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4"/>
    <p:sldMasterId id="2147483695" r:id="rId5"/>
    <p:sldMasterId id="2147483934" r:id="rId6"/>
  </p:sldMasterIdLst>
  <p:notesMasterIdLst>
    <p:notesMasterId r:id="rId28"/>
  </p:notesMasterIdLst>
  <p:sldIdLst>
    <p:sldId id="265" r:id="rId7"/>
    <p:sldId id="2048" r:id="rId8"/>
    <p:sldId id="410" r:id="rId9"/>
    <p:sldId id="2038" r:id="rId10"/>
    <p:sldId id="418" r:id="rId11"/>
    <p:sldId id="2049" r:id="rId12"/>
    <p:sldId id="2046" r:id="rId13"/>
    <p:sldId id="369" r:id="rId14"/>
    <p:sldId id="414" r:id="rId15"/>
    <p:sldId id="403" r:id="rId16"/>
    <p:sldId id="2039" r:id="rId17"/>
    <p:sldId id="2042" r:id="rId18"/>
    <p:sldId id="2037" r:id="rId19"/>
    <p:sldId id="2050" r:id="rId20"/>
    <p:sldId id="2043" r:id="rId21"/>
    <p:sldId id="394" r:id="rId22"/>
    <p:sldId id="1993" r:id="rId23"/>
    <p:sldId id="2036" r:id="rId24"/>
    <p:sldId id="366" r:id="rId25"/>
    <p:sldId id="402" r:id="rId26"/>
    <p:sldId id="2040" r:id="rId27"/>
  </p:sldIdLst>
  <p:sldSz cx="9144000" cy="5143500" type="screen16x9"/>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39">
          <p15:clr>
            <a:srgbClr val="9AA0A6"/>
          </p15:clr>
        </p15:guide>
        <p15:guide id="2" pos="5207">
          <p15:clr>
            <a:srgbClr val="9AA0A6"/>
          </p15:clr>
        </p15:guide>
        <p15:guide id="3"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4FD585-C7B0-618C-DB52-0446A6D41D26}" name="Ayden Acuña" initials="AA" userId="S::ajacuna1@asurite.asu.edu::d8fb085a-ffc6-45b5-a109-0f508fdea22e" providerId="AD"/>
  <p188:author id="{060090ED-E185-2081-2D21-26314CFD494E}" name="Matthew Smith" initials="MS" userId="S::mjsmit62@asurite.asu.edu::cff524cb-785d-47e2-a0ae-b5b9b21451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olfe" initials="SW" lastIdx="5" clrIdx="0">
    <p:extLst>
      <p:ext uri="{19B8F6BF-5375-455C-9EA6-DF929625EA0E}">
        <p15:presenceInfo xmlns:p15="http://schemas.microsoft.com/office/powerpoint/2012/main" userId="S-1-5-21-1864253520-1647712531-16515117-458990" providerId="AD"/>
      </p:ext>
    </p:extLst>
  </p:cmAuthor>
  <p:cmAuthor id="2" name="Matthew Smith (VP Budget)" initials="MS(B" lastIdx="1" clrIdx="1">
    <p:extLst>
      <p:ext uri="{19B8F6BF-5375-455C-9EA6-DF929625EA0E}">
        <p15:presenceInfo xmlns:p15="http://schemas.microsoft.com/office/powerpoint/2012/main" userId="S-1-5-21-1864253520-1647712531-16515117-394354" providerId="AD"/>
      </p:ext>
    </p:extLst>
  </p:cmAuthor>
  <p:cmAuthor id="3" name="Alison Siller" initials="AS" lastIdx="10" clrIdx="2">
    <p:extLst>
      <p:ext uri="{19B8F6BF-5375-455C-9EA6-DF929625EA0E}">
        <p15:presenceInfo xmlns:p15="http://schemas.microsoft.com/office/powerpoint/2012/main" userId="S-1-5-21-1864253520-1647712531-16515117-395409" providerId="AD"/>
      </p:ext>
    </p:extLst>
  </p:cmAuthor>
  <p:cmAuthor id="4" name="Ayden Acuña" initials="AA" lastIdx="8" clrIdx="3">
    <p:extLst>
      <p:ext uri="{19B8F6BF-5375-455C-9EA6-DF929625EA0E}">
        <p15:presenceInfo xmlns:p15="http://schemas.microsoft.com/office/powerpoint/2012/main" userId="S-1-5-21-1864253520-1647712531-16515117-430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C1D40"/>
    <a:srgbClr val="888888"/>
    <a:srgbClr val="00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D5CE5F-D286-4477-9EB3-3B057F6A283C}">
  <a:tblStyle styleId="{A4D5CE5F-D286-4477-9EB3-3B057F6A283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6227" autoAdjust="0"/>
  </p:normalViewPr>
  <p:slideViewPr>
    <p:cSldViewPr snapToGrid="0">
      <p:cViewPr varScale="1">
        <p:scale>
          <a:sx n="139" d="100"/>
          <a:sy n="139" d="100"/>
        </p:scale>
        <p:origin x="150" y="1224"/>
      </p:cViewPr>
      <p:guideLst>
        <p:guide pos="239"/>
        <p:guide pos="5207"/>
        <p:guide orient="horz" pos="162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jcabrera\Documents\OFR%202024\DECKS\SOTASUPE%202024%20Data&amp;Timeline%2002-08-2024%20for%20Slid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Users\jcabrera\Documents\OFR%202024\DECKS\SOTASUPE%202024%20Data&amp;Timeline%2002-06-2024%20for%20Slide.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cmusch\Dropbox%20(ASU)\SOTASUPE%202024\Data%20file%20for%20Chad&amp;Alex\SOTASUPE%202024%20Data&amp;Timeline%2002-21-2024%20for%20Slid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jcabrera\Documents\OFR%202024\DECKS\SOTASUPE%202024%20Data&amp;Timeline%2002-08-2024%20for%20Slide.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2833900050121E-2"/>
          <c:y val="6.6556022454160216E-2"/>
          <c:w val="0.68553449478335637"/>
          <c:h val="0.75963060677347938"/>
        </c:manualLayout>
      </c:layout>
      <c:barChart>
        <c:barDir val="col"/>
        <c:grouping val="stacked"/>
        <c:varyColors val="0"/>
        <c:ser>
          <c:idx val="0"/>
          <c:order val="0"/>
          <c:tx>
            <c:strRef>
              <c:f>'ASU and EP Combined w Proj #16'!$A$31</c:f>
              <c:strCache>
                <c:ptCount val="1"/>
                <c:pt idx="0">
                  <c:v> Public investment </c:v>
                </c:pt>
              </c:strCache>
            </c:strRef>
          </c:tx>
          <c:spPr>
            <a:solidFill>
              <a:schemeClr val="tx1"/>
            </a:solidFill>
            <a:ln>
              <a:noFill/>
            </a:ln>
            <a:effectLst/>
          </c:spPr>
          <c:invertIfNegative val="0"/>
          <c:cat>
            <c:strRef>
              <c:f>'ASU and EP Combined w Proj #16'!$C$30:$X$30</c:f>
              <c:strCache>
                <c:ptCount val="22"/>
                <c:pt idx="0">
                  <c:v> FY2003 </c:v>
                </c:pt>
                <c:pt idx="1">
                  <c:v> FY2004 </c:v>
                </c:pt>
                <c:pt idx="2">
                  <c:v> FY2005 </c:v>
                </c:pt>
                <c:pt idx="3">
                  <c:v> FY2006 </c:v>
                </c:pt>
                <c:pt idx="4">
                  <c:v> FY2007 </c:v>
                </c:pt>
                <c:pt idx="5">
                  <c:v> FY2008 </c:v>
                </c:pt>
                <c:pt idx="6">
                  <c:v> FY2009 </c:v>
                </c:pt>
                <c:pt idx="7">
                  <c:v> FY2010 </c:v>
                </c:pt>
                <c:pt idx="8">
                  <c:v> FY2011 </c:v>
                </c:pt>
                <c:pt idx="9">
                  <c:v> FY2012 </c:v>
                </c:pt>
                <c:pt idx="10">
                  <c:v> FY2013 </c:v>
                </c:pt>
                <c:pt idx="11">
                  <c:v> FY2014 </c:v>
                </c:pt>
                <c:pt idx="12">
                  <c:v> FY2015 </c:v>
                </c:pt>
                <c:pt idx="13">
                  <c:v> FY2016 </c:v>
                </c:pt>
                <c:pt idx="14">
                  <c:v> FY2017 </c:v>
                </c:pt>
                <c:pt idx="15">
                  <c:v> FY2018 </c:v>
                </c:pt>
                <c:pt idx="16">
                  <c:v> FY2019 </c:v>
                </c:pt>
                <c:pt idx="17">
                  <c:v> FY2020 </c:v>
                </c:pt>
                <c:pt idx="18">
                  <c:v> FY2021 </c:v>
                </c:pt>
                <c:pt idx="19">
                  <c:v> FY2022 </c:v>
                </c:pt>
                <c:pt idx="20">
                  <c:v> FY2023 </c:v>
                </c:pt>
                <c:pt idx="21">
                  <c:v> FY2024 </c:v>
                </c:pt>
              </c:strCache>
            </c:strRef>
          </c:cat>
          <c:val>
            <c:numRef>
              <c:f>'ASU and EP Combined w Proj #16'!$C$31:$X$31</c:f>
              <c:numCache>
                <c:formatCode>_(* #,##0_);_(* \(#,##0\);_(* "-"??_);_(@_)</c:formatCode>
                <c:ptCount val="22"/>
                <c:pt idx="0">
                  <c:v>311836</c:v>
                </c:pt>
                <c:pt idx="1">
                  <c:v>312594</c:v>
                </c:pt>
                <c:pt idx="2">
                  <c:v>335874</c:v>
                </c:pt>
                <c:pt idx="3">
                  <c:v>368568</c:v>
                </c:pt>
                <c:pt idx="4">
                  <c:v>429572</c:v>
                </c:pt>
                <c:pt idx="5">
                  <c:v>482878</c:v>
                </c:pt>
                <c:pt idx="6">
                  <c:v>416924</c:v>
                </c:pt>
                <c:pt idx="7">
                  <c:v>395386</c:v>
                </c:pt>
                <c:pt idx="8">
                  <c:v>396376</c:v>
                </c:pt>
                <c:pt idx="9">
                  <c:v>329125</c:v>
                </c:pt>
                <c:pt idx="10">
                  <c:v>318964</c:v>
                </c:pt>
                <c:pt idx="11">
                  <c:v>337047</c:v>
                </c:pt>
                <c:pt idx="12">
                  <c:v>363646</c:v>
                </c:pt>
                <c:pt idx="13">
                  <c:v>308068</c:v>
                </c:pt>
                <c:pt idx="14">
                  <c:v>323543</c:v>
                </c:pt>
                <c:pt idx="15">
                  <c:v>329797</c:v>
                </c:pt>
                <c:pt idx="16">
                  <c:v>338308</c:v>
                </c:pt>
                <c:pt idx="17">
                  <c:v>358491</c:v>
                </c:pt>
                <c:pt idx="18">
                  <c:v>341240</c:v>
                </c:pt>
                <c:pt idx="19">
                  <c:v>420437</c:v>
                </c:pt>
                <c:pt idx="20">
                  <c:v>494214</c:v>
                </c:pt>
                <c:pt idx="21" formatCode="#,##0">
                  <c:v>459800</c:v>
                </c:pt>
              </c:numCache>
            </c:numRef>
          </c:val>
          <c:extLst>
            <c:ext xmlns:c16="http://schemas.microsoft.com/office/drawing/2014/chart" uri="{C3380CC4-5D6E-409C-BE32-E72D297353CC}">
              <c16:uniqueId val="{00000000-DB65-DB4D-8FD2-5CB2B2ADEAD2}"/>
            </c:ext>
          </c:extLst>
        </c:ser>
        <c:ser>
          <c:idx val="1"/>
          <c:order val="1"/>
          <c:tx>
            <c:strRef>
              <c:f>'ASU and EP Combined w Proj #16'!$A$37</c:f>
              <c:strCache>
                <c:ptCount val="1"/>
                <c:pt idx="0">
                  <c:v> Federal fiscal stabilization funds/CARES/HEERF/GEERF </c:v>
                </c:pt>
              </c:strCache>
            </c:strRef>
          </c:tx>
          <c:spPr>
            <a:solidFill>
              <a:schemeClr val="tx2">
                <a:lumMod val="60000"/>
                <a:lumOff val="40000"/>
              </a:schemeClr>
            </a:solidFill>
            <a:ln>
              <a:noFill/>
            </a:ln>
            <a:effectLst/>
          </c:spPr>
          <c:invertIfNegative val="0"/>
          <c:cat>
            <c:strRef>
              <c:f>'ASU and EP Combined w Proj #16'!$C$30:$X$30</c:f>
              <c:strCache>
                <c:ptCount val="22"/>
                <c:pt idx="0">
                  <c:v> FY2003 </c:v>
                </c:pt>
                <c:pt idx="1">
                  <c:v> FY2004 </c:v>
                </c:pt>
                <c:pt idx="2">
                  <c:v> FY2005 </c:v>
                </c:pt>
                <c:pt idx="3">
                  <c:v> FY2006 </c:v>
                </c:pt>
                <c:pt idx="4">
                  <c:v> FY2007 </c:v>
                </c:pt>
                <c:pt idx="5">
                  <c:v> FY2008 </c:v>
                </c:pt>
                <c:pt idx="6">
                  <c:v> FY2009 </c:v>
                </c:pt>
                <c:pt idx="7">
                  <c:v> FY2010 </c:v>
                </c:pt>
                <c:pt idx="8">
                  <c:v> FY2011 </c:v>
                </c:pt>
                <c:pt idx="9">
                  <c:v> FY2012 </c:v>
                </c:pt>
                <c:pt idx="10">
                  <c:v> FY2013 </c:v>
                </c:pt>
                <c:pt idx="11">
                  <c:v> FY2014 </c:v>
                </c:pt>
                <c:pt idx="12">
                  <c:v> FY2015 </c:v>
                </c:pt>
                <c:pt idx="13">
                  <c:v> FY2016 </c:v>
                </c:pt>
                <c:pt idx="14">
                  <c:v> FY2017 </c:v>
                </c:pt>
                <c:pt idx="15">
                  <c:v> FY2018 </c:v>
                </c:pt>
                <c:pt idx="16">
                  <c:v> FY2019 </c:v>
                </c:pt>
                <c:pt idx="17">
                  <c:v> FY2020 </c:v>
                </c:pt>
                <c:pt idx="18">
                  <c:v> FY2021 </c:v>
                </c:pt>
                <c:pt idx="19">
                  <c:v> FY2022 </c:v>
                </c:pt>
                <c:pt idx="20">
                  <c:v> FY2023 </c:v>
                </c:pt>
                <c:pt idx="21">
                  <c:v> FY2024 </c:v>
                </c:pt>
              </c:strCache>
            </c:strRef>
          </c:cat>
          <c:val>
            <c:numRef>
              <c:f>'ASU and EP Combined w Proj #16'!$C$37:$X$37</c:f>
              <c:numCache>
                <c:formatCode>_(* #,##0_);_(* \(#,##0\);_(* "-"??_);_(@_)</c:formatCode>
                <c:ptCount val="22"/>
                <c:pt idx="0">
                  <c:v>0</c:v>
                </c:pt>
                <c:pt idx="1">
                  <c:v>0</c:v>
                </c:pt>
                <c:pt idx="2">
                  <c:v>0</c:v>
                </c:pt>
                <c:pt idx="3">
                  <c:v>0</c:v>
                </c:pt>
                <c:pt idx="4">
                  <c:v>0</c:v>
                </c:pt>
                <c:pt idx="5">
                  <c:v>0</c:v>
                </c:pt>
                <c:pt idx="6">
                  <c:v>69822</c:v>
                </c:pt>
                <c:pt idx="7">
                  <c:v>32502</c:v>
                </c:pt>
                <c:pt idx="8">
                  <c:v>867</c:v>
                </c:pt>
                <c:pt idx="9">
                  <c:v>0</c:v>
                </c:pt>
                <c:pt idx="10">
                  <c:v>0</c:v>
                </c:pt>
                <c:pt idx="11">
                  <c:v>0</c:v>
                </c:pt>
                <c:pt idx="12">
                  <c:v>0</c:v>
                </c:pt>
                <c:pt idx="13">
                  <c:v>0</c:v>
                </c:pt>
                <c:pt idx="14">
                  <c:v>0</c:v>
                </c:pt>
                <c:pt idx="15">
                  <c:v>0</c:v>
                </c:pt>
                <c:pt idx="16">
                  <c:v>0</c:v>
                </c:pt>
                <c:pt idx="17">
                  <c:v>15129</c:v>
                </c:pt>
                <c:pt idx="18">
                  <c:v>220514</c:v>
                </c:pt>
                <c:pt idx="19">
                  <c:v>190992</c:v>
                </c:pt>
                <c:pt idx="20">
                  <c:v>51368</c:v>
                </c:pt>
                <c:pt idx="21" formatCode="#,##0">
                  <c:v>72100</c:v>
                </c:pt>
              </c:numCache>
            </c:numRef>
          </c:val>
          <c:extLst>
            <c:ext xmlns:c16="http://schemas.microsoft.com/office/drawing/2014/chart" uri="{C3380CC4-5D6E-409C-BE32-E72D297353CC}">
              <c16:uniqueId val="{00000001-DB65-DB4D-8FD2-5CB2B2ADEAD2}"/>
            </c:ext>
          </c:extLst>
        </c:ser>
        <c:ser>
          <c:idx val="2"/>
          <c:order val="2"/>
          <c:tx>
            <c:strRef>
              <c:f>'ASU and EP Combined w Proj #16'!$A$32</c:f>
              <c:strCache>
                <c:ptCount val="1"/>
                <c:pt idx="0">
                  <c:v> Tuition and fees, gross </c:v>
                </c:pt>
              </c:strCache>
            </c:strRef>
          </c:tx>
          <c:spPr>
            <a:solidFill>
              <a:srgbClr val="00B0F0"/>
            </a:solidFill>
            <a:ln>
              <a:noFill/>
            </a:ln>
            <a:effectLst/>
          </c:spPr>
          <c:invertIfNegative val="0"/>
          <c:cat>
            <c:strRef>
              <c:f>'ASU and EP Combined w Proj #16'!$C$30:$X$30</c:f>
              <c:strCache>
                <c:ptCount val="22"/>
                <c:pt idx="0">
                  <c:v> FY2003 </c:v>
                </c:pt>
                <c:pt idx="1">
                  <c:v> FY2004 </c:v>
                </c:pt>
                <c:pt idx="2">
                  <c:v> FY2005 </c:v>
                </c:pt>
                <c:pt idx="3">
                  <c:v> FY2006 </c:v>
                </c:pt>
                <c:pt idx="4">
                  <c:v> FY2007 </c:v>
                </c:pt>
                <c:pt idx="5">
                  <c:v> FY2008 </c:v>
                </c:pt>
                <c:pt idx="6">
                  <c:v> FY2009 </c:v>
                </c:pt>
                <c:pt idx="7">
                  <c:v> FY2010 </c:v>
                </c:pt>
                <c:pt idx="8">
                  <c:v> FY2011 </c:v>
                </c:pt>
                <c:pt idx="9">
                  <c:v> FY2012 </c:v>
                </c:pt>
                <c:pt idx="10">
                  <c:v> FY2013 </c:v>
                </c:pt>
                <c:pt idx="11">
                  <c:v> FY2014 </c:v>
                </c:pt>
                <c:pt idx="12">
                  <c:v> FY2015 </c:v>
                </c:pt>
                <c:pt idx="13">
                  <c:v> FY2016 </c:v>
                </c:pt>
                <c:pt idx="14">
                  <c:v> FY2017 </c:v>
                </c:pt>
                <c:pt idx="15">
                  <c:v> FY2018 </c:v>
                </c:pt>
                <c:pt idx="16">
                  <c:v> FY2019 </c:v>
                </c:pt>
                <c:pt idx="17">
                  <c:v> FY2020 </c:v>
                </c:pt>
                <c:pt idx="18">
                  <c:v> FY2021 </c:v>
                </c:pt>
                <c:pt idx="19">
                  <c:v> FY2022 </c:v>
                </c:pt>
                <c:pt idx="20">
                  <c:v> FY2023 </c:v>
                </c:pt>
                <c:pt idx="21">
                  <c:v> FY2024 </c:v>
                </c:pt>
              </c:strCache>
            </c:strRef>
          </c:cat>
          <c:val>
            <c:numRef>
              <c:f>'ASU and EP Combined w Proj #16'!$C$32:$X$32</c:f>
              <c:numCache>
                <c:formatCode>_(* #,##0_);_(* \(#,##0\);_(* "-"??_);_(@_)</c:formatCode>
                <c:ptCount val="22"/>
                <c:pt idx="0">
                  <c:v>248278</c:v>
                </c:pt>
                <c:pt idx="1">
                  <c:v>314816</c:v>
                </c:pt>
                <c:pt idx="2">
                  <c:v>374393</c:v>
                </c:pt>
                <c:pt idx="3">
                  <c:v>426376</c:v>
                </c:pt>
                <c:pt idx="4">
                  <c:v>479631</c:v>
                </c:pt>
                <c:pt idx="5">
                  <c:v>526305</c:v>
                </c:pt>
                <c:pt idx="6">
                  <c:v>608447</c:v>
                </c:pt>
                <c:pt idx="7">
                  <c:v>711138</c:v>
                </c:pt>
                <c:pt idx="8">
                  <c:v>811455</c:v>
                </c:pt>
                <c:pt idx="9">
                  <c:v>958348</c:v>
                </c:pt>
                <c:pt idx="10">
                  <c:v>1011966</c:v>
                </c:pt>
                <c:pt idx="11">
                  <c:v>1124900</c:v>
                </c:pt>
                <c:pt idx="12">
                  <c:v>1286093</c:v>
                </c:pt>
                <c:pt idx="13">
                  <c:v>1462961</c:v>
                </c:pt>
                <c:pt idx="14">
                  <c:v>1595571</c:v>
                </c:pt>
                <c:pt idx="15">
                  <c:v>1697365</c:v>
                </c:pt>
                <c:pt idx="16">
                  <c:v>1825606</c:v>
                </c:pt>
                <c:pt idx="17">
                  <c:v>2013311</c:v>
                </c:pt>
                <c:pt idx="18">
                  <c:v>2134308</c:v>
                </c:pt>
                <c:pt idx="19">
                  <c:v>2276313</c:v>
                </c:pt>
                <c:pt idx="20">
                  <c:v>2492825</c:v>
                </c:pt>
                <c:pt idx="21" formatCode="#,##0">
                  <c:v>2654300</c:v>
                </c:pt>
              </c:numCache>
            </c:numRef>
          </c:val>
          <c:extLst>
            <c:ext xmlns:c16="http://schemas.microsoft.com/office/drawing/2014/chart" uri="{C3380CC4-5D6E-409C-BE32-E72D297353CC}">
              <c16:uniqueId val="{00000002-DB65-DB4D-8FD2-5CB2B2ADEAD2}"/>
            </c:ext>
          </c:extLst>
        </c:ser>
        <c:ser>
          <c:idx val="3"/>
          <c:order val="3"/>
          <c:tx>
            <c:strRef>
              <c:f>'ASU and EP Combined w Proj #16'!$A$34</c:f>
              <c:strCache>
                <c:ptCount val="1"/>
                <c:pt idx="0">
                  <c:v> Financial aid grants </c:v>
                </c:pt>
              </c:strCache>
            </c:strRef>
          </c:tx>
          <c:spPr>
            <a:solidFill>
              <a:schemeClr val="accent5">
                <a:lumMod val="60000"/>
                <a:lumOff val="40000"/>
              </a:schemeClr>
            </a:solidFill>
            <a:ln>
              <a:noFill/>
            </a:ln>
            <a:effectLst/>
          </c:spPr>
          <c:invertIfNegative val="0"/>
          <c:cat>
            <c:strRef>
              <c:f>'ASU and EP Combined w Proj #16'!$C$30:$X$30</c:f>
              <c:strCache>
                <c:ptCount val="22"/>
                <c:pt idx="0">
                  <c:v> FY2003 </c:v>
                </c:pt>
                <c:pt idx="1">
                  <c:v> FY2004 </c:v>
                </c:pt>
                <c:pt idx="2">
                  <c:v> FY2005 </c:v>
                </c:pt>
                <c:pt idx="3">
                  <c:v> FY2006 </c:v>
                </c:pt>
                <c:pt idx="4">
                  <c:v> FY2007 </c:v>
                </c:pt>
                <c:pt idx="5">
                  <c:v> FY2008 </c:v>
                </c:pt>
                <c:pt idx="6">
                  <c:v> FY2009 </c:v>
                </c:pt>
                <c:pt idx="7">
                  <c:v> FY2010 </c:v>
                </c:pt>
                <c:pt idx="8">
                  <c:v> FY2011 </c:v>
                </c:pt>
                <c:pt idx="9">
                  <c:v> FY2012 </c:v>
                </c:pt>
                <c:pt idx="10">
                  <c:v> FY2013 </c:v>
                </c:pt>
                <c:pt idx="11">
                  <c:v> FY2014 </c:v>
                </c:pt>
                <c:pt idx="12">
                  <c:v> FY2015 </c:v>
                </c:pt>
                <c:pt idx="13">
                  <c:v> FY2016 </c:v>
                </c:pt>
                <c:pt idx="14">
                  <c:v> FY2017 </c:v>
                </c:pt>
                <c:pt idx="15">
                  <c:v> FY2018 </c:v>
                </c:pt>
                <c:pt idx="16">
                  <c:v> FY2019 </c:v>
                </c:pt>
                <c:pt idx="17">
                  <c:v> FY2020 </c:v>
                </c:pt>
                <c:pt idx="18">
                  <c:v> FY2021 </c:v>
                </c:pt>
                <c:pt idx="19">
                  <c:v> FY2022 </c:v>
                </c:pt>
                <c:pt idx="20">
                  <c:v> FY2023 </c:v>
                </c:pt>
                <c:pt idx="21">
                  <c:v> FY2024 </c:v>
                </c:pt>
              </c:strCache>
            </c:strRef>
          </c:cat>
          <c:val>
            <c:numRef>
              <c:f>'ASU and EP Combined w Proj #16'!$C$34:$X$34</c:f>
              <c:numCache>
                <c:formatCode>_(* #,##0_);_(* \(#,##0\);_(* "-"??_);_(@_)</c:formatCode>
                <c:ptCount val="22"/>
                <c:pt idx="0">
                  <c:v>27310.58</c:v>
                </c:pt>
                <c:pt idx="1">
                  <c:v>34505</c:v>
                </c:pt>
                <c:pt idx="2">
                  <c:v>35972</c:v>
                </c:pt>
                <c:pt idx="3">
                  <c:v>36101</c:v>
                </c:pt>
                <c:pt idx="4">
                  <c:v>36176</c:v>
                </c:pt>
                <c:pt idx="5">
                  <c:v>42198</c:v>
                </c:pt>
                <c:pt idx="6">
                  <c:v>49969</c:v>
                </c:pt>
                <c:pt idx="7">
                  <c:v>84998</c:v>
                </c:pt>
                <c:pt idx="8">
                  <c:v>104498</c:v>
                </c:pt>
                <c:pt idx="9">
                  <c:v>110222</c:v>
                </c:pt>
                <c:pt idx="10">
                  <c:v>104415</c:v>
                </c:pt>
                <c:pt idx="11">
                  <c:v>106855</c:v>
                </c:pt>
                <c:pt idx="12">
                  <c:v>115070</c:v>
                </c:pt>
                <c:pt idx="13">
                  <c:v>124188</c:v>
                </c:pt>
                <c:pt idx="14">
                  <c:v>128474</c:v>
                </c:pt>
                <c:pt idx="15">
                  <c:v>152500</c:v>
                </c:pt>
                <c:pt idx="16">
                  <c:v>168230</c:v>
                </c:pt>
                <c:pt idx="17">
                  <c:v>186818</c:v>
                </c:pt>
                <c:pt idx="18">
                  <c:v>198432</c:v>
                </c:pt>
                <c:pt idx="19">
                  <c:v>200843</c:v>
                </c:pt>
                <c:pt idx="20">
                  <c:v>216672</c:v>
                </c:pt>
                <c:pt idx="21" formatCode="#,##0">
                  <c:v>220000</c:v>
                </c:pt>
              </c:numCache>
            </c:numRef>
          </c:val>
          <c:extLst>
            <c:ext xmlns:c16="http://schemas.microsoft.com/office/drawing/2014/chart" uri="{C3380CC4-5D6E-409C-BE32-E72D297353CC}">
              <c16:uniqueId val="{00000003-DB65-DB4D-8FD2-5CB2B2ADEAD2}"/>
            </c:ext>
          </c:extLst>
        </c:ser>
        <c:ser>
          <c:idx val="4"/>
          <c:order val="4"/>
          <c:tx>
            <c:strRef>
              <c:f>'ASU and EP Combined w Proj #16'!$A$33</c:f>
              <c:strCache>
                <c:ptCount val="1"/>
                <c:pt idx="0">
                  <c:v>Grants and contracts</c:v>
                </c:pt>
              </c:strCache>
            </c:strRef>
          </c:tx>
          <c:spPr>
            <a:solidFill>
              <a:srgbClr val="7945A0"/>
            </a:solidFill>
            <a:ln>
              <a:noFill/>
            </a:ln>
            <a:effectLst/>
          </c:spPr>
          <c:invertIfNegative val="0"/>
          <c:cat>
            <c:strRef>
              <c:f>'ASU and EP Combined w Proj #16'!$C$30:$X$30</c:f>
              <c:strCache>
                <c:ptCount val="22"/>
                <c:pt idx="0">
                  <c:v> FY2003 </c:v>
                </c:pt>
                <c:pt idx="1">
                  <c:v> FY2004 </c:v>
                </c:pt>
                <c:pt idx="2">
                  <c:v> FY2005 </c:v>
                </c:pt>
                <c:pt idx="3">
                  <c:v> FY2006 </c:v>
                </c:pt>
                <c:pt idx="4">
                  <c:v> FY2007 </c:v>
                </c:pt>
                <c:pt idx="5">
                  <c:v> FY2008 </c:v>
                </c:pt>
                <c:pt idx="6">
                  <c:v> FY2009 </c:v>
                </c:pt>
                <c:pt idx="7">
                  <c:v> FY2010 </c:v>
                </c:pt>
                <c:pt idx="8">
                  <c:v> FY2011 </c:v>
                </c:pt>
                <c:pt idx="9">
                  <c:v> FY2012 </c:v>
                </c:pt>
                <c:pt idx="10">
                  <c:v> FY2013 </c:v>
                </c:pt>
                <c:pt idx="11">
                  <c:v> FY2014 </c:v>
                </c:pt>
                <c:pt idx="12">
                  <c:v> FY2015 </c:v>
                </c:pt>
                <c:pt idx="13">
                  <c:v> FY2016 </c:v>
                </c:pt>
                <c:pt idx="14">
                  <c:v> FY2017 </c:v>
                </c:pt>
                <c:pt idx="15">
                  <c:v> FY2018 </c:v>
                </c:pt>
                <c:pt idx="16">
                  <c:v> FY2019 </c:v>
                </c:pt>
                <c:pt idx="17">
                  <c:v> FY2020 </c:v>
                </c:pt>
                <c:pt idx="18">
                  <c:v> FY2021 </c:v>
                </c:pt>
                <c:pt idx="19">
                  <c:v> FY2022 </c:v>
                </c:pt>
                <c:pt idx="20">
                  <c:v> FY2023 </c:v>
                </c:pt>
                <c:pt idx="21">
                  <c:v> FY2024 </c:v>
                </c:pt>
              </c:strCache>
            </c:strRef>
          </c:cat>
          <c:val>
            <c:numRef>
              <c:f>'ASU and EP Combined w Proj #16'!$C$33:$X$33</c:f>
              <c:numCache>
                <c:formatCode>_(* #,##0_);_(* \(#,##0\);_(* "-"??_);_(@_)</c:formatCode>
                <c:ptCount val="22"/>
                <c:pt idx="0">
                  <c:v>131345.41999999998</c:v>
                </c:pt>
                <c:pt idx="1">
                  <c:v>131805</c:v>
                </c:pt>
                <c:pt idx="2">
                  <c:v>153378</c:v>
                </c:pt>
                <c:pt idx="3">
                  <c:v>175356</c:v>
                </c:pt>
                <c:pt idx="4">
                  <c:v>182782</c:v>
                </c:pt>
                <c:pt idx="5">
                  <c:v>199366</c:v>
                </c:pt>
                <c:pt idx="6">
                  <c:v>220881</c:v>
                </c:pt>
                <c:pt idx="7">
                  <c:v>250377</c:v>
                </c:pt>
                <c:pt idx="8">
                  <c:v>268516</c:v>
                </c:pt>
                <c:pt idx="9">
                  <c:v>280674</c:v>
                </c:pt>
                <c:pt idx="10">
                  <c:v>280987</c:v>
                </c:pt>
                <c:pt idx="11">
                  <c:v>281049</c:v>
                </c:pt>
                <c:pt idx="12">
                  <c:v>286684</c:v>
                </c:pt>
                <c:pt idx="13">
                  <c:v>309902</c:v>
                </c:pt>
                <c:pt idx="14">
                  <c:v>328283</c:v>
                </c:pt>
                <c:pt idx="15">
                  <c:v>372291</c:v>
                </c:pt>
                <c:pt idx="16">
                  <c:v>401555</c:v>
                </c:pt>
                <c:pt idx="17">
                  <c:v>423157</c:v>
                </c:pt>
                <c:pt idx="18">
                  <c:v>536901</c:v>
                </c:pt>
                <c:pt idx="19">
                  <c:v>487800</c:v>
                </c:pt>
                <c:pt idx="20">
                  <c:v>552068</c:v>
                </c:pt>
                <c:pt idx="21" formatCode="#,##0">
                  <c:v>615000</c:v>
                </c:pt>
              </c:numCache>
            </c:numRef>
          </c:val>
          <c:extLst>
            <c:ext xmlns:c16="http://schemas.microsoft.com/office/drawing/2014/chart" uri="{C3380CC4-5D6E-409C-BE32-E72D297353CC}">
              <c16:uniqueId val="{00000004-DB65-DB4D-8FD2-5CB2B2ADEAD2}"/>
            </c:ext>
          </c:extLst>
        </c:ser>
        <c:ser>
          <c:idx val="5"/>
          <c:order val="5"/>
          <c:tx>
            <c:strRef>
              <c:f>'ASU and EP Combined w Proj #16'!$A$36</c:f>
              <c:strCache>
                <c:ptCount val="1"/>
                <c:pt idx="0">
                  <c:v> Gifts and contributions </c:v>
                </c:pt>
              </c:strCache>
            </c:strRef>
          </c:tx>
          <c:spPr>
            <a:solidFill>
              <a:schemeClr val="bg2"/>
            </a:solidFill>
            <a:ln>
              <a:noFill/>
            </a:ln>
            <a:effectLst/>
          </c:spPr>
          <c:invertIfNegative val="0"/>
          <c:cat>
            <c:strRef>
              <c:f>'ASU and EP Combined w Proj #16'!$C$30:$X$30</c:f>
              <c:strCache>
                <c:ptCount val="22"/>
                <c:pt idx="0">
                  <c:v> FY2003 </c:v>
                </c:pt>
                <c:pt idx="1">
                  <c:v> FY2004 </c:v>
                </c:pt>
                <c:pt idx="2">
                  <c:v> FY2005 </c:v>
                </c:pt>
                <c:pt idx="3">
                  <c:v> FY2006 </c:v>
                </c:pt>
                <c:pt idx="4">
                  <c:v> FY2007 </c:v>
                </c:pt>
                <c:pt idx="5">
                  <c:v> FY2008 </c:v>
                </c:pt>
                <c:pt idx="6">
                  <c:v> FY2009 </c:v>
                </c:pt>
                <c:pt idx="7">
                  <c:v> FY2010 </c:v>
                </c:pt>
                <c:pt idx="8">
                  <c:v> FY2011 </c:v>
                </c:pt>
                <c:pt idx="9">
                  <c:v> FY2012 </c:v>
                </c:pt>
                <c:pt idx="10">
                  <c:v> FY2013 </c:v>
                </c:pt>
                <c:pt idx="11">
                  <c:v> FY2014 </c:v>
                </c:pt>
                <c:pt idx="12">
                  <c:v> FY2015 </c:v>
                </c:pt>
                <c:pt idx="13">
                  <c:v> FY2016 </c:v>
                </c:pt>
                <c:pt idx="14">
                  <c:v> FY2017 </c:v>
                </c:pt>
                <c:pt idx="15">
                  <c:v> FY2018 </c:v>
                </c:pt>
                <c:pt idx="16">
                  <c:v> FY2019 </c:v>
                </c:pt>
                <c:pt idx="17">
                  <c:v> FY2020 </c:v>
                </c:pt>
                <c:pt idx="18">
                  <c:v> FY2021 </c:v>
                </c:pt>
                <c:pt idx="19">
                  <c:v> FY2022 </c:v>
                </c:pt>
                <c:pt idx="20">
                  <c:v> FY2023 </c:v>
                </c:pt>
                <c:pt idx="21">
                  <c:v> FY2024 </c:v>
                </c:pt>
              </c:strCache>
            </c:strRef>
          </c:cat>
          <c:val>
            <c:numRef>
              <c:f>'ASU and EP Combined w Proj #16'!$C$36:$X$36</c:f>
              <c:numCache>
                <c:formatCode>_(* #,##0_);_(* \(#,##0\);_(* "-"??_);_(@_)</c:formatCode>
                <c:ptCount val="22"/>
                <c:pt idx="0">
                  <c:v>27454</c:v>
                </c:pt>
                <c:pt idx="1">
                  <c:v>31189</c:v>
                </c:pt>
                <c:pt idx="2">
                  <c:v>41753</c:v>
                </c:pt>
                <c:pt idx="3">
                  <c:v>44602</c:v>
                </c:pt>
                <c:pt idx="4">
                  <c:v>48836</c:v>
                </c:pt>
                <c:pt idx="5">
                  <c:v>50196</c:v>
                </c:pt>
                <c:pt idx="6">
                  <c:v>54172</c:v>
                </c:pt>
                <c:pt idx="7">
                  <c:v>49198</c:v>
                </c:pt>
                <c:pt idx="8">
                  <c:v>54151</c:v>
                </c:pt>
                <c:pt idx="9">
                  <c:v>62535</c:v>
                </c:pt>
                <c:pt idx="10">
                  <c:v>62310</c:v>
                </c:pt>
                <c:pt idx="11">
                  <c:v>73236</c:v>
                </c:pt>
                <c:pt idx="12">
                  <c:v>64757</c:v>
                </c:pt>
                <c:pt idx="13">
                  <c:v>104548</c:v>
                </c:pt>
                <c:pt idx="14">
                  <c:v>80672</c:v>
                </c:pt>
                <c:pt idx="15">
                  <c:v>81613</c:v>
                </c:pt>
                <c:pt idx="16">
                  <c:v>97692</c:v>
                </c:pt>
                <c:pt idx="17">
                  <c:v>93825</c:v>
                </c:pt>
                <c:pt idx="18">
                  <c:v>79896</c:v>
                </c:pt>
                <c:pt idx="19">
                  <c:v>104892</c:v>
                </c:pt>
                <c:pt idx="20">
                  <c:v>102055</c:v>
                </c:pt>
                <c:pt idx="21" formatCode="#,##0">
                  <c:v>101900</c:v>
                </c:pt>
              </c:numCache>
            </c:numRef>
          </c:val>
          <c:extLst>
            <c:ext xmlns:c16="http://schemas.microsoft.com/office/drawing/2014/chart" uri="{C3380CC4-5D6E-409C-BE32-E72D297353CC}">
              <c16:uniqueId val="{00000005-DB65-DB4D-8FD2-5CB2B2ADEAD2}"/>
            </c:ext>
          </c:extLst>
        </c:ser>
        <c:ser>
          <c:idx val="6"/>
          <c:order val="6"/>
          <c:tx>
            <c:strRef>
              <c:f>'ASU and EP Combined w Proj #16'!$A$35</c:f>
              <c:strCache>
                <c:ptCount val="1"/>
                <c:pt idx="0">
                  <c:v> Auxiliary enterprises, gross </c:v>
                </c:pt>
              </c:strCache>
            </c:strRef>
          </c:tx>
          <c:spPr>
            <a:solidFill>
              <a:schemeClr val="accent4"/>
            </a:solidFill>
            <a:ln>
              <a:noFill/>
            </a:ln>
            <a:effectLst/>
          </c:spPr>
          <c:invertIfNegative val="0"/>
          <c:cat>
            <c:strRef>
              <c:f>'ASU and EP Combined w Proj #16'!$C$30:$X$30</c:f>
              <c:strCache>
                <c:ptCount val="22"/>
                <c:pt idx="0">
                  <c:v> FY2003 </c:v>
                </c:pt>
                <c:pt idx="1">
                  <c:v> FY2004 </c:v>
                </c:pt>
                <c:pt idx="2">
                  <c:v> FY2005 </c:v>
                </c:pt>
                <c:pt idx="3">
                  <c:v> FY2006 </c:v>
                </c:pt>
                <c:pt idx="4">
                  <c:v> FY2007 </c:v>
                </c:pt>
                <c:pt idx="5">
                  <c:v> FY2008 </c:v>
                </c:pt>
                <c:pt idx="6">
                  <c:v> FY2009 </c:v>
                </c:pt>
                <c:pt idx="7">
                  <c:v> FY2010 </c:v>
                </c:pt>
                <c:pt idx="8">
                  <c:v> FY2011 </c:v>
                </c:pt>
                <c:pt idx="9">
                  <c:v> FY2012 </c:v>
                </c:pt>
                <c:pt idx="10">
                  <c:v> FY2013 </c:v>
                </c:pt>
                <c:pt idx="11">
                  <c:v> FY2014 </c:v>
                </c:pt>
                <c:pt idx="12">
                  <c:v> FY2015 </c:v>
                </c:pt>
                <c:pt idx="13">
                  <c:v> FY2016 </c:v>
                </c:pt>
                <c:pt idx="14">
                  <c:v> FY2017 </c:v>
                </c:pt>
                <c:pt idx="15">
                  <c:v> FY2018 </c:v>
                </c:pt>
                <c:pt idx="16">
                  <c:v> FY2019 </c:v>
                </c:pt>
                <c:pt idx="17">
                  <c:v> FY2020 </c:v>
                </c:pt>
                <c:pt idx="18">
                  <c:v> FY2021 </c:v>
                </c:pt>
                <c:pt idx="19">
                  <c:v> FY2022 </c:v>
                </c:pt>
                <c:pt idx="20">
                  <c:v> FY2023 </c:v>
                </c:pt>
                <c:pt idx="21">
                  <c:v> FY2024 </c:v>
                </c:pt>
              </c:strCache>
            </c:strRef>
          </c:cat>
          <c:val>
            <c:numRef>
              <c:f>'ASU and EP Combined w Proj #16'!$C$35:$X$35</c:f>
              <c:numCache>
                <c:formatCode>_(* #,##0_);_(* \(#,##0\);_(* "-"??_);_(@_)</c:formatCode>
                <c:ptCount val="22"/>
                <c:pt idx="0">
                  <c:v>90617</c:v>
                </c:pt>
                <c:pt idx="1">
                  <c:v>96167</c:v>
                </c:pt>
                <c:pt idx="2">
                  <c:v>101323</c:v>
                </c:pt>
                <c:pt idx="3">
                  <c:v>109418</c:v>
                </c:pt>
                <c:pt idx="4">
                  <c:v>122161</c:v>
                </c:pt>
                <c:pt idx="5">
                  <c:v>141257</c:v>
                </c:pt>
                <c:pt idx="6">
                  <c:v>135904</c:v>
                </c:pt>
                <c:pt idx="7">
                  <c:v>145241</c:v>
                </c:pt>
                <c:pt idx="8">
                  <c:v>145055</c:v>
                </c:pt>
                <c:pt idx="9">
                  <c:v>113665</c:v>
                </c:pt>
                <c:pt idx="10">
                  <c:v>131565</c:v>
                </c:pt>
                <c:pt idx="11">
                  <c:v>150723</c:v>
                </c:pt>
                <c:pt idx="12">
                  <c:v>157564</c:v>
                </c:pt>
                <c:pt idx="13">
                  <c:v>166481</c:v>
                </c:pt>
                <c:pt idx="14">
                  <c:v>177163</c:v>
                </c:pt>
                <c:pt idx="15">
                  <c:v>181850</c:v>
                </c:pt>
                <c:pt idx="16">
                  <c:v>203838</c:v>
                </c:pt>
                <c:pt idx="17">
                  <c:v>193073</c:v>
                </c:pt>
                <c:pt idx="18">
                  <c:v>138911</c:v>
                </c:pt>
                <c:pt idx="19">
                  <c:v>265314</c:v>
                </c:pt>
                <c:pt idx="20">
                  <c:v>275659</c:v>
                </c:pt>
                <c:pt idx="21" formatCode="#,##0">
                  <c:v>278300</c:v>
                </c:pt>
              </c:numCache>
            </c:numRef>
          </c:val>
          <c:extLst>
            <c:ext xmlns:c16="http://schemas.microsoft.com/office/drawing/2014/chart" uri="{C3380CC4-5D6E-409C-BE32-E72D297353CC}">
              <c16:uniqueId val="{00000006-DB65-DB4D-8FD2-5CB2B2ADEAD2}"/>
            </c:ext>
          </c:extLst>
        </c:ser>
        <c:ser>
          <c:idx val="7"/>
          <c:order val="7"/>
          <c:tx>
            <c:strRef>
              <c:f>'ASU and EP Combined w Proj #16'!$A$38</c:f>
              <c:strCache>
                <c:ptCount val="1"/>
                <c:pt idx="0">
                  <c:v> TRIF </c:v>
                </c:pt>
              </c:strCache>
            </c:strRef>
          </c:tx>
          <c:spPr>
            <a:solidFill>
              <a:schemeClr val="accent1"/>
            </a:solidFill>
            <a:ln>
              <a:noFill/>
            </a:ln>
            <a:effectLst/>
          </c:spPr>
          <c:invertIfNegative val="0"/>
          <c:cat>
            <c:strRef>
              <c:f>'ASU and EP Combined w Proj #16'!$C$30:$X$30</c:f>
              <c:strCache>
                <c:ptCount val="22"/>
                <c:pt idx="0">
                  <c:v> FY2003 </c:v>
                </c:pt>
                <c:pt idx="1">
                  <c:v> FY2004 </c:v>
                </c:pt>
                <c:pt idx="2">
                  <c:v> FY2005 </c:v>
                </c:pt>
                <c:pt idx="3">
                  <c:v> FY2006 </c:v>
                </c:pt>
                <c:pt idx="4">
                  <c:v> FY2007 </c:v>
                </c:pt>
                <c:pt idx="5">
                  <c:v> FY2008 </c:v>
                </c:pt>
                <c:pt idx="6">
                  <c:v> FY2009 </c:v>
                </c:pt>
                <c:pt idx="7">
                  <c:v> FY2010 </c:v>
                </c:pt>
                <c:pt idx="8">
                  <c:v> FY2011 </c:v>
                </c:pt>
                <c:pt idx="9">
                  <c:v> FY2012 </c:v>
                </c:pt>
                <c:pt idx="10">
                  <c:v> FY2013 </c:v>
                </c:pt>
                <c:pt idx="11">
                  <c:v> FY2014 </c:v>
                </c:pt>
                <c:pt idx="12">
                  <c:v> FY2015 </c:v>
                </c:pt>
                <c:pt idx="13">
                  <c:v> FY2016 </c:v>
                </c:pt>
                <c:pt idx="14">
                  <c:v> FY2017 </c:v>
                </c:pt>
                <c:pt idx="15">
                  <c:v> FY2018 </c:v>
                </c:pt>
                <c:pt idx="16">
                  <c:v> FY2019 </c:v>
                </c:pt>
                <c:pt idx="17">
                  <c:v> FY2020 </c:v>
                </c:pt>
                <c:pt idx="18">
                  <c:v> FY2021 </c:v>
                </c:pt>
                <c:pt idx="19">
                  <c:v> FY2022 </c:v>
                </c:pt>
                <c:pt idx="20">
                  <c:v> FY2023 </c:v>
                </c:pt>
                <c:pt idx="21">
                  <c:v> FY2024 </c:v>
                </c:pt>
              </c:strCache>
            </c:strRef>
          </c:cat>
          <c:val>
            <c:numRef>
              <c:f>'ASU and EP Combined w Proj #16'!$C$38:$X$38</c:f>
              <c:numCache>
                <c:formatCode>_(* #,##0_);_(* \(#,##0\);_(* "-"??_);_(@_)</c:formatCode>
                <c:ptCount val="22"/>
                <c:pt idx="0">
                  <c:v>18451</c:v>
                </c:pt>
                <c:pt idx="1">
                  <c:v>21562</c:v>
                </c:pt>
                <c:pt idx="2">
                  <c:v>22609</c:v>
                </c:pt>
                <c:pt idx="3">
                  <c:v>22113</c:v>
                </c:pt>
                <c:pt idx="4">
                  <c:v>31566</c:v>
                </c:pt>
                <c:pt idx="5">
                  <c:v>28161</c:v>
                </c:pt>
                <c:pt idx="6">
                  <c:v>23735</c:v>
                </c:pt>
                <c:pt idx="7">
                  <c:v>21303</c:v>
                </c:pt>
                <c:pt idx="8">
                  <c:v>21770</c:v>
                </c:pt>
                <c:pt idx="9">
                  <c:v>23799</c:v>
                </c:pt>
                <c:pt idx="10">
                  <c:v>25225</c:v>
                </c:pt>
                <c:pt idx="11">
                  <c:v>27785</c:v>
                </c:pt>
                <c:pt idx="12">
                  <c:v>26526</c:v>
                </c:pt>
                <c:pt idx="13">
                  <c:v>31075</c:v>
                </c:pt>
                <c:pt idx="14">
                  <c:v>31326</c:v>
                </c:pt>
                <c:pt idx="15">
                  <c:v>32540</c:v>
                </c:pt>
                <c:pt idx="16">
                  <c:v>34604</c:v>
                </c:pt>
                <c:pt idx="17">
                  <c:v>34075</c:v>
                </c:pt>
                <c:pt idx="18">
                  <c:v>36833</c:v>
                </c:pt>
                <c:pt idx="19">
                  <c:v>44600</c:v>
                </c:pt>
                <c:pt idx="20">
                  <c:v>35663</c:v>
                </c:pt>
                <c:pt idx="21" formatCode="#,##0">
                  <c:v>43900</c:v>
                </c:pt>
              </c:numCache>
            </c:numRef>
          </c:val>
          <c:extLst>
            <c:ext xmlns:c16="http://schemas.microsoft.com/office/drawing/2014/chart" uri="{C3380CC4-5D6E-409C-BE32-E72D297353CC}">
              <c16:uniqueId val="{00000007-DB65-DB4D-8FD2-5CB2B2ADEAD2}"/>
            </c:ext>
          </c:extLst>
        </c:ser>
        <c:ser>
          <c:idx val="8"/>
          <c:order val="8"/>
          <c:tx>
            <c:strRef>
              <c:f>'ASU and EP Combined w Proj #16'!$A$39</c:f>
              <c:strCache>
                <c:ptCount val="1"/>
                <c:pt idx="0">
                  <c:v> Other revenues </c:v>
                </c:pt>
              </c:strCache>
            </c:strRef>
          </c:tx>
          <c:spPr>
            <a:solidFill>
              <a:schemeClr val="accent3"/>
            </a:solidFill>
            <a:ln>
              <a:noFill/>
            </a:ln>
            <a:effectLst/>
          </c:spPr>
          <c:invertIfNegative val="0"/>
          <c:cat>
            <c:strRef>
              <c:f>'ASU and EP Combined w Proj #16'!$C$30:$X$30</c:f>
              <c:strCache>
                <c:ptCount val="22"/>
                <c:pt idx="0">
                  <c:v> FY2003 </c:v>
                </c:pt>
                <c:pt idx="1">
                  <c:v> FY2004 </c:v>
                </c:pt>
                <c:pt idx="2">
                  <c:v> FY2005 </c:v>
                </c:pt>
                <c:pt idx="3">
                  <c:v> FY2006 </c:v>
                </c:pt>
                <c:pt idx="4">
                  <c:v> FY2007 </c:v>
                </c:pt>
                <c:pt idx="5">
                  <c:v> FY2008 </c:v>
                </c:pt>
                <c:pt idx="6">
                  <c:v> FY2009 </c:v>
                </c:pt>
                <c:pt idx="7">
                  <c:v> FY2010 </c:v>
                </c:pt>
                <c:pt idx="8">
                  <c:v> FY2011 </c:v>
                </c:pt>
                <c:pt idx="9">
                  <c:v> FY2012 </c:v>
                </c:pt>
                <c:pt idx="10">
                  <c:v> FY2013 </c:v>
                </c:pt>
                <c:pt idx="11">
                  <c:v> FY2014 </c:v>
                </c:pt>
                <c:pt idx="12">
                  <c:v> FY2015 </c:v>
                </c:pt>
                <c:pt idx="13">
                  <c:v> FY2016 </c:v>
                </c:pt>
                <c:pt idx="14">
                  <c:v> FY2017 </c:v>
                </c:pt>
                <c:pt idx="15">
                  <c:v> FY2018 </c:v>
                </c:pt>
                <c:pt idx="16">
                  <c:v> FY2019 </c:v>
                </c:pt>
                <c:pt idx="17">
                  <c:v> FY2020 </c:v>
                </c:pt>
                <c:pt idx="18">
                  <c:v> FY2021 </c:v>
                </c:pt>
                <c:pt idx="19">
                  <c:v> FY2022 </c:v>
                </c:pt>
                <c:pt idx="20">
                  <c:v> FY2023 </c:v>
                </c:pt>
                <c:pt idx="21">
                  <c:v> FY2024 </c:v>
                </c:pt>
              </c:strCache>
            </c:strRef>
          </c:cat>
          <c:val>
            <c:numRef>
              <c:f>'ASU and EP Combined w Proj #16'!$C$39:$X$39</c:f>
              <c:numCache>
                <c:formatCode>_(* #,##0_);_(* \(#,##0\);_(* "-"??_);_(@_)</c:formatCode>
                <c:ptCount val="22"/>
                <c:pt idx="0">
                  <c:v>31634</c:v>
                </c:pt>
                <c:pt idx="1">
                  <c:v>52649</c:v>
                </c:pt>
                <c:pt idx="2">
                  <c:v>49383</c:v>
                </c:pt>
                <c:pt idx="3">
                  <c:v>65489</c:v>
                </c:pt>
                <c:pt idx="4">
                  <c:v>110845</c:v>
                </c:pt>
                <c:pt idx="5">
                  <c:v>95929</c:v>
                </c:pt>
                <c:pt idx="6">
                  <c:v>57210</c:v>
                </c:pt>
                <c:pt idx="7">
                  <c:v>72202</c:v>
                </c:pt>
                <c:pt idx="8">
                  <c:v>82999</c:v>
                </c:pt>
                <c:pt idx="9">
                  <c:v>61187</c:v>
                </c:pt>
                <c:pt idx="10">
                  <c:v>75693</c:v>
                </c:pt>
                <c:pt idx="11">
                  <c:v>91963</c:v>
                </c:pt>
                <c:pt idx="12">
                  <c:v>86453</c:v>
                </c:pt>
                <c:pt idx="13">
                  <c:v>94869</c:v>
                </c:pt>
                <c:pt idx="14">
                  <c:v>126800</c:v>
                </c:pt>
                <c:pt idx="15">
                  <c:v>125715</c:v>
                </c:pt>
                <c:pt idx="16">
                  <c:v>158884</c:v>
                </c:pt>
                <c:pt idx="17">
                  <c:v>139261</c:v>
                </c:pt>
                <c:pt idx="18">
                  <c:v>232261</c:v>
                </c:pt>
                <c:pt idx="19">
                  <c:v>104261</c:v>
                </c:pt>
                <c:pt idx="20">
                  <c:v>207507</c:v>
                </c:pt>
                <c:pt idx="21" formatCode="#,##0">
                  <c:v>196900</c:v>
                </c:pt>
              </c:numCache>
            </c:numRef>
          </c:val>
          <c:extLst>
            <c:ext xmlns:c16="http://schemas.microsoft.com/office/drawing/2014/chart" uri="{C3380CC4-5D6E-409C-BE32-E72D297353CC}">
              <c16:uniqueId val="{00000008-DB65-DB4D-8FD2-5CB2B2ADEAD2}"/>
            </c:ext>
          </c:extLst>
        </c:ser>
        <c:ser>
          <c:idx val="9"/>
          <c:order val="9"/>
          <c:tx>
            <c:strRef>
              <c:f>'ASU and EP Combined w Proj #16'!$A$47</c:f>
              <c:strCache>
                <c:ptCount val="1"/>
                <c:pt idx="0">
                  <c:v> Component Unit Revenues </c:v>
                </c:pt>
              </c:strCache>
            </c:strRef>
          </c:tx>
          <c:spPr>
            <a:solidFill>
              <a:srgbClr val="DF587F"/>
            </a:solidFill>
            <a:ln>
              <a:noFill/>
            </a:ln>
            <a:effectLst/>
          </c:spPr>
          <c:invertIfNegative val="0"/>
          <c:cat>
            <c:strRef>
              <c:f>'ASU and EP Combined w Proj #16'!$C$30:$X$30</c:f>
              <c:strCache>
                <c:ptCount val="22"/>
                <c:pt idx="0">
                  <c:v> FY2003 </c:v>
                </c:pt>
                <c:pt idx="1">
                  <c:v> FY2004 </c:v>
                </c:pt>
                <c:pt idx="2">
                  <c:v> FY2005 </c:v>
                </c:pt>
                <c:pt idx="3">
                  <c:v> FY2006 </c:v>
                </c:pt>
                <c:pt idx="4">
                  <c:v> FY2007 </c:v>
                </c:pt>
                <c:pt idx="5">
                  <c:v> FY2008 </c:v>
                </c:pt>
                <c:pt idx="6">
                  <c:v> FY2009 </c:v>
                </c:pt>
                <c:pt idx="7">
                  <c:v> FY2010 </c:v>
                </c:pt>
                <c:pt idx="8">
                  <c:v> FY2011 </c:v>
                </c:pt>
                <c:pt idx="9">
                  <c:v> FY2012 </c:v>
                </c:pt>
                <c:pt idx="10">
                  <c:v> FY2013 </c:v>
                </c:pt>
                <c:pt idx="11">
                  <c:v> FY2014 </c:v>
                </c:pt>
                <c:pt idx="12">
                  <c:v> FY2015 </c:v>
                </c:pt>
                <c:pt idx="13">
                  <c:v> FY2016 </c:v>
                </c:pt>
                <c:pt idx="14">
                  <c:v> FY2017 </c:v>
                </c:pt>
                <c:pt idx="15">
                  <c:v> FY2018 </c:v>
                </c:pt>
                <c:pt idx="16">
                  <c:v> FY2019 </c:v>
                </c:pt>
                <c:pt idx="17">
                  <c:v> FY2020 </c:v>
                </c:pt>
                <c:pt idx="18">
                  <c:v> FY2021 </c:v>
                </c:pt>
                <c:pt idx="19">
                  <c:v> FY2022 </c:v>
                </c:pt>
                <c:pt idx="20">
                  <c:v> FY2023 </c:v>
                </c:pt>
                <c:pt idx="21">
                  <c:v> FY2024 </c:v>
                </c:pt>
              </c:strCache>
            </c:strRef>
          </c:cat>
          <c:val>
            <c:numRef>
              <c:f>'ASU and EP Combined w Proj #16'!$C$47:$X$47</c:f>
              <c:numCache>
                <c:formatCode>_(* #,##0_);_(* \(#,##0\);_(* "-"??_);_(@_)</c:formatCode>
                <c:ptCount val="22"/>
                <c:pt idx="0">
                  <c:v>101097</c:v>
                </c:pt>
                <c:pt idx="1">
                  <c:v>100841</c:v>
                </c:pt>
                <c:pt idx="2">
                  <c:v>137823</c:v>
                </c:pt>
                <c:pt idx="3">
                  <c:v>231669</c:v>
                </c:pt>
                <c:pt idx="4">
                  <c:v>242897</c:v>
                </c:pt>
                <c:pt idx="5">
                  <c:v>191795</c:v>
                </c:pt>
                <c:pt idx="6">
                  <c:v>35594</c:v>
                </c:pt>
                <c:pt idx="7">
                  <c:v>180795</c:v>
                </c:pt>
                <c:pt idx="8">
                  <c:v>250424</c:v>
                </c:pt>
                <c:pt idx="9">
                  <c:v>197657</c:v>
                </c:pt>
                <c:pt idx="10">
                  <c:v>250294</c:v>
                </c:pt>
                <c:pt idx="11">
                  <c:v>263084</c:v>
                </c:pt>
                <c:pt idx="12">
                  <c:v>347787</c:v>
                </c:pt>
                <c:pt idx="13">
                  <c:v>280938</c:v>
                </c:pt>
                <c:pt idx="14">
                  <c:v>314725</c:v>
                </c:pt>
                <c:pt idx="15">
                  <c:v>322054</c:v>
                </c:pt>
                <c:pt idx="16">
                  <c:v>454659</c:v>
                </c:pt>
                <c:pt idx="17">
                  <c:v>349584</c:v>
                </c:pt>
                <c:pt idx="18">
                  <c:v>578699</c:v>
                </c:pt>
                <c:pt idx="19">
                  <c:v>518034</c:v>
                </c:pt>
                <c:pt idx="20">
                  <c:v>556899</c:v>
                </c:pt>
                <c:pt idx="21">
                  <c:v>549616</c:v>
                </c:pt>
              </c:numCache>
            </c:numRef>
          </c:val>
          <c:extLst>
            <c:ext xmlns:c16="http://schemas.microsoft.com/office/drawing/2014/chart" uri="{C3380CC4-5D6E-409C-BE32-E72D297353CC}">
              <c16:uniqueId val="{00000009-DB65-DB4D-8FD2-5CB2B2ADEAD2}"/>
            </c:ext>
          </c:extLst>
        </c:ser>
        <c:dLbls>
          <c:showLegendKey val="0"/>
          <c:showVal val="0"/>
          <c:showCatName val="0"/>
          <c:showSerName val="0"/>
          <c:showPercent val="0"/>
          <c:showBubbleSize val="0"/>
        </c:dLbls>
        <c:gapWidth val="80"/>
        <c:overlap val="100"/>
        <c:axId val="879700832"/>
        <c:axId val="861679040"/>
      </c:barChart>
      <c:catAx>
        <c:axId val="879700832"/>
        <c:scaling>
          <c:orientation val="minMax"/>
        </c:scaling>
        <c:delete val="1"/>
        <c:axPos val="b"/>
        <c:numFmt formatCode="General" sourceLinked="1"/>
        <c:majorTickMark val="none"/>
        <c:minorTickMark val="none"/>
        <c:tickLblPos val="nextTo"/>
        <c:crossAx val="861679040"/>
        <c:crosses val="autoZero"/>
        <c:auto val="1"/>
        <c:lblAlgn val="ctr"/>
        <c:lblOffset val="100"/>
        <c:noMultiLvlLbl val="0"/>
      </c:catAx>
      <c:valAx>
        <c:axId val="861679040"/>
        <c:scaling>
          <c:orientation val="minMax"/>
          <c:max val="6000000"/>
          <c:min val="0"/>
        </c:scaling>
        <c:delete val="0"/>
        <c:axPos val="l"/>
        <c:majorGridlines>
          <c:spPr>
            <a:ln w="9525" cap="flat" cmpd="sng" algn="ctr">
              <a:solidFill>
                <a:schemeClr val="tx1">
                  <a:lumMod val="15000"/>
                  <a:lumOff val="85000"/>
                </a:schemeClr>
              </a:solidFill>
              <a:round/>
            </a:ln>
            <a:effectLst/>
          </c:spPr>
        </c:majorGridlines>
        <c:numFmt formatCode="_(* &quot;$&quot;#,##0_);_(* \(&quot;$&quot;#,##0\);_(* &quot;-&quot;??_);_(@_)"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bg1">
                    <a:lumMod val="65000"/>
                  </a:schemeClr>
                </a:solidFill>
                <a:latin typeface="+mn-lt"/>
                <a:ea typeface="+mn-ea"/>
                <a:cs typeface="+mn-cs"/>
              </a:defRPr>
            </a:pPr>
            <a:endParaRPr lang="en-US"/>
          </a:p>
        </c:txPr>
        <c:crossAx val="879700832"/>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5269524908978"/>
          <c:y val="2.9943696078271687E-2"/>
          <c:w val="0.86274800778696392"/>
          <c:h val="0.78489214296961107"/>
        </c:manualLayout>
      </c:layout>
      <c:barChart>
        <c:barDir val="col"/>
        <c:grouping val="stacked"/>
        <c:varyColors val="0"/>
        <c:ser>
          <c:idx val="0"/>
          <c:order val="0"/>
          <c:tx>
            <c:strRef>
              <c:f>Sheet1!$B$1</c:f>
              <c:strCache>
                <c:ptCount val="1"/>
                <c:pt idx="0">
                  <c:v>Compensation</c:v>
                </c:pt>
              </c:strCache>
            </c:strRef>
          </c:tx>
          <c:spPr>
            <a:solidFill>
              <a:schemeClr val="accent1"/>
            </a:solidFill>
            <a:ln>
              <a:noFill/>
            </a:ln>
            <a:effectLst/>
          </c:spPr>
          <c:invertIfNegative val="0"/>
          <c:dLbls>
            <c:dLbl>
              <c:idx val="0"/>
              <c:tx>
                <c:rich>
                  <a:bodyPr/>
                  <a:lstStyle/>
                  <a:p>
                    <a:fld id="{5CFD1B0D-4DD4-4826-8313-03047FE5AA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7C1-4582-97FA-AE62287C04C4}"/>
                </c:ext>
              </c:extLst>
            </c:dLbl>
            <c:dLbl>
              <c:idx val="1"/>
              <c:tx>
                <c:rich>
                  <a:bodyPr/>
                  <a:lstStyle/>
                  <a:p>
                    <a:fld id="{659A644E-1ED3-4A1E-9C28-CB82FE56D95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7C1-4582-97FA-AE62287C04C4}"/>
                </c:ext>
              </c:extLst>
            </c:dLbl>
            <c:dLbl>
              <c:idx val="2"/>
              <c:tx>
                <c:rich>
                  <a:bodyPr/>
                  <a:lstStyle/>
                  <a:p>
                    <a:fld id="{2CF6F835-40A2-4BE6-A0A4-5C6F94C3EA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7C1-4582-97FA-AE62287C04C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Sheet1!$A$15:$A$17</c:f>
              <c:strCache>
                <c:ptCount val="3"/>
                <c:pt idx="0">
                  <c:v>FY24 BGT</c:v>
                </c:pt>
                <c:pt idx="1">
                  <c:v>FY24 EST</c:v>
                </c:pt>
                <c:pt idx="2">
                  <c:v>FY25 BGT</c:v>
                </c:pt>
              </c:strCache>
            </c:strRef>
          </c:cat>
          <c:val>
            <c:numRef>
              <c:f>Sheet1!$B$26:$B$28</c:f>
              <c:numCache>
                <c:formatCode>_(* #,##0.0_);_(* \(#,##0.0\);_(* "-"??_);_(@_)</c:formatCode>
                <c:ptCount val="3"/>
                <c:pt idx="0">
                  <c:v>2151.1999999999998</c:v>
                </c:pt>
                <c:pt idx="1">
                  <c:v>2387.6999999999998</c:v>
                </c:pt>
                <c:pt idx="2">
                  <c:v>2339.3999999999996</c:v>
                </c:pt>
              </c:numCache>
            </c:numRef>
          </c:val>
          <c:extLst>
            <c:ext xmlns:c15="http://schemas.microsoft.com/office/drawing/2012/chart" uri="{02D57815-91ED-43cb-92C2-25804820EDAC}">
              <c15:datalabelsRange>
                <c15:f>Sheet1!$B$31:$B$33</c15:f>
                <c15:dlblRangeCache>
                  <c:ptCount val="3"/>
                  <c:pt idx="0">
                    <c:v> $2,151.2
44.8% </c:v>
                  </c:pt>
                  <c:pt idx="1">
                    <c:v> $2,219.6
45.0% </c:v>
                  </c:pt>
                  <c:pt idx="2">
                    <c:v> $2,339.4
44.1% </c:v>
                  </c:pt>
                </c15:dlblRangeCache>
              </c15:datalabelsRange>
            </c:ext>
            <c:ext xmlns:c16="http://schemas.microsoft.com/office/drawing/2014/chart" uri="{C3380CC4-5D6E-409C-BE32-E72D297353CC}">
              <c16:uniqueId val="{00000000-8002-40A4-ACF2-32591EF41645}"/>
            </c:ext>
          </c:extLst>
        </c:ser>
        <c:ser>
          <c:idx val="1"/>
          <c:order val="1"/>
          <c:tx>
            <c:strRef>
              <c:f>Sheet1!$C$1</c:f>
              <c:strCache>
                <c:ptCount val="1"/>
                <c:pt idx="0">
                  <c:v>Financial Aid</c:v>
                </c:pt>
              </c:strCache>
            </c:strRef>
          </c:tx>
          <c:spPr>
            <a:solidFill>
              <a:schemeClr val="accent2"/>
            </a:solidFill>
            <a:ln>
              <a:noFill/>
            </a:ln>
            <a:effectLst/>
          </c:spPr>
          <c:invertIfNegative val="0"/>
          <c:dLbls>
            <c:dLbl>
              <c:idx val="0"/>
              <c:layout>
                <c:manualLayout>
                  <c:x val="-4.1811838385806682E-17"/>
                  <c:y val="6.8389943958927059E-3"/>
                </c:manualLayout>
              </c:layout>
              <c:tx>
                <c:rich>
                  <a:bodyPr/>
                  <a:lstStyle/>
                  <a:p>
                    <a:fld id="{191EA0E7-1DA7-4184-BD07-D07DB555E55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7C1-4582-97FA-AE62287C04C4}"/>
                </c:ext>
              </c:extLst>
            </c:dLbl>
            <c:dLbl>
              <c:idx val="1"/>
              <c:layout>
                <c:manualLayout>
                  <c:x val="0"/>
                  <c:y val="6.8389943958926383E-3"/>
                </c:manualLayout>
              </c:layout>
              <c:tx>
                <c:rich>
                  <a:bodyPr/>
                  <a:lstStyle/>
                  <a:p>
                    <a:fld id="{23582B26-4D10-4C4E-8F03-9131523E8C9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7C1-4582-97FA-AE62287C04C4}"/>
                </c:ext>
              </c:extLst>
            </c:dLbl>
            <c:dLbl>
              <c:idx val="2"/>
              <c:layout>
                <c:manualLayout>
                  <c:x val="0"/>
                  <c:y val="6.8389943958927059E-3"/>
                </c:manualLayout>
              </c:layout>
              <c:tx>
                <c:rich>
                  <a:bodyPr/>
                  <a:lstStyle/>
                  <a:p>
                    <a:fld id="{752285CE-8055-41DA-9136-17EA9BC52B5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7C1-4582-97FA-AE62287C04C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layout>
                  <c:manualLayout>
                    <c:x val="0"/>
                    <c:y val="6.8390594300801761E-3"/>
                  </c:manualLayout>
                </c15:layout>
                <c15:showDataLabelsRange val="1"/>
                <c15:showLeaderLines val="0"/>
              </c:ext>
            </c:extLst>
          </c:dLbls>
          <c:cat>
            <c:strRef>
              <c:f>Sheet1!$A$15:$A$17</c:f>
              <c:strCache>
                <c:ptCount val="3"/>
                <c:pt idx="0">
                  <c:v>FY24 BGT</c:v>
                </c:pt>
                <c:pt idx="1">
                  <c:v>FY24 EST</c:v>
                </c:pt>
                <c:pt idx="2">
                  <c:v>FY25 BGT</c:v>
                </c:pt>
              </c:strCache>
            </c:strRef>
          </c:cat>
          <c:val>
            <c:numRef>
              <c:f>Sheet1!$C$26:$C$28</c:f>
              <c:numCache>
                <c:formatCode>_(* #,##0.0_);_(* \(#,##0.0\);_(* "-"??_);_(@_)</c:formatCode>
                <c:ptCount val="3"/>
                <c:pt idx="0">
                  <c:v>951.1</c:v>
                </c:pt>
                <c:pt idx="1">
                  <c:v>970</c:v>
                </c:pt>
                <c:pt idx="2">
                  <c:v>1035</c:v>
                </c:pt>
              </c:numCache>
            </c:numRef>
          </c:val>
          <c:extLst>
            <c:ext xmlns:c15="http://schemas.microsoft.com/office/drawing/2012/chart" uri="{02D57815-91ED-43cb-92C2-25804820EDAC}">
              <c15:datalabelsRange>
                <c15:f>Sheet1!$C$31:$C$33</c15:f>
                <c15:dlblRangeCache>
                  <c:ptCount val="3"/>
                  <c:pt idx="0">
                    <c:v> $951.1
19.8% </c:v>
                  </c:pt>
                  <c:pt idx="1">
                    <c:v> $970.
18.6% </c:v>
                  </c:pt>
                  <c:pt idx="2">
                    <c:v> $970.0
18.6% </c:v>
                  </c:pt>
                </c15:dlblRangeCache>
              </c15:datalabelsRange>
            </c:ext>
            <c:ext xmlns:c16="http://schemas.microsoft.com/office/drawing/2014/chart" uri="{C3380CC4-5D6E-409C-BE32-E72D297353CC}">
              <c16:uniqueId val="{00000001-8002-40A4-ACF2-32591EF41645}"/>
            </c:ext>
          </c:extLst>
        </c:ser>
        <c:ser>
          <c:idx val="2"/>
          <c:order val="2"/>
          <c:tx>
            <c:strRef>
              <c:f>Sheet1!$D$1</c:f>
              <c:strCache>
                <c:ptCount val="1"/>
                <c:pt idx="0">
                  <c:v>All Other Expenses</c:v>
                </c:pt>
              </c:strCache>
            </c:strRef>
          </c:tx>
          <c:spPr>
            <a:solidFill>
              <a:schemeClr val="accent3"/>
            </a:solidFill>
            <a:ln>
              <a:noFill/>
            </a:ln>
            <a:effectLst/>
          </c:spPr>
          <c:invertIfNegative val="0"/>
          <c:dLbls>
            <c:dLbl>
              <c:idx val="0"/>
              <c:tx>
                <c:rich>
                  <a:bodyPr/>
                  <a:lstStyle/>
                  <a:p>
                    <a:fld id="{B785526D-97ED-472B-8162-CB100019BB0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7C1-4582-97FA-AE62287C04C4}"/>
                </c:ext>
              </c:extLst>
            </c:dLbl>
            <c:dLbl>
              <c:idx val="1"/>
              <c:tx>
                <c:rich>
                  <a:bodyPr/>
                  <a:lstStyle/>
                  <a:p>
                    <a:fld id="{634A30A1-E21C-4594-BAF4-35D54D8F912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7C1-4582-97FA-AE62287C04C4}"/>
                </c:ext>
              </c:extLst>
            </c:dLbl>
            <c:dLbl>
              <c:idx val="2"/>
              <c:tx>
                <c:rich>
                  <a:bodyPr/>
                  <a:lstStyle/>
                  <a:p>
                    <a:fld id="{7C025033-693C-4DD5-A212-81280D98AA1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7C1-4582-97FA-AE62287C04C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Sheet1!$A$15:$A$17</c:f>
              <c:strCache>
                <c:ptCount val="3"/>
                <c:pt idx="0">
                  <c:v>FY24 BGT</c:v>
                </c:pt>
                <c:pt idx="1">
                  <c:v>FY24 EST</c:v>
                </c:pt>
                <c:pt idx="2">
                  <c:v>FY25 BGT</c:v>
                </c:pt>
              </c:strCache>
            </c:strRef>
          </c:cat>
          <c:val>
            <c:numRef>
              <c:f>Sheet1!$D$26:$D$28</c:f>
              <c:numCache>
                <c:formatCode>_(* #,##0.0_);_(* \(#,##0.0\);_(* "-"??_);_(@_)</c:formatCode>
                <c:ptCount val="3"/>
                <c:pt idx="0">
                  <c:v>1383.1</c:v>
                </c:pt>
                <c:pt idx="1">
                  <c:v>1501.6</c:v>
                </c:pt>
                <c:pt idx="2">
                  <c:v>1577.5</c:v>
                </c:pt>
              </c:numCache>
            </c:numRef>
          </c:val>
          <c:extLst>
            <c:ext xmlns:c15="http://schemas.microsoft.com/office/drawing/2012/chart" uri="{02D57815-91ED-43cb-92C2-25804820EDAC}">
              <c15:datalabelsRange>
                <c15:f>Sheet1!$D$31:$D$33</c15:f>
                <c15:dlblRangeCache>
                  <c:ptCount val="3"/>
                  <c:pt idx="0">
                    <c:v> $1,383.1
28.8% </c:v>
                  </c:pt>
                  <c:pt idx="1">
                    <c:v> $1,431.3
29.0% </c:v>
                  </c:pt>
                  <c:pt idx="2">
                    <c:v> $1,577.5
29.7% </c:v>
                  </c:pt>
                </c15:dlblRangeCache>
              </c15:datalabelsRange>
            </c:ext>
            <c:ext xmlns:c16="http://schemas.microsoft.com/office/drawing/2014/chart" uri="{C3380CC4-5D6E-409C-BE32-E72D297353CC}">
              <c16:uniqueId val="{00000002-8002-40A4-ACF2-32591EF41645}"/>
            </c:ext>
          </c:extLst>
        </c:ser>
        <c:ser>
          <c:idx val="3"/>
          <c:order val="3"/>
          <c:tx>
            <c:strRef>
              <c:f>Sheet1!$E$14</c:f>
              <c:strCache>
                <c:ptCount val="1"/>
                <c:pt idx="0">
                  <c:v>Interest and Depreciation</c:v>
                </c:pt>
              </c:strCache>
            </c:strRef>
          </c:tx>
          <c:spPr>
            <a:solidFill>
              <a:schemeClr val="accent4"/>
            </a:solidFill>
            <a:ln>
              <a:noFill/>
            </a:ln>
            <a:effectLst/>
          </c:spPr>
          <c:invertIfNegative val="0"/>
          <c:dLbls>
            <c:dLbl>
              <c:idx val="0"/>
              <c:layout>
                <c:manualLayout>
                  <c:x val="-0.10595463725282094"/>
                  <c:y val="4.1065958269192012E-4"/>
                </c:manualLayout>
              </c:layout>
              <c:tx>
                <c:rich>
                  <a:bodyPr/>
                  <a:lstStyle/>
                  <a:p>
                    <a:fld id="{B2338AE4-7AEE-41C6-A3B0-2EAC52B43C2C}"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7C1-4582-97FA-AE62287C04C4}"/>
                </c:ext>
              </c:extLst>
            </c:dLbl>
            <c:dLbl>
              <c:idx val="1"/>
              <c:layout>
                <c:manualLayout>
                  <c:x val="-0.10809676603415318"/>
                  <c:y val="-7.9395587987772763E-3"/>
                </c:manualLayout>
              </c:layout>
              <c:tx>
                <c:rich>
                  <a:bodyPr/>
                  <a:lstStyle/>
                  <a:p>
                    <a:fld id="{B9B49CD8-99A5-455D-9511-B2EF57CBD6F3}"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7C1-4582-97FA-AE62287C04C4}"/>
                </c:ext>
              </c:extLst>
            </c:dLbl>
            <c:dLbl>
              <c:idx val="2"/>
              <c:layout>
                <c:manualLayout>
                  <c:x val="-0.10339690664136399"/>
                  <c:y val="3.4477329120040832E-3"/>
                </c:manualLayout>
              </c:layout>
              <c:tx>
                <c:rich>
                  <a:bodyPr/>
                  <a:lstStyle/>
                  <a:p>
                    <a:fld id="{B1397B89-3E42-4F09-B44A-5D6727C09801}"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E7C1-4582-97FA-AE62287C04C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Sheet1!$A$15:$A$17</c:f>
              <c:strCache>
                <c:ptCount val="3"/>
                <c:pt idx="0">
                  <c:v>FY24 BGT</c:v>
                </c:pt>
                <c:pt idx="1">
                  <c:v>FY24 EST</c:v>
                </c:pt>
                <c:pt idx="2">
                  <c:v>FY25 BGT</c:v>
                </c:pt>
              </c:strCache>
            </c:strRef>
          </c:cat>
          <c:val>
            <c:numRef>
              <c:f>Sheet1!$E$26:$E$28</c:f>
              <c:numCache>
                <c:formatCode>_(* #,##0.0_);_(* \(#,##0.0\);_(* "-"??_);_(@_)</c:formatCode>
                <c:ptCount val="3"/>
                <c:pt idx="0">
                  <c:v>319</c:v>
                </c:pt>
                <c:pt idx="1">
                  <c:v>355.8</c:v>
                </c:pt>
                <c:pt idx="2">
                  <c:v>355.8</c:v>
                </c:pt>
              </c:numCache>
            </c:numRef>
          </c:val>
          <c:extLst>
            <c:ext xmlns:c15="http://schemas.microsoft.com/office/drawing/2012/chart" uri="{02D57815-91ED-43cb-92C2-25804820EDAC}">
              <c15:datalabelsRange>
                <c15:f>Sheet1!$E$31:$E$33</c15:f>
                <c15:dlblRangeCache>
                  <c:ptCount val="3"/>
                  <c:pt idx="0">
                    <c:v> $319.0
6.6% </c:v>
                  </c:pt>
                  <c:pt idx="1">
                    <c:v> $355.8
6.8% </c:v>
                  </c:pt>
                  <c:pt idx="2">
                    <c:v> $355.8
6.7% </c:v>
                  </c:pt>
                </c15:dlblRangeCache>
              </c15:datalabelsRange>
            </c:ext>
            <c:ext xmlns:c16="http://schemas.microsoft.com/office/drawing/2014/chart" uri="{C3380CC4-5D6E-409C-BE32-E72D297353CC}">
              <c16:uniqueId val="{00000006-E7C1-4582-97FA-AE62287C04C4}"/>
            </c:ext>
          </c:extLst>
        </c:ser>
        <c:dLbls>
          <c:dLblPos val="ctr"/>
          <c:showLegendKey val="0"/>
          <c:showVal val="1"/>
          <c:showCatName val="0"/>
          <c:showSerName val="0"/>
          <c:showPercent val="0"/>
          <c:showBubbleSize val="0"/>
        </c:dLbls>
        <c:gapWidth val="150"/>
        <c:overlap val="100"/>
        <c:axId val="1446078143"/>
        <c:axId val="1446078559"/>
      </c:barChart>
      <c:catAx>
        <c:axId val="1446078143"/>
        <c:scaling>
          <c:orientation val="minMax"/>
        </c:scaling>
        <c:delete val="0"/>
        <c:axPos val="t"/>
        <c:numFmt formatCode="General" sourceLinked="1"/>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1446078559"/>
        <c:crosses val="max"/>
        <c:auto val="1"/>
        <c:lblAlgn val="ctr"/>
        <c:lblOffset val="100"/>
        <c:noMultiLvlLbl val="0"/>
      </c:catAx>
      <c:valAx>
        <c:axId val="1446078559"/>
        <c:scaling>
          <c:orientation val="minMax"/>
          <c:max val="5500"/>
          <c:min val="0"/>
        </c:scaling>
        <c:delete val="0"/>
        <c:axPos val="l"/>
        <c:numFmt formatCode="&quot;$&quot;#,##0.0" sourceLinked="0"/>
        <c:majorTickMark val="out"/>
        <c:minorTickMark val="none"/>
        <c:tickLblPos val="low"/>
        <c:spPr>
          <a:noFill/>
          <a:ln>
            <a:solidFill>
              <a:srgbClr val="888888"/>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46078143"/>
        <c:crosses val="autoZero"/>
        <c:crossBetween val="between"/>
        <c:minorUnit val="500"/>
      </c:valAx>
      <c:spPr>
        <a:noFill/>
        <a:ln>
          <a:noFill/>
        </a:ln>
        <a:effectLst/>
      </c:spPr>
    </c:plotArea>
    <c:legend>
      <c:legendPos val="b"/>
      <c:layout>
        <c:manualLayout>
          <c:xMode val="edge"/>
          <c:yMode val="edge"/>
          <c:x val="0.25384717722559152"/>
          <c:y val="0.88306888727944943"/>
          <c:w val="0.63681392461018449"/>
          <c:h val="0.1169312224872582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i="1" dirty="0">
                <a:solidFill>
                  <a:schemeClr val="tx1"/>
                </a:solidFill>
              </a:rPr>
              <a:t>($ in Millions)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Sheet1!$H$7</c:f>
              <c:strCache>
                <c:ptCount val="1"/>
                <c:pt idx="0">
                  <c:v>Revenue</c:v>
                </c:pt>
              </c:strCache>
            </c:strRef>
          </c:tx>
          <c:spPr>
            <a:solidFill>
              <a:schemeClr val="accent1"/>
            </a:solidFill>
            <a:ln w="12700">
              <a:solidFill>
                <a:schemeClr val="accent1"/>
              </a:solidFill>
            </a:ln>
            <a:effectLst/>
          </c:spPr>
          <c:invertIfNegative val="0"/>
          <c:dLbls>
            <c:dLbl>
              <c:idx val="0"/>
              <c:layout>
                <c:manualLayout>
                  <c:x val="-2.2358039016492641E-3"/>
                  <c:y val="-5.7291004836089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43-4E49-8B21-0DABEA7D0D46}"/>
                </c:ext>
              </c:extLst>
            </c:dLbl>
            <c:dLbl>
              <c:idx val="1"/>
              <c:layout>
                <c:manualLayout>
                  <c:x val="1.5946572480187601E-2"/>
                  <c:y val="-2.6842091358220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43-4E49-8B21-0DABEA7D0D46}"/>
                </c:ext>
              </c:extLst>
            </c:dLbl>
            <c:dLbl>
              <c:idx val="2"/>
              <c:layout>
                <c:manualLayout>
                  <c:x val="-3.9352805581921314E-2"/>
                  <c:y val="-2.0131568518665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43-4E49-8B21-0DABEA7D0D46}"/>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Sheet1!$G$27:$G$29</c:f>
              <c:strCache>
                <c:ptCount val="3"/>
                <c:pt idx="0">
                  <c:v>FY24 BGT</c:v>
                </c:pt>
                <c:pt idx="1">
                  <c:v>FY25 BGT</c:v>
                </c:pt>
                <c:pt idx="2">
                  <c:v>FY25 EST</c:v>
                </c:pt>
              </c:strCache>
            </c:strRef>
          </c:cat>
          <c:val>
            <c:numRef>
              <c:f>Sheet1!$H$27:$H$29</c:f>
              <c:numCache>
                <c:formatCode>General</c:formatCode>
                <c:ptCount val="3"/>
                <c:pt idx="0">
                  <c:v>5075.4000000000005</c:v>
                </c:pt>
                <c:pt idx="1">
                  <c:v>5429.7</c:v>
                </c:pt>
                <c:pt idx="2">
                  <c:v>5566.5</c:v>
                </c:pt>
              </c:numCache>
            </c:numRef>
          </c:val>
          <c:extLst>
            <c:ext xmlns:c16="http://schemas.microsoft.com/office/drawing/2014/chart" uri="{C3380CC4-5D6E-409C-BE32-E72D297353CC}">
              <c16:uniqueId val="{00000003-4943-4E49-8B21-0DABEA7D0D46}"/>
            </c:ext>
          </c:extLst>
        </c:ser>
        <c:ser>
          <c:idx val="1"/>
          <c:order val="1"/>
          <c:tx>
            <c:strRef>
              <c:f>Sheet1!$I$7</c:f>
              <c:strCache>
                <c:ptCount val="1"/>
                <c:pt idx="0">
                  <c:v>Expense</c:v>
                </c:pt>
              </c:strCache>
            </c:strRef>
          </c:tx>
          <c:spPr>
            <a:solidFill>
              <a:schemeClr val="accent2"/>
            </a:solidFill>
            <a:ln w="12700">
              <a:solidFill>
                <a:schemeClr val="accent2"/>
              </a:solidFill>
            </a:ln>
            <a:effectLst/>
          </c:spPr>
          <c:invertIfNegative val="0"/>
          <c:dLbls>
            <c:dLbl>
              <c:idx val="1"/>
              <c:layout>
                <c:manualLayout>
                  <c:x val="-3.633201095286379E-3"/>
                  <c:y val="3.1249999999999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43-4E49-8B21-0DABEA7D0D46}"/>
                </c:ext>
              </c:extLst>
            </c:dLbl>
            <c:dLbl>
              <c:idx val="2"/>
              <c:layout>
                <c:manualLayout>
                  <c:x val="6.0972159839986799E-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43-4E49-8B21-0DABEA7D0D46}"/>
                </c:ext>
              </c:extLst>
            </c:dLbl>
            <c:dLbl>
              <c:idx val="4"/>
              <c:layout>
                <c:manualLayout>
                  <c:x val="8.3333333333333332E-3"/>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43-4E49-8B21-0DABEA7D0D46}"/>
                </c:ext>
              </c:extLst>
            </c:dLbl>
            <c:numFmt formatCode="_(&quot;$&quot;* #,##0.0_);_(&quot;$&quot;* \(#,##0.0\);_(&quot;$&quot;* &quot;-&quot;?_);_(@_)"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Sheet1!$G$27:$G$29</c:f>
              <c:strCache>
                <c:ptCount val="3"/>
                <c:pt idx="0">
                  <c:v>FY24 BGT</c:v>
                </c:pt>
                <c:pt idx="1">
                  <c:v>FY25 BGT</c:v>
                </c:pt>
                <c:pt idx="2">
                  <c:v>FY25 EST</c:v>
                </c:pt>
              </c:strCache>
            </c:strRef>
          </c:cat>
          <c:val>
            <c:numRef>
              <c:f>Sheet1!$I$27:$I$29</c:f>
              <c:numCache>
                <c:formatCode>General</c:formatCode>
                <c:ptCount val="3"/>
                <c:pt idx="0">
                  <c:v>4804.3999999999996</c:v>
                </c:pt>
                <c:pt idx="1">
                  <c:v>5215.1000000000004</c:v>
                </c:pt>
                <c:pt idx="2">
                  <c:v>5307.7</c:v>
                </c:pt>
              </c:numCache>
            </c:numRef>
          </c:val>
          <c:extLst>
            <c:ext xmlns:c16="http://schemas.microsoft.com/office/drawing/2014/chart" uri="{C3380CC4-5D6E-409C-BE32-E72D297353CC}">
              <c16:uniqueId val="{00000007-4943-4E49-8B21-0DABEA7D0D46}"/>
            </c:ext>
          </c:extLst>
        </c:ser>
        <c:dLbls>
          <c:showLegendKey val="0"/>
          <c:showVal val="0"/>
          <c:showCatName val="0"/>
          <c:showSerName val="0"/>
          <c:showPercent val="0"/>
          <c:showBubbleSize val="0"/>
        </c:dLbls>
        <c:gapWidth val="150"/>
        <c:overlap val="-27"/>
        <c:axId val="1119208831"/>
        <c:axId val="1119210079"/>
      </c:barChart>
      <c:lineChart>
        <c:grouping val="standard"/>
        <c:varyColors val="0"/>
        <c:ser>
          <c:idx val="2"/>
          <c:order val="2"/>
          <c:tx>
            <c:strRef>
              <c:f>Sheet1!$J$7</c:f>
              <c:strCache>
                <c:ptCount val="1"/>
                <c:pt idx="0">
                  <c:v>Net Margin</c:v>
                </c:pt>
              </c:strCache>
            </c:strRef>
          </c:tx>
          <c:spPr>
            <a:ln w="28575" cap="rnd">
              <a:solidFill>
                <a:schemeClr val="accent3"/>
              </a:solidFill>
              <a:round/>
            </a:ln>
            <a:effectLst/>
          </c:spPr>
          <c:marker>
            <c:symbol val="circle"/>
            <c:size val="8"/>
            <c:spPr>
              <a:solidFill>
                <a:schemeClr val="accent3"/>
              </a:solidFill>
              <a:ln w="22225">
                <a:solidFill>
                  <a:schemeClr val="accent3"/>
                </a:solidFill>
              </a:ln>
              <a:effectLst/>
            </c:spPr>
          </c:marker>
          <c:dLbls>
            <c:dLbl>
              <c:idx val="0"/>
              <c:layout>
                <c:manualLayout>
                  <c:x val="-4.4613825603186608E-2"/>
                  <c:y val="3.7499999999999999E-2"/>
                </c:manualLayout>
              </c:layout>
              <c:numFmt formatCode="&quot;$&quot;#,##0.0" sourceLinked="0"/>
              <c:spPr>
                <a:solidFill>
                  <a:schemeClr val="accent3"/>
                </a:solidFill>
                <a:ln>
                  <a:solidFill>
                    <a:schemeClr val="accent3"/>
                  </a:solid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43-4E49-8B21-0DABEA7D0D46}"/>
                </c:ext>
              </c:extLst>
            </c:dLbl>
            <c:dLbl>
              <c:idx val="1"/>
              <c:layout>
                <c:manualLayout>
                  <c:x val="9.626069440745998E-3"/>
                  <c:y val="1.0657842593326465E-2"/>
                </c:manualLayout>
              </c:layout>
              <c:numFmt formatCode="&quot;$&quot;#,##0.0" sourceLinked="0"/>
              <c:spPr>
                <a:solidFill>
                  <a:schemeClr val="accent3"/>
                </a:solidFill>
                <a:ln>
                  <a:solidFill>
                    <a:schemeClr val="accent3"/>
                  </a:solid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43-4E49-8B21-0DABEA7D0D46}"/>
                </c:ext>
              </c:extLst>
            </c:dLbl>
            <c:dLbl>
              <c:idx val="2"/>
              <c:layout>
                <c:manualLayout>
                  <c:x val="8.9144431066506789E-3"/>
                  <c:y val="2.674354706612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43-4E49-8B21-0DABEA7D0D46}"/>
                </c:ext>
              </c:extLst>
            </c:dLbl>
            <c:dLbl>
              <c:idx val="3"/>
              <c:layout>
                <c:manualLayout>
                  <c:x val="-1.0612126980133318E-2"/>
                  <c:y val="-3.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43-4E49-8B21-0DABEA7D0D46}"/>
                </c:ext>
              </c:extLst>
            </c:dLbl>
            <c:dLbl>
              <c:idx val="4"/>
              <c:layout>
                <c:manualLayout>
                  <c:x val="-1.04166304489719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943-4E49-8B21-0DABEA7D0D46}"/>
                </c:ext>
              </c:extLst>
            </c:dLbl>
            <c:numFmt formatCode="&quot;$&quot;#,##0.0" sourceLinked="0"/>
            <c:spPr>
              <a:solidFill>
                <a:schemeClr val="accent3"/>
              </a:solid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Sheet1!$G$27:$G$29</c:f>
              <c:strCache>
                <c:ptCount val="3"/>
                <c:pt idx="0">
                  <c:v>FY24 BGT</c:v>
                </c:pt>
                <c:pt idx="1">
                  <c:v>FY25 BGT</c:v>
                </c:pt>
                <c:pt idx="2">
                  <c:v>FY25 EST</c:v>
                </c:pt>
              </c:strCache>
            </c:strRef>
          </c:cat>
          <c:val>
            <c:numRef>
              <c:f>Sheet1!$J$27:$J$29</c:f>
              <c:numCache>
                <c:formatCode>General</c:formatCode>
                <c:ptCount val="3"/>
                <c:pt idx="0" formatCode="0.0">
                  <c:v>271.00000000000091</c:v>
                </c:pt>
                <c:pt idx="1">
                  <c:v>214.59999999999945</c:v>
                </c:pt>
                <c:pt idx="2" formatCode="0.0">
                  <c:v>258.80000000000018</c:v>
                </c:pt>
              </c:numCache>
            </c:numRef>
          </c:val>
          <c:smooth val="0"/>
          <c:extLst>
            <c:ext xmlns:c16="http://schemas.microsoft.com/office/drawing/2014/chart" uri="{C3380CC4-5D6E-409C-BE32-E72D297353CC}">
              <c16:uniqueId val="{0000000D-4943-4E49-8B21-0DABEA7D0D46}"/>
            </c:ext>
          </c:extLst>
        </c:ser>
        <c:dLbls>
          <c:showLegendKey val="0"/>
          <c:showVal val="0"/>
          <c:showCatName val="0"/>
          <c:showSerName val="0"/>
          <c:showPercent val="0"/>
          <c:showBubbleSize val="0"/>
        </c:dLbls>
        <c:marker val="1"/>
        <c:smooth val="0"/>
        <c:axId val="1166126799"/>
        <c:axId val="1166128879"/>
      </c:lineChart>
      <c:catAx>
        <c:axId val="111920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19210079"/>
        <c:crosses val="autoZero"/>
        <c:auto val="1"/>
        <c:lblAlgn val="ctr"/>
        <c:lblOffset val="100"/>
        <c:noMultiLvlLbl val="0"/>
      </c:catAx>
      <c:valAx>
        <c:axId val="1119210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dirty="0">
                    <a:solidFill>
                      <a:schemeClr val="tx1"/>
                    </a:solidFill>
                  </a:rPr>
                  <a:t>Revenue</a:t>
                </a:r>
                <a:r>
                  <a:rPr lang="en-US" sz="1000" baseline="0" dirty="0">
                    <a:solidFill>
                      <a:schemeClr val="tx1"/>
                    </a:solidFill>
                  </a:rPr>
                  <a:t> / Expense</a:t>
                </a:r>
                <a:endParaRPr lang="en-US" sz="1000" dirty="0">
                  <a:solidFill>
                    <a:schemeClr val="tx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19208831"/>
        <c:crosses val="autoZero"/>
        <c:crossBetween val="between"/>
      </c:valAx>
      <c:valAx>
        <c:axId val="1166128879"/>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dirty="0">
                    <a:solidFill>
                      <a:schemeClr val="tx1"/>
                    </a:solidFill>
                  </a:rPr>
                  <a:t>Net Margin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66126799"/>
        <c:crosses val="max"/>
        <c:crossBetween val="between"/>
      </c:valAx>
      <c:catAx>
        <c:axId val="1166126799"/>
        <c:scaling>
          <c:orientation val="minMax"/>
        </c:scaling>
        <c:delete val="1"/>
        <c:axPos val="b"/>
        <c:numFmt formatCode="General" sourceLinked="1"/>
        <c:majorTickMark val="out"/>
        <c:minorTickMark val="none"/>
        <c:tickLblPos val="nextTo"/>
        <c:crossAx val="116612887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5665775071055E-2"/>
          <c:y val="5.7613969457503501E-2"/>
          <c:w val="0.67797355761358602"/>
          <c:h val="0.75084683978818656"/>
        </c:manualLayout>
      </c:layout>
      <c:barChart>
        <c:barDir val="col"/>
        <c:grouping val="stacked"/>
        <c:varyColors val="0"/>
        <c:ser>
          <c:idx val="4"/>
          <c:order val="0"/>
          <c:tx>
            <c:strRef>
              <c:f>'Position #17 Axis'!$G$1</c:f>
              <c:strCache>
                <c:ptCount val="1"/>
                <c:pt idx="0">
                  <c:v>ASU Component Units</c:v>
                </c:pt>
              </c:strCache>
            </c:strRef>
          </c:tx>
          <c:spPr>
            <a:solidFill>
              <a:schemeClr val="tx2"/>
            </a:solidFill>
            <a:ln>
              <a:noFill/>
            </a:ln>
            <a:effectLst/>
          </c:spPr>
          <c:invertIfNegative val="0"/>
          <c:cat>
            <c:numRef>
              <c:f>'Position #17 Axis'!$B$3:$B$24</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'Position #17 Axis'!$G$3:$G$24</c:f>
              <c:numCache>
                <c:formatCode>[$]0.00," B"</c:formatCode>
                <c:ptCount val="22"/>
                <c:pt idx="0">
                  <c:v>256.2</c:v>
                </c:pt>
                <c:pt idx="1">
                  <c:v>288.2</c:v>
                </c:pt>
                <c:pt idx="2">
                  <c:v>328.5</c:v>
                </c:pt>
                <c:pt idx="3">
                  <c:v>453.3</c:v>
                </c:pt>
                <c:pt idx="4">
                  <c:v>559</c:v>
                </c:pt>
                <c:pt idx="5">
                  <c:v>592.6</c:v>
                </c:pt>
                <c:pt idx="6">
                  <c:v>462.92399999999998</c:v>
                </c:pt>
                <c:pt idx="7">
                  <c:v>472.548</c:v>
                </c:pt>
                <c:pt idx="8">
                  <c:v>537.971</c:v>
                </c:pt>
                <c:pt idx="9">
                  <c:v>535.04499999999996</c:v>
                </c:pt>
                <c:pt idx="10">
                  <c:v>598.30799999999999</c:v>
                </c:pt>
                <c:pt idx="11">
                  <c:v>658.84699999999998</c:v>
                </c:pt>
                <c:pt idx="12">
                  <c:v>772.16499999999996</c:v>
                </c:pt>
                <c:pt idx="13">
                  <c:v>772.71600000000001</c:v>
                </c:pt>
                <c:pt idx="14">
                  <c:v>869.67</c:v>
                </c:pt>
                <c:pt idx="15">
                  <c:v>937.995</c:v>
                </c:pt>
                <c:pt idx="16">
                  <c:v>1109.4000000000001</c:v>
                </c:pt>
                <c:pt idx="17">
                  <c:v>1154.9000000000001</c:v>
                </c:pt>
                <c:pt idx="18">
                  <c:v>1404.5</c:v>
                </c:pt>
                <c:pt idx="19">
                  <c:v>1569</c:v>
                </c:pt>
                <c:pt idx="20">
                  <c:v>1720</c:v>
                </c:pt>
                <c:pt idx="21">
                  <c:v>1839</c:v>
                </c:pt>
              </c:numCache>
            </c:numRef>
          </c:val>
          <c:extLst>
            <c:ext xmlns:c16="http://schemas.microsoft.com/office/drawing/2014/chart" uri="{C3380CC4-5D6E-409C-BE32-E72D297353CC}">
              <c16:uniqueId val="{00000000-2E53-A940-8CF7-55DD998F4132}"/>
            </c:ext>
          </c:extLst>
        </c:ser>
        <c:ser>
          <c:idx val="0"/>
          <c:order val="1"/>
          <c:tx>
            <c:strRef>
              <c:f>'Position #17 Axis'!$C$1</c:f>
              <c:strCache>
                <c:ptCount val="1"/>
                <c:pt idx="0">
                  <c:v>Invested in Capital Assets, net</c:v>
                </c:pt>
              </c:strCache>
            </c:strRef>
          </c:tx>
          <c:spPr>
            <a:solidFill>
              <a:schemeClr val="bg2"/>
            </a:solidFill>
            <a:ln>
              <a:noFill/>
            </a:ln>
            <a:effectLst/>
          </c:spPr>
          <c:invertIfNegative val="0"/>
          <c:cat>
            <c:numRef>
              <c:f>'Position #17 Axis'!$B$3:$B$24</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'Position #17 Axis'!$C$3:$C$24</c:f>
              <c:numCache>
                <c:formatCode>[$]0.00," B"</c:formatCode>
                <c:ptCount val="22"/>
                <c:pt idx="0">
                  <c:v>649.1</c:v>
                </c:pt>
                <c:pt idx="1">
                  <c:v>598.1</c:v>
                </c:pt>
                <c:pt idx="2">
                  <c:v>572.6</c:v>
                </c:pt>
                <c:pt idx="3">
                  <c:v>580.29999999999995</c:v>
                </c:pt>
                <c:pt idx="4">
                  <c:v>595.79999999999995</c:v>
                </c:pt>
                <c:pt idx="5">
                  <c:v>725.5</c:v>
                </c:pt>
                <c:pt idx="6">
                  <c:v>665.9</c:v>
                </c:pt>
                <c:pt idx="7">
                  <c:v>661.7</c:v>
                </c:pt>
                <c:pt idx="8">
                  <c:v>634.29999999999995</c:v>
                </c:pt>
                <c:pt idx="9">
                  <c:v>643</c:v>
                </c:pt>
                <c:pt idx="10">
                  <c:v>664.9</c:v>
                </c:pt>
                <c:pt idx="11">
                  <c:v>695.6</c:v>
                </c:pt>
                <c:pt idx="12">
                  <c:v>718.6</c:v>
                </c:pt>
                <c:pt idx="13">
                  <c:v>778.9</c:v>
                </c:pt>
                <c:pt idx="14">
                  <c:v>852.2</c:v>
                </c:pt>
                <c:pt idx="15">
                  <c:v>956.2</c:v>
                </c:pt>
                <c:pt idx="16">
                  <c:v>985.1</c:v>
                </c:pt>
                <c:pt idx="17">
                  <c:v>1042.7</c:v>
                </c:pt>
                <c:pt idx="18">
                  <c:v>1107.0999999999999</c:v>
                </c:pt>
                <c:pt idx="19">
                  <c:v>1147</c:v>
                </c:pt>
                <c:pt idx="20">
                  <c:v>1206</c:v>
                </c:pt>
                <c:pt idx="21">
                  <c:v>1250</c:v>
                </c:pt>
              </c:numCache>
            </c:numRef>
          </c:val>
          <c:extLst>
            <c:ext xmlns:c16="http://schemas.microsoft.com/office/drawing/2014/chart" uri="{C3380CC4-5D6E-409C-BE32-E72D297353CC}">
              <c16:uniqueId val="{00000001-2E53-A940-8CF7-55DD998F4132}"/>
            </c:ext>
          </c:extLst>
        </c:ser>
        <c:ser>
          <c:idx val="1"/>
          <c:order val="2"/>
          <c:tx>
            <c:strRef>
              <c:f>'Position #17 Axis'!$D$1</c:f>
              <c:strCache>
                <c:ptCount val="1"/>
                <c:pt idx="0">
                  <c:v>Restricted</c:v>
                </c:pt>
              </c:strCache>
            </c:strRef>
          </c:tx>
          <c:spPr>
            <a:solidFill>
              <a:schemeClr val="accent4"/>
            </a:solidFill>
            <a:ln>
              <a:noFill/>
            </a:ln>
            <a:effectLst/>
          </c:spPr>
          <c:invertIfNegative val="0"/>
          <c:cat>
            <c:numRef>
              <c:f>'Position #17 Axis'!$B$3:$B$24</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'Position #17 Axis'!$D$3:$D$24</c:f>
              <c:numCache>
                <c:formatCode>[$]0.00," B"</c:formatCode>
                <c:ptCount val="22"/>
                <c:pt idx="0">
                  <c:v>95.5</c:v>
                </c:pt>
                <c:pt idx="1">
                  <c:v>107.3</c:v>
                </c:pt>
                <c:pt idx="2">
                  <c:v>104.6</c:v>
                </c:pt>
                <c:pt idx="3">
                  <c:v>117.6</c:v>
                </c:pt>
                <c:pt idx="4">
                  <c:v>138.9</c:v>
                </c:pt>
                <c:pt idx="5">
                  <c:v>141.5</c:v>
                </c:pt>
                <c:pt idx="6">
                  <c:v>120.2</c:v>
                </c:pt>
                <c:pt idx="7">
                  <c:v>139.80000000000001</c:v>
                </c:pt>
                <c:pt idx="8">
                  <c:v>136.69999999999999</c:v>
                </c:pt>
                <c:pt idx="9">
                  <c:v>145.6</c:v>
                </c:pt>
                <c:pt idx="10">
                  <c:v>160.4</c:v>
                </c:pt>
                <c:pt idx="11">
                  <c:v>173.4</c:v>
                </c:pt>
                <c:pt idx="12">
                  <c:v>174.5</c:v>
                </c:pt>
                <c:pt idx="13">
                  <c:v>188.5</c:v>
                </c:pt>
                <c:pt idx="14">
                  <c:v>198.8</c:v>
                </c:pt>
                <c:pt idx="15">
                  <c:v>198.2</c:v>
                </c:pt>
                <c:pt idx="16">
                  <c:v>203.3</c:v>
                </c:pt>
                <c:pt idx="17">
                  <c:v>215.1</c:v>
                </c:pt>
                <c:pt idx="18">
                  <c:v>267.60000000000002</c:v>
                </c:pt>
                <c:pt idx="19">
                  <c:v>308</c:v>
                </c:pt>
                <c:pt idx="20">
                  <c:v>318</c:v>
                </c:pt>
                <c:pt idx="21">
                  <c:v>326</c:v>
                </c:pt>
              </c:numCache>
            </c:numRef>
          </c:val>
          <c:extLst>
            <c:ext xmlns:c16="http://schemas.microsoft.com/office/drawing/2014/chart" uri="{C3380CC4-5D6E-409C-BE32-E72D297353CC}">
              <c16:uniqueId val="{00000002-2E53-A940-8CF7-55DD998F4132}"/>
            </c:ext>
          </c:extLst>
        </c:ser>
        <c:ser>
          <c:idx val="2"/>
          <c:order val="3"/>
          <c:tx>
            <c:strRef>
              <c:f>'Position #17 Axis'!$E$1</c:f>
              <c:strCache>
                <c:ptCount val="1"/>
                <c:pt idx="0">
                  <c:v>Unrestricted</c:v>
                </c:pt>
              </c:strCache>
            </c:strRef>
          </c:tx>
          <c:spPr>
            <a:solidFill>
              <a:schemeClr val="accent1"/>
            </a:solidFill>
            <a:ln>
              <a:noFill/>
            </a:ln>
            <a:effectLst/>
          </c:spPr>
          <c:invertIfNegative val="0"/>
          <c:cat>
            <c:numRef>
              <c:f>'Position #17 Axis'!$B$3:$B$24</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'Position #17 Axis'!$E$3:$E$24</c:f>
              <c:numCache>
                <c:formatCode>[$]0.00," B"</c:formatCode>
                <c:ptCount val="22"/>
                <c:pt idx="0">
                  <c:v>131.1</c:v>
                </c:pt>
                <c:pt idx="1">
                  <c:v>149.79999999999998</c:v>
                </c:pt>
                <c:pt idx="2">
                  <c:v>160.20000000000002</c:v>
                </c:pt>
                <c:pt idx="3">
                  <c:v>145.19999999999999</c:v>
                </c:pt>
                <c:pt idx="4">
                  <c:v>155.79999999999998</c:v>
                </c:pt>
                <c:pt idx="5">
                  <c:v>27.4</c:v>
                </c:pt>
                <c:pt idx="6">
                  <c:v>165.9</c:v>
                </c:pt>
                <c:pt idx="7">
                  <c:v>235.3</c:v>
                </c:pt>
                <c:pt idx="8">
                  <c:v>359.4</c:v>
                </c:pt>
                <c:pt idx="9">
                  <c:v>463</c:v>
                </c:pt>
                <c:pt idx="10">
                  <c:v>511.3</c:v>
                </c:pt>
                <c:pt idx="11">
                  <c:v>563.29999999999995</c:v>
                </c:pt>
                <c:pt idx="12">
                  <c:v>161.6</c:v>
                </c:pt>
                <c:pt idx="13">
                  <c:v>253.7</c:v>
                </c:pt>
                <c:pt idx="14">
                  <c:v>282.8</c:v>
                </c:pt>
                <c:pt idx="15">
                  <c:v>115.6</c:v>
                </c:pt>
                <c:pt idx="16">
                  <c:v>167</c:v>
                </c:pt>
                <c:pt idx="17">
                  <c:v>104.3</c:v>
                </c:pt>
                <c:pt idx="18">
                  <c:v>235.3</c:v>
                </c:pt>
                <c:pt idx="19">
                  <c:v>437</c:v>
                </c:pt>
                <c:pt idx="20">
                  <c:v>580</c:v>
                </c:pt>
                <c:pt idx="21">
                  <c:v>640</c:v>
                </c:pt>
              </c:numCache>
            </c:numRef>
          </c:val>
          <c:extLst>
            <c:ext xmlns:c16="http://schemas.microsoft.com/office/drawing/2014/chart" uri="{C3380CC4-5D6E-409C-BE32-E72D297353CC}">
              <c16:uniqueId val="{00000003-2E53-A940-8CF7-55DD998F4132}"/>
            </c:ext>
          </c:extLst>
        </c:ser>
        <c:ser>
          <c:idx val="3"/>
          <c:order val="4"/>
          <c:tx>
            <c:strRef>
              <c:f>'Position #17 Axis'!$F$1</c:f>
              <c:strCache>
                <c:ptCount val="1"/>
                <c:pt idx="0">
                  <c:v>GASB 68 &amp; 45 Adj.</c:v>
                </c:pt>
              </c:strCache>
            </c:strRef>
          </c:tx>
          <c:spPr>
            <a:solidFill>
              <a:schemeClr val="accent3"/>
            </a:solidFill>
            <a:ln>
              <a:noFill/>
            </a:ln>
            <a:effectLst/>
          </c:spPr>
          <c:invertIfNegative val="0"/>
          <c:cat>
            <c:numRef>
              <c:f>'Position #17 Axis'!$B$3:$B$24</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'Position #17 Axis'!$F$3:$F$24</c:f>
              <c:numCache>
                <c:formatCode>[$]0.00," B"</c:formatCode>
                <c:ptCount val="22"/>
                <c:pt idx="0">
                  <c:v>0</c:v>
                </c:pt>
                <c:pt idx="1">
                  <c:v>0</c:v>
                </c:pt>
                <c:pt idx="2">
                  <c:v>0</c:v>
                </c:pt>
                <c:pt idx="3">
                  <c:v>0</c:v>
                </c:pt>
                <c:pt idx="4">
                  <c:v>0</c:v>
                </c:pt>
                <c:pt idx="5">
                  <c:v>0</c:v>
                </c:pt>
                <c:pt idx="6">
                  <c:v>0</c:v>
                </c:pt>
                <c:pt idx="7">
                  <c:v>0</c:v>
                </c:pt>
                <c:pt idx="8">
                  <c:v>0</c:v>
                </c:pt>
                <c:pt idx="9">
                  <c:v>0</c:v>
                </c:pt>
                <c:pt idx="10">
                  <c:v>0</c:v>
                </c:pt>
                <c:pt idx="11">
                  <c:v>0</c:v>
                </c:pt>
                <c:pt idx="12">
                  <c:v>473.9</c:v>
                </c:pt>
                <c:pt idx="13">
                  <c:v>503.5</c:v>
                </c:pt>
                <c:pt idx="14">
                  <c:v>537</c:v>
                </c:pt>
                <c:pt idx="15">
                  <c:v>664.2</c:v>
                </c:pt>
                <c:pt idx="16">
                  <c:v>659</c:v>
                </c:pt>
                <c:pt idx="17">
                  <c:v>715</c:v>
                </c:pt>
                <c:pt idx="18">
                  <c:v>780.5</c:v>
                </c:pt>
                <c:pt idx="19">
                  <c:v>808</c:v>
                </c:pt>
                <c:pt idx="20">
                  <c:v>802</c:v>
                </c:pt>
                <c:pt idx="21">
                  <c:v>825</c:v>
                </c:pt>
              </c:numCache>
            </c:numRef>
          </c:val>
          <c:extLst>
            <c:ext xmlns:c16="http://schemas.microsoft.com/office/drawing/2014/chart" uri="{C3380CC4-5D6E-409C-BE32-E72D297353CC}">
              <c16:uniqueId val="{00000004-2E53-A940-8CF7-55DD998F4132}"/>
            </c:ext>
          </c:extLst>
        </c:ser>
        <c:dLbls>
          <c:showLegendKey val="0"/>
          <c:showVal val="0"/>
          <c:showCatName val="0"/>
          <c:showSerName val="0"/>
          <c:showPercent val="0"/>
          <c:showBubbleSize val="0"/>
        </c:dLbls>
        <c:gapWidth val="58"/>
        <c:overlap val="100"/>
        <c:axId val="-2104058576"/>
        <c:axId val="-2104055104"/>
      </c:barChart>
      <c:catAx>
        <c:axId val="-2104058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1" i="0" u="none" strike="noStrike" kern="1200" baseline="0">
                <a:solidFill>
                  <a:schemeClr val="bg1">
                    <a:lumMod val="65000"/>
                  </a:schemeClr>
                </a:solidFill>
                <a:latin typeface="+mn-lt"/>
                <a:ea typeface="+mn-ea"/>
                <a:cs typeface="+mn-cs"/>
              </a:defRPr>
            </a:pPr>
            <a:endParaRPr lang="en-US"/>
          </a:p>
        </c:txPr>
        <c:crossAx val="-2104055104"/>
        <c:crosses val="autoZero"/>
        <c:auto val="1"/>
        <c:lblAlgn val="ctr"/>
        <c:lblOffset val="100"/>
        <c:noMultiLvlLbl val="0"/>
      </c:catAx>
      <c:valAx>
        <c:axId val="-2104055104"/>
        <c:scaling>
          <c:orientation val="minMax"/>
          <c:min val="0"/>
        </c:scaling>
        <c:delete val="0"/>
        <c:axPos val="l"/>
        <c:majorGridlines>
          <c:spPr>
            <a:ln w="9525" cap="flat" cmpd="sng" algn="ctr">
              <a:solidFill>
                <a:schemeClr val="tx1">
                  <a:lumMod val="15000"/>
                  <a:lumOff val="85000"/>
                </a:schemeClr>
              </a:solidFill>
              <a:prstDash val="solid"/>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bg1">
                    <a:lumMod val="65000"/>
                  </a:schemeClr>
                </a:solidFill>
                <a:latin typeface="+mn-lt"/>
                <a:ea typeface="+mn-ea"/>
                <a:cs typeface="+mn-cs"/>
              </a:defRPr>
            </a:pPr>
            <a:endParaRPr lang="en-US"/>
          </a:p>
        </c:txPr>
        <c:crossAx val="-2104058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i="1" dirty="0">
                <a:solidFill>
                  <a:schemeClr val="tx1"/>
                </a:solidFill>
                <a:latin typeface="+mn-lt"/>
              </a:rPr>
              <a:t>($ in Millions)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Direct Appropriations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FY24 ACT</c:v>
                </c:pt>
                <c:pt idx="1">
                  <c:v>FY25 BGT</c:v>
                </c:pt>
                <c:pt idx="2">
                  <c:v>FY25 EST</c:v>
                </c:pt>
              </c:strCache>
            </c:strRef>
          </c:cat>
          <c:val>
            <c:numRef>
              <c:f>Sheet1!$B$2:$B$4</c:f>
              <c:numCache>
                <c:formatCode>_("$"* #,##0.0_);_("$"* \(#,##0.0\);_("$"* "-"??_);_(@_)</c:formatCode>
                <c:ptCount val="3"/>
                <c:pt idx="0">
                  <c:v>411.2</c:v>
                </c:pt>
                <c:pt idx="1">
                  <c:v>411</c:v>
                </c:pt>
                <c:pt idx="2">
                  <c:v>408.63819999999998</c:v>
                </c:pt>
              </c:numCache>
            </c:numRef>
          </c:val>
          <c:extLst>
            <c:ext xmlns:c16="http://schemas.microsoft.com/office/drawing/2014/chart" uri="{C3380CC4-5D6E-409C-BE32-E72D297353CC}">
              <c16:uniqueId val="{00000000-3B88-4240-ADD0-A0AD57C0FA67}"/>
            </c:ext>
          </c:extLst>
        </c:ser>
        <c:ser>
          <c:idx val="1"/>
          <c:order val="1"/>
          <c:tx>
            <c:strRef>
              <c:f>Sheet1!$C$1</c:f>
              <c:strCache>
                <c:ptCount val="1"/>
                <c:pt idx="0">
                  <c:v>ABOR Transfers</c:v>
                </c:pt>
              </c:strCache>
            </c:strRef>
          </c:tx>
          <c:spPr>
            <a:solidFill>
              <a:schemeClr val="accent2"/>
            </a:solidFill>
            <a:ln>
              <a:noFill/>
            </a:ln>
            <a:effectLst/>
          </c:spPr>
          <c:invertIfNegative val="0"/>
          <c:dLbls>
            <c:dLbl>
              <c:idx val="2"/>
              <c:layout>
                <c:manualLayout>
                  <c:x val="-1.6563403406388246E-16"/>
                  <c:y val="3.35758993780527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88-4240-ADD0-A0AD57C0FA6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FY24 ACT</c:v>
                </c:pt>
                <c:pt idx="1">
                  <c:v>FY25 BGT</c:v>
                </c:pt>
                <c:pt idx="2">
                  <c:v>FY25 EST</c:v>
                </c:pt>
              </c:strCache>
            </c:strRef>
          </c:cat>
          <c:val>
            <c:numRef>
              <c:f>Sheet1!$C$2:$C$4</c:f>
              <c:numCache>
                <c:formatCode>_("$"* #,##0.0_);_("$"* \(#,##0.0\);_("$"* "-"??_);_(@_)</c:formatCode>
                <c:ptCount val="3"/>
                <c:pt idx="0">
                  <c:v>39.700000000000003</c:v>
                </c:pt>
                <c:pt idx="1">
                  <c:v>38.1</c:v>
                </c:pt>
                <c:pt idx="2">
                  <c:v>23.36</c:v>
                </c:pt>
              </c:numCache>
            </c:numRef>
          </c:val>
          <c:extLst>
            <c:ext xmlns:c16="http://schemas.microsoft.com/office/drawing/2014/chart" uri="{C3380CC4-5D6E-409C-BE32-E72D297353CC}">
              <c16:uniqueId val="{00000001-3B88-4240-ADD0-A0AD57C0FA67}"/>
            </c:ext>
          </c:extLst>
        </c:ser>
        <c:dLbls>
          <c:showLegendKey val="0"/>
          <c:showVal val="1"/>
          <c:showCatName val="0"/>
          <c:showSerName val="0"/>
          <c:showPercent val="0"/>
          <c:showBubbleSize val="0"/>
        </c:dLbls>
        <c:gapWidth val="219"/>
        <c:overlap val="100"/>
        <c:axId val="475893359"/>
        <c:axId val="477008975"/>
      </c:barChart>
      <c:lineChart>
        <c:grouping val="standard"/>
        <c:varyColors val="0"/>
        <c:ser>
          <c:idx val="2"/>
          <c:order val="2"/>
          <c:tx>
            <c:strRef>
              <c:f>Sheet1!$D$1</c:f>
              <c:strCache>
                <c:ptCount val="1"/>
                <c:pt idx="0">
                  <c:v>Total Public Investment</c:v>
                </c:pt>
              </c:strCache>
            </c:strRef>
          </c:tx>
          <c:spPr>
            <a:ln w="28575" cap="rnd">
              <a:solidFill>
                <a:schemeClr val="accent3"/>
              </a:solidFill>
              <a:round/>
            </a:ln>
            <a:effectLst/>
          </c:spPr>
          <c:marker>
            <c:symbol val="circle"/>
            <c:size val="8"/>
            <c:spPr>
              <a:solidFill>
                <a:schemeClr val="accent3"/>
              </a:solidFill>
              <a:ln w="22225" cap="rnd">
                <a:solidFill>
                  <a:schemeClr val="accent3"/>
                </a:solidFill>
              </a:ln>
              <a:effectLst/>
            </c:spPr>
          </c:marker>
          <c:dLbls>
            <c:dLbl>
              <c:idx val="0"/>
              <c:layout>
                <c:manualLayout>
                  <c:x val="-4.583333333333333E-2"/>
                  <c:y val="-4.06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88-4240-ADD0-A0AD57C0FA67}"/>
                </c:ext>
              </c:extLst>
            </c:dLbl>
            <c:dLbl>
              <c:idx val="1"/>
              <c:layout>
                <c:manualLayout>
                  <c:x val="-5.2083333333333336E-2"/>
                  <c:y val="-4.6875000000000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88-4240-ADD0-A0AD57C0FA67}"/>
                </c:ext>
              </c:extLst>
            </c:dLbl>
            <c:dLbl>
              <c:idx val="2"/>
              <c:layout>
                <c:manualLayout>
                  <c:x val="-0.05"/>
                  <c:y val="-5.312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88-4240-ADD0-A0AD57C0FA67}"/>
                </c:ext>
              </c:extLst>
            </c:dLbl>
            <c:spPr>
              <a:solidFill>
                <a:schemeClr val="accent3"/>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FY24 ACT</c:v>
                </c:pt>
                <c:pt idx="1">
                  <c:v>FY25 BGT</c:v>
                </c:pt>
                <c:pt idx="2">
                  <c:v>FY25 EST</c:v>
                </c:pt>
              </c:strCache>
            </c:strRef>
          </c:cat>
          <c:val>
            <c:numRef>
              <c:f>Sheet1!$D$2:$D$4</c:f>
              <c:numCache>
                <c:formatCode>_("$"* #,##0.0_);_("$"* \(#,##0.0\);_("$"* "-"??_);_(@_)</c:formatCode>
                <c:ptCount val="3"/>
                <c:pt idx="0">
                  <c:v>450.9</c:v>
                </c:pt>
                <c:pt idx="1">
                  <c:v>449.1</c:v>
                </c:pt>
                <c:pt idx="2">
                  <c:v>431.9982</c:v>
                </c:pt>
              </c:numCache>
            </c:numRef>
          </c:val>
          <c:smooth val="0"/>
          <c:extLst>
            <c:ext xmlns:c16="http://schemas.microsoft.com/office/drawing/2014/chart" uri="{C3380CC4-5D6E-409C-BE32-E72D297353CC}">
              <c16:uniqueId val="{00000002-3B88-4240-ADD0-A0AD57C0FA67}"/>
            </c:ext>
          </c:extLst>
        </c:ser>
        <c:dLbls>
          <c:showLegendKey val="0"/>
          <c:showVal val="1"/>
          <c:showCatName val="0"/>
          <c:showSerName val="0"/>
          <c:showPercent val="0"/>
          <c:showBubbleSize val="0"/>
        </c:dLbls>
        <c:marker val="1"/>
        <c:smooth val="0"/>
        <c:axId val="475893359"/>
        <c:axId val="477008975"/>
      </c:lineChart>
      <c:catAx>
        <c:axId val="475893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7008975"/>
        <c:crosses val="autoZero"/>
        <c:auto val="1"/>
        <c:lblAlgn val="ctr"/>
        <c:lblOffset val="100"/>
        <c:noMultiLvlLbl val="0"/>
      </c:catAx>
      <c:valAx>
        <c:axId val="477008975"/>
        <c:scaling>
          <c:orientation val="minMax"/>
          <c:max val="500"/>
          <c:min val="300"/>
        </c:scaling>
        <c:delete val="0"/>
        <c:axPos val="l"/>
        <c:majorGridlines>
          <c:spPr>
            <a:ln w="9525" cap="flat" cmpd="sng" algn="ctr">
              <a:solidFill>
                <a:schemeClr val="tx1">
                  <a:lumMod val="15000"/>
                  <a:lumOff val="85000"/>
                </a:schemeClr>
              </a:solidFill>
              <a:round/>
            </a:ln>
            <a:effectLst/>
          </c:spPr>
        </c:majorGridlines>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5893359"/>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Revenue</a:t>
            </a:r>
            <a:endParaRPr lang="en-US" dirty="0">
              <a:solidFill>
                <a:schemeClr val="tx1"/>
              </a:solidFill>
            </a:endParaRPr>
          </a:p>
        </c:rich>
      </c:tx>
      <c:layout>
        <c:manualLayout>
          <c:xMode val="edge"/>
          <c:yMode val="edge"/>
          <c:x val="0.3563974906724103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Revenues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F1-491C-9025-ABA7FE94CD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C5F1-491C-9025-ABA7FE94CDD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F1-491C-9025-ABA7FE94CDD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C5F1-491C-9025-ABA7FE94CDD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C5F1-491C-9025-ABA7FE94CDD6}"/>
              </c:ext>
            </c:extLst>
          </c:dPt>
          <c:dLbls>
            <c:dLbl>
              <c:idx val="0"/>
              <c:layout>
                <c:manualLayout>
                  <c:x val="4.1853512705530532E-2"/>
                  <c:y val="4.4820527057628561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F64B53D7-ACAC-4696-B42B-D5C982726EDB}" type="VALUE">
                      <a:rPr lang="en-US" smtClean="0"/>
                      <a:pPr>
                        <a:defRPr>
                          <a:solidFill>
                            <a:schemeClr val="tx1"/>
                          </a:solidFill>
                        </a:defRPr>
                      </a:pPr>
                      <a:t>[VALUE]</a:t>
                    </a:fld>
                    <a:r>
                      <a:rPr lang="en-US" baseline="0" dirty="0"/>
                      <a:t> </a:t>
                    </a:r>
                    <a:fld id="{A7E128A9-EB9A-4750-9293-A916122FBA50}" type="PERCENTAGE">
                      <a:rPr lang="en-US" baseline="0"/>
                      <a:pPr>
                        <a:defRPr>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14648729446935724"/>
                      <c:h val="0.1276307709053173"/>
                    </c:manualLayout>
                  </c15:layout>
                  <c15:dlblFieldTable/>
                  <c15:showDataLabelsRange val="0"/>
                </c:ext>
                <c:ext xmlns:c16="http://schemas.microsoft.com/office/drawing/2014/chart" uri="{C3380CC4-5D6E-409C-BE32-E72D297353CC}">
                  <c16:uniqueId val="{00000001-C5F1-491C-9025-ABA7FE94CDD6}"/>
                </c:ext>
              </c:extLst>
            </c:dLbl>
            <c:dLbl>
              <c:idx val="1"/>
              <c:layout>
                <c:manualLayout>
                  <c:x val="-0.16326083118533949"/>
                  <c:y val="-0.12540497138987947"/>
                </c:manualLayout>
              </c:layout>
              <c:tx>
                <c:rich>
                  <a:bodyPr/>
                  <a:lstStyle/>
                  <a:p>
                    <a:fld id="{39AF33BB-F7D2-4272-B6F8-1A888BBACD4E}" type="VALUE">
                      <a:rPr lang="en-US" smtClean="0">
                        <a:solidFill>
                          <a:schemeClr val="bg1"/>
                        </a:solidFill>
                      </a:rPr>
                      <a:pPr/>
                      <a:t>[VALUE]</a:t>
                    </a:fld>
                    <a:fld id="{3341C444-D94B-4FB2-ABDF-A9CA23E003A5}" type="PERCENTAGE">
                      <a:rPr lang="en-US" baseline="0" smtClean="0">
                        <a:solidFill>
                          <a:schemeClr val="bg1"/>
                        </a:solidFill>
                      </a:rPr>
                      <a:pPr/>
                      <a:t>[PERCENTAGE]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5F1-491C-9025-ABA7FE94CDD6}"/>
                </c:ext>
              </c:extLst>
            </c:dLbl>
            <c:dLbl>
              <c:idx val="2"/>
              <c:tx>
                <c:rich>
                  <a:bodyPr/>
                  <a:lstStyle/>
                  <a:p>
                    <a:fld id="{3B0A438F-25B9-4DEF-98DD-91D3A9A4D78D}" type="VALUE">
                      <a:rPr lang="en-US" smtClean="0"/>
                      <a:pPr/>
                      <a:t>[VALUE]</a:t>
                    </a:fld>
                    <a:r>
                      <a:rPr lang="en-US" baseline="0" dirty="0"/>
                      <a:t> </a:t>
                    </a:r>
                    <a:fld id="{517ED2EF-FCF7-438E-8C43-8E9AFFEB9179}" type="PERCENTAGE">
                      <a:rPr lang="en-US" baseline="0"/>
                      <a:pPr/>
                      <a:t>[PERCENTAGE]</a:t>
                    </a:fld>
                    <a:endParaRPr lang="en-US" baseline="0" dirty="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5F1-491C-9025-ABA7FE94CDD6}"/>
                </c:ext>
              </c:extLst>
            </c:dLbl>
            <c:dLbl>
              <c:idx val="3"/>
              <c:layout>
                <c:manualLayout>
                  <c:x val="4.4843049327354259E-3"/>
                  <c:y val="9.323239297514028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B37C95FF-7A66-4BF6-8AEC-4223AC53198E}" type="VALUE">
                      <a:rPr lang="en-US" smtClean="0"/>
                      <a:pPr>
                        <a:defRPr>
                          <a:solidFill>
                            <a:schemeClr val="tx1"/>
                          </a:solidFill>
                        </a:defRPr>
                      </a:pPr>
                      <a:t>[VALUE]</a:t>
                    </a:fld>
                    <a:fld id="{59AB6481-4CE9-418F-99ED-3FCB531A9C9C}" type="PERCENTAGE">
                      <a:rPr lang="en-US" baseline="0" smtClean="0"/>
                      <a:pPr>
                        <a:defRPr>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19133034379671152"/>
                      <c:h val="0.18425334136647709"/>
                    </c:manualLayout>
                  </c15:layout>
                  <c15:dlblFieldTable/>
                  <c15:showDataLabelsRange val="0"/>
                </c:ext>
                <c:ext xmlns:c16="http://schemas.microsoft.com/office/drawing/2014/chart" uri="{C3380CC4-5D6E-409C-BE32-E72D297353CC}">
                  <c16:uniqueId val="{00000003-C5F1-491C-9025-ABA7FE94CDD6}"/>
                </c:ext>
              </c:extLst>
            </c:dLbl>
            <c:dLbl>
              <c:idx val="4"/>
              <c:layout>
                <c:manualLayout>
                  <c:x val="0.13153961136023917"/>
                  <c:y val="0.14554721625525727"/>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48E3CCE8-74B4-4739-8C25-6BCDF7DBA901}" type="VALUE">
                      <a:rPr lang="en-US" smtClean="0"/>
                      <a:pPr>
                        <a:defRPr>
                          <a:solidFill>
                            <a:schemeClr val="tx1"/>
                          </a:solidFill>
                        </a:defRPr>
                      </a:pPr>
                      <a:t>[VALUE]</a:t>
                    </a:fld>
                    <a:r>
                      <a:rPr lang="en-US" baseline="0" dirty="0"/>
                      <a:t> </a:t>
                    </a:r>
                    <a:fld id="{B51E100A-4204-42D0-98AA-8145A9A480C1}" type="PERCENTAGE">
                      <a:rPr lang="en-US" baseline="0"/>
                      <a:pPr>
                        <a:defRPr>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22346786248131539"/>
                      <c:h val="0.22073308896456037"/>
                    </c:manualLayout>
                  </c15:layout>
                  <c15:dlblFieldTable/>
                  <c15:showDataLabelsRange val="0"/>
                </c:ext>
                <c:ext xmlns:c16="http://schemas.microsoft.com/office/drawing/2014/chart" uri="{C3380CC4-5D6E-409C-BE32-E72D297353CC}">
                  <c16:uniqueId val="{00000002-C5F1-491C-9025-ABA7FE94CD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Public Investment</c:v>
                </c:pt>
                <c:pt idx="1">
                  <c:v>Gross Tuition and Fees</c:v>
                </c:pt>
                <c:pt idx="2">
                  <c:v>Grants and Contracts</c:v>
                </c:pt>
                <c:pt idx="3">
                  <c:v>Private Gifts</c:v>
                </c:pt>
                <c:pt idx="4">
                  <c:v>All Other Revenues</c:v>
                </c:pt>
              </c:strCache>
            </c:strRef>
          </c:cat>
          <c:val>
            <c:numRef>
              <c:f>Sheet1!$B$2:$B$6</c:f>
              <c:numCache>
                <c:formatCode>_("$"* #,##0.0_);_("$"* \(#,##0.0\);_("$"* "-"??_);_(@_)</c:formatCode>
                <c:ptCount val="5"/>
                <c:pt idx="0">
                  <c:v>449.1</c:v>
                </c:pt>
                <c:pt idx="1">
                  <c:v>2818</c:v>
                </c:pt>
                <c:pt idx="2">
                  <c:v>983.9</c:v>
                </c:pt>
                <c:pt idx="3">
                  <c:v>106.6</c:v>
                </c:pt>
                <c:pt idx="4">
                  <c:v>492.1</c:v>
                </c:pt>
              </c:numCache>
            </c:numRef>
          </c:val>
          <c:extLst>
            <c:ext xmlns:c16="http://schemas.microsoft.com/office/drawing/2014/chart" uri="{C3380CC4-5D6E-409C-BE32-E72D297353CC}">
              <c16:uniqueId val="{00000000-C5F1-491C-9025-ABA7FE94CDD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Expenses</a:t>
            </a:r>
          </a:p>
        </c:rich>
      </c:tx>
      <c:layout>
        <c:manualLayout>
          <c:xMode val="edge"/>
          <c:yMode val="edge"/>
          <c:x val="0.3627204783258595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Expenses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E0-46FF-A9BE-5BED266266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E0-46FF-A9BE-5BED266266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E0-46FF-A9BE-5BED266266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8E0-46FF-A9BE-5BED2662668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8E0-46FF-A9BE-5BED26626688}"/>
              </c:ext>
            </c:extLst>
          </c:dPt>
          <c:dLbls>
            <c:dLbl>
              <c:idx val="0"/>
              <c:layout>
                <c:manualLayout>
                  <c:x val="-0.24881254193001659"/>
                  <c:y val="7.2074011712220058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F64B53D7-ACAC-4696-B42B-D5C982726EDB}" type="VALUE">
                      <a:rPr lang="en-US" smtClean="0"/>
                      <a:pPr>
                        <a:defRPr>
                          <a:solidFill>
                            <a:schemeClr val="tx1"/>
                          </a:solidFill>
                        </a:defRPr>
                      </a:pPr>
                      <a:t>[VALUE]</a:t>
                    </a:fld>
                    <a:r>
                      <a:rPr lang="en-US" baseline="0" dirty="0"/>
                      <a:t> </a:t>
                    </a:r>
                    <a:fld id="{A7E128A9-EB9A-4750-9293-A916122FBA50}" type="PERCENTAGE">
                      <a:rPr lang="en-US" baseline="0"/>
                      <a:pPr>
                        <a:defRPr>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21460047314713462"/>
                      <c:h val="0.28135390770890095"/>
                    </c:manualLayout>
                  </c15:layout>
                  <c15:dlblFieldTable/>
                  <c15:showDataLabelsRange val="0"/>
                </c:ext>
                <c:ext xmlns:c16="http://schemas.microsoft.com/office/drawing/2014/chart" uri="{C3380CC4-5D6E-409C-BE32-E72D297353CC}">
                  <c16:uniqueId val="{00000001-48E0-46FF-A9BE-5BED26626688}"/>
                </c:ext>
              </c:extLst>
            </c:dLbl>
            <c:dLbl>
              <c:idx val="1"/>
              <c:layout>
                <c:manualLayout>
                  <c:x val="0.1147661923425491"/>
                  <c:y val="-0.1646535510473601"/>
                </c:manualLayout>
              </c:layout>
              <c:tx>
                <c:rich>
                  <a:bodyPr/>
                  <a:lstStyle/>
                  <a:p>
                    <a:fld id="{39AF33BB-F7D2-4272-B6F8-1A888BBACD4E}" type="VALUE">
                      <a:rPr lang="en-US" smtClean="0">
                        <a:solidFill>
                          <a:schemeClr val="bg1"/>
                        </a:solidFill>
                      </a:rPr>
                      <a:pPr/>
                      <a:t>[VALUE]</a:t>
                    </a:fld>
                    <a:fld id="{3341C444-D94B-4FB2-ABDF-A9CA23E003A5}" type="PERCENTAGE">
                      <a:rPr lang="en-US" baseline="0" smtClean="0">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8E0-46FF-A9BE-5BED26626688}"/>
                </c:ext>
              </c:extLst>
            </c:dLbl>
            <c:dLbl>
              <c:idx val="2"/>
              <c:layout>
                <c:manualLayout>
                  <c:x val="0.19872685757329661"/>
                  <c:y val="7.3846374138445664E-2"/>
                </c:manualLayout>
              </c:layout>
              <c:tx>
                <c:rich>
                  <a:bodyPr/>
                  <a:lstStyle/>
                  <a:p>
                    <a:fld id="{3B0A438F-25B9-4DEF-98DD-91D3A9A4D78D}" type="VALUE">
                      <a:rPr lang="en-US" smtClean="0"/>
                      <a:pPr/>
                      <a:t>[VALUE]</a:t>
                    </a:fld>
                    <a:r>
                      <a:rPr lang="en-US" baseline="0" dirty="0"/>
                      <a:t> </a:t>
                    </a:r>
                    <a:fld id="{517ED2EF-FCF7-438E-8C43-8E9AFFEB9179}" type="PERCENTAGE">
                      <a:rPr lang="en-US" baseline="0"/>
                      <a:pPr/>
                      <a:t>[PERCENTAGE]</a:t>
                    </a:fld>
                    <a:endParaRPr lang="en-US" baseline="0" dirty="0"/>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8E0-46FF-A9BE-5BED26626688}"/>
                </c:ext>
              </c:extLst>
            </c:dLbl>
            <c:dLbl>
              <c:idx val="3"/>
              <c:layout>
                <c:manualLayout>
                  <c:x val="-6.2780269058295965E-2"/>
                  <c:y val="6.706673186374051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B37C95FF-7A66-4BF6-8AEC-4223AC53198E}" type="VALUE">
                      <a:rPr lang="en-US" smtClean="0"/>
                      <a:pPr>
                        <a:defRPr>
                          <a:solidFill>
                            <a:schemeClr val="tx1"/>
                          </a:solidFill>
                        </a:defRPr>
                      </a:pPr>
                      <a:t>[VALUE]</a:t>
                    </a:fld>
                    <a:fld id="{59AB6481-4CE9-418F-99ED-3FCB531A9C9C}" type="PERCENTAGE">
                      <a:rPr lang="en-US" baseline="0" smtClean="0"/>
                      <a:pPr>
                        <a:defRPr>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8236173393124067"/>
                      <c:h val="0.19079473792240081"/>
                    </c:manualLayout>
                  </c15:layout>
                  <c15:dlblFieldTable/>
                  <c15:showDataLabelsRange val="0"/>
                </c:ext>
                <c:ext xmlns:c16="http://schemas.microsoft.com/office/drawing/2014/chart" uri="{C3380CC4-5D6E-409C-BE32-E72D297353CC}">
                  <c16:uniqueId val="{00000007-48E0-46FF-A9BE-5BED26626688}"/>
                </c:ext>
              </c:extLst>
            </c:dLbl>
            <c:dLbl>
              <c:idx val="4"/>
              <c:layout>
                <c:manualLayout>
                  <c:x val="5.3811659192825108E-2"/>
                  <c:y val="5.723812952812830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48E3CCE8-74B4-4739-8C25-6BCDF7DBA901}" type="VALUE">
                      <a:rPr lang="en-US" smtClean="0"/>
                      <a:pPr>
                        <a:defRPr>
                          <a:solidFill>
                            <a:schemeClr val="tx1"/>
                          </a:solidFill>
                        </a:defRPr>
                      </a:pPr>
                      <a:t>[VALUE]</a:t>
                    </a:fld>
                    <a:r>
                      <a:rPr lang="en-US" baseline="0" dirty="0"/>
                      <a:t> </a:t>
                    </a:r>
                    <a:fld id="{B51E100A-4204-42D0-98AA-8145A9A480C1}" type="PERCENTAGE">
                      <a:rPr lang="en-US" baseline="0"/>
                      <a:pPr>
                        <a:defRPr>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22346786248131539"/>
                      <c:h val="0.22073308896456037"/>
                    </c:manualLayout>
                  </c15:layout>
                  <c15:dlblFieldTable/>
                  <c15:showDataLabelsRange val="0"/>
                </c:ext>
                <c:ext xmlns:c16="http://schemas.microsoft.com/office/drawing/2014/chart" uri="{C3380CC4-5D6E-409C-BE32-E72D297353CC}">
                  <c16:uniqueId val="{00000009-48E0-46FF-A9BE-5BED2662668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Compensation</c:v>
                </c:pt>
                <c:pt idx="1">
                  <c:v>Financial Aid</c:v>
                </c:pt>
                <c:pt idx="2">
                  <c:v>All Other Expenses</c:v>
                </c:pt>
                <c:pt idx="3">
                  <c:v>Interest and Depreciation</c:v>
                </c:pt>
              </c:strCache>
            </c:strRef>
          </c:cat>
          <c:val>
            <c:numRef>
              <c:f>Sheet1!$B$2:$B$5</c:f>
              <c:numCache>
                <c:formatCode>_("$"* #,##0.0_);_("$"* \(#,##0.0\);_("$"* "-"??_);_(@_)</c:formatCode>
                <c:ptCount val="4"/>
                <c:pt idx="0">
                  <c:v>2226.6733070500004</c:v>
                </c:pt>
                <c:pt idx="1">
                  <c:v>970</c:v>
                </c:pt>
                <c:pt idx="2">
                  <c:v>1251.6192000000001</c:v>
                </c:pt>
                <c:pt idx="3">
                  <c:v>335.8</c:v>
                </c:pt>
              </c:numCache>
            </c:numRef>
          </c:val>
          <c:extLst>
            <c:ext xmlns:c16="http://schemas.microsoft.com/office/drawing/2014/chart" uri="{C3380CC4-5D6E-409C-BE32-E72D297353CC}">
              <c16:uniqueId val="{0000000A-48E0-46FF-A9BE-5BED2662668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5617801709163111"/>
          <c:w val="0.88340195143768463"/>
          <c:h val="0.124197743315461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5355209082755"/>
          <c:y val="6.6103903239442194E-2"/>
          <c:w val="0.87068556391906227"/>
          <c:h val="0.75778992674816925"/>
        </c:manualLayout>
      </c:layout>
      <c:barChart>
        <c:barDir val="col"/>
        <c:grouping val="stacked"/>
        <c:varyColors val="0"/>
        <c:ser>
          <c:idx val="0"/>
          <c:order val="0"/>
          <c:tx>
            <c:strRef>
              <c:f>'FY Headcount 12M_Total #33 #41'!$A$7</c:f>
              <c:strCache>
                <c:ptCount val="1"/>
                <c:pt idx="0">
                  <c:v>Total Resident On-Campus</c:v>
                </c:pt>
              </c:strCache>
            </c:strRef>
          </c:tx>
          <c:spPr>
            <a:solidFill>
              <a:schemeClr val="bg2">
                <a:lumMod val="75000"/>
              </a:schemeClr>
            </a:solidFill>
            <a:ln>
              <a:noFill/>
            </a:ln>
            <a:effectLst/>
          </c:spPr>
          <c:invertIfNegative val="0"/>
          <c:cat>
            <c:strRef>
              <c:f>'FY Headcount 12M_Total #33 #41'!$B$4:$W$4</c:f>
              <c:strCache>
                <c:ptCount val="22"/>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pt idx="17">
                  <c:v>2019-20</c:v>
                </c:pt>
                <c:pt idx="18">
                  <c:v>2020-21</c:v>
                </c:pt>
                <c:pt idx="19">
                  <c:v>2021-22</c:v>
                </c:pt>
                <c:pt idx="20">
                  <c:v>2022-23</c:v>
                </c:pt>
                <c:pt idx="21">
                  <c:v>2023-24</c:v>
                </c:pt>
              </c:strCache>
            </c:strRef>
          </c:cat>
          <c:val>
            <c:numRef>
              <c:f>'FY Headcount 12M_Total #33 #41'!$B$7:$W$7</c:f>
              <c:numCache>
                <c:formatCode>#,##0</c:formatCode>
                <c:ptCount val="22"/>
                <c:pt idx="0">
                  <c:v>49336</c:v>
                </c:pt>
                <c:pt idx="1">
                  <c:v>50553</c:v>
                </c:pt>
                <c:pt idx="2">
                  <c:v>50937</c:v>
                </c:pt>
                <c:pt idx="3">
                  <c:v>51967</c:v>
                </c:pt>
                <c:pt idx="4">
                  <c:v>52892</c:v>
                </c:pt>
                <c:pt idx="5">
                  <c:v>52782</c:v>
                </c:pt>
                <c:pt idx="6">
                  <c:v>54625</c:v>
                </c:pt>
                <c:pt idx="7">
                  <c:v>54682</c:v>
                </c:pt>
                <c:pt idx="8">
                  <c:v>54613</c:v>
                </c:pt>
                <c:pt idx="9">
                  <c:v>53860</c:v>
                </c:pt>
                <c:pt idx="10">
                  <c:v>52164</c:v>
                </c:pt>
                <c:pt idx="11">
                  <c:v>50827</c:v>
                </c:pt>
                <c:pt idx="12">
                  <c:v>50785</c:v>
                </c:pt>
                <c:pt idx="13">
                  <c:v>50138</c:v>
                </c:pt>
                <c:pt idx="14">
                  <c:v>50590</c:v>
                </c:pt>
                <c:pt idx="15">
                  <c:v>51312</c:v>
                </c:pt>
                <c:pt idx="16">
                  <c:v>51847</c:v>
                </c:pt>
                <c:pt idx="17">
                  <c:v>53325</c:v>
                </c:pt>
                <c:pt idx="18">
                  <c:v>53418</c:v>
                </c:pt>
                <c:pt idx="19">
                  <c:v>52828</c:v>
                </c:pt>
                <c:pt idx="20">
                  <c:v>51175</c:v>
                </c:pt>
                <c:pt idx="21">
                  <c:v>50733.720590291938</c:v>
                </c:pt>
              </c:numCache>
            </c:numRef>
          </c:val>
          <c:extLst>
            <c:ext xmlns:c16="http://schemas.microsoft.com/office/drawing/2014/chart" uri="{C3380CC4-5D6E-409C-BE32-E72D297353CC}">
              <c16:uniqueId val="{00000000-597F-F143-8297-CDC14EBF0BBC}"/>
            </c:ext>
          </c:extLst>
        </c:ser>
        <c:ser>
          <c:idx val="3"/>
          <c:order val="1"/>
          <c:tx>
            <c:strRef>
              <c:f>'FY Headcount 12M_Total #33 #41'!$A$12</c:f>
              <c:strCache>
                <c:ptCount val="1"/>
                <c:pt idx="0">
                  <c:v>Total Resident Online</c:v>
                </c:pt>
              </c:strCache>
            </c:strRef>
          </c:tx>
          <c:spPr>
            <a:solidFill>
              <a:schemeClr val="bg2"/>
            </a:solidFill>
            <a:ln>
              <a:noFill/>
            </a:ln>
            <a:effectLst/>
          </c:spPr>
          <c:invertIfNegative val="0"/>
          <c:cat>
            <c:strRef>
              <c:f>'FY Headcount 12M_Total #33 #41'!$B$4:$W$4</c:f>
              <c:strCache>
                <c:ptCount val="22"/>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pt idx="17">
                  <c:v>2019-20</c:v>
                </c:pt>
                <c:pt idx="18">
                  <c:v>2020-21</c:v>
                </c:pt>
                <c:pt idx="19">
                  <c:v>2021-22</c:v>
                </c:pt>
                <c:pt idx="20">
                  <c:v>2022-23</c:v>
                </c:pt>
                <c:pt idx="21">
                  <c:v>2023-24</c:v>
                </c:pt>
              </c:strCache>
            </c:strRef>
          </c:cat>
          <c:val>
            <c:numRef>
              <c:f>'FY Headcount 12M_Total #33 #41'!$B$12:$W$12</c:f>
              <c:numCache>
                <c:formatCode>#,##0</c:formatCode>
                <c:ptCount val="22"/>
                <c:pt idx="0">
                  <c:v>0</c:v>
                </c:pt>
                <c:pt idx="1">
                  <c:v>0</c:v>
                </c:pt>
                <c:pt idx="2">
                  <c:v>0</c:v>
                </c:pt>
                <c:pt idx="3">
                  <c:v>0</c:v>
                </c:pt>
                <c:pt idx="4">
                  <c:v>0</c:v>
                </c:pt>
                <c:pt idx="5">
                  <c:v>0</c:v>
                </c:pt>
                <c:pt idx="6">
                  <c:v>892</c:v>
                </c:pt>
                <c:pt idx="7">
                  <c:v>1813</c:v>
                </c:pt>
                <c:pt idx="8">
                  <c:v>2579</c:v>
                </c:pt>
                <c:pt idx="9">
                  <c:v>3556</c:v>
                </c:pt>
                <c:pt idx="10">
                  <c:v>4491</c:v>
                </c:pt>
                <c:pt idx="11">
                  <c:v>4978</c:v>
                </c:pt>
                <c:pt idx="12">
                  <c:v>5428</c:v>
                </c:pt>
                <c:pt idx="13">
                  <c:v>6475</c:v>
                </c:pt>
                <c:pt idx="14">
                  <c:v>7598</c:v>
                </c:pt>
                <c:pt idx="15">
                  <c:v>8746</c:v>
                </c:pt>
                <c:pt idx="16">
                  <c:v>10385</c:v>
                </c:pt>
                <c:pt idx="17">
                  <c:v>12192</c:v>
                </c:pt>
                <c:pt idx="18">
                  <c:v>14036</c:v>
                </c:pt>
                <c:pt idx="19">
                  <c:v>14905</c:v>
                </c:pt>
                <c:pt idx="20">
                  <c:v>15307</c:v>
                </c:pt>
                <c:pt idx="21">
                  <c:v>16524.55337381662</c:v>
                </c:pt>
              </c:numCache>
            </c:numRef>
          </c:val>
          <c:extLst>
            <c:ext xmlns:c16="http://schemas.microsoft.com/office/drawing/2014/chart" uri="{C3380CC4-5D6E-409C-BE32-E72D297353CC}">
              <c16:uniqueId val="{00000001-597F-F143-8297-CDC14EBF0BBC}"/>
            </c:ext>
          </c:extLst>
        </c:ser>
        <c:ser>
          <c:idx val="1"/>
          <c:order val="2"/>
          <c:tx>
            <c:strRef>
              <c:f>'FY Headcount 12M_Total #33 #41'!$A$8</c:f>
              <c:strCache>
                <c:ptCount val="1"/>
                <c:pt idx="0">
                  <c:v>Total Non-Resident On-Campus</c:v>
                </c:pt>
              </c:strCache>
            </c:strRef>
          </c:tx>
          <c:spPr>
            <a:solidFill>
              <a:schemeClr val="accent1">
                <a:lumMod val="75000"/>
              </a:schemeClr>
            </a:solidFill>
            <a:ln>
              <a:noFill/>
            </a:ln>
            <a:effectLst/>
          </c:spPr>
          <c:invertIfNegative val="0"/>
          <c:cat>
            <c:strRef>
              <c:f>'FY Headcount 12M_Total #33 #41'!$B$4:$W$4</c:f>
              <c:strCache>
                <c:ptCount val="22"/>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pt idx="17">
                  <c:v>2019-20</c:v>
                </c:pt>
                <c:pt idx="18">
                  <c:v>2020-21</c:v>
                </c:pt>
                <c:pt idx="19">
                  <c:v>2021-22</c:v>
                </c:pt>
                <c:pt idx="20">
                  <c:v>2022-23</c:v>
                </c:pt>
                <c:pt idx="21">
                  <c:v>2023-24</c:v>
                </c:pt>
              </c:strCache>
            </c:strRef>
          </c:cat>
          <c:val>
            <c:numRef>
              <c:f>'FY Headcount 12M_Total #33 #41'!$B$8:$W$8</c:f>
              <c:numCache>
                <c:formatCode>#,##0</c:formatCode>
                <c:ptCount val="22"/>
                <c:pt idx="0">
                  <c:v>12547</c:v>
                </c:pt>
                <c:pt idx="1">
                  <c:v>13060</c:v>
                </c:pt>
                <c:pt idx="2">
                  <c:v>13293</c:v>
                </c:pt>
                <c:pt idx="3">
                  <c:v>14546</c:v>
                </c:pt>
                <c:pt idx="4">
                  <c:v>15285</c:v>
                </c:pt>
                <c:pt idx="5">
                  <c:v>16750</c:v>
                </c:pt>
                <c:pt idx="6">
                  <c:v>15797</c:v>
                </c:pt>
                <c:pt idx="7">
                  <c:v>15061</c:v>
                </c:pt>
                <c:pt idx="8">
                  <c:v>15641</c:v>
                </c:pt>
                <c:pt idx="9">
                  <c:v>15740</c:v>
                </c:pt>
                <c:pt idx="10">
                  <c:v>15157</c:v>
                </c:pt>
                <c:pt idx="11">
                  <c:v>15633</c:v>
                </c:pt>
                <c:pt idx="12">
                  <c:v>16316</c:v>
                </c:pt>
                <c:pt idx="13">
                  <c:v>17162</c:v>
                </c:pt>
                <c:pt idx="14">
                  <c:v>17605</c:v>
                </c:pt>
                <c:pt idx="15">
                  <c:v>17384</c:v>
                </c:pt>
                <c:pt idx="16">
                  <c:v>18387</c:v>
                </c:pt>
                <c:pt idx="17">
                  <c:v>19484</c:v>
                </c:pt>
                <c:pt idx="18">
                  <c:v>19852</c:v>
                </c:pt>
                <c:pt idx="19">
                  <c:v>21432</c:v>
                </c:pt>
                <c:pt idx="20">
                  <c:v>22293</c:v>
                </c:pt>
                <c:pt idx="21">
                  <c:v>21359.450449611231</c:v>
                </c:pt>
              </c:numCache>
            </c:numRef>
          </c:val>
          <c:extLst>
            <c:ext xmlns:c16="http://schemas.microsoft.com/office/drawing/2014/chart" uri="{C3380CC4-5D6E-409C-BE32-E72D297353CC}">
              <c16:uniqueId val="{00000002-597F-F143-8297-CDC14EBF0BBC}"/>
            </c:ext>
          </c:extLst>
        </c:ser>
        <c:ser>
          <c:idx val="4"/>
          <c:order val="3"/>
          <c:tx>
            <c:strRef>
              <c:f>'FY Headcount 12M_Total #33 #41'!$A$13</c:f>
              <c:strCache>
                <c:ptCount val="1"/>
                <c:pt idx="0">
                  <c:v>Total Non-Resident Online</c:v>
                </c:pt>
              </c:strCache>
            </c:strRef>
          </c:tx>
          <c:spPr>
            <a:solidFill>
              <a:schemeClr val="accent1"/>
            </a:solidFill>
            <a:ln>
              <a:noFill/>
            </a:ln>
            <a:effectLst/>
          </c:spPr>
          <c:invertIfNegative val="0"/>
          <c:cat>
            <c:strRef>
              <c:f>'FY Headcount 12M_Total #33 #41'!$B$4:$W$4</c:f>
              <c:strCache>
                <c:ptCount val="22"/>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pt idx="17">
                  <c:v>2019-20</c:v>
                </c:pt>
                <c:pt idx="18">
                  <c:v>2020-21</c:v>
                </c:pt>
                <c:pt idx="19">
                  <c:v>2021-22</c:v>
                </c:pt>
                <c:pt idx="20">
                  <c:v>2022-23</c:v>
                </c:pt>
                <c:pt idx="21">
                  <c:v>2023-24</c:v>
                </c:pt>
              </c:strCache>
            </c:strRef>
          </c:cat>
          <c:val>
            <c:numRef>
              <c:f>'FY Headcount 12M_Total #33 #41'!$B$13:$W$13</c:f>
              <c:numCache>
                <c:formatCode>#,##0</c:formatCode>
                <c:ptCount val="22"/>
                <c:pt idx="0">
                  <c:v>0</c:v>
                </c:pt>
                <c:pt idx="1">
                  <c:v>0</c:v>
                </c:pt>
                <c:pt idx="2">
                  <c:v>0</c:v>
                </c:pt>
                <c:pt idx="3">
                  <c:v>0</c:v>
                </c:pt>
                <c:pt idx="4">
                  <c:v>0</c:v>
                </c:pt>
                <c:pt idx="5">
                  <c:v>0</c:v>
                </c:pt>
                <c:pt idx="6">
                  <c:v>560</c:v>
                </c:pt>
                <c:pt idx="7">
                  <c:v>941</c:v>
                </c:pt>
                <c:pt idx="8">
                  <c:v>2097</c:v>
                </c:pt>
                <c:pt idx="9">
                  <c:v>4215</c:v>
                </c:pt>
                <c:pt idx="10">
                  <c:v>6731</c:v>
                </c:pt>
                <c:pt idx="11">
                  <c:v>9991</c:v>
                </c:pt>
                <c:pt idx="12">
                  <c:v>16141</c:v>
                </c:pt>
                <c:pt idx="13">
                  <c:v>23888</c:v>
                </c:pt>
                <c:pt idx="14">
                  <c:v>30374</c:v>
                </c:pt>
                <c:pt idx="15">
                  <c:v>37392</c:v>
                </c:pt>
                <c:pt idx="16">
                  <c:v>45262</c:v>
                </c:pt>
                <c:pt idx="17">
                  <c:v>53671</c:v>
                </c:pt>
                <c:pt idx="18">
                  <c:v>61377</c:v>
                </c:pt>
                <c:pt idx="19">
                  <c:v>66469</c:v>
                </c:pt>
                <c:pt idx="20">
                  <c:v>71643</c:v>
                </c:pt>
                <c:pt idx="21">
                  <c:v>76873.471372735119</c:v>
                </c:pt>
              </c:numCache>
            </c:numRef>
          </c:val>
          <c:extLst>
            <c:ext xmlns:c16="http://schemas.microsoft.com/office/drawing/2014/chart" uri="{C3380CC4-5D6E-409C-BE32-E72D297353CC}">
              <c16:uniqueId val="{00000003-597F-F143-8297-CDC14EBF0BBC}"/>
            </c:ext>
          </c:extLst>
        </c:ser>
        <c:ser>
          <c:idx val="2"/>
          <c:order val="4"/>
          <c:tx>
            <c:strRef>
              <c:f>'FY Headcount 12M_Total #33 #41'!$A$9</c:f>
              <c:strCache>
                <c:ptCount val="1"/>
                <c:pt idx="0">
                  <c:v>Total International On-Campus</c:v>
                </c:pt>
              </c:strCache>
            </c:strRef>
          </c:tx>
          <c:spPr>
            <a:solidFill>
              <a:schemeClr val="tx2">
                <a:lumMod val="60000"/>
                <a:lumOff val="40000"/>
              </a:schemeClr>
            </a:solidFill>
            <a:ln>
              <a:noFill/>
            </a:ln>
            <a:effectLst/>
          </c:spPr>
          <c:invertIfNegative val="0"/>
          <c:cat>
            <c:strRef>
              <c:f>'FY Headcount 12M_Total #33 #41'!$B$4:$W$4</c:f>
              <c:strCache>
                <c:ptCount val="22"/>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pt idx="17">
                  <c:v>2019-20</c:v>
                </c:pt>
                <c:pt idx="18">
                  <c:v>2020-21</c:v>
                </c:pt>
                <c:pt idx="19">
                  <c:v>2021-22</c:v>
                </c:pt>
                <c:pt idx="20">
                  <c:v>2022-23</c:v>
                </c:pt>
                <c:pt idx="21">
                  <c:v>2023-24</c:v>
                </c:pt>
              </c:strCache>
            </c:strRef>
          </c:cat>
          <c:val>
            <c:numRef>
              <c:f>'FY Headcount 12M_Total #33 #41'!$B$9:$W$9</c:f>
              <c:numCache>
                <c:formatCode>#,##0</c:formatCode>
                <c:ptCount val="22"/>
                <c:pt idx="0">
                  <c:v>4165</c:v>
                </c:pt>
                <c:pt idx="1">
                  <c:v>4021</c:v>
                </c:pt>
                <c:pt idx="2">
                  <c:v>3722</c:v>
                </c:pt>
                <c:pt idx="3">
                  <c:v>3758</c:v>
                </c:pt>
                <c:pt idx="4">
                  <c:v>3780</c:v>
                </c:pt>
                <c:pt idx="5">
                  <c:v>4106</c:v>
                </c:pt>
                <c:pt idx="6">
                  <c:v>4112</c:v>
                </c:pt>
                <c:pt idx="7">
                  <c:v>4091</c:v>
                </c:pt>
                <c:pt idx="8">
                  <c:v>4515</c:v>
                </c:pt>
                <c:pt idx="9">
                  <c:v>5029</c:v>
                </c:pt>
                <c:pt idx="10">
                  <c:v>6003</c:v>
                </c:pt>
                <c:pt idx="11">
                  <c:v>7870</c:v>
                </c:pt>
                <c:pt idx="12">
                  <c:v>10464</c:v>
                </c:pt>
                <c:pt idx="13">
                  <c:v>11097</c:v>
                </c:pt>
                <c:pt idx="14">
                  <c:v>11171</c:v>
                </c:pt>
                <c:pt idx="15">
                  <c:v>10966</c:v>
                </c:pt>
                <c:pt idx="16">
                  <c:v>10312</c:v>
                </c:pt>
                <c:pt idx="17">
                  <c:v>10070</c:v>
                </c:pt>
                <c:pt idx="18">
                  <c:v>9343</c:v>
                </c:pt>
                <c:pt idx="19">
                  <c:v>10588</c:v>
                </c:pt>
                <c:pt idx="20">
                  <c:v>13388</c:v>
                </c:pt>
                <c:pt idx="21">
                  <c:v>14093.749738741441</c:v>
                </c:pt>
              </c:numCache>
            </c:numRef>
          </c:val>
          <c:extLst>
            <c:ext xmlns:c16="http://schemas.microsoft.com/office/drawing/2014/chart" uri="{C3380CC4-5D6E-409C-BE32-E72D297353CC}">
              <c16:uniqueId val="{00000004-597F-F143-8297-CDC14EBF0BBC}"/>
            </c:ext>
          </c:extLst>
        </c:ser>
        <c:ser>
          <c:idx val="5"/>
          <c:order val="5"/>
          <c:tx>
            <c:strRef>
              <c:f>'FY Headcount 12M_Total #33 #41'!$A$14</c:f>
              <c:strCache>
                <c:ptCount val="1"/>
                <c:pt idx="0">
                  <c:v>Total International Online</c:v>
                </c:pt>
              </c:strCache>
            </c:strRef>
          </c:tx>
          <c:spPr>
            <a:solidFill>
              <a:schemeClr val="tx2">
                <a:lumMod val="40000"/>
                <a:lumOff val="60000"/>
              </a:schemeClr>
            </a:solidFill>
            <a:ln>
              <a:noFill/>
            </a:ln>
            <a:effectLst/>
          </c:spPr>
          <c:invertIfNegative val="0"/>
          <c:cat>
            <c:strRef>
              <c:f>'FY Headcount 12M_Total #33 #41'!$B$4:$W$4</c:f>
              <c:strCache>
                <c:ptCount val="22"/>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pt idx="17">
                  <c:v>2019-20</c:v>
                </c:pt>
                <c:pt idx="18">
                  <c:v>2020-21</c:v>
                </c:pt>
                <c:pt idx="19">
                  <c:v>2021-22</c:v>
                </c:pt>
                <c:pt idx="20">
                  <c:v>2022-23</c:v>
                </c:pt>
                <c:pt idx="21">
                  <c:v>2023-24</c:v>
                </c:pt>
              </c:strCache>
            </c:strRef>
          </c:cat>
          <c:val>
            <c:numRef>
              <c:f>'FY Headcount 12M_Total #33 #41'!$B$14:$W$14</c:f>
              <c:numCache>
                <c:formatCode>#,##0</c:formatCode>
                <c:ptCount val="22"/>
                <c:pt idx="0">
                  <c:v>0</c:v>
                </c:pt>
                <c:pt idx="1">
                  <c:v>0</c:v>
                </c:pt>
                <c:pt idx="2">
                  <c:v>0</c:v>
                </c:pt>
                <c:pt idx="3">
                  <c:v>0</c:v>
                </c:pt>
                <c:pt idx="4">
                  <c:v>0</c:v>
                </c:pt>
                <c:pt idx="5">
                  <c:v>0</c:v>
                </c:pt>
                <c:pt idx="6">
                  <c:v>34</c:v>
                </c:pt>
                <c:pt idx="7">
                  <c:v>52</c:v>
                </c:pt>
                <c:pt idx="8">
                  <c:v>56</c:v>
                </c:pt>
                <c:pt idx="9">
                  <c:v>71</c:v>
                </c:pt>
                <c:pt idx="10">
                  <c:v>111</c:v>
                </c:pt>
                <c:pt idx="11">
                  <c:v>184</c:v>
                </c:pt>
                <c:pt idx="12">
                  <c:v>323</c:v>
                </c:pt>
                <c:pt idx="13">
                  <c:v>348</c:v>
                </c:pt>
                <c:pt idx="14">
                  <c:v>352</c:v>
                </c:pt>
                <c:pt idx="15">
                  <c:v>397</c:v>
                </c:pt>
                <c:pt idx="16">
                  <c:v>647</c:v>
                </c:pt>
                <c:pt idx="17">
                  <c:v>1213</c:v>
                </c:pt>
                <c:pt idx="18">
                  <c:v>2434</c:v>
                </c:pt>
                <c:pt idx="19">
                  <c:v>3202</c:v>
                </c:pt>
                <c:pt idx="20">
                  <c:v>3386</c:v>
                </c:pt>
                <c:pt idx="21">
                  <c:v>3624.2010954020639</c:v>
                </c:pt>
              </c:numCache>
            </c:numRef>
          </c:val>
          <c:extLst>
            <c:ext xmlns:c16="http://schemas.microsoft.com/office/drawing/2014/chart" uri="{C3380CC4-5D6E-409C-BE32-E72D297353CC}">
              <c16:uniqueId val="{00000005-597F-F143-8297-CDC14EBF0BBC}"/>
            </c:ext>
          </c:extLst>
        </c:ser>
        <c:dLbls>
          <c:showLegendKey val="0"/>
          <c:showVal val="0"/>
          <c:showCatName val="0"/>
          <c:showSerName val="0"/>
          <c:showPercent val="0"/>
          <c:showBubbleSize val="0"/>
        </c:dLbls>
        <c:gapWidth val="99"/>
        <c:overlap val="100"/>
        <c:axId val="-2110013872"/>
        <c:axId val="-2110010448"/>
      </c:barChart>
      <c:catAx>
        <c:axId val="-211001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1" i="0" u="none" strike="noStrike" kern="1200" baseline="0">
                <a:solidFill>
                  <a:schemeClr val="bg1">
                    <a:lumMod val="65000"/>
                  </a:schemeClr>
                </a:solidFill>
                <a:latin typeface="+mn-lt"/>
                <a:ea typeface="+mn-ea"/>
                <a:cs typeface="+mn-cs"/>
              </a:defRPr>
            </a:pPr>
            <a:endParaRPr lang="en-US"/>
          </a:p>
        </c:txPr>
        <c:crossAx val="-2110010448"/>
        <c:crosses val="autoZero"/>
        <c:auto val="1"/>
        <c:lblAlgn val="ctr"/>
        <c:lblOffset val="100"/>
        <c:noMultiLvlLbl val="0"/>
      </c:catAx>
      <c:valAx>
        <c:axId val="-2110010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bg1">
                    <a:lumMod val="65000"/>
                  </a:schemeClr>
                </a:solidFill>
                <a:latin typeface="+mn-lt"/>
                <a:ea typeface="+mn-ea"/>
                <a:cs typeface="+mn-cs"/>
              </a:defRPr>
            </a:pPr>
            <a:endParaRPr lang="en-US"/>
          </a:p>
        </c:txPr>
        <c:crossAx val="-2110013872"/>
        <c:crosses val="autoZero"/>
        <c:crossBetween val="between"/>
      </c:valAx>
      <c:spPr>
        <a:noFill/>
        <a:ln>
          <a:noFill/>
        </a:ln>
        <a:effectLst/>
      </c:spPr>
    </c:plotArea>
    <c:plotVisOnly val="1"/>
    <c:dispBlanksAs val="zero"/>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aseline="0" dirty="0">
                <a:solidFill>
                  <a:schemeClr val="tx1"/>
                </a:solidFill>
              </a:rPr>
              <a:t>Fall 2015 to Fall 2024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UG Res</c:v>
                </c:pt>
              </c:strCache>
            </c:strRef>
          </c:tx>
          <c:spPr>
            <a:solidFill>
              <a:schemeClr val="accent1"/>
            </a:solidFill>
            <a:ln>
              <a:noFill/>
            </a:ln>
            <a:effectLst/>
          </c:spPr>
          <c:dLbls>
            <c:dLbl>
              <c:idx val="0"/>
              <c:layout>
                <c:manualLayout>
                  <c:x val="2.8709217128067472E-2"/>
                  <c:y val="-1.158491093052056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92-4793-A742-9B5A2D83FB92}"/>
                </c:ext>
              </c:extLst>
            </c:dLbl>
            <c:dLbl>
              <c:idx val="9"/>
              <c:layout>
                <c:manualLayout>
                  <c:x val="-2.6658558761777106E-2"/>
                  <c:y val="-6.31911532385466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92-4793-A742-9B5A2D83FB9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Fall 2015</c:v>
                </c:pt>
                <c:pt idx="1">
                  <c:v>Fall 2016</c:v>
                </c:pt>
                <c:pt idx="2">
                  <c:v>Fall 2017</c:v>
                </c:pt>
                <c:pt idx="3">
                  <c:v>Fall 2018</c:v>
                </c:pt>
                <c:pt idx="4">
                  <c:v>Fall 2019</c:v>
                </c:pt>
                <c:pt idx="5">
                  <c:v>Fall 2020</c:v>
                </c:pt>
                <c:pt idx="6">
                  <c:v>Fall 2021</c:v>
                </c:pt>
                <c:pt idx="7">
                  <c:v>Fall 2022</c:v>
                </c:pt>
                <c:pt idx="8">
                  <c:v>Fall 2023</c:v>
                </c:pt>
                <c:pt idx="9">
                  <c:v>Fall 2024</c:v>
                </c:pt>
              </c:strCache>
            </c:strRef>
          </c:cat>
          <c:val>
            <c:numRef>
              <c:f>Sheet1!$B$2:$B$11</c:f>
              <c:numCache>
                <c:formatCode>_(* #,##0_);_(* \(#,##0\);_(* "-"??_);_(@_)</c:formatCode>
                <c:ptCount val="10"/>
                <c:pt idx="0">
                  <c:v>44574.3</c:v>
                </c:pt>
                <c:pt idx="1">
                  <c:v>45213.1</c:v>
                </c:pt>
                <c:pt idx="2">
                  <c:v>46537.9</c:v>
                </c:pt>
                <c:pt idx="3">
                  <c:v>48427.8</c:v>
                </c:pt>
                <c:pt idx="4">
                  <c:v>51232.3</c:v>
                </c:pt>
                <c:pt idx="5">
                  <c:v>52741.3</c:v>
                </c:pt>
                <c:pt idx="6">
                  <c:v>52602.400000000001</c:v>
                </c:pt>
                <c:pt idx="7" formatCode="#,##0_);\(#,##0\)">
                  <c:v>52330.200000000004</c:v>
                </c:pt>
                <c:pt idx="8" formatCode="#,##0_);\(#,##0\)">
                  <c:v>52891.733333330711</c:v>
                </c:pt>
                <c:pt idx="9">
                  <c:v>54019</c:v>
                </c:pt>
              </c:numCache>
            </c:numRef>
          </c:val>
          <c:extLst>
            <c:ext xmlns:c16="http://schemas.microsoft.com/office/drawing/2014/chart" uri="{C3380CC4-5D6E-409C-BE32-E72D297353CC}">
              <c16:uniqueId val="{00000000-8750-4FD4-B7B4-75360A886E66}"/>
            </c:ext>
          </c:extLst>
        </c:ser>
        <c:ser>
          <c:idx val="1"/>
          <c:order val="1"/>
          <c:tx>
            <c:strRef>
              <c:f>Sheet1!$C$1</c:f>
              <c:strCache>
                <c:ptCount val="1"/>
                <c:pt idx="0">
                  <c:v>UG Non-Res  </c:v>
                </c:pt>
              </c:strCache>
            </c:strRef>
          </c:tx>
          <c:spPr>
            <a:solidFill>
              <a:schemeClr val="accent5"/>
            </a:solidFill>
            <a:ln>
              <a:noFill/>
            </a:ln>
            <a:effectLst/>
          </c:spPr>
          <c:dLbls>
            <c:dLbl>
              <c:idx val="0"/>
              <c:layout>
                <c:manualLayout>
                  <c:x val="2.6658558761776956E-2"/>
                  <c:y val="3.1595576619273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92-4793-A742-9B5A2D83FB92}"/>
                </c:ext>
              </c:extLst>
            </c:dLbl>
            <c:dLbl>
              <c:idx val="9"/>
              <c:layout>
                <c:manualLayout>
                  <c:x val="-2.8709217128067489E-2"/>
                  <c:y val="3.1595576619273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92-4793-A742-9B5A2D83FB9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Fall 2015</c:v>
                </c:pt>
                <c:pt idx="1">
                  <c:v>Fall 2016</c:v>
                </c:pt>
                <c:pt idx="2">
                  <c:v>Fall 2017</c:v>
                </c:pt>
                <c:pt idx="3">
                  <c:v>Fall 2018</c:v>
                </c:pt>
                <c:pt idx="4">
                  <c:v>Fall 2019</c:v>
                </c:pt>
                <c:pt idx="5">
                  <c:v>Fall 2020</c:v>
                </c:pt>
                <c:pt idx="6">
                  <c:v>Fall 2021</c:v>
                </c:pt>
                <c:pt idx="7">
                  <c:v>Fall 2022</c:v>
                </c:pt>
                <c:pt idx="8">
                  <c:v>Fall 2023</c:v>
                </c:pt>
                <c:pt idx="9">
                  <c:v>Fall 2024</c:v>
                </c:pt>
              </c:strCache>
            </c:strRef>
          </c:cat>
          <c:val>
            <c:numRef>
              <c:f>Sheet1!$C$2:$C$11</c:f>
              <c:numCache>
                <c:formatCode>_(* #,##0_);_(* \(#,##0\);_(* "-"??_);_(@_)</c:formatCode>
                <c:ptCount val="10"/>
                <c:pt idx="0">
                  <c:v>29073.8</c:v>
                </c:pt>
                <c:pt idx="1">
                  <c:v>32543.4</c:v>
                </c:pt>
                <c:pt idx="2">
                  <c:v>33958.9</c:v>
                </c:pt>
                <c:pt idx="3">
                  <c:v>36812.6</c:v>
                </c:pt>
                <c:pt idx="4">
                  <c:v>39837.200000000004</c:v>
                </c:pt>
                <c:pt idx="5">
                  <c:v>43748.700000000004</c:v>
                </c:pt>
                <c:pt idx="6">
                  <c:v>46388.9</c:v>
                </c:pt>
                <c:pt idx="7">
                  <c:v>50501</c:v>
                </c:pt>
                <c:pt idx="8">
                  <c:v>52150.591666664928</c:v>
                </c:pt>
                <c:pt idx="9">
                  <c:v>56055</c:v>
                </c:pt>
              </c:numCache>
            </c:numRef>
          </c:val>
          <c:extLst>
            <c:ext xmlns:c16="http://schemas.microsoft.com/office/drawing/2014/chart" uri="{C3380CC4-5D6E-409C-BE32-E72D297353CC}">
              <c16:uniqueId val="{00000001-8750-4FD4-B7B4-75360A886E66}"/>
            </c:ext>
          </c:extLst>
        </c:ser>
        <c:ser>
          <c:idx val="2"/>
          <c:order val="2"/>
          <c:tx>
            <c:strRef>
              <c:f>Sheet1!$D$1</c:f>
              <c:strCache>
                <c:ptCount val="1"/>
                <c:pt idx="0">
                  <c:v>GD Res</c:v>
                </c:pt>
              </c:strCache>
            </c:strRef>
          </c:tx>
          <c:spPr>
            <a:solidFill>
              <a:schemeClr val="accent3"/>
            </a:solidFill>
            <a:ln>
              <a:solidFill>
                <a:schemeClr val="accent3"/>
              </a:solidFill>
            </a:ln>
            <a:effectLst/>
          </c:spPr>
          <c:dLbls>
            <c:dLbl>
              <c:idx val="0"/>
              <c:layout>
                <c:manualLayout>
                  <c:x val="2.87092171280674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92-4793-A742-9B5A2D83FB92}"/>
                </c:ext>
              </c:extLst>
            </c:dLbl>
            <c:dLbl>
              <c:idx val="9"/>
              <c:layout>
                <c:manualLayout>
                  <c:x val="-2.2557242029195883E-2"/>
                  <c:y val="6.31911532385466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92-4793-A742-9B5A2D83FB9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Fall 2015</c:v>
                </c:pt>
                <c:pt idx="1">
                  <c:v>Fall 2016</c:v>
                </c:pt>
                <c:pt idx="2">
                  <c:v>Fall 2017</c:v>
                </c:pt>
                <c:pt idx="3">
                  <c:v>Fall 2018</c:v>
                </c:pt>
                <c:pt idx="4">
                  <c:v>Fall 2019</c:v>
                </c:pt>
                <c:pt idx="5">
                  <c:v>Fall 2020</c:v>
                </c:pt>
                <c:pt idx="6">
                  <c:v>Fall 2021</c:v>
                </c:pt>
                <c:pt idx="7">
                  <c:v>Fall 2022</c:v>
                </c:pt>
                <c:pt idx="8">
                  <c:v>Fall 2023</c:v>
                </c:pt>
                <c:pt idx="9">
                  <c:v>Fall 2024</c:v>
                </c:pt>
              </c:strCache>
            </c:strRef>
          </c:cat>
          <c:val>
            <c:numRef>
              <c:f>Sheet1!$D$2:$D$11</c:f>
              <c:numCache>
                <c:formatCode>_(* #,##0_);_(* \(#,##0\);_(* "-"??_);_(@_)</c:formatCode>
                <c:ptCount val="10"/>
                <c:pt idx="0">
                  <c:v>6057.7</c:v>
                </c:pt>
                <c:pt idx="1">
                  <c:v>6259</c:v>
                </c:pt>
                <c:pt idx="2">
                  <c:v>6506.5</c:v>
                </c:pt>
                <c:pt idx="3">
                  <c:v>6417.1</c:v>
                </c:pt>
                <c:pt idx="4">
                  <c:v>6530.7</c:v>
                </c:pt>
                <c:pt idx="5">
                  <c:v>6973.8</c:v>
                </c:pt>
                <c:pt idx="6">
                  <c:v>6914.7</c:v>
                </c:pt>
                <c:pt idx="7" formatCode="#,##0_);\(#,##0\)">
                  <c:v>6495.7</c:v>
                </c:pt>
                <c:pt idx="8" formatCode="#,##0_);\(#,##0\)">
                  <c:v>6708.7166666666317</c:v>
                </c:pt>
                <c:pt idx="9">
                  <c:v>7710</c:v>
                </c:pt>
              </c:numCache>
            </c:numRef>
          </c:val>
          <c:extLst>
            <c:ext xmlns:c16="http://schemas.microsoft.com/office/drawing/2014/chart" uri="{C3380CC4-5D6E-409C-BE32-E72D297353CC}">
              <c16:uniqueId val="{00000002-8750-4FD4-B7B4-75360A886E66}"/>
            </c:ext>
          </c:extLst>
        </c:ser>
        <c:ser>
          <c:idx val="3"/>
          <c:order val="3"/>
          <c:tx>
            <c:strRef>
              <c:f>Sheet1!$E$1</c:f>
              <c:strCache>
                <c:ptCount val="1"/>
                <c:pt idx="0">
                  <c:v>GD Non-Res   </c:v>
                </c:pt>
              </c:strCache>
            </c:strRef>
          </c:tx>
          <c:spPr>
            <a:solidFill>
              <a:schemeClr val="accent4"/>
            </a:solidFill>
            <a:ln>
              <a:noFill/>
            </a:ln>
            <a:effectLst/>
          </c:spPr>
          <c:dLbls>
            <c:dLbl>
              <c:idx val="0"/>
              <c:layout>
                <c:manualLayout>
                  <c:x val="2.8709217128067472E-2"/>
                  <c:y val="-6.31911532385466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92-4793-A742-9B5A2D83FB92}"/>
                </c:ext>
              </c:extLst>
            </c:dLbl>
            <c:dLbl>
              <c:idx val="9"/>
              <c:layout>
                <c:manualLayout>
                  <c:x val="-2.6658558761777106E-2"/>
                  <c:y val="-9.4786729857819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92-4793-A742-9B5A2D83FB9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Fall 2015</c:v>
                </c:pt>
                <c:pt idx="1">
                  <c:v>Fall 2016</c:v>
                </c:pt>
                <c:pt idx="2">
                  <c:v>Fall 2017</c:v>
                </c:pt>
                <c:pt idx="3">
                  <c:v>Fall 2018</c:v>
                </c:pt>
                <c:pt idx="4">
                  <c:v>Fall 2019</c:v>
                </c:pt>
                <c:pt idx="5">
                  <c:v>Fall 2020</c:v>
                </c:pt>
                <c:pt idx="6">
                  <c:v>Fall 2021</c:v>
                </c:pt>
                <c:pt idx="7">
                  <c:v>Fall 2022</c:v>
                </c:pt>
                <c:pt idx="8">
                  <c:v>Fall 2023</c:v>
                </c:pt>
                <c:pt idx="9">
                  <c:v>Fall 2024</c:v>
                </c:pt>
              </c:strCache>
            </c:strRef>
          </c:cat>
          <c:val>
            <c:numRef>
              <c:f>Sheet1!$E$2:$E$11</c:f>
              <c:numCache>
                <c:formatCode>_(* #,##0_);_(* \(#,##0\);_(* "-"??_);_(@_)</c:formatCode>
                <c:ptCount val="10"/>
                <c:pt idx="0">
                  <c:v>9027.2999999999993</c:v>
                </c:pt>
                <c:pt idx="1">
                  <c:v>10052</c:v>
                </c:pt>
                <c:pt idx="2">
                  <c:v>10936.5</c:v>
                </c:pt>
                <c:pt idx="3">
                  <c:v>11984.3</c:v>
                </c:pt>
                <c:pt idx="4">
                  <c:v>12938.5</c:v>
                </c:pt>
                <c:pt idx="5">
                  <c:v>13533.6</c:v>
                </c:pt>
                <c:pt idx="6">
                  <c:v>15857.368181818181</c:v>
                </c:pt>
                <c:pt idx="7">
                  <c:v>17863.767133520072</c:v>
                </c:pt>
                <c:pt idx="8">
                  <c:v>18300.025711034432</c:v>
                </c:pt>
                <c:pt idx="9">
                  <c:v>18865</c:v>
                </c:pt>
              </c:numCache>
            </c:numRef>
          </c:val>
          <c:extLst>
            <c:ext xmlns:c16="http://schemas.microsoft.com/office/drawing/2014/chart" uri="{C3380CC4-5D6E-409C-BE32-E72D297353CC}">
              <c16:uniqueId val="{00000003-8750-4FD4-B7B4-75360A886E66}"/>
            </c:ext>
          </c:extLst>
        </c:ser>
        <c:dLbls>
          <c:showLegendKey val="0"/>
          <c:showVal val="0"/>
          <c:showCatName val="0"/>
          <c:showSerName val="0"/>
          <c:showPercent val="0"/>
          <c:showBubbleSize val="0"/>
        </c:dLbls>
        <c:axId val="2023037568"/>
        <c:axId val="2023038400"/>
      </c:areaChart>
      <c:catAx>
        <c:axId val="2023037568"/>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23038400"/>
        <c:crosses val="autoZero"/>
        <c:auto val="1"/>
        <c:lblAlgn val="ctr"/>
        <c:lblOffset val="100"/>
        <c:noMultiLvlLbl val="0"/>
      </c:catAx>
      <c:valAx>
        <c:axId val="202303840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230375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Public Investment</c:v>
                </c:pt>
              </c:strCache>
            </c:strRef>
          </c:tx>
          <c:spPr>
            <a:solidFill>
              <a:schemeClr val="accent1"/>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fld id="{7C3C03AD-30AC-4836-B3F9-621BD3A07F02}" type="CELLRANGE">
                      <a:rPr lang="en-US" dirty="0"/>
                      <a:pPr>
                        <a:defRPr sz="900" b="1" i="0" u="none" strike="noStrike" kern="1200" baseline="0">
                          <a:solidFill>
                            <a:schemeClr val="tx1"/>
                          </a:solidFill>
                          <a:latin typeface="+mn-lt"/>
                          <a:ea typeface="+mn-ea"/>
                          <a:cs typeface="+mn-cs"/>
                        </a:defRPr>
                      </a:pPr>
                      <a:t>[CELLRANGE]</a:t>
                    </a:fld>
                    <a:endParaRPr lang="en-US"/>
                  </a:p>
                </c:rich>
              </c:tx>
              <c:numFmt formatCode="General"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0-00A6-4A29-8234-8FDB74D04868}"/>
                </c:ext>
              </c:extLst>
            </c:dLbl>
            <c:dLbl>
              <c:idx val="1"/>
              <c:tx>
                <c:rich>
                  <a:bodyPr/>
                  <a:lstStyle/>
                  <a:p>
                    <a:fld id="{38942359-19E5-4C4F-ADE1-E5AC86B2D1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0A6-4A29-8234-8FDB74D04868}"/>
                </c:ext>
              </c:extLst>
            </c:dLbl>
            <c:dLbl>
              <c:idx val="2"/>
              <c:tx>
                <c:rich>
                  <a:bodyPr/>
                  <a:lstStyle/>
                  <a:p>
                    <a:fld id="{46BAB78A-C0B2-4CD4-9BA0-C7424295D49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0A6-4A29-8234-8FDB74D04868}"/>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FY24 BGT</c:v>
                </c:pt>
                <c:pt idx="1">
                  <c:v>FY25 BGT</c:v>
                </c:pt>
                <c:pt idx="2">
                  <c:v>FY25 EST</c:v>
                </c:pt>
              </c:strCache>
            </c:strRef>
          </c:cat>
          <c:val>
            <c:numRef>
              <c:f>Sheet1!$B$27:$B$29</c:f>
              <c:numCache>
                <c:formatCode>General</c:formatCode>
                <c:ptCount val="3"/>
                <c:pt idx="0">
                  <c:v>527.9</c:v>
                </c:pt>
                <c:pt idx="1">
                  <c:v>514.1</c:v>
                </c:pt>
                <c:pt idx="2">
                  <c:v>497.1</c:v>
                </c:pt>
              </c:numCache>
            </c:numRef>
          </c:val>
          <c:extLst>
            <c:ext xmlns:c15="http://schemas.microsoft.com/office/drawing/2012/chart" uri="{02D57815-91ED-43cb-92C2-25804820EDAC}">
              <c15:datalabelsRange>
                <c15:f>Sheet1!$B$35:$B$37</c15:f>
                <c15:dlblRangeCache>
                  <c:ptCount val="3"/>
                  <c:pt idx="0">
                    <c:v>$527.9
10.4%</c:v>
                  </c:pt>
                  <c:pt idx="1">
                    <c:v>$514.1
9.5%</c:v>
                  </c:pt>
                  <c:pt idx="2">
                    <c:v>$497.1
8.9%</c:v>
                  </c:pt>
                </c15:dlblRangeCache>
              </c15:datalabelsRange>
            </c:ext>
            <c:ext xmlns:c16="http://schemas.microsoft.com/office/drawing/2014/chart" uri="{C3380CC4-5D6E-409C-BE32-E72D297353CC}">
              <c16:uniqueId val="{00000000-7778-4091-8F36-6E737C2EE9A6}"/>
            </c:ext>
          </c:extLst>
        </c:ser>
        <c:ser>
          <c:idx val="1"/>
          <c:order val="1"/>
          <c:tx>
            <c:strRef>
              <c:f>Sheet1!$C$1</c:f>
              <c:strCache>
                <c:ptCount val="1"/>
                <c:pt idx="0">
                  <c:v>Gross Tuition and Fees</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fld id="{C2F6391B-1BBE-4EBC-A493-C00F4C611115}" type="CELLRANGE">
                      <a:rPr lang="en-US"/>
                      <a:pPr>
                        <a:defRPr sz="900" b="1" i="0" u="none" strike="noStrike" kern="1200" baseline="0">
                          <a:solidFill>
                            <a:schemeClr val="bg1"/>
                          </a:solidFill>
                          <a:latin typeface="+mn-lt"/>
                          <a:ea typeface="+mn-ea"/>
                          <a:cs typeface="+mn-cs"/>
                        </a:defRPr>
                      </a:pPr>
                      <a:t>[CELLRANGE]</a:t>
                    </a:fld>
                    <a:endParaRPr lang="en-US"/>
                  </a:p>
                </c:rich>
              </c:tx>
              <c:numFmt formatCode="General"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2-34F3-4947-A7CB-379474E13527}"/>
                </c:ext>
              </c:extLst>
            </c:dLbl>
            <c:dLbl>
              <c:idx val="1"/>
              <c:tx>
                <c:rich>
                  <a:bodyPr/>
                  <a:lstStyle/>
                  <a:p>
                    <a:fld id="{10997FA2-2029-41B5-8982-488560A49AA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0A6-4A29-8234-8FDB74D04868}"/>
                </c:ext>
              </c:extLst>
            </c:dLbl>
            <c:dLbl>
              <c:idx val="2"/>
              <c:tx>
                <c:rich>
                  <a:bodyPr/>
                  <a:lstStyle/>
                  <a:p>
                    <a:fld id="{715F83A6-65EA-4017-B95C-C2DFD90CB60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4F3-4947-A7CB-379474E13527}"/>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FY24 BGT</c:v>
                </c:pt>
                <c:pt idx="1">
                  <c:v>FY25 BGT</c:v>
                </c:pt>
                <c:pt idx="2">
                  <c:v>FY25 EST</c:v>
                </c:pt>
              </c:strCache>
            </c:strRef>
          </c:cat>
          <c:val>
            <c:numRef>
              <c:f>Sheet1!$C$27:$C$29</c:f>
              <c:numCache>
                <c:formatCode>0.0</c:formatCode>
                <c:ptCount val="3"/>
                <c:pt idx="0">
                  <c:v>2650</c:v>
                </c:pt>
                <c:pt idx="1">
                  <c:v>2818</c:v>
                </c:pt>
                <c:pt idx="2">
                  <c:v>2836.2</c:v>
                </c:pt>
              </c:numCache>
            </c:numRef>
          </c:val>
          <c:extLst>
            <c:ext xmlns:c15="http://schemas.microsoft.com/office/drawing/2012/chart" uri="{02D57815-91ED-43cb-92C2-25804820EDAC}">
              <c15:datalabelsRange>
                <c15:f>Sheet1!$C$35:$C$37</c15:f>
                <c15:dlblRangeCache>
                  <c:ptCount val="3"/>
                  <c:pt idx="0">
                    <c:v>$2,650.0
52.2%</c:v>
                  </c:pt>
                  <c:pt idx="1">
                    <c:v>$2,818.0
51.9%</c:v>
                  </c:pt>
                  <c:pt idx="2">
                    <c:v>$2,836.2
51.0%</c:v>
                  </c:pt>
                </c15:dlblRangeCache>
              </c15:datalabelsRange>
            </c:ext>
            <c:ext xmlns:c16="http://schemas.microsoft.com/office/drawing/2014/chart" uri="{C3380CC4-5D6E-409C-BE32-E72D297353CC}">
              <c16:uniqueId val="{00000001-7778-4091-8F36-6E737C2EE9A6}"/>
            </c:ext>
          </c:extLst>
        </c:ser>
        <c:ser>
          <c:idx val="2"/>
          <c:order val="2"/>
          <c:tx>
            <c:strRef>
              <c:f>Sheet1!$D$1</c:f>
              <c:strCache>
                <c:ptCount val="1"/>
                <c:pt idx="0">
                  <c:v>Grants and Contracts</c:v>
                </c:pt>
              </c:strCache>
            </c:strRef>
          </c:tx>
          <c:spPr>
            <a:solidFill>
              <a:schemeClr val="accent3"/>
            </a:solidFill>
            <a:ln>
              <a:noFill/>
            </a:ln>
            <a:effectLst/>
          </c:spPr>
          <c:invertIfNegative val="0"/>
          <c:dLbls>
            <c:dLbl>
              <c:idx val="0"/>
              <c:tx>
                <c:rich>
                  <a:bodyPr/>
                  <a:lstStyle/>
                  <a:p>
                    <a:fld id="{ACDC9E0D-9BD1-4F2D-B78F-748AF46324A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4F3-4947-A7CB-379474E13527}"/>
                </c:ext>
              </c:extLst>
            </c:dLbl>
            <c:dLbl>
              <c:idx val="1"/>
              <c:tx>
                <c:rich>
                  <a:bodyPr/>
                  <a:lstStyle/>
                  <a:p>
                    <a:fld id="{D1226D83-E75D-4394-9B9F-1BF891E90F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0A6-4A29-8234-8FDB74D04868}"/>
                </c:ext>
              </c:extLst>
            </c:dLbl>
            <c:dLbl>
              <c:idx val="2"/>
              <c:tx>
                <c:rich>
                  <a:bodyPr/>
                  <a:lstStyle/>
                  <a:p>
                    <a:fld id="{EF3DB301-0A44-4C75-9CD8-57FFB2221E8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4F3-4947-A7CB-379474E13527}"/>
                </c:ext>
              </c:extLst>
            </c:dLbl>
            <c:numFmt formatCode="General" sourceLinked="0"/>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FY24 BGT</c:v>
                </c:pt>
                <c:pt idx="1">
                  <c:v>FY25 BGT</c:v>
                </c:pt>
                <c:pt idx="2">
                  <c:v>FY25 EST</c:v>
                </c:pt>
              </c:strCache>
            </c:strRef>
          </c:cat>
          <c:val>
            <c:numRef>
              <c:f>Sheet1!$D$27:$D$29</c:f>
              <c:numCache>
                <c:formatCode>0.0</c:formatCode>
                <c:ptCount val="3"/>
                <c:pt idx="0">
                  <c:v>840</c:v>
                </c:pt>
                <c:pt idx="1">
                  <c:v>960</c:v>
                </c:pt>
                <c:pt idx="2">
                  <c:v>995</c:v>
                </c:pt>
              </c:numCache>
            </c:numRef>
          </c:val>
          <c:extLst>
            <c:ext xmlns:c15="http://schemas.microsoft.com/office/drawing/2012/chart" uri="{02D57815-91ED-43cb-92C2-25804820EDAC}">
              <c15:datalabelsRange>
                <c15:f>Sheet1!$D$35:$D$37</c15:f>
                <c15:dlblRangeCache>
                  <c:ptCount val="3"/>
                  <c:pt idx="0">
                    <c:v>$840.0
16.6%</c:v>
                  </c:pt>
                  <c:pt idx="1">
                    <c:v>$960.0
17.7%</c:v>
                  </c:pt>
                  <c:pt idx="2">
                    <c:v>$995.0
17.9%</c:v>
                  </c:pt>
                </c15:dlblRangeCache>
              </c15:datalabelsRange>
            </c:ext>
            <c:ext xmlns:c16="http://schemas.microsoft.com/office/drawing/2014/chart" uri="{C3380CC4-5D6E-409C-BE32-E72D297353CC}">
              <c16:uniqueId val="{00000002-7778-4091-8F36-6E737C2EE9A6}"/>
            </c:ext>
          </c:extLst>
        </c:ser>
        <c:ser>
          <c:idx val="3"/>
          <c:order val="3"/>
          <c:tx>
            <c:strRef>
              <c:f>Sheet1!$E$1</c:f>
              <c:strCache>
                <c:ptCount val="1"/>
                <c:pt idx="0">
                  <c:v>Private Gifts</c:v>
                </c:pt>
              </c:strCache>
            </c:strRef>
          </c:tx>
          <c:spPr>
            <a:solidFill>
              <a:schemeClr val="accent4"/>
            </a:solidFill>
            <a:ln>
              <a:noFill/>
            </a:ln>
            <a:effectLst/>
          </c:spPr>
          <c:invertIfNegative val="0"/>
          <c:dLbls>
            <c:dLbl>
              <c:idx val="0"/>
              <c:layout>
                <c:manualLayout>
                  <c:x val="-0.10253792370980302"/>
                  <c:y val="7.0588320300895221E-3"/>
                </c:manualLayout>
              </c:layout>
              <c:tx>
                <c:rich>
                  <a:bodyPr/>
                  <a:lstStyle/>
                  <a:p>
                    <a:fld id="{762F3E85-6E86-4CD9-B4FA-D1BBB31D7457}"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manualLayout>
                      <c:w val="8.5246301120558934E-2"/>
                      <c:h val="9.1764816391163781E-2"/>
                    </c:manualLayout>
                  </c15:layout>
                  <c15:dlblFieldTable/>
                  <c15:showDataLabelsRange val="1"/>
                </c:ext>
                <c:ext xmlns:c16="http://schemas.microsoft.com/office/drawing/2014/chart" uri="{C3380CC4-5D6E-409C-BE32-E72D297353CC}">
                  <c16:uniqueId val="{00000001-00A6-4A29-8234-8FDB74D04868}"/>
                </c:ext>
              </c:extLst>
            </c:dLbl>
            <c:dLbl>
              <c:idx val="1"/>
              <c:layout>
                <c:manualLayout>
                  <c:x val="-0.12118118256613086"/>
                  <c:y val="-3.2352606397840444E-17"/>
                </c:manualLayout>
              </c:layout>
              <c:tx>
                <c:rich>
                  <a:bodyPr/>
                  <a:lstStyle/>
                  <a:p>
                    <a:fld id="{6DB38729-8EA5-4D45-8409-F035C29D4A09}"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0A6-4A29-8234-8FDB74D04868}"/>
                </c:ext>
              </c:extLst>
            </c:dLbl>
            <c:dLbl>
              <c:idx val="2"/>
              <c:layout>
                <c:manualLayout>
                  <c:x val="-0.12584199728021286"/>
                  <c:y val="-3.5294160150447771E-3"/>
                </c:manualLayout>
              </c:layout>
              <c:tx>
                <c:rich>
                  <a:bodyPr/>
                  <a:lstStyle/>
                  <a:p>
                    <a:fld id="{D1590188-C5BD-451B-B70B-3AD49CE68385}"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0A6-4A29-8234-8FDB74D04868}"/>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FY24 BGT</c:v>
                </c:pt>
                <c:pt idx="1">
                  <c:v>FY25 BGT</c:v>
                </c:pt>
                <c:pt idx="2">
                  <c:v>FY25 EST</c:v>
                </c:pt>
              </c:strCache>
            </c:strRef>
          </c:cat>
          <c:val>
            <c:numRef>
              <c:f>Sheet1!$E$27:$E$29</c:f>
              <c:numCache>
                <c:formatCode>General</c:formatCode>
                <c:ptCount val="3"/>
                <c:pt idx="0">
                  <c:v>396.1</c:v>
                </c:pt>
                <c:pt idx="1">
                  <c:v>353.6</c:v>
                </c:pt>
                <c:pt idx="2" formatCode="0.0">
                  <c:v>364</c:v>
                </c:pt>
              </c:numCache>
            </c:numRef>
          </c:val>
          <c:extLst>
            <c:ext xmlns:c15="http://schemas.microsoft.com/office/drawing/2012/chart" uri="{02D57815-91ED-43cb-92C2-25804820EDAC}">
              <c15:datalabelsRange>
                <c15:f>Sheet1!$E$35:$E$37</c15:f>
                <c15:dlblRangeCache>
                  <c:ptCount val="3"/>
                  <c:pt idx="0">
                    <c:v>$396.1
7.8%</c:v>
                  </c:pt>
                  <c:pt idx="1">
                    <c:v>$353.6
6.5%</c:v>
                  </c:pt>
                  <c:pt idx="2">
                    <c:v>$364.0
6.5%</c:v>
                  </c:pt>
                </c15:dlblRangeCache>
              </c15:datalabelsRange>
            </c:ext>
            <c:ext xmlns:c16="http://schemas.microsoft.com/office/drawing/2014/chart" uri="{C3380CC4-5D6E-409C-BE32-E72D297353CC}">
              <c16:uniqueId val="{00000003-7778-4091-8F36-6E737C2EE9A6}"/>
            </c:ext>
          </c:extLst>
        </c:ser>
        <c:ser>
          <c:idx val="4"/>
          <c:order val="4"/>
          <c:tx>
            <c:strRef>
              <c:f>Sheet1!$F$1</c:f>
              <c:strCache>
                <c:ptCount val="1"/>
                <c:pt idx="0">
                  <c:v>All Other Revenues</c:v>
                </c:pt>
              </c:strCache>
            </c:strRef>
          </c:tx>
          <c:spPr>
            <a:solidFill>
              <a:schemeClr val="accent5"/>
            </a:solidFill>
            <a:ln>
              <a:noFill/>
            </a:ln>
            <a:effectLst/>
          </c:spPr>
          <c:invertIfNegative val="0"/>
          <c:dLbls>
            <c:dLbl>
              <c:idx val="0"/>
              <c:tx>
                <c:rich>
                  <a:bodyPr/>
                  <a:lstStyle/>
                  <a:p>
                    <a:fld id="{ABB2C4C2-3C88-4DBD-8DE3-836F400A105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0A6-4A29-8234-8FDB74D04868}"/>
                </c:ext>
              </c:extLst>
            </c:dLbl>
            <c:dLbl>
              <c:idx val="1"/>
              <c:tx>
                <c:rich>
                  <a:bodyPr/>
                  <a:lstStyle/>
                  <a:p>
                    <a:fld id="{A075AAC5-157F-490B-BF47-CD3CD8EF13C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0A6-4A29-8234-8FDB74D04868}"/>
                </c:ext>
              </c:extLst>
            </c:dLbl>
            <c:dLbl>
              <c:idx val="2"/>
              <c:tx>
                <c:rich>
                  <a:bodyPr/>
                  <a:lstStyle/>
                  <a:p>
                    <a:fld id="{584C9755-BAEA-4F8F-B903-310FFDA1C66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0A6-4A29-8234-8FDB74D0486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FY24 BGT</c:v>
                </c:pt>
                <c:pt idx="1">
                  <c:v>FY25 BGT</c:v>
                </c:pt>
                <c:pt idx="2">
                  <c:v>FY25 EST</c:v>
                </c:pt>
              </c:strCache>
            </c:strRef>
          </c:cat>
          <c:val>
            <c:numRef>
              <c:f>Sheet1!$F$27:$F$29</c:f>
              <c:numCache>
                <c:formatCode>0.0</c:formatCode>
                <c:ptCount val="3"/>
                <c:pt idx="0" formatCode="General">
                  <c:v>661.4</c:v>
                </c:pt>
                <c:pt idx="1">
                  <c:v>784</c:v>
                </c:pt>
                <c:pt idx="2">
                  <c:v>874.2</c:v>
                </c:pt>
              </c:numCache>
            </c:numRef>
          </c:val>
          <c:extLst>
            <c:ext xmlns:c15="http://schemas.microsoft.com/office/drawing/2012/chart" uri="{02D57815-91ED-43cb-92C2-25804820EDAC}">
              <c15:datalabelsRange>
                <c15:f>Sheet1!$F$35:$F$37</c15:f>
                <c15:dlblRangeCache>
                  <c:ptCount val="3"/>
                  <c:pt idx="0">
                    <c:v>$661.4
13.0%</c:v>
                  </c:pt>
                  <c:pt idx="1">
                    <c:v>$784.0
14.4%</c:v>
                  </c:pt>
                  <c:pt idx="2">
                    <c:v>$874.2
15.7%</c:v>
                  </c:pt>
                </c15:dlblRangeCache>
              </c15:datalabelsRange>
            </c:ext>
            <c:ext xmlns:c16="http://schemas.microsoft.com/office/drawing/2014/chart" uri="{C3380CC4-5D6E-409C-BE32-E72D297353CC}">
              <c16:uniqueId val="{00000000-BEE3-4F37-B8F1-BC7DCC38FD44}"/>
            </c:ext>
          </c:extLst>
        </c:ser>
        <c:dLbls>
          <c:showLegendKey val="0"/>
          <c:showVal val="0"/>
          <c:showCatName val="0"/>
          <c:showSerName val="0"/>
          <c:showPercent val="0"/>
          <c:showBubbleSize val="0"/>
        </c:dLbls>
        <c:gapWidth val="150"/>
        <c:overlap val="100"/>
        <c:axId val="1446078143"/>
        <c:axId val="1446078559"/>
      </c:barChart>
      <c:catAx>
        <c:axId val="14460781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46078559"/>
        <c:crosses val="autoZero"/>
        <c:auto val="1"/>
        <c:lblAlgn val="ctr"/>
        <c:lblOffset val="100"/>
        <c:noMultiLvlLbl val="0"/>
      </c:catAx>
      <c:valAx>
        <c:axId val="1446078559"/>
        <c:scaling>
          <c:orientation val="minMax"/>
          <c:max val="5500"/>
          <c:min val="0"/>
        </c:scaling>
        <c:delete val="0"/>
        <c:axPos val="l"/>
        <c:majorGridlines>
          <c:spPr>
            <a:ln w="9525" cap="flat" cmpd="sng" algn="ctr">
              <a:solidFill>
                <a:srgbClr val="FFFFFF"/>
              </a:solidFill>
              <a:round/>
            </a:ln>
            <a:effectLst/>
          </c:spPr>
        </c:majorGridlines>
        <c:numFmt formatCode="&quot;$&quot;#,##0.0" sourceLinked="0"/>
        <c:majorTickMark val="out"/>
        <c:minorTickMark val="none"/>
        <c:tickLblPos val="nextTo"/>
        <c:spPr>
          <a:ln>
            <a:solidFill>
              <a:srgbClr val="888888"/>
            </a:solidFill>
          </a:ln>
        </c:spPr>
        <c:txPr>
          <a:bodyPr/>
          <a:lstStyle/>
          <a:p>
            <a:pPr>
              <a:defRPr>
                <a:latin typeface="+mn-lt"/>
              </a:defRPr>
            </a:pPr>
            <a:endParaRPr lang="en-US"/>
          </a:p>
        </c:txPr>
        <c:crossAx val="1446078143"/>
        <c:crosses val="autoZero"/>
        <c:crossBetween val="between"/>
        <c:majorUnit val="1000"/>
        <c:minorUnit val="500"/>
      </c:valAx>
      <c:spPr>
        <a:noFill/>
        <a:ln>
          <a:noFill/>
        </a:ln>
        <a:effectLst/>
      </c:spPr>
    </c:plotArea>
    <c:legend>
      <c:legendPos val="b"/>
      <c:layout>
        <c:manualLayout>
          <c:xMode val="edge"/>
          <c:yMode val="edge"/>
          <c:x val="6.1611016110821697E-2"/>
          <c:y val="0.84882093883021814"/>
          <c:w val="0.87677796777835659"/>
          <c:h val="0.122943733049423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93510350636109E-2"/>
          <c:y val="8.1876379690949241E-2"/>
          <c:w val="0.93594958259068961"/>
          <c:h val="0.69385043712945016"/>
        </c:manualLayout>
      </c:layout>
      <c:barChart>
        <c:barDir val="col"/>
        <c:grouping val="percentStacked"/>
        <c:varyColors val="0"/>
        <c:ser>
          <c:idx val="0"/>
          <c:order val="0"/>
          <c:tx>
            <c:strRef>
              <c:f>'Expense Ratio #14'!$D$1</c:f>
              <c:strCache>
                <c:ptCount val="1"/>
                <c:pt idx="0">
                  <c:v>Instruction</c:v>
                </c:pt>
              </c:strCache>
            </c:strRef>
          </c:tx>
          <c:spPr>
            <a:solidFill>
              <a:srgbClr val="951D40"/>
            </a:solidFill>
            <a:ln>
              <a:noFill/>
            </a:ln>
            <a:effectLst/>
          </c:spPr>
          <c:invertIfNegative val="0"/>
          <c:cat>
            <c:strRef>
              <c:f>'Expense Ratio #14'!$C$2:$C$33</c:f>
              <c:strCache>
                <c:ptCount val="32"/>
                <c:pt idx="0">
                  <c:v>ASU</c:v>
                </c:pt>
                <c:pt idx="1">
                  <c:v>UCF</c:v>
                </c:pt>
                <c:pt idx="2">
                  <c:v>FSU</c:v>
                </c:pt>
                <c:pt idx="3">
                  <c:v>Indiana</c:v>
                </c:pt>
                <c:pt idx="4">
                  <c:v>UC Davis</c:v>
                </c:pt>
                <c:pt idx="5">
                  <c:v>USF</c:v>
                </c:pt>
                <c:pt idx="6">
                  <c:v>Purdue</c:v>
                </c:pt>
                <c:pt idx="7">
                  <c:v>UI Urbana</c:v>
                </c:pt>
                <c:pt idx="8">
                  <c:v>GSU</c:v>
                </c:pt>
                <c:pt idx="9">
                  <c:v>Texas A&amp;M</c:v>
                </c:pt>
                <c:pt idx="10">
                  <c:v>Cincinnati</c:v>
                </c:pt>
                <c:pt idx="11">
                  <c:v>Ohio State</c:v>
                </c:pt>
                <c:pt idx="12">
                  <c:v>Rutgers</c:v>
                </c:pt>
                <c:pt idx="13">
                  <c:v>UT-Austin</c:v>
                </c:pt>
                <c:pt idx="14">
                  <c:v>UC Berkeley</c:v>
                </c:pt>
                <c:pt idx="15">
                  <c:v>UC San Diego</c:v>
                </c:pt>
                <c:pt idx="16">
                  <c:v>Colorado</c:v>
                </c:pt>
                <c:pt idx="17">
                  <c:v>Virginia</c:v>
                </c:pt>
                <c:pt idx="18">
                  <c:v>Arizona</c:v>
                </c:pt>
                <c:pt idx="19">
                  <c:v>WSU</c:v>
                </c:pt>
                <c:pt idx="20">
                  <c:v>Pittsburgh</c:v>
                </c:pt>
                <c:pt idx="21">
                  <c:v>Kansas</c:v>
                </c:pt>
                <c:pt idx="22">
                  <c:v>Maryland</c:v>
                </c:pt>
                <c:pt idx="23">
                  <c:v>Iowa </c:v>
                </c:pt>
                <c:pt idx="24">
                  <c:v>Mich State</c:v>
                </c:pt>
                <c:pt idx="25">
                  <c:v>Minnesota</c:v>
                </c:pt>
                <c:pt idx="26">
                  <c:v>UW-Madison</c:v>
                </c:pt>
                <c:pt idx="27">
                  <c:v>Florida</c:v>
                </c:pt>
                <c:pt idx="28">
                  <c:v>Georgia</c:v>
                </c:pt>
                <c:pt idx="29">
                  <c:v>Utah</c:v>
                </c:pt>
                <c:pt idx="30">
                  <c:v>UNC</c:v>
                </c:pt>
                <c:pt idx="31">
                  <c:v>Georgia Tech</c:v>
                </c:pt>
              </c:strCache>
            </c:strRef>
          </c:cat>
          <c:val>
            <c:numRef>
              <c:f>'Expense Ratio #14'!$D$2:$D$33</c:f>
              <c:numCache>
                <c:formatCode>#,##0</c:formatCode>
                <c:ptCount val="32"/>
                <c:pt idx="0">
                  <c:v>1203420000</c:v>
                </c:pt>
                <c:pt idx="1">
                  <c:v>468695979</c:v>
                </c:pt>
                <c:pt idx="2">
                  <c:v>501882205</c:v>
                </c:pt>
                <c:pt idx="3">
                  <c:v>691119710</c:v>
                </c:pt>
                <c:pt idx="4">
                  <c:v>1222138681</c:v>
                </c:pt>
                <c:pt idx="5">
                  <c:v>450344036</c:v>
                </c:pt>
                <c:pt idx="6">
                  <c:v>863562548</c:v>
                </c:pt>
                <c:pt idx="7">
                  <c:v>895019119</c:v>
                </c:pt>
                <c:pt idx="8">
                  <c:v>209010690</c:v>
                </c:pt>
                <c:pt idx="9">
                  <c:v>1133661523</c:v>
                </c:pt>
                <c:pt idx="10">
                  <c:v>431256833</c:v>
                </c:pt>
                <c:pt idx="11">
                  <c:v>1245302171</c:v>
                </c:pt>
                <c:pt idx="12">
                  <c:v>856923000</c:v>
                </c:pt>
                <c:pt idx="13">
                  <c:v>949962160</c:v>
                </c:pt>
                <c:pt idx="14">
                  <c:v>996417335</c:v>
                </c:pt>
                <c:pt idx="15">
                  <c:v>1052464493</c:v>
                </c:pt>
                <c:pt idx="16">
                  <c:v>635360856</c:v>
                </c:pt>
                <c:pt idx="17">
                  <c:v>567298162</c:v>
                </c:pt>
                <c:pt idx="18">
                  <c:v>638856000</c:v>
                </c:pt>
                <c:pt idx="19">
                  <c:v>280329214</c:v>
                </c:pt>
                <c:pt idx="20">
                  <c:v>591431400</c:v>
                </c:pt>
                <c:pt idx="21">
                  <c:v>502521913</c:v>
                </c:pt>
                <c:pt idx="22">
                  <c:v>623781658</c:v>
                </c:pt>
                <c:pt idx="23">
                  <c:v>427563000</c:v>
                </c:pt>
                <c:pt idx="24">
                  <c:v>814851404</c:v>
                </c:pt>
                <c:pt idx="25">
                  <c:v>782390584</c:v>
                </c:pt>
                <c:pt idx="26">
                  <c:v>818375366</c:v>
                </c:pt>
                <c:pt idx="27">
                  <c:v>857608000</c:v>
                </c:pt>
                <c:pt idx="28">
                  <c:v>410471048</c:v>
                </c:pt>
                <c:pt idx="29">
                  <c:v>602225000</c:v>
                </c:pt>
                <c:pt idx="30">
                  <c:v>839600737</c:v>
                </c:pt>
                <c:pt idx="31">
                  <c:v>395430201</c:v>
                </c:pt>
              </c:numCache>
            </c:numRef>
          </c:val>
          <c:extLst>
            <c:ext xmlns:c16="http://schemas.microsoft.com/office/drawing/2014/chart" uri="{C3380CC4-5D6E-409C-BE32-E72D297353CC}">
              <c16:uniqueId val="{00000000-443A-604F-BA66-A116FEFEC524}"/>
            </c:ext>
          </c:extLst>
        </c:ser>
        <c:ser>
          <c:idx val="3"/>
          <c:order val="1"/>
          <c:tx>
            <c:strRef>
              <c:f>'Expense Ratio #14'!$G$1</c:f>
              <c:strCache>
                <c:ptCount val="1"/>
                <c:pt idx="0">
                  <c:v>Academic Support</c:v>
                </c:pt>
              </c:strCache>
            </c:strRef>
          </c:tx>
          <c:spPr>
            <a:solidFill>
              <a:srgbClr val="FF7F31"/>
            </a:solidFill>
            <a:ln>
              <a:noFill/>
            </a:ln>
            <a:effectLst/>
          </c:spPr>
          <c:invertIfNegative val="0"/>
          <c:cat>
            <c:strRef>
              <c:f>'Expense Ratio #14'!$C$2:$C$33</c:f>
              <c:strCache>
                <c:ptCount val="32"/>
                <c:pt idx="0">
                  <c:v>ASU</c:v>
                </c:pt>
                <c:pt idx="1">
                  <c:v>UCF</c:v>
                </c:pt>
                <c:pt idx="2">
                  <c:v>FSU</c:v>
                </c:pt>
                <c:pt idx="3">
                  <c:v>Indiana</c:v>
                </c:pt>
                <c:pt idx="4">
                  <c:v>UC Davis</c:v>
                </c:pt>
                <c:pt idx="5">
                  <c:v>USF</c:v>
                </c:pt>
                <c:pt idx="6">
                  <c:v>Purdue</c:v>
                </c:pt>
                <c:pt idx="7">
                  <c:v>UI Urbana</c:v>
                </c:pt>
                <c:pt idx="8">
                  <c:v>GSU</c:v>
                </c:pt>
                <c:pt idx="9">
                  <c:v>Texas A&amp;M</c:v>
                </c:pt>
                <c:pt idx="10">
                  <c:v>Cincinnati</c:v>
                </c:pt>
                <c:pt idx="11">
                  <c:v>Ohio State</c:v>
                </c:pt>
                <c:pt idx="12">
                  <c:v>Rutgers</c:v>
                </c:pt>
                <c:pt idx="13">
                  <c:v>UT-Austin</c:v>
                </c:pt>
                <c:pt idx="14">
                  <c:v>UC Berkeley</c:v>
                </c:pt>
                <c:pt idx="15">
                  <c:v>UC San Diego</c:v>
                </c:pt>
                <c:pt idx="16">
                  <c:v>Colorado</c:v>
                </c:pt>
                <c:pt idx="17">
                  <c:v>Virginia</c:v>
                </c:pt>
                <c:pt idx="18">
                  <c:v>Arizona</c:v>
                </c:pt>
                <c:pt idx="19">
                  <c:v>WSU</c:v>
                </c:pt>
                <c:pt idx="20">
                  <c:v>Pittsburgh</c:v>
                </c:pt>
                <c:pt idx="21">
                  <c:v>Kansas</c:v>
                </c:pt>
                <c:pt idx="22">
                  <c:v>Maryland</c:v>
                </c:pt>
                <c:pt idx="23">
                  <c:v>Iowa </c:v>
                </c:pt>
                <c:pt idx="24">
                  <c:v>Mich State</c:v>
                </c:pt>
                <c:pt idx="25">
                  <c:v>Minnesota</c:v>
                </c:pt>
                <c:pt idx="26">
                  <c:v>UW-Madison</c:v>
                </c:pt>
                <c:pt idx="27">
                  <c:v>Florida</c:v>
                </c:pt>
                <c:pt idx="28">
                  <c:v>Georgia</c:v>
                </c:pt>
                <c:pt idx="29">
                  <c:v>Utah</c:v>
                </c:pt>
                <c:pt idx="30">
                  <c:v>UNC</c:v>
                </c:pt>
                <c:pt idx="31">
                  <c:v>Georgia Tech</c:v>
                </c:pt>
              </c:strCache>
            </c:strRef>
          </c:cat>
          <c:val>
            <c:numRef>
              <c:f>'Expense Ratio #14'!$G$2:$G$33</c:f>
              <c:numCache>
                <c:formatCode>#,##0</c:formatCode>
                <c:ptCount val="32"/>
                <c:pt idx="0">
                  <c:v>463863000</c:v>
                </c:pt>
                <c:pt idx="1">
                  <c:v>140775806</c:v>
                </c:pt>
                <c:pt idx="2">
                  <c:v>171743733</c:v>
                </c:pt>
                <c:pt idx="3">
                  <c:v>220871267</c:v>
                </c:pt>
                <c:pt idx="4">
                  <c:v>282201820</c:v>
                </c:pt>
                <c:pt idx="5">
                  <c:v>164519141</c:v>
                </c:pt>
                <c:pt idx="6">
                  <c:v>140296213</c:v>
                </c:pt>
                <c:pt idx="7">
                  <c:v>450076160</c:v>
                </c:pt>
                <c:pt idx="8">
                  <c:v>98262955</c:v>
                </c:pt>
                <c:pt idx="9">
                  <c:v>397921473</c:v>
                </c:pt>
                <c:pt idx="10">
                  <c:v>146340844</c:v>
                </c:pt>
                <c:pt idx="11">
                  <c:v>294284189</c:v>
                </c:pt>
                <c:pt idx="12">
                  <c:v>413914000</c:v>
                </c:pt>
                <c:pt idx="13">
                  <c:v>521229705</c:v>
                </c:pt>
                <c:pt idx="14">
                  <c:v>195702129</c:v>
                </c:pt>
                <c:pt idx="15">
                  <c:v>741882493</c:v>
                </c:pt>
                <c:pt idx="16">
                  <c:v>155794705</c:v>
                </c:pt>
                <c:pt idx="17">
                  <c:v>233753180</c:v>
                </c:pt>
                <c:pt idx="18">
                  <c:v>305020000</c:v>
                </c:pt>
                <c:pt idx="19">
                  <c:v>112885266</c:v>
                </c:pt>
                <c:pt idx="20">
                  <c:v>373272967</c:v>
                </c:pt>
                <c:pt idx="21">
                  <c:v>79572077</c:v>
                </c:pt>
                <c:pt idx="22">
                  <c:v>211745116</c:v>
                </c:pt>
                <c:pt idx="23">
                  <c:v>189929000</c:v>
                </c:pt>
                <c:pt idx="24">
                  <c:v>185054957</c:v>
                </c:pt>
                <c:pt idx="25">
                  <c:v>498952928</c:v>
                </c:pt>
                <c:pt idx="26">
                  <c:v>268184426</c:v>
                </c:pt>
                <c:pt idx="27">
                  <c:v>259346000</c:v>
                </c:pt>
                <c:pt idx="28">
                  <c:v>186489471</c:v>
                </c:pt>
                <c:pt idx="29">
                  <c:v>207466000</c:v>
                </c:pt>
                <c:pt idx="30">
                  <c:v>158594486</c:v>
                </c:pt>
                <c:pt idx="31">
                  <c:v>98227119</c:v>
                </c:pt>
              </c:numCache>
            </c:numRef>
          </c:val>
          <c:extLst>
            <c:ext xmlns:c16="http://schemas.microsoft.com/office/drawing/2014/chart" uri="{C3380CC4-5D6E-409C-BE32-E72D297353CC}">
              <c16:uniqueId val="{00000001-443A-604F-BA66-A116FEFEC524}"/>
            </c:ext>
          </c:extLst>
        </c:ser>
        <c:ser>
          <c:idx val="4"/>
          <c:order val="2"/>
          <c:tx>
            <c:strRef>
              <c:f>'Expense Ratio #14'!$H$1</c:f>
              <c:strCache>
                <c:ptCount val="1"/>
                <c:pt idx="0">
                  <c:v>Student Service</c:v>
                </c:pt>
              </c:strCache>
            </c:strRef>
          </c:tx>
          <c:spPr>
            <a:solidFill>
              <a:srgbClr val="FFC627"/>
            </a:solidFill>
            <a:ln>
              <a:noFill/>
            </a:ln>
            <a:effectLst/>
          </c:spPr>
          <c:invertIfNegative val="0"/>
          <c:cat>
            <c:strRef>
              <c:f>'Expense Ratio #14'!$C$2:$C$33</c:f>
              <c:strCache>
                <c:ptCount val="32"/>
                <c:pt idx="0">
                  <c:v>ASU</c:v>
                </c:pt>
                <c:pt idx="1">
                  <c:v>UCF</c:v>
                </c:pt>
                <c:pt idx="2">
                  <c:v>FSU</c:v>
                </c:pt>
                <c:pt idx="3">
                  <c:v>Indiana</c:v>
                </c:pt>
                <c:pt idx="4">
                  <c:v>UC Davis</c:v>
                </c:pt>
                <c:pt idx="5">
                  <c:v>USF</c:v>
                </c:pt>
                <c:pt idx="6">
                  <c:v>Purdue</c:v>
                </c:pt>
                <c:pt idx="7">
                  <c:v>UI Urbana</c:v>
                </c:pt>
                <c:pt idx="8">
                  <c:v>GSU</c:v>
                </c:pt>
                <c:pt idx="9">
                  <c:v>Texas A&amp;M</c:v>
                </c:pt>
                <c:pt idx="10">
                  <c:v>Cincinnati</c:v>
                </c:pt>
                <c:pt idx="11">
                  <c:v>Ohio State</c:v>
                </c:pt>
                <c:pt idx="12">
                  <c:v>Rutgers</c:v>
                </c:pt>
                <c:pt idx="13">
                  <c:v>UT-Austin</c:v>
                </c:pt>
                <c:pt idx="14">
                  <c:v>UC Berkeley</c:v>
                </c:pt>
                <c:pt idx="15">
                  <c:v>UC San Diego</c:v>
                </c:pt>
                <c:pt idx="16">
                  <c:v>Colorado</c:v>
                </c:pt>
                <c:pt idx="17">
                  <c:v>Virginia</c:v>
                </c:pt>
                <c:pt idx="18">
                  <c:v>Arizona</c:v>
                </c:pt>
                <c:pt idx="19">
                  <c:v>WSU</c:v>
                </c:pt>
                <c:pt idx="20">
                  <c:v>Pittsburgh</c:v>
                </c:pt>
                <c:pt idx="21">
                  <c:v>Kansas</c:v>
                </c:pt>
                <c:pt idx="22">
                  <c:v>Maryland</c:v>
                </c:pt>
                <c:pt idx="23">
                  <c:v>Iowa </c:v>
                </c:pt>
                <c:pt idx="24">
                  <c:v>Mich State</c:v>
                </c:pt>
                <c:pt idx="25">
                  <c:v>Minnesota</c:v>
                </c:pt>
                <c:pt idx="26">
                  <c:v>UW-Madison</c:v>
                </c:pt>
                <c:pt idx="27">
                  <c:v>Florida</c:v>
                </c:pt>
                <c:pt idx="28">
                  <c:v>Georgia</c:v>
                </c:pt>
                <c:pt idx="29">
                  <c:v>Utah</c:v>
                </c:pt>
                <c:pt idx="30">
                  <c:v>UNC</c:v>
                </c:pt>
                <c:pt idx="31">
                  <c:v>Georgia Tech</c:v>
                </c:pt>
              </c:strCache>
            </c:strRef>
          </c:cat>
          <c:val>
            <c:numRef>
              <c:f>'Expense Ratio #14'!$H$2:$H$33</c:f>
              <c:numCache>
                <c:formatCode>#,##0</c:formatCode>
                <c:ptCount val="32"/>
                <c:pt idx="0">
                  <c:v>197275000</c:v>
                </c:pt>
                <c:pt idx="1">
                  <c:v>59328064</c:v>
                </c:pt>
                <c:pt idx="2">
                  <c:v>79741840</c:v>
                </c:pt>
                <c:pt idx="3">
                  <c:v>62749821</c:v>
                </c:pt>
                <c:pt idx="4">
                  <c:v>181098783</c:v>
                </c:pt>
                <c:pt idx="5">
                  <c:v>65305406</c:v>
                </c:pt>
                <c:pt idx="6">
                  <c:v>64543858</c:v>
                </c:pt>
                <c:pt idx="7">
                  <c:v>188510842</c:v>
                </c:pt>
                <c:pt idx="8">
                  <c:v>44886561</c:v>
                </c:pt>
                <c:pt idx="9">
                  <c:v>116066606</c:v>
                </c:pt>
                <c:pt idx="10">
                  <c:v>86369724</c:v>
                </c:pt>
                <c:pt idx="11">
                  <c:v>104510555</c:v>
                </c:pt>
                <c:pt idx="12">
                  <c:v>100576000</c:v>
                </c:pt>
                <c:pt idx="13">
                  <c:v>49929902</c:v>
                </c:pt>
                <c:pt idx="14">
                  <c:v>297041056</c:v>
                </c:pt>
                <c:pt idx="15">
                  <c:v>187843313</c:v>
                </c:pt>
                <c:pt idx="16">
                  <c:v>117308002</c:v>
                </c:pt>
                <c:pt idx="17">
                  <c:v>77881969</c:v>
                </c:pt>
                <c:pt idx="18">
                  <c:v>86221000</c:v>
                </c:pt>
                <c:pt idx="19">
                  <c:v>34789113</c:v>
                </c:pt>
                <c:pt idx="20">
                  <c:v>192613586</c:v>
                </c:pt>
                <c:pt idx="21">
                  <c:v>51300818</c:v>
                </c:pt>
                <c:pt idx="22">
                  <c:v>63431193</c:v>
                </c:pt>
                <c:pt idx="23">
                  <c:v>51737000</c:v>
                </c:pt>
                <c:pt idx="24">
                  <c:v>69516274</c:v>
                </c:pt>
                <c:pt idx="25">
                  <c:v>136764629</c:v>
                </c:pt>
                <c:pt idx="26">
                  <c:v>174812456</c:v>
                </c:pt>
                <c:pt idx="27">
                  <c:v>55513000</c:v>
                </c:pt>
                <c:pt idx="28">
                  <c:v>50582902</c:v>
                </c:pt>
                <c:pt idx="29">
                  <c:v>84372000</c:v>
                </c:pt>
                <c:pt idx="30">
                  <c:v>44501144</c:v>
                </c:pt>
                <c:pt idx="31">
                  <c:v>44258047</c:v>
                </c:pt>
              </c:numCache>
            </c:numRef>
          </c:val>
          <c:extLst>
            <c:ext xmlns:c16="http://schemas.microsoft.com/office/drawing/2014/chart" uri="{C3380CC4-5D6E-409C-BE32-E72D297353CC}">
              <c16:uniqueId val="{00000002-443A-604F-BA66-A116FEFEC524}"/>
            </c:ext>
          </c:extLst>
        </c:ser>
        <c:ser>
          <c:idx val="6"/>
          <c:order val="3"/>
          <c:tx>
            <c:strRef>
              <c:f>'Expense Ratio #14'!$J$1</c:f>
              <c:strCache>
                <c:ptCount val="1"/>
                <c:pt idx="0">
                  <c:v>Scholarships and fellowships</c:v>
                </c:pt>
              </c:strCache>
            </c:strRef>
          </c:tx>
          <c:spPr>
            <a:solidFill>
              <a:srgbClr val="78BE1F"/>
            </a:solidFill>
            <a:ln>
              <a:noFill/>
            </a:ln>
            <a:effectLst/>
          </c:spPr>
          <c:invertIfNegative val="0"/>
          <c:cat>
            <c:strRef>
              <c:f>'Expense Ratio #14'!$C$2:$C$33</c:f>
              <c:strCache>
                <c:ptCount val="32"/>
                <c:pt idx="0">
                  <c:v>ASU</c:v>
                </c:pt>
                <c:pt idx="1">
                  <c:v>UCF</c:v>
                </c:pt>
                <c:pt idx="2">
                  <c:v>FSU</c:v>
                </c:pt>
                <c:pt idx="3">
                  <c:v>Indiana</c:v>
                </c:pt>
                <c:pt idx="4">
                  <c:v>UC Davis</c:v>
                </c:pt>
                <c:pt idx="5">
                  <c:v>USF</c:v>
                </c:pt>
                <c:pt idx="6">
                  <c:v>Purdue</c:v>
                </c:pt>
                <c:pt idx="7">
                  <c:v>UI Urbana</c:v>
                </c:pt>
                <c:pt idx="8">
                  <c:v>GSU</c:v>
                </c:pt>
                <c:pt idx="9">
                  <c:v>Texas A&amp;M</c:v>
                </c:pt>
                <c:pt idx="10">
                  <c:v>Cincinnati</c:v>
                </c:pt>
                <c:pt idx="11">
                  <c:v>Ohio State</c:v>
                </c:pt>
                <c:pt idx="12">
                  <c:v>Rutgers</c:v>
                </c:pt>
                <c:pt idx="13">
                  <c:v>UT-Austin</c:v>
                </c:pt>
                <c:pt idx="14">
                  <c:v>UC Berkeley</c:v>
                </c:pt>
                <c:pt idx="15">
                  <c:v>UC San Diego</c:v>
                </c:pt>
                <c:pt idx="16">
                  <c:v>Colorado</c:v>
                </c:pt>
                <c:pt idx="17">
                  <c:v>Virginia</c:v>
                </c:pt>
                <c:pt idx="18">
                  <c:v>Arizona</c:v>
                </c:pt>
                <c:pt idx="19">
                  <c:v>WSU</c:v>
                </c:pt>
                <c:pt idx="20">
                  <c:v>Pittsburgh</c:v>
                </c:pt>
                <c:pt idx="21">
                  <c:v>Kansas</c:v>
                </c:pt>
                <c:pt idx="22">
                  <c:v>Maryland</c:v>
                </c:pt>
                <c:pt idx="23">
                  <c:v>Iowa </c:v>
                </c:pt>
                <c:pt idx="24">
                  <c:v>Mich State</c:v>
                </c:pt>
                <c:pt idx="25">
                  <c:v>Minnesota</c:v>
                </c:pt>
                <c:pt idx="26">
                  <c:v>UW-Madison</c:v>
                </c:pt>
                <c:pt idx="27">
                  <c:v>Florida</c:v>
                </c:pt>
                <c:pt idx="28">
                  <c:v>Georgia</c:v>
                </c:pt>
                <c:pt idx="29">
                  <c:v>Utah</c:v>
                </c:pt>
                <c:pt idx="30">
                  <c:v>UNC</c:v>
                </c:pt>
                <c:pt idx="31">
                  <c:v>Georgia Tech</c:v>
                </c:pt>
              </c:strCache>
            </c:strRef>
          </c:cat>
          <c:val>
            <c:numRef>
              <c:f>'Expense Ratio #14'!$J$2:$J$33</c:f>
              <c:numCache>
                <c:formatCode>#,##0</c:formatCode>
                <c:ptCount val="32"/>
                <c:pt idx="0">
                  <c:v>293349000</c:v>
                </c:pt>
                <c:pt idx="1">
                  <c:v>215991818</c:v>
                </c:pt>
                <c:pt idx="2">
                  <c:v>172536962</c:v>
                </c:pt>
                <c:pt idx="3">
                  <c:v>113580043</c:v>
                </c:pt>
                <c:pt idx="4">
                  <c:v>150729246</c:v>
                </c:pt>
                <c:pt idx="5">
                  <c:v>162870270</c:v>
                </c:pt>
                <c:pt idx="6">
                  <c:v>77256543</c:v>
                </c:pt>
                <c:pt idx="7">
                  <c:v>110089687</c:v>
                </c:pt>
                <c:pt idx="8">
                  <c:v>94047055</c:v>
                </c:pt>
                <c:pt idx="9">
                  <c:v>180078502</c:v>
                </c:pt>
                <c:pt idx="10">
                  <c:v>68355298</c:v>
                </c:pt>
                <c:pt idx="11">
                  <c:v>156147377</c:v>
                </c:pt>
                <c:pt idx="12">
                  <c:v>138071000</c:v>
                </c:pt>
                <c:pt idx="13">
                  <c:v>185164915</c:v>
                </c:pt>
                <c:pt idx="14">
                  <c:v>162811378</c:v>
                </c:pt>
                <c:pt idx="15">
                  <c:v>125634916</c:v>
                </c:pt>
                <c:pt idx="16">
                  <c:v>22535776</c:v>
                </c:pt>
                <c:pt idx="17">
                  <c:v>89528679</c:v>
                </c:pt>
                <c:pt idx="18">
                  <c:v>102105000</c:v>
                </c:pt>
                <c:pt idx="19">
                  <c:v>86490538</c:v>
                </c:pt>
                <c:pt idx="20">
                  <c:v>27558792</c:v>
                </c:pt>
                <c:pt idx="21">
                  <c:v>43624072</c:v>
                </c:pt>
                <c:pt idx="22">
                  <c:v>35322021</c:v>
                </c:pt>
                <c:pt idx="23">
                  <c:v>58279000</c:v>
                </c:pt>
                <c:pt idx="24">
                  <c:v>125506720</c:v>
                </c:pt>
                <c:pt idx="25">
                  <c:v>67430281</c:v>
                </c:pt>
                <c:pt idx="26">
                  <c:v>106807358</c:v>
                </c:pt>
                <c:pt idx="27">
                  <c:v>255711000</c:v>
                </c:pt>
                <c:pt idx="28">
                  <c:v>57176057</c:v>
                </c:pt>
                <c:pt idx="29">
                  <c:v>37681000</c:v>
                </c:pt>
                <c:pt idx="30">
                  <c:v>132926511</c:v>
                </c:pt>
                <c:pt idx="31">
                  <c:v>54229799</c:v>
                </c:pt>
              </c:numCache>
            </c:numRef>
          </c:val>
          <c:extLst>
            <c:ext xmlns:c16="http://schemas.microsoft.com/office/drawing/2014/chart" uri="{C3380CC4-5D6E-409C-BE32-E72D297353CC}">
              <c16:uniqueId val="{00000003-443A-604F-BA66-A116FEFEC524}"/>
            </c:ext>
          </c:extLst>
        </c:ser>
        <c:ser>
          <c:idx val="5"/>
          <c:order val="4"/>
          <c:tx>
            <c:strRef>
              <c:f>'Expense Ratio #14'!$I$1</c:f>
              <c:strCache>
                <c:ptCount val="1"/>
                <c:pt idx="0">
                  <c:v>Institutional Support</c:v>
                </c:pt>
              </c:strCache>
            </c:strRef>
          </c:tx>
          <c:spPr>
            <a:solidFill>
              <a:srgbClr val="D6D6D6"/>
            </a:solidFill>
            <a:ln>
              <a:noFill/>
            </a:ln>
            <a:effectLst/>
          </c:spPr>
          <c:invertIfNegative val="0"/>
          <c:cat>
            <c:strRef>
              <c:f>'Expense Ratio #14'!$C$2:$C$33</c:f>
              <c:strCache>
                <c:ptCount val="32"/>
                <c:pt idx="0">
                  <c:v>ASU</c:v>
                </c:pt>
                <c:pt idx="1">
                  <c:v>UCF</c:v>
                </c:pt>
                <c:pt idx="2">
                  <c:v>FSU</c:v>
                </c:pt>
                <c:pt idx="3">
                  <c:v>Indiana</c:v>
                </c:pt>
                <c:pt idx="4">
                  <c:v>UC Davis</c:v>
                </c:pt>
                <c:pt idx="5">
                  <c:v>USF</c:v>
                </c:pt>
                <c:pt idx="6">
                  <c:v>Purdue</c:v>
                </c:pt>
                <c:pt idx="7">
                  <c:v>UI Urbana</c:v>
                </c:pt>
                <c:pt idx="8">
                  <c:v>GSU</c:v>
                </c:pt>
                <c:pt idx="9">
                  <c:v>Texas A&amp;M</c:v>
                </c:pt>
                <c:pt idx="10">
                  <c:v>Cincinnati</c:v>
                </c:pt>
                <c:pt idx="11">
                  <c:v>Ohio State</c:v>
                </c:pt>
                <c:pt idx="12">
                  <c:v>Rutgers</c:v>
                </c:pt>
                <c:pt idx="13">
                  <c:v>UT-Austin</c:v>
                </c:pt>
                <c:pt idx="14">
                  <c:v>UC Berkeley</c:v>
                </c:pt>
                <c:pt idx="15">
                  <c:v>UC San Diego</c:v>
                </c:pt>
                <c:pt idx="16">
                  <c:v>Colorado</c:v>
                </c:pt>
                <c:pt idx="17">
                  <c:v>Virginia</c:v>
                </c:pt>
                <c:pt idx="18">
                  <c:v>Arizona</c:v>
                </c:pt>
                <c:pt idx="19">
                  <c:v>WSU</c:v>
                </c:pt>
                <c:pt idx="20">
                  <c:v>Pittsburgh</c:v>
                </c:pt>
                <c:pt idx="21">
                  <c:v>Kansas</c:v>
                </c:pt>
                <c:pt idx="22">
                  <c:v>Maryland</c:v>
                </c:pt>
                <c:pt idx="23">
                  <c:v>Iowa </c:v>
                </c:pt>
                <c:pt idx="24">
                  <c:v>Mich State</c:v>
                </c:pt>
                <c:pt idx="25">
                  <c:v>Minnesota</c:v>
                </c:pt>
                <c:pt idx="26">
                  <c:v>UW-Madison</c:v>
                </c:pt>
                <c:pt idx="27">
                  <c:v>Florida</c:v>
                </c:pt>
                <c:pt idx="28">
                  <c:v>Georgia</c:v>
                </c:pt>
                <c:pt idx="29">
                  <c:v>Utah</c:v>
                </c:pt>
                <c:pt idx="30">
                  <c:v>UNC</c:v>
                </c:pt>
                <c:pt idx="31">
                  <c:v>Georgia Tech</c:v>
                </c:pt>
              </c:strCache>
            </c:strRef>
          </c:cat>
          <c:val>
            <c:numRef>
              <c:f>'Expense Ratio #14'!$I$2:$I$33</c:f>
              <c:numCache>
                <c:formatCode>#,##0</c:formatCode>
                <c:ptCount val="32"/>
                <c:pt idx="0">
                  <c:v>224662000</c:v>
                </c:pt>
                <c:pt idx="1">
                  <c:v>128409684</c:v>
                </c:pt>
                <c:pt idx="2">
                  <c:v>114143000</c:v>
                </c:pt>
                <c:pt idx="3">
                  <c:v>186573924</c:v>
                </c:pt>
                <c:pt idx="4">
                  <c:v>245692894</c:v>
                </c:pt>
                <c:pt idx="5">
                  <c:v>94287192</c:v>
                </c:pt>
                <c:pt idx="6">
                  <c:v>176424073</c:v>
                </c:pt>
                <c:pt idx="7">
                  <c:v>100957749</c:v>
                </c:pt>
                <c:pt idx="8">
                  <c:v>35302961</c:v>
                </c:pt>
                <c:pt idx="9">
                  <c:v>147950537</c:v>
                </c:pt>
                <c:pt idx="10">
                  <c:v>141446061</c:v>
                </c:pt>
                <c:pt idx="11">
                  <c:v>380313828</c:v>
                </c:pt>
                <c:pt idx="12">
                  <c:v>247494000</c:v>
                </c:pt>
                <c:pt idx="13">
                  <c:v>308441614</c:v>
                </c:pt>
                <c:pt idx="14">
                  <c:v>391358456</c:v>
                </c:pt>
                <c:pt idx="15">
                  <c:v>210586300</c:v>
                </c:pt>
                <c:pt idx="16">
                  <c:v>132031941</c:v>
                </c:pt>
                <c:pt idx="17">
                  <c:v>178485146</c:v>
                </c:pt>
                <c:pt idx="18">
                  <c:v>229655000</c:v>
                </c:pt>
                <c:pt idx="19">
                  <c:v>86310145</c:v>
                </c:pt>
                <c:pt idx="20">
                  <c:v>185871425</c:v>
                </c:pt>
                <c:pt idx="21">
                  <c:v>109531057</c:v>
                </c:pt>
                <c:pt idx="22">
                  <c:v>170984664</c:v>
                </c:pt>
                <c:pt idx="23">
                  <c:v>70516000</c:v>
                </c:pt>
                <c:pt idx="24">
                  <c:v>190682795</c:v>
                </c:pt>
                <c:pt idx="25">
                  <c:v>301021702</c:v>
                </c:pt>
                <c:pt idx="26">
                  <c:v>141318362</c:v>
                </c:pt>
                <c:pt idx="27">
                  <c:v>195796000</c:v>
                </c:pt>
                <c:pt idx="28">
                  <c:v>159136724</c:v>
                </c:pt>
                <c:pt idx="29">
                  <c:v>213259000</c:v>
                </c:pt>
                <c:pt idx="30">
                  <c:v>247707010</c:v>
                </c:pt>
                <c:pt idx="31">
                  <c:v>178228693</c:v>
                </c:pt>
              </c:numCache>
            </c:numRef>
          </c:val>
          <c:extLst>
            <c:ext xmlns:c16="http://schemas.microsoft.com/office/drawing/2014/chart" uri="{C3380CC4-5D6E-409C-BE32-E72D297353CC}">
              <c16:uniqueId val="{00000004-443A-604F-BA66-A116FEFEC524}"/>
            </c:ext>
          </c:extLst>
        </c:ser>
        <c:ser>
          <c:idx val="1"/>
          <c:order val="5"/>
          <c:tx>
            <c:strRef>
              <c:f>'Expense Ratio #14'!$E$1</c:f>
              <c:strCache>
                <c:ptCount val="1"/>
                <c:pt idx="0">
                  <c:v>Research</c:v>
                </c:pt>
              </c:strCache>
            </c:strRef>
          </c:tx>
          <c:spPr>
            <a:solidFill>
              <a:srgbClr val="AAAAAA"/>
            </a:solidFill>
            <a:ln>
              <a:noFill/>
            </a:ln>
            <a:effectLst/>
          </c:spPr>
          <c:invertIfNegative val="0"/>
          <c:cat>
            <c:strRef>
              <c:f>'Expense Ratio #14'!$C$2:$C$33</c:f>
              <c:strCache>
                <c:ptCount val="32"/>
                <c:pt idx="0">
                  <c:v>ASU</c:v>
                </c:pt>
                <c:pt idx="1">
                  <c:v>UCF</c:v>
                </c:pt>
                <c:pt idx="2">
                  <c:v>FSU</c:v>
                </c:pt>
                <c:pt idx="3">
                  <c:v>Indiana</c:v>
                </c:pt>
                <c:pt idx="4">
                  <c:v>UC Davis</c:v>
                </c:pt>
                <c:pt idx="5">
                  <c:v>USF</c:v>
                </c:pt>
                <c:pt idx="6">
                  <c:v>Purdue</c:v>
                </c:pt>
                <c:pt idx="7">
                  <c:v>UI Urbana</c:v>
                </c:pt>
                <c:pt idx="8">
                  <c:v>GSU</c:v>
                </c:pt>
                <c:pt idx="9">
                  <c:v>Texas A&amp;M</c:v>
                </c:pt>
                <c:pt idx="10">
                  <c:v>Cincinnati</c:v>
                </c:pt>
                <c:pt idx="11">
                  <c:v>Ohio State</c:v>
                </c:pt>
                <c:pt idx="12">
                  <c:v>Rutgers</c:v>
                </c:pt>
                <c:pt idx="13">
                  <c:v>UT-Austin</c:v>
                </c:pt>
                <c:pt idx="14">
                  <c:v>UC Berkeley</c:v>
                </c:pt>
                <c:pt idx="15">
                  <c:v>UC San Diego</c:v>
                </c:pt>
                <c:pt idx="16">
                  <c:v>Colorado</c:v>
                </c:pt>
                <c:pt idx="17">
                  <c:v>Virginia</c:v>
                </c:pt>
                <c:pt idx="18">
                  <c:v>Arizona</c:v>
                </c:pt>
                <c:pt idx="19">
                  <c:v>WSU</c:v>
                </c:pt>
                <c:pt idx="20">
                  <c:v>Pittsburgh</c:v>
                </c:pt>
                <c:pt idx="21">
                  <c:v>Kansas</c:v>
                </c:pt>
                <c:pt idx="22">
                  <c:v>Maryland</c:v>
                </c:pt>
                <c:pt idx="23">
                  <c:v>Iowa </c:v>
                </c:pt>
                <c:pt idx="24">
                  <c:v>Mich State</c:v>
                </c:pt>
                <c:pt idx="25">
                  <c:v>Minnesota</c:v>
                </c:pt>
                <c:pt idx="26">
                  <c:v>UW-Madison</c:v>
                </c:pt>
                <c:pt idx="27">
                  <c:v>Florida</c:v>
                </c:pt>
                <c:pt idx="28">
                  <c:v>Georgia</c:v>
                </c:pt>
                <c:pt idx="29">
                  <c:v>Utah</c:v>
                </c:pt>
                <c:pt idx="30">
                  <c:v>UNC</c:v>
                </c:pt>
                <c:pt idx="31">
                  <c:v>Georgia Tech</c:v>
                </c:pt>
              </c:strCache>
            </c:strRef>
          </c:cat>
          <c:val>
            <c:numRef>
              <c:f>'Expense Ratio #14'!$E$2:$E$33</c:f>
              <c:numCache>
                <c:formatCode>#,##0</c:formatCode>
                <c:ptCount val="32"/>
                <c:pt idx="0">
                  <c:v>457328000</c:v>
                </c:pt>
                <c:pt idx="1">
                  <c:v>201670115</c:v>
                </c:pt>
                <c:pt idx="2">
                  <c:v>229585739</c:v>
                </c:pt>
                <c:pt idx="3">
                  <c:v>151498538</c:v>
                </c:pt>
                <c:pt idx="4">
                  <c:v>751393326</c:v>
                </c:pt>
                <c:pt idx="5">
                  <c:v>377753739</c:v>
                </c:pt>
                <c:pt idx="6">
                  <c:v>381932040</c:v>
                </c:pt>
                <c:pt idx="7">
                  <c:v>730807335</c:v>
                </c:pt>
                <c:pt idx="8">
                  <c:v>222835613</c:v>
                </c:pt>
                <c:pt idx="9">
                  <c:v>952927694</c:v>
                </c:pt>
                <c:pt idx="10">
                  <c:v>250316443</c:v>
                </c:pt>
                <c:pt idx="11">
                  <c:v>630837265</c:v>
                </c:pt>
                <c:pt idx="12">
                  <c:v>625954000</c:v>
                </c:pt>
                <c:pt idx="13">
                  <c:v>738864549</c:v>
                </c:pt>
                <c:pt idx="14">
                  <c:v>773319412</c:v>
                </c:pt>
                <c:pt idx="15">
                  <c:v>1250708201</c:v>
                </c:pt>
                <c:pt idx="16">
                  <c:v>521977056</c:v>
                </c:pt>
                <c:pt idx="17">
                  <c:v>553002979</c:v>
                </c:pt>
                <c:pt idx="18">
                  <c:v>576795000</c:v>
                </c:pt>
                <c:pt idx="19">
                  <c:v>317926001</c:v>
                </c:pt>
                <c:pt idx="20">
                  <c:v>874819033</c:v>
                </c:pt>
                <c:pt idx="21">
                  <c:v>393417843</c:v>
                </c:pt>
                <c:pt idx="22">
                  <c:v>560680467</c:v>
                </c:pt>
                <c:pt idx="23">
                  <c:v>519025000</c:v>
                </c:pt>
                <c:pt idx="24">
                  <c:v>486293114</c:v>
                </c:pt>
                <c:pt idx="25">
                  <c:v>1017412570</c:v>
                </c:pt>
                <c:pt idx="26">
                  <c:v>1231477252</c:v>
                </c:pt>
                <c:pt idx="27">
                  <c:v>862745000</c:v>
                </c:pt>
                <c:pt idx="28">
                  <c:v>514369516</c:v>
                </c:pt>
                <c:pt idx="29">
                  <c:v>471955000</c:v>
                </c:pt>
                <c:pt idx="30">
                  <c:v>735684195</c:v>
                </c:pt>
                <c:pt idx="31">
                  <c:v>1233341690</c:v>
                </c:pt>
              </c:numCache>
            </c:numRef>
          </c:val>
          <c:extLst>
            <c:ext xmlns:c16="http://schemas.microsoft.com/office/drawing/2014/chart" uri="{C3380CC4-5D6E-409C-BE32-E72D297353CC}">
              <c16:uniqueId val="{00000005-443A-604F-BA66-A116FEFEC524}"/>
            </c:ext>
          </c:extLst>
        </c:ser>
        <c:ser>
          <c:idx val="2"/>
          <c:order val="6"/>
          <c:tx>
            <c:strRef>
              <c:f>'Expense Ratio #14'!$F$1</c:f>
              <c:strCache>
                <c:ptCount val="1"/>
                <c:pt idx="0">
                  <c:v>Public Service</c:v>
                </c:pt>
              </c:strCache>
            </c:strRef>
          </c:tx>
          <c:spPr>
            <a:solidFill>
              <a:srgbClr val="797979"/>
            </a:solidFill>
            <a:ln>
              <a:noFill/>
            </a:ln>
            <a:effectLst/>
          </c:spPr>
          <c:invertIfNegative val="0"/>
          <c:cat>
            <c:strRef>
              <c:f>'Expense Ratio #14'!$C$2:$C$33</c:f>
              <c:strCache>
                <c:ptCount val="32"/>
                <c:pt idx="0">
                  <c:v>ASU</c:v>
                </c:pt>
                <c:pt idx="1">
                  <c:v>UCF</c:v>
                </c:pt>
                <c:pt idx="2">
                  <c:v>FSU</c:v>
                </c:pt>
                <c:pt idx="3">
                  <c:v>Indiana</c:v>
                </c:pt>
                <c:pt idx="4">
                  <c:v>UC Davis</c:v>
                </c:pt>
                <c:pt idx="5">
                  <c:v>USF</c:v>
                </c:pt>
                <c:pt idx="6">
                  <c:v>Purdue</c:v>
                </c:pt>
                <c:pt idx="7">
                  <c:v>UI Urbana</c:v>
                </c:pt>
                <c:pt idx="8">
                  <c:v>GSU</c:v>
                </c:pt>
                <c:pt idx="9">
                  <c:v>Texas A&amp;M</c:v>
                </c:pt>
                <c:pt idx="10">
                  <c:v>Cincinnati</c:v>
                </c:pt>
                <c:pt idx="11">
                  <c:v>Ohio State</c:v>
                </c:pt>
                <c:pt idx="12">
                  <c:v>Rutgers</c:v>
                </c:pt>
                <c:pt idx="13">
                  <c:v>UT-Austin</c:v>
                </c:pt>
                <c:pt idx="14">
                  <c:v>UC Berkeley</c:v>
                </c:pt>
                <c:pt idx="15">
                  <c:v>UC San Diego</c:v>
                </c:pt>
                <c:pt idx="16">
                  <c:v>Colorado</c:v>
                </c:pt>
                <c:pt idx="17">
                  <c:v>Virginia</c:v>
                </c:pt>
                <c:pt idx="18">
                  <c:v>Arizona</c:v>
                </c:pt>
                <c:pt idx="19">
                  <c:v>WSU</c:v>
                </c:pt>
                <c:pt idx="20">
                  <c:v>Pittsburgh</c:v>
                </c:pt>
                <c:pt idx="21">
                  <c:v>Kansas</c:v>
                </c:pt>
                <c:pt idx="22">
                  <c:v>Maryland</c:v>
                </c:pt>
                <c:pt idx="23">
                  <c:v>Iowa </c:v>
                </c:pt>
                <c:pt idx="24">
                  <c:v>Mich State</c:v>
                </c:pt>
                <c:pt idx="25">
                  <c:v>Minnesota</c:v>
                </c:pt>
                <c:pt idx="26">
                  <c:v>UW-Madison</c:v>
                </c:pt>
                <c:pt idx="27">
                  <c:v>Florida</c:v>
                </c:pt>
                <c:pt idx="28">
                  <c:v>Georgia</c:v>
                </c:pt>
                <c:pt idx="29">
                  <c:v>Utah</c:v>
                </c:pt>
                <c:pt idx="30">
                  <c:v>UNC</c:v>
                </c:pt>
                <c:pt idx="31">
                  <c:v>Georgia Tech</c:v>
                </c:pt>
              </c:strCache>
            </c:strRef>
          </c:cat>
          <c:val>
            <c:numRef>
              <c:f>'Expense Ratio #14'!$F$2:$F$33</c:f>
              <c:numCache>
                <c:formatCode>#,##0</c:formatCode>
                <c:ptCount val="32"/>
                <c:pt idx="0">
                  <c:v>52156000</c:v>
                </c:pt>
                <c:pt idx="1">
                  <c:v>25825860</c:v>
                </c:pt>
                <c:pt idx="2">
                  <c:v>86509826</c:v>
                </c:pt>
                <c:pt idx="3">
                  <c:v>48198817</c:v>
                </c:pt>
                <c:pt idx="4">
                  <c:v>134060377</c:v>
                </c:pt>
                <c:pt idx="5">
                  <c:v>18145065</c:v>
                </c:pt>
                <c:pt idx="6">
                  <c:v>174778552</c:v>
                </c:pt>
                <c:pt idx="7">
                  <c:v>226424468</c:v>
                </c:pt>
                <c:pt idx="8">
                  <c:v>23613456</c:v>
                </c:pt>
                <c:pt idx="9">
                  <c:v>192364026</c:v>
                </c:pt>
                <c:pt idx="10">
                  <c:v>112560141</c:v>
                </c:pt>
                <c:pt idx="11">
                  <c:v>194576971</c:v>
                </c:pt>
                <c:pt idx="12">
                  <c:v>201803000</c:v>
                </c:pt>
                <c:pt idx="13">
                  <c:v>145937502</c:v>
                </c:pt>
                <c:pt idx="14">
                  <c:v>93511635</c:v>
                </c:pt>
                <c:pt idx="15">
                  <c:v>43890690</c:v>
                </c:pt>
                <c:pt idx="16">
                  <c:v>20480613</c:v>
                </c:pt>
                <c:pt idx="17">
                  <c:v>46235028</c:v>
                </c:pt>
                <c:pt idx="18">
                  <c:v>105557000</c:v>
                </c:pt>
                <c:pt idx="19">
                  <c:v>23513911</c:v>
                </c:pt>
                <c:pt idx="20">
                  <c:v>108257287</c:v>
                </c:pt>
                <c:pt idx="21">
                  <c:v>60032173</c:v>
                </c:pt>
                <c:pt idx="22">
                  <c:v>99688775</c:v>
                </c:pt>
                <c:pt idx="23">
                  <c:v>129497000</c:v>
                </c:pt>
                <c:pt idx="24">
                  <c:v>374667953</c:v>
                </c:pt>
                <c:pt idx="25">
                  <c:v>301433567</c:v>
                </c:pt>
                <c:pt idx="26">
                  <c:v>349706288</c:v>
                </c:pt>
                <c:pt idx="27">
                  <c:v>976521000</c:v>
                </c:pt>
                <c:pt idx="28">
                  <c:v>217989889</c:v>
                </c:pt>
                <c:pt idx="29">
                  <c:v>840852000</c:v>
                </c:pt>
                <c:pt idx="30">
                  <c:v>153866601</c:v>
                </c:pt>
                <c:pt idx="31">
                  <c:v>69205026</c:v>
                </c:pt>
              </c:numCache>
            </c:numRef>
          </c:val>
          <c:extLst>
            <c:ext xmlns:c16="http://schemas.microsoft.com/office/drawing/2014/chart" uri="{C3380CC4-5D6E-409C-BE32-E72D297353CC}">
              <c16:uniqueId val="{00000006-443A-604F-BA66-A116FEFEC524}"/>
            </c:ext>
          </c:extLst>
        </c:ser>
        <c:ser>
          <c:idx val="7"/>
          <c:order val="7"/>
          <c:tx>
            <c:strRef>
              <c:f>'Expense Ratio #14'!$K$1</c:f>
              <c:strCache>
                <c:ptCount val="1"/>
                <c:pt idx="0">
                  <c:v>Auxiliary enterprises</c:v>
                </c:pt>
              </c:strCache>
            </c:strRef>
          </c:tx>
          <c:spPr>
            <a:solidFill>
              <a:srgbClr val="212121"/>
            </a:solidFill>
            <a:ln>
              <a:noFill/>
            </a:ln>
            <a:effectLst/>
          </c:spPr>
          <c:invertIfNegative val="0"/>
          <c:cat>
            <c:strRef>
              <c:f>'Expense Ratio #14'!$C$2:$C$33</c:f>
              <c:strCache>
                <c:ptCount val="32"/>
                <c:pt idx="0">
                  <c:v>ASU</c:v>
                </c:pt>
                <c:pt idx="1">
                  <c:v>UCF</c:v>
                </c:pt>
                <c:pt idx="2">
                  <c:v>FSU</c:v>
                </c:pt>
                <c:pt idx="3">
                  <c:v>Indiana</c:v>
                </c:pt>
                <c:pt idx="4">
                  <c:v>UC Davis</c:v>
                </c:pt>
                <c:pt idx="5">
                  <c:v>USF</c:v>
                </c:pt>
                <c:pt idx="6">
                  <c:v>Purdue</c:v>
                </c:pt>
                <c:pt idx="7">
                  <c:v>UI Urbana</c:v>
                </c:pt>
                <c:pt idx="8">
                  <c:v>GSU</c:v>
                </c:pt>
                <c:pt idx="9">
                  <c:v>Texas A&amp;M</c:v>
                </c:pt>
                <c:pt idx="10">
                  <c:v>Cincinnati</c:v>
                </c:pt>
                <c:pt idx="11">
                  <c:v>Ohio State</c:v>
                </c:pt>
                <c:pt idx="12">
                  <c:v>Rutgers</c:v>
                </c:pt>
                <c:pt idx="13">
                  <c:v>UT-Austin</c:v>
                </c:pt>
                <c:pt idx="14">
                  <c:v>UC Berkeley</c:v>
                </c:pt>
                <c:pt idx="15">
                  <c:v>UC San Diego</c:v>
                </c:pt>
                <c:pt idx="16">
                  <c:v>Colorado</c:v>
                </c:pt>
                <c:pt idx="17">
                  <c:v>Virginia</c:v>
                </c:pt>
                <c:pt idx="18">
                  <c:v>Arizona</c:v>
                </c:pt>
                <c:pt idx="19">
                  <c:v>WSU</c:v>
                </c:pt>
                <c:pt idx="20">
                  <c:v>Pittsburgh</c:v>
                </c:pt>
                <c:pt idx="21">
                  <c:v>Kansas</c:v>
                </c:pt>
                <c:pt idx="22">
                  <c:v>Maryland</c:v>
                </c:pt>
                <c:pt idx="23">
                  <c:v>Iowa </c:v>
                </c:pt>
                <c:pt idx="24">
                  <c:v>Mich State</c:v>
                </c:pt>
                <c:pt idx="25">
                  <c:v>Minnesota</c:v>
                </c:pt>
                <c:pt idx="26">
                  <c:v>UW-Madison</c:v>
                </c:pt>
                <c:pt idx="27">
                  <c:v>Florida</c:v>
                </c:pt>
                <c:pt idx="28">
                  <c:v>Georgia</c:v>
                </c:pt>
                <c:pt idx="29">
                  <c:v>Utah</c:v>
                </c:pt>
                <c:pt idx="30">
                  <c:v>UNC</c:v>
                </c:pt>
                <c:pt idx="31">
                  <c:v>Georgia Tech</c:v>
                </c:pt>
              </c:strCache>
            </c:strRef>
          </c:cat>
          <c:val>
            <c:numRef>
              <c:f>'Expense Ratio #14'!$K$2:$K$33</c:f>
              <c:numCache>
                <c:formatCode>#,##0</c:formatCode>
                <c:ptCount val="32"/>
                <c:pt idx="0">
                  <c:v>298947000</c:v>
                </c:pt>
                <c:pt idx="1">
                  <c:v>97757545</c:v>
                </c:pt>
                <c:pt idx="2">
                  <c:v>150992415</c:v>
                </c:pt>
                <c:pt idx="3">
                  <c:v>346769097</c:v>
                </c:pt>
                <c:pt idx="4">
                  <c:v>176092302</c:v>
                </c:pt>
                <c:pt idx="5">
                  <c:v>178134381</c:v>
                </c:pt>
                <c:pt idx="6">
                  <c:v>224417405</c:v>
                </c:pt>
                <c:pt idx="7">
                  <c:v>330882787</c:v>
                </c:pt>
                <c:pt idx="8">
                  <c:v>96401391</c:v>
                </c:pt>
                <c:pt idx="9">
                  <c:v>298601332</c:v>
                </c:pt>
                <c:pt idx="10">
                  <c:v>140403790</c:v>
                </c:pt>
                <c:pt idx="11">
                  <c:v>424839555</c:v>
                </c:pt>
                <c:pt idx="12">
                  <c:v>293612000</c:v>
                </c:pt>
                <c:pt idx="13">
                  <c:v>386053069</c:v>
                </c:pt>
                <c:pt idx="14">
                  <c:v>280270363</c:v>
                </c:pt>
                <c:pt idx="15">
                  <c:v>527487000</c:v>
                </c:pt>
                <c:pt idx="16">
                  <c:v>241900712</c:v>
                </c:pt>
                <c:pt idx="17">
                  <c:v>234564740</c:v>
                </c:pt>
                <c:pt idx="18">
                  <c:v>295700000</c:v>
                </c:pt>
                <c:pt idx="19">
                  <c:v>130697239</c:v>
                </c:pt>
                <c:pt idx="20">
                  <c:v>136872313</c:v>
                </c:pt>
                <c:pt idx="21">
                  <c:v>201090105</c:v>
                </c:pt>
                <c:pt idx="22">
                  <c:v>343670513</c:v>
                </c:pt>
                <c:pt idx="23">
                  <c:v>246766000</c:v>
                </c:pt>
                <c:pt idx="24">
                  <c:v>555022456</c:v>
                </c:pt>
                <c:pt idx="25">
                  <c:v>411640121</c:v>
                </c:pt>
                <c:pt idx="26">
                  <c:v>269915005</c:v>
                </c:pt>
                <c:pt idx="27">
                  <c:v>137014000</c:v>
                </c:pt>
                <c:pt idx="28">
                  <c:v>191957490</c:v>
                </c:pt>
                <c:pt idx="29">
                  <c:v>198671000</c:v>
                </c:pt>
                <c:pt idx="30">
                  <c:v>1091246736</c:v>
                </c:pt>
                <c:pt idx="31">
                  <c:v>140213446</c:v>
                </c:pt>
              </c:numCache>
            </c:numRef>
          </c:val>
          <c:extLst>
            <c:ext xmlns:c16="http://schemas.microsoft.com/office/drawing/2014/chart" uri="{C3380CC4-5D6E-409C-BE32-E72D297353CC}">
              <c16:uniqueId val="{00000007-443A-604F-BA66-A116FEFEC524}"/>
            </c:ext>
          </c:extLst>
        </c:ser>
        <c:dLbls>
          <c:showLegendKey val="0"/>
          <c:showVal val="0"/>
          <c:showCatName val="0"/>
          <c:showSerName val="0"/>
          <c:showPercent val="0"/>
          <c:showBubbleSize val="0"/>
        </c:dLbls>
        <c:gapWidth val="80"/>
        <c:overlap val="100"/>
        <c:axId val="428463743"/>
        <c:axId val="1186911503"/>
      </c:barChart>
      <c:catAx>
        <c:axId val="428463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bg1">
                    <a:lumMod val="65000"/>
                  </a:schemeClr>
                </a:solidFill>
                <a:latin typeface="+mn-lt"/>
                <a:ea typeface="+mn-ea"/>
                <a:cs typeface="+mn-cs"/>
              </a:defRPr>
            </a:pPr>
            <a:endParaRPr lang="en-US"/>
          </a:p>
        </c:txPr>
        <c:crossAx val="1186911503"/>
        <c:crosses val="autoZero"/>
        <c:auto val="1"/>
        <c:lblAlgn val="ctr"/>
        <c:lblOffset val="100"/>
        <c:noMultiLvlLbl val="0"/>
      </c:catAx>
      <c:valAx>
        <c:axId val="1186911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bg1">
                    <a:lumMod val="65000"/>
                  </a:schemeClr>
                </a:solidFill>
                <a:latin typeface="+mn-lt"/>
                <a:ea typeface="+mn-ea"/>
                <a:cs typeface="+mn-cs"/>
              </a:defRPr>
            </a:pPr>
            <a:endParaRPr lang="en-US"/>
          </a:p>
        </c:txPr>
        <c:crossAx val="42846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19406604669211E-2"/>
          <c:y val="6.5723585378067106E-2"/>
          <c:w val="0.88252497657568463"/>
          <c:h val="0.75020938487377098"/>
        </c:manualLayout>
      </c:layout>
      <c:barChart>
        <c:barDir val="col"/>
        <c:grouping val="clustered"/>
        <c:varyColors val="0"/>
        <c:ser>
          <c:idx val="0"/>
          <c:order val="0"/>
          <c:tx>
            <c:strRef>
              <c:f>Sheet1!$B$1</c:f>
              <c:strCache>
                <c:ptCount val="1"/>
                <c:pt idx="0">
                  <c:v>ASU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FY24 ACT</c:v>
                </c:pt>
                <c:pt idx="1">
                  <c:v>FY25 BUD</c:v>
                </c:pt>
                <c:pt idx="2">
                  <c:v>FY25 EST</c:v>
                </c:pt>
              </c:strCache>
            </c:strRef>
          </c:cat>
          <c:val>
            <c:numRef>
              <c:f>Sheet1!$B$2:$B$4</c:f>
              <c:numCache>
                <c:formatCode>General</c:formatCode>
                <c:ptCount val="3"/>
                <c:pt idx="0">
                  <c:v>164</c:v>
                </c:pt>
                <c:pt idx="1">
                  <c:v>163</c:v>
                </c:pt>
                <c:pt idx="2">
                  <c:v>160</c:v>
                </c:pt>
              </c:numCache>
            </c:numRef>
          </c:val>
          <c:extLst>
            <c:ext xmlns:c16="http://schemas.microsoft.com/office/drawing/2014/chart" uri="{C3380CC4-5D6E-409C-BE32-E72D297353CC}">
              <c16:uniqueId val="{00000000-CBF9-464E-BE97-537C9CCD7C8F}"/>
            </c:ext>
          </c:extLst>
        </c:ser>
        <c:dLbls>
          <c:showLegendKey val="0"/>
          <c:showVal val="0"/>
          <c:showCatName val="0"/>
          <c:showSerName val="0"/>
          <c:showPercent val="0"/>
          <c:showBubbleSize val="0"/>
        </c:dLbls>
        <c:gapWidth val="219"/>
        <c:axId val="2124378160"/>
        <c:axId val="2124388560"/>
      </c:barChart>
      <c:lineChart>
        <c:grouping val="standard"/>
        <c:varyColors val="0"/>
        <c:ser>
          <c:idx val="1"/>
          <c:order val="1"/>
          <c:tx>
            <c:strRef>
              <c:f>Sheet1!$C$1</c:f>
              <c:strCache>
                <c:ptCount val="1"/>
                <c:pt idx="0">
                  <c:v>Target Minimum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2136413761528702E-2"/>
                  <c:y val="3.5174443080550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49-4E78-AE04-BC81BD83AEE5}"/>
                </c:ext>
              </c:extLst>
            </c:dLbl>
            <c:dLbl>
              <c:idx val="1"/>
              <c:layout>
                <c:manualLayout>
                  <c:x val="-2.2136413761528657E-2"/>
                  <c:y val="2.8139554464440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49-4E78-AE04-BC81BD83AEE5}"/>
                </c:ext>
              </c:extLst>
            </c:dLbl>
            <c:dLbl>
              <c:idx val="2"/>
              <c:layout>
                <c:manualLayout>
                  <c:x val="-1.4757609174352437E-2"/>
                  <c:y val="3.5174443080550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49-4E78-AE04-BC81BD83AEE5}"/>
                </c:ext>
              </c:extLst>
            </c:dLbl>
            <c:dLbl>
              <c:idx val="3"/>
              <c:layout>
                <c:manualLayout>
                  <c:x val="-3.1974819877763794E-2"/>
                  <c:y val="3.1656998772495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49-4E78-AE04-BC81BD83AE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FY24 ACT</c:v>
                </c:pt>
                <c:pt idx="1">
                  <c:v>FY25 BUD</c:v>
                </c:pt>
                <c:pt idx="2">
                  <c:v>FY25 EST</c:v>
                </c:pt>
              </c:strCache>
            </c:strRef>
          </c:cat>
          <c:val>
            <c:numRef>
              <c:f>Sheet1!$C$2:$C$4</c:f>
              <c:numCache>
                <c:formatCode>General</c:formatCode>
                <c:ptCount val="3"/>
                <c:pt idx="0">
                  <c:v>140</c:v>
                </c:pt>
                <c:pt idx="1">
                  <c:v>143</c:v>
                </c:pt>
                <c:pt idx="2">
                  <c:v>143</c:v>
                </c:pt>
              </c:numCache>
            </c:numRef>
          </c:val>
          <c:smooth val="0"/>
          <c:extLst>
            <c:ext xmlns:c16="http://schemas.microsoft.com/office/drawing/2014/chart" uri="{C3380CC4-5D6E-409C-BE32-E72D297353CC}">
              <c16:uniqueId val="{00000000-4997-42ED-BE86-F5B4D5AF5E09}"/>
            </c:ext>
          </c:extLst>
        </c:ser>
        <c:ser>
          <c:idx val="2"/>
          <c:order val="2"/>
          <c:tx>
            <c:strRef>
              <c:f>Sheet1!$D$1</c:f>
              <c:strCache>
                <c:ptCount val="1"/>
                <c:pt idx="0">
                  <c:v>Target Maximum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7055616819646158E-2"/>
                  <c:y val="-3.5174443080550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49-4E78-AE04-BC81BD83AEE5}"/>
                </c:ext>
              </c:extLst>
            </c:dLbl>
            <c:dLbl>
              <c:idx val="1"/>
              <c:layout>
                <c:manualLayout>
                  <c:x val="-3.1974819877763662E-2"/>
                  <c:y val="-3.1656998772495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49-4E78-AE04-BC81BD83AEE5}"/>
                </c:ext>
              </c:extLst>
            </c:dLbl>
            <c:dLbl>
              <c:idx val="2"/>
              <c:layout>
                <c:manualLayout>
                  <c:x val="-9.8384061162349584E-3"/>
                  <c:y val="-3.5174443080550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49-4E78-AE04-BC81BD83AEE5}"/>
                </c:ext>
              </c:extLst>
            </c:dLbl>
            <c:dLbl>
              <c:idx val="3"/>
              <c:layout>
                <c:manualLayout>
                  <c:x val="-2.2136413761528657E-2"/>
                  <c:y val="-3.5174443080550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49-4E78-AE04-BC81BD83AE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FY24 ACT</c:v>
                </c:pt>
                <c:pt idx="1">
                  <c:v>FY25 BUD</c:v>
                </c:pt>
                <c:pt idx="2">
                  <c:v>FY25 EST</c:v>
                </c:pt>
              </c:strCache>
            </c:strRef>
          </c:cat>
          <c:val>
            <c:numRef>
              <c:f>Sheet1!$D$2:$D$4</c:f>
              <c:numCache>
                <c:formatCode>General</c:formatCode>
                <c:ptCount val="3"/>
                <c:pt idx="0">
                  <c:v>234</c:v>
                </c:pt>
                <c:pt idx="1">
                  <c:v>239</c:v>
                </c:pt>
                <c:pt idx="2">
                  <c:v>239</c:v>
                </c:pt>
              </c:numCache>
            </c:numRef>
          </c:val>
          <c:smooth val="0"/>
          <c:extLst>
            <c:ext xmlns:c16="http://schemas.microsoft.com/office/drawing/2014/chart" uri="{C3380CC4-5D6E-409C-BE32-E72D297353CC}">
              <c16:uniqueId val="{00000001-4997-42ED-BE86-F5B4D5AF5E09}"/>
            </c:ext>
          </c:extLst>
        </c:ser>
        <c:dLbls>
          <c:showLegendKey val="0"/>
          <c:showVal val="0"/>
          <c:showCatName val="0"/>
          <c:showSerName val="0"/>
          <c:showPercent val="0"/>
          <c:showBubbleSize val="0"/>
        </c:dLbls>
        <c:marker val="1"/>
        <c:smooth val="0"/>
        <c:axId val="1495443231"/>
        <c:axId val="1495441983"/>
      </c:lineChart>
      <c:catAx>
        <c:axId val="212437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24388560"/>
        <c:crosses val="autoZero"/>
        <c:auto val="1"/>
        <c:lblAlgn val="ctr"/>
        <c:lblOffset val="100"/>
        <c:noMultiLvlLbl val="0"/>
      </c:catAx>
      <c:valAx>
        <c:axId val="2124388560"/>
        <c:scaling>
          <c:orientation val="minMax"/>
          <c:max val="2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24378160"/>
        <c:crosses val="autoZero"/>
        <c:crossBetween val="between"/>
        <c:majorUnit val="50"/>
      </c:valAx>
      <c:valAx>
        <c:axId val="1495441983"/>
        <c:scaling>
          <c:orientation val="minMax"/>
          <c:max val="200"/>
          <c:min val="75"/>
        </c:scaling>
        <c:delete val="1"/>
        <c:axPos val="r"/>
        <c:numFmt formatCode="General" sourceLinked="1"/>
        <c:majorTickMark val="out"/>
        <c:minorTickMark val="none"/>
        <c:tickLblPos val="nextTo"/>
        <c:crossAx val="1495443231"/>
        <c:crosses val="max"/>
        <c:crossBetween val="between"/>
        <c:majorUnit val="25"/>
      </c:valAx>
      <c:catAx>
        <c:axId val="1495443231"/>
        <c:scaling>
          <c:orientation val="minMax"/>
        </c:scaling>
        <c:delete val="1"/>
        <c:axPos val="t"/>
        <c:numFmt formatCode="General" sourceLinked="1"/>
        <c:majorTickMark val="out"/>
        <c:minorTickMark val="none"/>
        <c:tickLblPos val="nextTo"/>
        <c:crossAx val="1495441983"/>
        <c:crosses val="max"/>
        <c:auto val="1"/>
        <c:lblAlgn val="ctr"/>
        <c:lblOffset val="100"/>
        <c:tickMarkSkip val="1"/>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111fbac5bda_2_3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111fbac5bda_2_3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33005">
              <a:defRPr/>
            </a:pPr>
            <a:endParaRPr lang="en-US" sz="2000" dirty="0"/>
          </a:p>
        </p:txBody>
      </p:sp>
    </p:spTree>
    <p:extLst>
      <p:ext uri="{BB962C8B-B14F-4D97-AF65-F5344CB8AC3E}">
        <p14:creationId xmlns:p14="http://schemas.microsoft.com/office/powerpoint/2010/main" val="268254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Verify with Christian ? Add picture?</a:t>
            </a:r>
          </a:p>
        </p:txBody>
      </p:sp>
    </p:spTree>
    <p:extLst>
      <p:ext uri="{BB962C8B-B14F-4D97-AF65-F5344CB8AC3E}">
        <p14:creationId xmlns:p14="http://schemas.microsoft.com/office/powerpoint/2010/main" val="3996973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DF5BA-040C-F6CE-21E7-D5F8A4891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1F84B-89EE-0C76-5112-9966D5901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2E7F6-47B8-91A0-C852-FE580914C29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372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351E2-678F-0035-F3F8-10073BC57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17044-51F8-8040-CDAE-FC8EE5F5C5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A66D0-6FBF-9DFC-4AB9-24A4A9420BD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2418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b217a04489_2_41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b217a04489_2_412: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171450" indent="-171450"/>
            <a:r>
              <a:rPr lang="en-US" dirty="0"/>
              <a:t>Estimate of Monthly days cash on hand</a:t>
            </a:r>
            <a:r>
              <a:rPr lang="en-US" baseline="0" dirty="0"/>
              <a:t> </a:t>
            </a:r>
            <a:r>
              <a:rPr lang="en-US" dirty="0"/>
              <a:t>excluding HEERF</a:t>
            </a:r>
          </a:p>
          <a:p>
            <a:pPr marL="628650" lvl="1" indent="-171450"/>
            <a:r>
              <a:rPr lang="en-US" sz="1100" b="0" i="0" u="none" strike="noStrike" cap="none" dirty="0">
                <a:solidFill>
                  <a:srgbClr val="000000"/>
                </a:solidFill>
                <a:effectLst/>
                <a:latin typeface="Arial"/>
                <a:ea typeface="Arial"/>
                <a:cs typeface="Arial"/>
                <a:sym typeface="Arial"/>
              </a:rPr>
              <a:t>FY 2021 (June 30,</a:t>
            </a:r>
            <a:r>
              <a:rPr lang="en-US" sz="1100" b="0" i="0" u="none" strike="noStrike" cap="none" baseline="0" dirty="0">
                <a:solidFill>
                  <a:srgbClr val="000000"/>
                </a:solidFill>
                <a:effectLst/>
                <a:latin typeface="Arial"/>
                <a:ea typeface="Arial"/>
                <a:cs typeface="Arial"/>
                <a:sym typeface="Arial"/>
              </a:rPr>
              <a:t> 2021)</a:t>
            </a:r>
            <a:r>
              <a:rPr lang="en-US" sz="1100" b="0" i="0" u="none" strike="noStrike" cap="none" dirty="0">
                <a:solidFill>
                  <a:srgbClr val="000000"/>
                </a:solidFill>
                <a:effectLst/>
                <a:latin typeface="Arial"/>
                <a:ea typeface="Arial"/>
                <a:cs typeface="Arial"/>
                <a:sym typeface="Arial"/>
              </a:rPr>
              <a:t> - 148 days</a:t>
            </a:r>
          </a:p>
          <a:p>
            <a:pPr marL="628650" lvl="1" indent="-171450"/>
            <a:r>
              <a:rPr lang="en-US" sz="1100" b="0" i="0" u="none" strike="noStrike" cap="none" dirty="0">
                <a:solidFill>
                  <a:srgbClr val="000000"/>
                </a:solidFill>
                <a:effectLst/>
                <a:latin typeface="Arial"/>
                <a:ea typeface="Arial"/>
                <a:cs typeface="Arial"/>
                <a:sym typeface="Arial"/>
              </a:rPr>
              <a:t>FY 2022 Projected (June</a:t>
            </a:r>
            <a:r>
              <a:rPr lang="en-US" sz="1100" b="0" i="0" u="none" strike="noStrike" cap="none" baseline="0" dirty="0">
                <a:solidFill>
                  <a:srgbClr val="000000"/>
                </a:solidFill>
                <a:effectLst/>
                <a:latin typeface="Arial"/>
                <a:ea typeface="Arial"/>
                <a:cs typeface="Arial"/>
                <a:sym typeface="Arial"/>
              </a:rPr>
              <a:t> 30, 2022) </a:t>
            </a:r>
            <a:r>
              <a:rPr lang="en-US" sz="1100" b="0" i="0" u="none" strike="noStrike" cap="none" dirty="0">
                <a:solidFill>
                  <a:srgbClr val="000000"/>
                </a:solidFill>
                <a:effectLst/>
                <a:latin typeface="Arial"/>
                <a:ea typeface="Arial"/>
                <a:cs typeface="Arial"/>
                <a:sym typeface="Arial"/>
              </a:rPr>
              <a:t>- 137 days</a:t>
            </a:r>
            <a:endParaRPr dirty="0"/>
          </a:p>
        </p:txBody>
      </p:sp>
    </p:spTree>
    <p:extLst>
      <p:ext uri="{BB962C8B-B14F-4D97-AF65-F5344CB8AC3E}">
        <p14:creationId xmlns:p14="http://schemas.microsoft.com/office/powerpoint/2010/main" val="3243810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062123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7835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 Sally, and Jim</a:t>
            </a:r>
          </a:p>
        </p:txBody>
      </p:sp>
    </p:spTree>
    <p:extLst>
      <p:ext uri="{BB962C8B-B14F-4D97-AF65-F5344CB8AC3E}">
        <p14:creationId xmlns:p14="http://schemas.microsoft.com/office/powerpoint/2010/main" val="2945913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b217a04489_2_41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b217a04489_2_412: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596900" lvl="1" indent="0">
              <a:buNone/>
            </a:pPr>
            <a:endParaRPr lang="en-US" sz="1100" b="0" i="0" u="none" strike="noStrike" cap="none" dirty="0">
              <a:solidFill>
                <a:srgbClr val="000000"/>
              </a:solidFill>
              <a:effectLst/>
              <a:latin typeface="Arial"/>
              <a:ea typeface="Arial"/>
              <a:cs typeface="Arial"/>
              <a:sym typeface="Arial"/>
            </a:endParaRPr>
          </a:p>
          <a:p>
            <a:pPr marL="596900" lvl="1" indent="0">
              <a:buNone/>
            </a:pPr>
            <a:endParaRPr lang="en-US" sz="1100" b="0" i="0" u="none" strike="noStrike" cap="none" dirty="0">
              <a:solidFill>
                <a:srgbClr val="000000"/>
              </a:solidFill>
              <a:effectLst/>
              <a:latin typeface="Arial"/>
              <a:ea typeface="Arial"/>
              <a:cs typeface="Arial"/>
              <a:sym typeface="Arial"/>
            </a:endParaRPr>
          </a:p>
          <a:p>
            <a:pPr marL="0" indent="0">
              <a:buNone/>
            </a:pPr>
            <a:endParaRPr dirty="0"/>
          </a:p>
        </p:txBody>
      </p:sp>
    </p:spTree>
    <p:extLst>
      <p:ext uri="{BB962C8B-B14F-4D97-AF65-F5344CB8AC3E}">
        <p14:creationId xmlns:p14="http://schemas.microsoft.com/office/powerpoint/2010/main" val="266166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b217a04489_2_61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gb217a04489_2_616: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139700" lvl="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25950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130646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485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28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b217a04489_2_41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b217a04489_2_412: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dirty="0"/>
          </a:p>
        </p:txBody>
      </p:sp>
    </p:spTree>
    <p:extLst>
      <p:ext uri="{BB962C8B-B14F-4D97-AF65-F5344CB8AC3E}">
        <p14:creationId xmlns:p14="http://schemas.microsoft.com/office/powerpoint/2010/main" val="53166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a:extLst>
            <a:ext uri="{FF2B5EF4-FFF2-40B4-BE49-F238E27FC236}">
              <a16:creationId xmlns:a16="http://schemas.microsoft.com/office/drawing/2014/main" id="{C098C37D-252E-E7F9-5677-53571643AD1B}"/>
            </a:ext>
          </a:extLst>
        </p:cNvPr>
        <p:cNvGrpSpPr/>
        <p:nvPr/>
      </p:nvGrpSpPr>
      <p:grpSpPr>
        <a:xfrm>
          <a:off x="0" y="0"/>
          <a:ext cx="0" cy="0"/>
          <a:chOff x="0" y="0"/>
          <a:chExt cx="0" cy="0"/>
        </a:xfrm>
      </p:grpSpPr>
      <p:sp>
        <p:nvSpPr>
          <p:cNvPr id="385" name="Google Shape;385;gb217a04489_2_412:notes">
            <a:extLst>
              <a:ext uri="{FF2B5EF4-FFF2-40B4-BE49-F238E27FC236}">
                <a16:creationId xmlns:a16="http://schemas.microsoft.com/office/drawing/2014/main" id="{F6C05856-F4BE-C143-44D8-921BB5DFBDBD}"/>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b217a04489_2_412:notes">
            <a:extLst>
              <a:ext uri="{FF2B5EF4-FFF2-40B4-BE49-F238E27FC236}">
                <a16:creationId xmlns:a16="http://schemas.microsoft.com/office/drawing/2014/main" id="{978CCD4A-26DE-3083-B8F6-AF8A065D3A00}"/>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dirty="0"/>
          </a:p>
        </p:txBody>
      </p:sp>
    </p:spTree>
    <p:extLst>
      <p:ext uri="{BB962C8B-B14F-4D97-AF65-F5344CB8AC3E}">
        <p14:creationId xmlns:p14="http://schemas.microsoft.com/office/powerpoint/2010/main" val="383578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18987" marR="0" lvl="2" indent="0" algn="l" defTabSz="1218987"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Updated</a:t>
            </a:r>
          </a:p>
        </p:txBody>
      </p:sp>
    </p:spTree>
    <p:extLst>
      <p:ext uri="{BB962C8B-B14F-4D97-AF65-F5344CB8AC3E}">
        <p14:creationId xmlns:p14="http://schemas.microsoft.com/office/powerpoint/2010/main" val="131752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b217a04489_2_61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gb217a04489_2_616:notes"/>
          <p:cNvSpPr txBox="1">
            <a:spLocks noGrp="1"/>
          </p:cNvSpPr>
          <p:nvPr>
            <p:ph type="body" idx="1"/>
          </p:nvPr>
        </p:nvSpPr>
        <p:spPr>
          <a:xfrm>
            <a:off x="731521" y="4560571"/>
            <a:ext cx="5852160" cy="4320540"/>
          </a:xfrm>
          <a:prstGeom prst="rect">
            <a:avLst/>
          </a:prstGeom>
          <a:noFill/>
          <a:ln>
            <a:noFill/>
          </a:ln>
        </p:spPr>
        <p:txBody>
          <a:bodyPr spcFirstLastPara="1" wrap="square" lIns="96619" tIns="96619" rIns="96619" bIns="96619" anchor="t" anchorCtr="0">
            <a:noAutofit/>
          </a:bodyPr>
          <a:lstStyle/>
          <a:p>
            <a:pPr marL="0" indent="0">
              <a:buSzPts val="1100"/>
              <a:buNone/>
            </a:pPr>
            <a:endParaRPr dirty="0"/>
          </a:p>
        </p:txBody>
      </p:sp>
    </p:spTree>
    <p:extLst>
      <p:ext uri="{BB962C8B-B14F-4D97-AF65-F5344CB8AC3E}">
        <p14:creationId xmlns:p14="http://schemas.microsoft.com/office/powerpoint/2010/main" val="264007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d9386fa236_5_8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d9386fa236_5_8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701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b217a04489_2_41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b217a04489_2_412: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1054100" lvl="2"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78123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311700" y="2571753"/>
            <a:ext cx="8520600" cy="15840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1400"/>
              <a:buFont typeface="Arial"/>
              <a:buNone/>
              <a:defRPr sz="5200" b="1">
                <a:solidFill>
                  <a:schemeClr val="dk1"/>
                </a:solidFill>
              </a:defRPr>
            </a:lvl2pPr>
            <a:lvl3pPr lvl="2" algn="ctr" rtl="0">
              <a:lnSpc>
                <a:spcPct val="100000"/>
              </a:lnSpc>
              <a:spcBef>
                <a:spcPts val="0"/>
              </a:spcBef>
              <a:spcAft>
                <a:spcPts val="0"/>
              </a:spcAft>
              <a:buClr>
                <a:schemeClr val="dk1"/>
              </a:buClr>
              <a:buSzPts val="1400"/>
              <a:buFont typeface="Arial"/>
              <a:buNone/>
              <a:defRPr sz="5200" b="1">
                <a:solidFill>
                  <a:schemeClr val="dk1"/>
                </a:solidFill>
              </a:defRPr>
            </a:lvl3pPr>
            <a:lvl4pPr lvl="3" algn="ctr" rtl="0">
              <a:lnSpc>
                <a:spcPct val="100000"/>
              </a:lnSpc>
              <a:spcBef>
                <a:spcPts val="0"/>
              </a:spcBef>
              <a:spcAft>
                <a:spcPts val="0"/>
              </a:spcAft>
              <a:buClr>
                <a:schemeClr val="dk1"/>
              </a:buClr>
              <a:buSzPts val="1400"/>
              <a:buFont typeface="Arial"/>
              <a:buNone/>
              <a:defRPr sz="5200" b="1">
                <a:solidFill>
                  <a:schemeClr val="dk1"/>
                </a:solidFill>
              </a:defRPr>
            </a:lvl4pPr>
            <a:lvl5pPr lvl="4" algn="ctr" rtl="0">
              <a:lnSpc>
                <a:spcPct val="100000"/>
              </a:lnSpc>
              <a:spcBef>
                <a:spcPts val="0"/>
              </a:spcBef>
              <a:spcAft>
                <a:spcPts val="0"/>
              </a:spcAft>
              <a:buClr>
                <a:schemeClr val="dk1"/>
              </a:buClr>
              <a:buSzPts val="1400"/>
              <a:buFont typeface="Arial"/>
              <a:buNone/>
              <a:defRPr sz="5200" b="1">
                <a:solidFill>
                  <a:schemeClr val="dk1"/>
                </a:solidFill>
              </a:defRPr>
            </a:lvl5pPr>
            <a:lvl6pPr lvl="5" algn="ctr" rtl="0">
              <a:lnSpc>
                <a:spcPct val="100000"/>
              </a:lnSpc>
              <a:spcBef>
                <a:spcPts val="0"/>
              </a:spcBef>
              <a:spcAft>
                <a:spcPts val="0"/>
              </a:spcAft>
              <a:buClr>
                <a:schemeClr val="dk1"/>
              </a:buClr>
              <a:buSzPts val="1400"/>
              <a:buFont typeface="Arial"/>
              <a:buNone/>
              <a:defRPr sz="5200" b="1">
                <a:solidFill>
                  <a:schemeClr val="dk1"/>
                </a:solidFill>
              </a:defRPr>
            </a:lvl6pPr>
            <a:lvl7pPr lvl="6" algn="ctr" rtl="0">
              <a:lnSpc>
                <a:spcPct val="100000"/>
              </a:lnSpc>
              <a:spcBef>
                <a:spcPts val="0"/>
              </a:spcBef>
              <a:spcAft>
                <a:spcPts val="0"/>
              </a:spcAft>
              <a:buClr>
                <a:schemeClr val="dk1"/>
              </a:buClr>
              <a:buSzPts val="1400"/>
              <a:buFont typeface="Arial"/>
              <a:buNone/>
              <a:defRPr sz="5200" b="1">
                <a:solidFill>
                  <a:schemeClr val="dk1"/>
                </a:solidFill>
              </a:defRPr>
            </a:lvl7pPr>
            <a:lvl8pPr lvl="7" algn="ctr" rtl="0">
              <a:lnSpc>
                <a:spcPct val="100000"/>
              </a:lnSpc>
              <a:spcBef>
                <a:spcPts val="0"/>
              </a:spcBef>
              <a:spcAft>
                <a:spcPts val="0"/>
              </a:spcAft>
              <a:buClr>
                <a:schemeClr val="dk1"/>
              </a:buClr>
              <a:buSzPts val="1400"/>
              <a:buFont typeface="Arial"/>
              <a:buNone/>
              <a:defRPr sz="5200" b="1">
                <a:solidFill>
                  <a:schemeClr val="dk1"/>
                </a:solidFill>
              </a:defRPr>
            </a:lvl8pPr>
            <a:lvl9pPr lvl="8" algn="ctr" rtl="0">
              <a:lnSpc>
                <a:spcPct val="100000"/>
              </a:lnSpc>
              <a:spcBef>
                <a:spcPts val="0"/>
              </a:spcBef>
              <a:spcAft>
                <a:spcPts val="0"/>
              </a:spcAft>
              <a:buClr>
                <a:schemeClr val="dk1"/>
              </a:buClr>
              <a:buSzPts val="1400"/>
              <a:buFont typeface="Arial"/>
              <a:buNone/>
              <a:defRPr sz="5200" b="1">
                <a:solidFill>
                  <a:schemeClr val="dk1"/>
                </a:solidFill>
              </a:defRPr>
            </a:lvl9pPr>
          </a:lstStyle>
          <a:p>
            <a:endParaRPr/>
          </a:p>
        </p:txBody>
      </p:sp>
      <p:sp>
        <p:nvSpPr>
          <p:cNvPr id="14" name="Google Shape;14;p3"/>
          <p:cNvSpPr txBox="1">
            <a:spLocks noGrp="1"/>
          </p:cNvSpPr>
          <p:nvPr>
            <p:ph type="subTitle" idx="1"/>
          </p:nvPr>
        </p:nvSpPr>
        <p:spPr>
          <a:xfrm>
            <a:off x="311700" y="4092291"/>
            <a:ext cx="8151600" cy="7926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15" name="Google Shape;15;p3" descr="ASU_Horiz_RGB_Digital_MaroonGold.png"/>
          <p:cNvPicPr preferRelativeResize="0"/>
          <p:nvPr/>
        </p:nvPicPr>
        <p:blipFill rotWithShape="1">
          <a:blip r:embed="rId2">
            <a:alphaModFix/>
          </a:blip>
          <a:srcRect/>
          <a:stretch/>
        </p:blipFill>
        <p:spPr>
          <a:xfrm>
            <a:off x="168875" y="61124"/>
            <a:ext cx="3844950" cy="1067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1 Title slide with photo placeholder">
  <p:cSld name="1_20 Title slide with photo placeholder">
    <p:bg>
      <p:bgPr>
        <a:solidFill>
          <a:schemeClr val="lt2"/>
        </a:solidFill>
        <a:effectLst/>
      </p:bgPr>
    </p:bg>
    <p:spTree>
      <p:nvGrpSpPr>
        <p:cNvPr id="1" name="Shape 125"/>
        <p:cNvGrpSpPr/>
        <p:nvPr/>
      </p:nvGrpSpPr>
      <p:grpSpPr>
        <a:xfrm>
          <a:off x="0" y="0"/>
          <a:ext cx="0" cy="0"/>
          <a:chOff x="0" y="0"/>
          <a:chExt cx="0" cy="0"/>
        </a:xfrm>
      </p:grpSpPr>
      <p:sp>
        <p:nvSpPr>
          <p:cNvPr id="126" name="Google Shape;126;p34"/>
          <p:cNvSpPr/>
          <p:nvPr/>
        </p:nvSpPr>
        <p:spPr>
          <a:xfrm>
            <a:off x="0" y="3635375"/>
            <a:ext cx="9144000" cy="1508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27" name="Google Shape;127;p34"/>
          <p:cNvSpPr txBox="1">
            <a:spLocks noGrp="1"/>
          </p:cNvSpPr>
          <p:nvPr>
            <p:ph type="ctrTitle"/>
          </p:nvPr>
        </p:nvSpPr>
        <p:spPr>
          <a:xfrm>
            <a:off x="736625" y="1362325"/>
            <a:ext cx="8047200" cy="20526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1400"/>
              <a:buFont typeface="Arial"/>
              <a:buNone/>
              <a:defRPr sz="5200" b="1">
                <a:solidFill>
                  <a:schemeClr val="dk1"/>
                </a:solidFill>
              </a:defRPr>
            </a:lvl2pPr>
            <a:lvl3pPr lvl="2" algn="ctr" rtl="0">
              <a:lnSpc>
                <a:spcPct val="100000"/>
              </a:lnSpc>
              <a:spcBef>
                <a:spcPts val="0"/>
              </a:spcBef>
              <a:spcAft>
                <a:spcPts val="0"/>
              </a:spcAft>
              <a:buClr>
                <a:schemeClr val="dk1"/>
              </a:buClr>
              <a:buSzPts val="1400"/>
              <a:buFont typeface="Arial"/>
              <a:buNone/>
              <a:defRPr sz="5200" b="1">
                <a:solidFill>
                  <a:schemeClr val="dk1"/>
                </a:solidFill>
              </a:defRPr>
            </a:lvl3pPr>
            <a:lvl4pPr lvl="3" algn="ctr" rtl="0">
              <a:lnSpc>
                <a:spcPct val="100000"/>
              </a:lnSpc>
              <a:spcBef>
                <a:spcPts val="0"/>
              </a:spcBef>
              <a:spcAft>
                <a:spcPts val="0"/>
              </a:spcAft>
              <a:buClr>
                <a:schemeClr val="dk1"/>
              </a:buClr>
              <a:buSzPts val="1400"/>
              <a:buFont typeface="Arial"/>
              <a:buNone/>
              <a:defRPr sz="5200" b="1">
                <a:solidFill>
                  <a:schemeClr val="dk1"/>
                </a:solidFill>
              </a:defRPr>
            </a:lvl4pPr>
            <a:lvl5pPr lvl="4" algn="ctr" rtl="0">
              <a:lnSpc>
                <a:spcPct val="100000"/>
              </a:lnSpc>
              <a:spcBef>
                <a:spcPts val="0"/>
              </a:spcBef>
              <a:spcAft>
                <a:spcPts val="0"/>
              </a:spcAft>
              <a:buClr>
                <a:schemeClr val="dk1"/>
              </a:buClr>
              <a:buSzPts val="1400"/>
              <a:buFont typeface="Arial"/>
              <a:buNone/>
              <a:defRPr sz="5200" b="1">
                <a:solidFill>
                  <a:schemeClr val="dk1"/>
                </a:solidFill>
              </a:defRPr>
            </a:lvl5pPr>
            <a:lvl6pPr lvl="5" algn="ctr" rtl="0">
              <a:lnSpc>
                <a:spcPct val="100000"/>
              </a:lnSpc>
              <a:spcBef>
                <a:spcPts val="0"/>
              </a:spcBef>
              <a:spcAft>
                <a:spcPts val="0"/>
              </a:spcAft>
              <a:buClr>
                <a:schemeClr val="dk1"/>
              </a:buClr>
              <a:buSzPts val="1400"/>
              <a:buFont typeface="Arial"/>
              <a:buNone/>
              <a:defRPr sz="5200" b="1">
                <a:solidFill>
                  <a:schemeClr val="dk1"/>
                </a:solidFill>
              </a:defRPr>
            </a:lvl6pPr>
            <a:lvl7pPr lvl="6" algn="ctr" rtl="0">
              <a:lnSpc>
                <a:spcPct val="100000"/>
              </a:lnSpc>
              <a:spcBef>
                <a:spcPts val="0"/>
              </a:spcBef>
              <a:spcAft>
                <a:spcPts val="0"/>
              </a:spcAft>
              <a:buClr>
                <a:schemeClr val="dk1"/>
              </a:buClr>
              <a:buSzPts val="1400"/>
              <a:buFont typeface="Arial"/>
              <a:buNone/>
              <a:defRPr sz="5200" b="1">
                <a:solidFill>
                  <a:schemeClr val="dk1"/>
                </a:solidFill>
              </a:defRPr>
            </a:lvl7pPr>
            <a:lvl8pPr lvl="7" algn="ctr" rtl="0">
              <a:lnSpc>
                <a:spcPct val="100000"/>
              </a:lnSpc>
              <a:spcBef>
                <a:spcPts val="0"/>
              </a:spcBef>
              <a:spcAft>
                <a:spcPts val="0"/>
              </a:spcAft>
              <a:buClr>
                <a:schemeClr val="dk1"/>
              </a:buClr>
              <a:buSzPts val="1400"/>
              <a:buFont typeface="Arial"/>
              <a:buNone/>
              <a:defRPr sz="5200" b="1">
                <a:solidFill>
                  <a:schemeClr val="dk1"/>
                </a:solidFill>
              </a:defRPr>
            </a:lvl8pPr>
            <a:lvl9pPr lvl="8" algn="ctr" rtl="0">
              <a:lnSpc>
                <a:spcPct val="100000"/>
              </a:lnSpc>
              <a:spcBef>
                <a:spcPts val="0"/>
              </a:spcBef>
              <a:spcAft>
                <a:spcPts val="0"/>
              </a:spcAft>
              <a:buClr>
                <a:schemeClr val="dk1"/>
              </a:buClr>
              <a:buSzPts val="1400"/>
              <a:buFont typeface="Arial"/>
              <a:buNone/>
              <a:defRPr sz="5200" b="1">
                <a:solidFill>
                  <a:schemeClr val="dk1"/>
                </a:solidFill>
              </a:defRPr>
            </a:lvl9pPr>
          </a:lstStyle>
          <a:p>
            <a:endParaRPr/>
          </a:p>
        </p:txBody>
      </p:sp>
      <p:pic>
        <p:nvPicPr>
          <p:cNvPr id="128" name="Google Shape;128;p34" descr="ASU_Horiz_RGB_Digital_MaroonGold.png"/>
          <p:cNvPicPr preferRelativeResize="0"/>
          <p:nvPr/>
        </p:nvPicPr>
        <p:blipFill rotWithShape="1">
          <a:blip r:embed="rId2">
            <a:alphaModFix/>
          </a:blip>
          <a:srcRect/>
          <a:stretch/>
        </p:blipFill>
        <p:spPr>
          <a:xfrm>
            <a:off x="589218" y="3817272"/>
            <a:ext cx="3844969" cy="1067101"/>
          </a:xfrm>
          <a:prstGeom prst="rect">
            <a:avLst/>
          </a:prstGeom>
          <a:noFill/>
          <a:ln>
            <a:noFill/>
          </a:ln>
        </p:spPr>
      </p:pic>
      <p:sp>
        <p:nvSpPr>
          <p:cNvPr id="129" name="Google Shape;129;p34"/>
          <p:cNvSpPr txBox="1">
            <a:spLocks noGrp="1"/>
          </p:cNvSpPr>
          <p:nvPr>
            <p:ph type="body" idx="1"/>
          </p:nvPr>
        </p:nvSpPr>
        <p:spPr>
          <a:xfrm>
            <a:off x="4221050" y="3952873"/>
            <a:ext cx="4458900" cy="931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None/>
              <a:defRPr sz="1400" b="1" i="0" u="none" strike="noStrike" cap="none">
                <a:solidFill>
                  <a:srgbClr val="000000"/>
                </a:solidFill>
              </a:defRPr>
            </a:lvl1pPr>
            <a:lvl2pPr marL="914400" marR="0" lvl="1" indent="-228600" algn="l" rtl="0">
              <a:lnSpc>
                <a:spcPct val="100000"/>
              </a:lnSpc>
              <a:spcBef>
                <a:spcPts val="0"/>
              </a:spcBef>
              <a:spcAft>
                <a:spcPts val="0"/>
              </a:spcAft>
              <a:buClr>
                <a:srgbClr val="000000"/>
              </a:buClr>
              <a:buSzPts val="1100"/>
              <a:buNone/>
              <a:defRPr sz="1100" i="0" u="none" strike="noStrike" cap="none">
                <a:solidFill>
                  <a:srgbClr val="000000"/>
                </a:solidFill>
              </a:defRPr>
            </a:lvl2pPr>
            <a:lvl3pPr marL="1371600" marR="0" lvl="2" indent="-228600" algn="l" rtl="0">
              <a:lnSpc>
                <a:spcPct val="100000"/>
              </a:lnSpc>
              <a:spcBef>
                <a:spcPts val="0"/>
              </a:spcBef>
              <a:spcAft>
                <a:spcPts val="0"/>
              </a:spcAft>
              <a:buClr>
                <a:srgbClr val="000000"/>
              </a:buClr>
              <a:buSzPts val="1100"/>
              <a:buNone/>
              <a:defRPr sz="1100" i="0" u="none" strike="noStrike" cap="none">
                <a:solidFill>
                  <a:srgbClr val="000000"/>
                </a:solidFill>
              </a:defRPr>
            </a:lvl3pPr>
            <a:lvl4pPr marL="1828800" marR="0" lvl="3" indent="-228600" algn="l" rtl="0">
              <a:lnSpc>
                <a:spcPct val="100000"/>
              </a:lnSpc>
              <a:spcBef>
                <a:spcPts val="0"/>
              </a:spcBef>
              <a:spcAft>
                <a:spcPts val="0"/>
              </a:spcAft>
              <a:buClr>
                <a:srgbClr val="000000"/>
              </a:buClr>
              <a:buSzPts val="1100"/>
              <a:buNone/>
              <a:defRPr sz="1100" i="0" u="none" strike="noStrike" cap="none">
                <a:solidFill>
                  <a:srgbClr val="000000"/>
                </a:solidFill>
              </a:defRPr>
            </a:lvl4pPr>
            <a:lvl5pPr marL="2286000" marR="0" lvl="4" indent="-228600" algn="l" rtl="0">
              <a:lnSpc>
                <a:spcPct val="100000"/>
              </a:lnSpc>
              <a:spcBef>
                <a:spcPts val="0"/>
              </a:spcBef>
              <a:spcAft>
                <a:spcPts val="0"/>
              </a:spcAft>
              <a:buClr>
                <a:srgbClr val="000000"/>
              </a:buClr>
              <a:buSzPts val="1100"/>
              <a:buNone/>
              <a:defRPr sz="1100" i="0" u="none" strike="noStrike" cap="none">
                <a:solidFill>
                  <a:srgbClr val="000000"/>
                </a:solidFill>
              </a:defRPr>
            </a:lvl5pPr>
            <a:lvl6pPr marL="2743200" marR="0" lvl="5" indent="-228600" algn="l" rtl="0">
              <a:lnSpc>
                <a:spcPct val="100000"/>
              </a:lnSpc>
              <a:spcBef>
                <a:spcPts val="0"/>
              </a:spcBef>
              <a:spcAft>
                <a:spcPts val="0"/>
              </a:spcAft>
              <a:buClr>
                <a:srgbClr val="000000"/>
              </a:buClr>
              <a:buSzPts val="1100"/>
              <a:buNone/>
              <a:defRPr sz="1100" i="0" u="none" strike="noStrike" cap="none">
                <a:solidFill>
                  <a:srgbClr val="000000"/>
                </a:solidFill>
              </a:defRPr>
            </a:lvl6pPr>
            <a:lvl7pPr marL="3200400" marR="0" lvl="6" indent="-228600" algn="l" rtl="0">
              <a:lnSpc>
                <a:spcPct val="100000"/>
              </a:lnSpc>
              <a:spcBef>
                <a:spcPts val="0"/>
              </a:spcBef>
              <a:spcAft>
                <a:spcPts val="0"/>
              </a:spcAft>
              <a:buClr>
                <a:srgbClr val="000000"/>
              </a:buClr>
              <a:buSzPts val="1100"/>
              <a:buNone/>
              <a:defRPr sz="1100" i="0" u="none" strike="noStrike" cap="none">
                <a:solidFill>
                  <a:srgbClr val="000000"/>
                </a:solidFill>
              </a:defRPr>
            </a:lvl7pPr>
            <a:lvl8pPr marL="3657600" marR="0" lvl="7" indent="-228600" algn="l" rtl="0">
              <a:lnSpc>
                <a:spcPct val="100000"/>
              </a:lnSpc>
              <a:spcBef>
                <a:spcPts val="0"/>
              </a:spcBef>
              <a:spcAft>
                <a:spcPts val="0"/>
              </a:spcAft>
              <a:buClr>
                <a:srgbClr val="000000"/>
              </a:buClr>
              <a:buSzPts val="1100"/>
              <a:buNone/>
              <a:defRPr sz="1100" i="0" u="none" strike="noStrike" cap="none">
                <a:solidFill>
                  <a:srgbClr val="000000"/>
                </a:solidFill>
              </a:defRPr>
            </a:lvl8pPr>
            <a:lvl9pPr marL="4114800" marR="0" lvl="8" indent="-228600" algn="l" rtl="0">
              <a:lnSpc>
                <a:spcPct val="100000"/>
              </a:lnSpc>
              <a:spcBef>
                <a:spcPts val="0"/>
              </a:spcBef>
              <a:spcAft>
                <a:spcPts val="0"/>
              </a:spcAft>
              <a:buClr>
                <a:srgbClr val="000000"/>
              </a:buClr>
              <a:buSzPts val="1100"/>
              <a:buNone/>
              <a:defRPr sz="1100" i="0" u="none" strike="noStrike" cap="none">
                <a:solidFill>
                  <a:srgbClr val="000000"/>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1 Gold chapter break or bold statement gold with subheading">
  <p:cSld name="Gold chapter break or bold statement gold_2">
    <p:bg>
      <p:bgPr>
        <a:solidFill>
          <a:schemeClr val="accent1"/>
        </a:solidFill>
        <a:effectLst/>
      </p:bgPr>
    </p:bg>
    <p:spTree>
      <p:nvGrpSpPr>
        <p:cNvPr id="1" name="Shape 130"/>
        <p:cNvGrpSpPr/>
        <p:nvPr/>
      </p:nvGrpSpPr>
      <p:grpSpPr>
        <a:xfrm>
          <a:off x="0" y="0"/>
          <a:ext cx="0" cy="0"/>
          <a:chOff x="0" y="0"/>
          <a:chExt cx="0" cy="0"/>
        </a:xfrm>
      </p:grpSpPr>
      <p:sp>
        <p:nvSpPr>
          <p:cNvPr id="131" name="Google Shape;131;p35"/>
          <p:cNvSpPr txBox="1">
            <a:spLocks noGrp="1"/>
          </p:cNvSpPr>
          <p:nvPr>
            <p:ph type="title"/>
          </p:nvPr>
        </p:nvSpPr>
        <p:spPr>
          <a:xfrm>
            <a:off x="334677" y="12832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
        <p:nvSpPr>
          <p:cNvPr id="132" name="Google Shape;132;p35"/>
          <p:cNvSpPr txBox="1">
            <a:spLocks noGrp="1"/>
          </p:cNvSpPr>
          <p:nvPr>
            <p:ph type="subTitle" idx="1"/>
          </p:nvPr>
        </p:nvSpPr>
        <p:spPr>
          <a:xfrm>
            <a:off x="334677" y="1005325"/>
            <a:ext cx="7508700" cy="357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1 Chapter Break White with small gold bar">
  <p:cSld name="CUSTOM">
    <p:spTree>
      <p:nvGrpSpPr>
        <p:cNvPr id="1" name="Shape 133"/>
        <p:cNvGrpSpPr/>
        <p:nvPr/>
      </p:nvGrpSpPr>
      <p:grpSpPr>
        <a:xfrm>
          <a:off x="0" y="0"/>
          <a:ext cx="0" cy="0"/>
          <a:chOff x="0" y="0"/>
          <a:chExt cx="0" cy="0"/>
        </a:xfrm>
      </p:grpSpPr>
      <p:sp>
        <p:nvSpPr>
          <p:cNvPr id="134" name="Google Shape;134;p36"/>
          <p:cNvSpPr txBox="1">
            <a:spLocks noGrp="1"/>
          </p:cNvSpPr>
          <p:nvPr>
            <p:ph type="subTitle" idx="1"/>
          </p:nvPr>
        </p:nvSpPr>
        <p:spPr>
          <a:xfrm>
            <a:off x="339835" y="1005325"/>
            <a:ext cx="7508700" cy="357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chemeClr val="accent1"/>
                </a:highlight>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9pPr>
          </a:lstStyle>
          <a:p>
            <a:endParaRPr/>
          </a:p>
        </p:txBody>
      </p:sp>
      <p:sp>
        <p:nvSpPr>
          <p:cNvPr id="135" name="Google Shape;135;p36"/>
          <p:cNvSpPr txBox="1">
            <a:spLocks noGrp="1"/>
          </p:cNvSpPr>
          <p:nvPr>
            <p:ph type="title"/>
          </p:nvPr>
        </p:nvSpPr>
        <p:spPr>
          <a:xfrm>
            <a:off x="339835" y="1130825"/>
            <a:ext cx="8520600" cy="5727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SzPts val="1400"/>
              <a:buNone/>
              <a:defRPr sz="7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1 Call out plus image 1">
  <p:cSld name="Call out plus image_1">
    <p:spTree>
      <p:nvGrpSpPr>
        <p:cNvPr id="1" name="Shape 147"/>
        <p:cNvGrpSpPr/>
        <p:nvPr/>
      </p:nvGrpSpPr>
      <p:grpSpPr>
        <a:xfrm>
          <a:off x="0" y="0"/>
          <a:ext cx="0" cy="0"/>
          <a:chOff x="0" y="0"/>
          <a:chExt cx="0" cy="0"/>
        </a:xfrm>
      </p:grpSpPr>
      <p:sp>
        <p:nvSpPr>
          <p:cNvPr id="148" name="Google Shape;148;p40"/>
          <p:cNvSpPr txBox="1">
            <a:spLocks noGrp="1"/>
          </p:cNvSpPr>
          <p:nvPr>
            <p:ph type="title"/>
          </p:nvPr>
        </p:nvSpPr>
        <p:spPr>
          <a:xfrm>
            <a:off x="296832" y="228975"/>
            <a:ext cx="1860300" cy="233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b="1">
                <a:solidFill>
                  <a:schemeClr val="dk1"/>
                </a:solidFill>
              </a:defRPr>
            </a:lvl2pPr>
            <a:lvl3pPr lvl="2" algn="l" rtl="0">
              <a:lnSpc>
                <a:spcPct val="100000"/>
              </a:lnSpc>
              <a:spcBef>
                <a:spcPts val="0"/>
              </a:spcBef>
              <a:spcAft>
                <a:spcPts val="0"/>
              </a:spcAft>
              <a:buClr>
                <a:schemeClr val="dk1"/>
              </a:buClr>
              <a:buSzPts val="3000"/>
              <a:buFont typeface="Arial"/>
              <a:buNone/>
              <a:defRPr b="1">
                <a:solidFill>
                  <a:schemeClr val="dk1"/>
                </a:solidFill>
              </a:defRPr>
            </a:lvl3pPr>
            <a:lvl4pPr lvl="3" algn="l" rtl="0">
              <a:lnSpc>
                <a:spcPct val="100000"/>
              </a:lnSpc>
              <a:spcBef>
                <a:spcPts val="0"/>
              </a:spcBef>
              <a:spcAft>
                <a:spcPts val="0"/>
              </a:spcAft>
              <a:buClr>
                <a:schemeClr val="dk1"/>
              </a:buClr>
              <a:buSzPts val="3000"/>
              <a:buFont typeface="Arial"/>
              <a:buNone/>
              <a:defRPr b="1">
                <a:solidFill>
                  <a:schemeClr val="dk1"/>
                </a:solidFill>
              </a:defRPr>
            </a:lvl4pPr>
            <a:lvl5pPr lvl="4" algn="l" rtl="0">
              <a:lnSpc>
                <a:spcPct val="100000"/>
              </a:lnSpc>
              <a:spcBef>
                <a:spcPts val="0"/>
              </a:spcBef>
              <a:spcAft>
                <a:spcPts val="0"/>
              </a:spcAft>
              <a:buClr>
                <a:schemeClr val="dk1"/>
              </a:buClr>
              <a:buSzPts val="3000"/>
              <a:buFont typeface="Arial"/>
              <a:buNone/>
              <a:defRPr b="1">
                <a:solidFill>
                  <a:schemeClr val="dk1"/>
                </a:solidFill>
              </a:defRPr>
            </a:lvl5pPr>
            <a:lvl6pPr lvl="5" algn="l" rtl="0">
              <a:lnSpc>
                <a:spcPct val="100000"/>
              </a:lnSpc>
              <a:spcBef>
                <a:spcPts val="0"/>
              </a:spcBef>
              <a:spcAft>
                <a:spcPts val="0"/>
              </a:spcAft>
              <a:buClr>
                <a:schemeClr val="dk1"/>
              </a:buClr>
              <a:buSzPts val="3000"/>
              <a:buFont typeface="Arial"/>
              <a:buNone/>
              <a:defRPr b="1">
                <a:solidFill>
                  <a:schemeClr val="dk1"/>
                </a:solidFill>
              </a:defRPr>
            </a:lvl6pPr>
            <a:lvl7pPr lvl="6" algn="l" rtl="0">
              <a:lnSpc>
                <a:spcPct val="100000"/>
              </a:lnSpc>
              <a:spcBef>
                <a:spcPts val="0"/>
              </a:spcBef>
              <a:spcAft>
                <a:spcPts val="0"/>
              </a:spcAft>
              <a:buClr>
                <a:schemeClr val="dk1"/>
              </a:buClr>
              <a:buSzPts val="3000"/>
              <a:buFont typeface="Arial"/>
              <a:buNone/>
              <a:defRPr b="1">
                <a:solidFill>
                  <a:schemeClr val="dk1"/>
                </a:solidFill>
              </a:defRPr>
            </a:lvl7pPr>
            <a:lvl8pPr lvl="7" algn="l" rtl="0">
              <a:lnSpc>
                <a:spcPct val="100000"/>
              </a:lnSpc>
              <a:spcBef>
                <a:spcPts val="0"/>
              </a:spcBef>
              <a:spcAft>
                <a:spcPts val="0"/>
              </a:spcAft>
              <a:buClr>
                <a:schemeClr val="dk1"/>
              </a:buClr>
              <a:buSzPts val="3000"/>
              <a:buFont typeface="Arial"/>
              <a:buNone/>
              <a:defRPr b="1">
                <a:solidFill>
                  <a:schemeClr val="dk1"/>
                </a:solidFill>
              </a:defRPr>
            </a:lvl8pPr>
            <a:lvl9pPr lvl="8" algn="l" rtl="0">
              <a:lnSpc>
                <a:spcPct val="100000"/>
              </a:lnSpc>
              <a:spcBef>
                <a:spcPts val="0"/>
              </a:spcBef>
              <a:spcAft>
                <a:spcPts val="0"/>
              </a:spcAft>
              <a:buClr>
                <a:schemeClr val="dk1"/>
              </a:buClr>
              <a:buSzPts val="3000"/>
              <a:buFont typeface="Arial"/>
              <a:buNone/>
              <a:defRPr b="1">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1 2 Column Format Black Right">
  <p:cSld name="Section title and description_1">
    <p:spTree>
      <p:nvGrpSpPr>
        <p:cNvPr id="1" name="Shape 149"/>
        <p:cNvGrpSpPr/>
        <p:nvPr/>
      </p:nvGrpSpPr>
      <p:grpSpPr>
        <a:xfrm>
          <a:off x="0" y="0"/>
          <a:ext cx="0" cy="0"/>
          <a:chOff x="0" y="0"/>
          <a:chExt cx="0" cy="0"/>
        </a:xfrm>
      </p:grpSpPr>
      <p:sp>
        <p:nvSpPr>
          <p:cNvPr id="150" name="Google Shape;150;p41"/>
          <p:cNvSpPr/>
          <p:nvPr/>
        </p:nvSpPr>
        <p:spPr>
          <a:xfrm>
            <a:off x="4630550" y="0"/>
            <a:ext cx="4513500" cy="517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1" name="Google Shape;151;p41"/>
          <p:cNvSpPr txBox="1">
            <a:spLocks noGrp="1"/>
          </p:cNvSpPr>
          <p:nvPr>
            <p:ph type="body" idx="1"/>
          </p:nvPr>
        </p:nvSpPr>
        <p:spPr>
          <a:xfrm>
            <a:off x="5035150" y="508475"/>
            <a:ext cx="3837000" cy="44022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15000"/>
              </a:lnSpc>
              <a:spcBef>
                <a:spcPts val="1600"/>
              </a:spcBef>
              <a:spcAft>
                <a:spcPts val="160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52" name="Google Shape;152;p41"/>
          <p:cNvSpPr txBox="1">
            <a:spLocks noGrp="1"/>
          </p:cNvSpPr>
          <p:nvPr>
            <p:ph type="title"/>
          </p:nvPr>
        </p:nvSpPr>
        <p:spPr>
          <a:xfrm>
            <a:off x="328581" y="229414"/>
            <a:ext cx="38370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2: *Presentation title, photo background">
  <p:cSld name="22: *Presentation title, photo background">
    <p:bg>
      <p:bgPr>
        <a:solidFill>
          <a:schemeClr val="lt1"/>
        </a:solidFill>
        <a:effectLst/>
      </p:bgPr>
    </p:bg>
    <p:spTree>
      <p:nvGrpSpPr>
        <p:cNvPr id="1" name="Shape 1124"/>
        <p:cNvGrpSpPr/>
        <p:nvPr/>
      </p:nvGrpSpPr>
      <p:grpSpPr>
        <a:xfrm>
          <a:off x="0" y="0"/>
          <a:ext cx="0" cy="0"/>
          <a:chOff x="0" y="0"/>
          <a:chExt cx="0" cy="0"/>
        </a:xfrm>
      </p:grpSpPr>
      <p:sp>
        <p:nvSpPr>
          <p:cNvPr id="1125" name="Google Shape;1125;p51"/>
          <p:cNvSpPr>
            <a:spLocks noGrp="1"/>
          </p:cNvSpPr>
          <p:nvPr>
            <p:ph type="pic" idx="2"/>
          </p:nvPr>
        </p:nvSpPr>
        <p:spPr>
          <a:xfrm>
            <a:off x="50" y="-3150"/>
            <a:ext cx="9144000" cy="4050300"/>
          </a:xfrm>
          <a:prstGeom prst="rect">
            <a:avLst/>
          </a:prstGeom>
          <a:noFill/>
          <a:ln>
            <a:noFill/>
          </a:ln>
        </p:spPr>
      </p:sp>
      <p:sp>
        <p:nvSpPr>
          <p:cNvPr id="1126" name="Google Shape;1126;p51"/>
          <p:cNvSpPr txBox="1">
            <a:spLocks noGrp="1"/>
          </p:cNvSpPr>
          <p:nvPr>
            <p:ph type="ctrTitle"/>
          </p:nvPr>
        </p:nvSpPr>
        <p:spPr>
          <a:xfrm>
            <a:off x="424925" y="1362325"/>
            <a:ext cx="8294100" cy="20526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highlight>
                  <a:schemeClr val="lt1"/>
                </a:highlight>
                <a:latin typeface="Arial"/>
                <a:ea typeface="Arial"/>
                <a:cs typeface="Arial"/>
                <a:sym typeface="Arial"/>
              </a:defRPr>
            </a:lvl1pPr>
            <a:lvl2pPr lvl="1" algn="ctr" rtl="0">
              <a:lnSpc>
                <a:spcPct val="100000"/>
              </a:lnSpc>
              <a:spcBef>
                <a:spcPts val="0"/>
              </a:spcBef>
              <a:spcAft>
                <a:spcPts val="0"/>
              </a:spcAft>
              <a:buClr>
                <a:schemeClr val="dk1"/>
              </a:buClr>
              <a:buSzPts val="4800"/>
              <a:buFont typeface="Arial"/>
              <a:buNone/>
              <a:defRPr sz="4800" b="1">
                <a:solidFill>
                  <a:schemeClr val="dk1"/>
                </a:solidFill>
              </a:defRPr>
            </a:lvl2pPr>
            <a:lvl3pPr lvl="2" algn="ctr" rtl="0">
              <a:lnSpc>
                <a:spcPct val="100000"/>
              </a:lnSpc>
              <a:spcBef>
                <a:spcPts val="0"/>
              </a:spcBef>
              <a:spcAft>
                <a:spcPts val="0"/>
              </a:spcAft>
              <a:buClr>
                <a:schemeClr val="dk1"/>
              </a:buClr>
              <a:buSzPts val="4800"/>
              <a:buFont typeface="Arial"/>
              <a:buNone/>
              <a:defRPr sz="4800" b="1">
                <a:solidFill>
                  <a:schemeClr val="dk1"/>
                </a:solidFill>
              </a:defRPr>
            </a:lvl3pPr>
            <a:lvl4pPr lvl="3" algn="ctr" rtl="0">
              <a:lnSpc>
                <a:spcPct val="100000"/>
              </a:lnSpc>
              <a:spcBef>
                <a:spcPts val="0"/>
              </a:spcBef>
              <a:spcAft>
                <a:spcPts val="0"/>
              </a:spcAft>
              <a:buClr>
                <a:schemeClr val="dk1"/>
              </a:buClr>
              <a:buSzPts val="4800"/>
              <a:buFont typeface="Arial"/>
              <a:buNone/>
              <a:defRPr sz="4800" b="1">
                <a:solidFill>
                  <a:schemeClr val="dk1"/>
                </a:solidFill>
              </a:defRPr>
            </a:lvl4pPr>
            <a:lvl5pPr lvl="4" algn="ctr" rtl="0">
              <a:lnSpc>
                <a:spcPct val="100000"/>
              </a:lnSpc>
              <a:spcBef>
                <a:spcPts val="0"/>
              </a:spcBef>
              <a:spcAft>
                <a:spcPts val="0"/>
              </a:spcAft>
              <a:buClr>
                <a:schemeClr val="dk1"/>
              </a:buClr>
              <a:buSzPts val="4800"/>
              <a:buFont typeface="Arial"/>
              <a:buNone/>
              <a:defRPr sz="4800" b="1">
                <a:solidFill>
                  <a:schemeClr val="dk1"/>
                </a:solidFill>
              </a:defRPr>
            </a:lvl5pPr>
            <a:lvl6pPr lvl="5" algn="ctr" rtl="0">
              <a:lnSpc>
                <a:spcPct val="100000"/>
              </a:lnSpc>
              <a:spcBef>
                <a:spcPts val="0"/>
              </a:spcBef>
              <a:spcAft>
                <a:spcPts val="0"/>
              </a:spcAft>
              <a:buClr>
                <a:schemeClr val="dk1"/>
              </a:buClr>
              <a:buSzPts val="4800"/>
              <a:buFont typeface="Arial"/>
              <a:buNone/>
              <a:defRPr sz="4800" b="1">
                <a:solidFill>
                  <a:schemeClr val="dk1"/>
                </a:solidFill>
              </a:defRPr>
            </a:lvl6pPr>
            <a:lvl7pPr lvl="6" algn="ctr" rtl="0">
              <a:lnSpc>
                <a:spcPct val="100000"/>
              </a:lnSpc>
              <a:spcBef>
                <a:spcPts val="0"/>
              </a:spcBef>
              <a:spcAft>
                <a:spcPts val="0"/>
              </a:spcAft>
              <a:buClr>
                <a:schemeClr val="dk1"/>
              </a:buClr>
              <a:buSzPts val="4800"/>
              <a:buFont typeface="Arial"/>
              <a:buNone/>
              <a:defRPr sz="4800" b="1">
                <a:solidFill>
                  <a:schemeClr val="dk1"/>
                </a:solidFill>
              </a:defRPr>
            </a:lvl7pPr>
            <a:lvl8pPr lvl="7" algn="ctr" rtl="0">
              <a:lnSpc>
                <a:spcPct val="100000"/>
              </a:lnSpc>
              <a:spcBef>
                <a:spcPts val="0"/>
              </a:spcBef>
              <a:spcAft>
                <a:spcPts val="0"/>
              </a:spcAft>
              <a:buClr>
                <a:schemeClr val="dk1"/>
              </a:buClr>
              <a:buSzPts val="4800"/>
              <a:buFont typeface="Arial"/>
              <a:buNone/>
              <a:defRPr sz="4800" b="1">
                <a:solidFill>
                  <a:schemeClr val="dk1"/>
                </a:solidFill>
              </a:defRPr>
            </a:lvl8pPr>
            <a:lvl9pPr lvl="8" algn="ctr" rtl="0">
              <a:lnSpc>
                <a:spcPct val="100000"/>
              </a:lnSpc>
              <a:spcBef>
                <a:spcPts val="0"/>
              </a:spcBef>
              <a:spcAft>
                <a:spcPts val="0"/>
              </a:spcAft>
              <a:buClr>
                <a:schemeClr val="dk1"/>
              </a:buClr>
              <a:buSzPts val="4800"/>
              <a:buFont typeface="Arial"/>
              <a:buNone/>
              <a:defRPr sz="4800" b="1">
                <a:solidFill>
                  <a:schemeClr val="dk1"/>
                </a:solidFill>
              </a:defRPr>
            </a:lvl9pPr>
          </a:lstStyle>
          <a:p>
            <a:endParaRPr/>
          </a:p>
        </p:txBody>
      </p:sp>
      <p:sp>
        <p:nvSpPr>
          <p:cNvPr id="1127" name="Google Shape;1127;p51"/>
          <p:cNvSpPr txBox="1">
            <a:spLocks noGrp="1"/>
          </p:cNvSpPr>
          <p:nvPr>
            <p:ph type="body" idx="1"/>
          </p:nvPr>
        </p:nvSpPr>
        <p:spPr>
          <a:xfrm>
            <a:off x="4208300" y="4271250"/>
            <a:ext cx="4510800" cy="556500"/>
          </a:xfrm>
          <a:prstGeom prst="rect">
            <a:avLst/>
          </a:prstGeom>
          <a:noFill/>
          <a:ln>
            <a:noFill/>
          </a:ln>
        </p:spPr>
        <p:txBody>
          <a:bodyPr spcFirstLastPara="1" wrap="square" lIns="0" tIns="0" rIns="0" bIns="91425" anchor="t" anchorCtr="0">
            <a:noAutofit/>
          </a:bodyPr>
          <a:lstStyle>
            <a:lvl1pPr marL="457200" marR="0" lvl="0" indent="-228600" algn="l" rtl="0">
              <a:lnSpc>
                <a:spcPct val="100000"/>
              </a:lnSpc>
              <a:spcBef>
                <a:spcPts val="0"/>
              </a:spcBef>
              <a:spcAft>
                <a:spcPts val="0"/>
              </a:spcAft>
              <a:buClr>
                <a:srgbClr val="000000"/>
              </a:buClr>
              <a:buSzPts val="1200"/>
              <a:buNone/>
              <a:defRPr sz="1200" b="1" i="0" u="none" strike="noStrike" cap="none">
                <a:solidFill>
                  <a:srgbClr val="000000"/>
                </a:solidFill>
              </a:defRPr>
            </a:lvl1pPr>
            <a:lvl2pPr marL="914400" marR="0" lvl="1" indent="-228600" algn="l" rtl="0">
              <a:lnSpc>
                <a:spcPct val="100000"/>
              </a:lnSpc>
              <a:spcBef>
                <a:spcPts val="0"/>
              </a:spcBef>
              <a:spcAft>
                <a:spcPts val="0"/>
              </a:spcAft>
              <a:buClr>
                <a:srgbClr val="000000"/>
              </a:buClr>
              <a:buSzPts val="1200"/>
              <a:buNone/>
              <a:defRPr sz="1200" i="0" u="none" strike="noStrike" cap="none">
                <a:solidFill>
                  <a:srgbClr val="000000"/>
                </a:solidFill>
              </a:defRPr>
            </a:lvl2pPr>
            <a:lvl3pPr marL="1371600" marR="0" lvl="2" indent="-228600" algn="l" rtl="0">
              <a:lnSpc>
                <a:spcPct val="100000"/>
              </a:lnSpc>
              <a:spcBef>
                <a:spcPts val="0"/>
              </a:spcBef>
              <a:spcAft>
                <a:spcPts val="0"/>
              </a:spcAft>
              <a:buClr>
                <a:srgbClr val="000000"/>
              </a:buClr>
              <a:buSzPts val="1200"/>
              <a:buNone/>
              <a:defRPr sz="1200" i="0" u="none" strike="noStrike" cap="none">
                <a:solidFill>
                  <a:srgbClr val="000000"/>
                </a:solidFill>
              </a:defRPr>
            </a:lvl3pPr>
            <a:lvl4pPr marL="1828800" marR="0" lvl="3" indent="-228600" algn="l" rtl="0">
              <a:lnSpc>
                <a:spcPct val="100000"/>
              </a:lnSpc>
              <a:spcBef>
                <a:spcPts val="0"/>
              </a:spcBef>
              <a:spcAft>
                <a:spcPts val="0"/>
              </a:spcAft>
              <a:buClr>
                <a:srgbClr val="000000"/>
              </a:buClr>
              <a:buSzPts val="1200"/>
              <a:buNone/>
              <a:defRPr sz="1200" i="0" u="none" strike="noStrike" cap="none">
                <a:solidFill>
                  <a:srgbClr val="000000"/>
                </a:solidFill>
              </a:defRPr>
            </a:lvl4pPr>
            <a:lvl5pPr marL="2286000" marR="0" lvl="4" indent="-228600" algn="l" rtl="0">
              <a:lnSpc>
                <a:spcPct val="100000"/>
              </a:lnSpc>
              <a:spcBef>
                <a:spcPts val="0"/>
              </a:spcBef>
              <a:spcAft>
                <a:spcPts val="0"/>
              </a:spcAft>
              <a:buClr>
                <a:srgbClr val="000000"/>
              </a:buClr>
              <a:buSzPts val="1200"/>
              <a:buNone/>
              <a:defRPr sz="1200" i="0" u="none" strike="noStrike" cap="none">
                <a:solidFill>
                  <a:srgbClr val="000000"/>
                </a:solidFill>
              </a:defRPr>
            </a:lvl5pPr>
            <a:lvl6pPr marL="2743200" marR="0" lvl="5" indent="-228600" algn="l" rtl="0">
              <a:lnSpc>
                <a:spcPct val="100000"/>
              </a:lnSpc>
              <a:spcBef>
                <a:spcPts val="0"/>
              </a:spcBef>
              <a:spcAft>
                <a:spcPts val="0"/>
              </a:spcAft>
              <a:buClr>
                <a:srgbClr val="000000"/>
              </a:buClr>
              <a:buSzPts val="800"/>
              <a:buNone/>
              <a:defRPr sz="800" i="0" u="none" strike="noStrike" cap="none">
                <a:solidFill>
                  <a:srgbClr val="000000"/>
                </a:solidFill>
              </a:defRPr>
            </a:lvl6pPr>
            <a:lvl7pPr marL="3200400" marR="0" lvl="6" indent="-228600" algn="l" rtl="0">
              <a:lnSpc>
                <a:spcPct val="100000"/>
              </a:lnSpc>
              <a:spcBef>
                <a:spcPts val="0"/>
              </a:spcBef>
              <a:spcAft>
                <a:spcPts val="0"/>
              </a:spcAft>
              <a:buClr>
                <a:srgbClr val="000000"/>
              </a:buClr>
              <a:buSzPts val="800"/>
              <a:buNone/>
              <a:defRPr sz="800" i="0" u="none" strike="noStrike" cap="none">
                <a:solidFill>
                  <a:srgbClr val="000000"/>
                </a:solidFill>
              </a:defRPr>
            </a:lvl7pPr>
            <a:lvl8pPr marL="3657600" marR="0" lvl="7" indent="-228600" algn="l" rtl="0">
              <a:lnSpc>
                <a:spcPct val="100000"/>
              </a:lnSpc>
              <a:spcBef>
                <a:spcPts val="0"/>
              </a:spcBef>
              <a:spcAft>
                <a:spcPts val="0"/>
              </a:spcAft>
              <a:buClr>
                <a:srgbClr val="000000"/>
              </a:buClr>
              <a:buSzPts val="800"/>
              <a:buNone/>
              <a:defRPr sz="800" i="0" u="none" strike="noStrike" cap="none">
                <a:solidFill>
                  <a:srgbClr val="000000"/>
                </a:solidFill>
              </a:defRPr>
            </a:lvl8pPr>
            <a:lvl9pPr marL="4114800" marR="0" lvl="8" indent="-228600" algn="l" rtl="0">
              <a:lnSpc>
                <a:spcPct val="100000"/>
              </a:lnSpc>
              <a:spcBef>
                <a:spcPts val="0"/>
              </a:spcBef>
              <a:spcAft>
                <a:spcPts val="0"/>
              </a:spcAft>
              <a:buClr>
                <a:srgbClr val="000000"/>
              </a:buClr>
              <a:buSzPts val="800"/>
              <a:buNone/>
              <a:defRPr sz="800" i="0" u="none" strike="noStrike" cap="none">
                <a:solidFill>
                  <a:srgbClr val="000000"/>
                </a:solidFill>
              </a:defRPr>
            </a:lvl9pPr>
          </a:lstStyle>
          <a:p>
            <a:endParaRPr/>
          </a:p>
        </p:txBody>
      </p:sp>
      <p:pic>
        <p:nvPicPr>
          <p:cNvPr id="1128" name="Google Shape;1128;p51" descr="ASU_Horiz_RGB_Digital_MaroonGold.png"/>
          <p:cNvPicPr preferRelativeResize="0"/>
          <p:nvPr/>
        </p:nvPicPr>
        <p:blipFill rotWithShape="1">
          <a:blip r:embed="rId2">
            <a:alphaModFix/>
          </a:blip>
          <a:srcRect/>
          <a:stretch/>
        </p:blipFill>
        <p:spPr>
          <a:xfrm>
            <a:off x="147525" y="4047100"/>
            <a:ext cx="4009200" cy="1057450"/>
          </a:xfrm>
          <a:prstGeom prst="rect">
            <a:avLst/>
          </a:prstGeom>
          <a:noFill/>
          <a:ln>
            <a:noFill/>
          </a:ln>
        </p:spPr>
      </p:pic>
    </p:spTree>
    <p:extLst>
      <p:ext uri="{BB962C8B-B14F-4D97-AF65-F5344CB8AC3E}">
        <p14:creationId xmlns:p14="http://schemas.microsoft.com/office/powerpoint/2010/main" val="1129399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 Title, text, photo background, for facts or numbers">
  <p:cSld name="23: Title, text, photo background, for facts or numbers">
    <p:spTree>
      <p:nvGrpSpPr>
        <p:cNvPr id="1" name="Shape 2229"/>
        <p:cNvGrpSpPr/>
        <p:nvPr/>
      </p:nvGrpSpPr>
      <p:grpSpPr>
        <a:xfrm>
          <a:off x="0" y="0"/>
          <a:ext cx="0" cy="0"/>
          <a:chOff x="0" y="0"/>
          <a:chExt cx="0" cy="0"/>
        </a:xfrm>
      </p:grpSpPr>
      <p:sp>
        <p:nvSpPr>
          <p:cNvPr id="2230" name="Google Shape;2230;p65"/>
          <p:cNvSpPr>
            <a:spLocks noGrp="1"/>
          </p:cNvSpPr>
          <p:nvPr>
            <p:ph type="pic" idx="2"/>
          </p:nvPr>
        </p:nvSpPr>
        <p:spPr>
          <a:xfrm>
            <a:off x="18450" y="-9225"/>
            <a:ext cx="9144000" cy="5143500"/>
          </a:xfrm>
          <a:prstGeom prst="rect">
            <a:avLst/>
          </a:prstGeom>
          <a:noFill/>
          <a:ln>
            <a:noFill/>
          </a:ln>
        </p:spPr>
      </p:sp>
      <p:sp>
        <p:nvSpPr>
          <p:cNvPr id="2231" name="Google Shape;2231;p65"/>
          <p:cNvSpPr txBox="1">
            <a:spLocks noGrp="1"/>
          </p:cNvSpPr>
          <p:nvPr>
            <p:ph type="title"/>
          </p:nvPr>
        </p:nvSpPr>
        <p:spPr>
          <a:xfrm>
            <a:off x="0" y="-9225"/>
            <a:ext cx="9022200" cy="5152800"/>
          </a:xfrm>
          <a:prstGeom prst="rect">
            <a:avLst/>
          </a:prstGeom>
          <a:solidFill>
            <a:srgbClr val="191919">
              <a:alpha val="74300"/>
            </a:srgbClr>
          </a:solidFill>
        </p:spPr>
        <p:txBody>
          <a:bodyPr spcFirstLastPara="1" wrap="square" lIns="411475" tIns="320025" rIns="91425" bIns="182875" anchor="t" anchorCtr="0">
            <a:noAutofit/>
          </a:bodyPr>
          <a:lstStyle>
            <a:lvl1pPr lvl="0" rtl="0">
              <a:spcBef>
                <a:spcPts val="0"/>
              </a:spcBef>
              <a:spcAft>
                <a:spcPts val="0"/>
              </a:spcAft>
              <a:buSzPts val="3200"/>
              <a:buNone/>
              <a:defRPr>
                <a:highlight>
                  <a:schemeClr val="accent1"/>
                </a:highlight>
              </a:defRPr>
            </a:lvl1pPr>
            <a:lvl2pPr lvl="1" rtl="0">
              <a:spcBef>
                <a:spcPts val="0"/>
              </a:spcBef>
              <a:spcAft>
                <a:spcPts val="0"/>
              </a:spcAft>
              <a:buSzPts val="2800"/>
              <a:buNone/>
              <a:defRPr/>
            </a:lvl2pPr>
            <a:lvl3pPr lvl="2" rtl="0">
              <a:spcBef>
                <a:spcPts val="800"/>
              </a:spcBef>
              <a:spcAft>
                <a:spcPts val="0"/>
              </a:spcAft>
              <a:buSzPts val="2800"/>
              <a:buNone/>
              <a:defRPr/>
            </a:lvl3pPr>
            <a:lvl4pPr lvl="3" rtl="0">
              <a:spcBef>
                <a:spcPts val="800"/>
              </a:spcBef>
              <a:spcAft>
                <a:spcPts val="0"/>
              </a:spcAft>
              <a:buSzPts val="2800"/>
              <a:buNone/>
              <a:defRPr/>
            </a:lvl4pPr>
            <a:lvl5pPr lvl="4" rtl="0">
              <a:spcBef>
                <a:spcPts val="800"/>
              </a:spcBef>
              <a:spcAft>
                <a:spcPts val="0"/>
              </a:spcAft>
              <a:buSzPts val="2800"/>
              <a:buNone/>
              <a:defRPr/>
            </a:lvl5pPr>
            <a:lvl6pPr lvl="5" rtl="0">
              <a:spcBef>
                <a:spcPts val="800"/>
              </a:spcBef>
              <a:spcAft>
                <a:spcPts val="0"/>
              </a:spcAft>
              <a:buSzPts val="2800"/>
              <a:buNone/>
              <a:defRPr/>
            </a:lvl6pPr>
            <a:lvl7pPr lvl="6" rtl="0">
              <a:spcBef>
                <a:spcPts val="800"/>
              </a:spcBef>
              <a:spcAft>
                <a:spcPts val="0"/>
              </a:spcAft>
              <a:buSzPts val="2800"/>
              <a:buNone/>
              <a:defRPr/>
            </a:lvl7pPr>
            <a:lvl8pPr lvl="7" rtl="0">
              <a:spcBef>
                <a:spcPts val="800"/>
              </a:spcBef>
              <a:spcAft>
                <a:spcPts val="0"/>
              </a:spcAft>
              <a:buSzPts val="2800"/>
              <a:buNone/>
              <a:defRPr/>
            </a:lvl8pPr>
            <a:lvl9pPr lvl="8" rtl="0">
              <a:spcBef>
                <a:spcPts val="800"/>
              </a:spcBef>
              <a:spcAft>
                <a:spcPts val="800"/>
              </a:spcAft>
              <a:buSzPts val="2800"/>
              <a:buNone/>
              <a:defRPr/>
            </a:lvl9pPr>
          </a:lstStyle>
          <a:p>
            <a:endParaRPr/>
          </a:p>
        </p:txBody>
      </p:sp>
      <p:sp>
        <p:nvSpPr>
          <p:cNvPr id="2232" name="Google Shape;2232;p65"/>
          <p:cNvSpPr txBox="1">
            <a:spLocks noGrp="1"/>
          </p:cNvSpPr>
          <p:nvPr>
            <p:ph type="body" idx="1"/>
          </p:nvPr>
        </p:nvSpPr>
        <p:spPr>
          <a:xfrm>
            <a:off x="420625" y="1485525"/>
            <a:ext cx="3663000" cy="6735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accent1"/>
              </a:buClr>
              <a:buSzPts val="3600"/>
              <a:buChar char="●"/>
              <a:defRPr sz="3600" b="1">
                <a:solidFill>
                  <a:schemeClr val="accent1"/>
                </a:solidFill>
              </a:defRPr>
            </a:lvl1pPr>
            <a:lvl2pPr marL="914400" lvl="1" indent="-457200" rtl="0">
              <a:spcBef>
                <a:spcPts val="800"/>
              </a:spcBef>
              <a:spcAft>
                <a:spcPts val="0"/>
              </a:spcAft>
              <a:buClr>
                <a:schemeClr val="accent1"/>
              </a:buClr>
              <a:buSzPts val="3600"/>
              <a:buChar char="○"/>
              <a:defRPr sz="3600" b="1">
                <a:solidFill>
                  <a:schemeClr val="accent1"/>
                </a:solidFill>
              </a:defRPr>
            </a:lvl2pPr>
            <a:lvl3pPr marL="1371600" lvl="2" indent="-457200" rtl="0">
              <a:spcBef>
                <a:spcPts val="800"/>
              </a:spcBef>
              <a:spcAft>
                <a:spcPts val="0"/>
              </a:spcAft>
              <a:buClr>
                <a:schemeClr val="accent1"/>
              </a:buClr>
              <a:buSzPts val="3600"/>
              <a:buChar char="■"/>
              <a:defRPr sz="3600" b="1">
                <a:solidFill>
                  <a:schemeClr val="accent1"/>
                </a:solidFill>
              </a:defRPr>
            </a:lvl3pPr>
            <a:lvl4pPr marL="1828800" lvl="3" indent="-457200" rtl="0">
              <a:spcBef>
                <a:spcPts val="800"/>
              </a:spcBef>
              <a:spcAft>
                <a:spcPts val="0"/>
              </a:spcAft>
              <a:buClr>
                <a:schemeClr val="accent1"/>
              </a:buClr>
              <a:buSzPts val="3600"/>
              <a:buChar char="●"/>
              <a:defRPr sz="3600" b="1">
                <a:solidFill>
                  <a:schemeClr val="accent1"/>
                </a:solidFill>
              </a:defRPr>
            </a:lvl4pPr>
            <a:lvl5pPr marL="2286000" lvl="4" indent="-457200" rtl="0">
              <a:spcBef>
                <a:spcPts val="800"/>
              </a:spcBef>
              <a:spcAft>
                <a:spcPts val="0"/>
              </a:spcAft>
              <a:buClr>
                <a:schemeClr val="accent1"/>
              </a:buClr>
              <a:buSzPts val="3600"/>
              <a:buChar char="○"/>
              <a:defRPr sz="3600" b="1">
                <a:solidFill>
                  <a:schemeClr val="accent1"/>
                </a:solidFill>
              </a:defRPr>
            </a:lvl5pPr>
            <a:lvl6pPr marL="2743200" lvl="5" indent="-457200" rtl="0">
              <a:spcBef>
                <a:spcPts val="800"/>
              </a:spcBef>
              <a:spcAft>
                <a:spcPts val="0"/>
              </a:spcAft>
              <a:buClr>
                <a:schemeClr val="accent1"/>
              </a:buClr>
              <a:buSzPts val="3600"/>
              <a:buChar char="■"/>
              <a:defRPr sz="3600" b="1">
                <a:solidFill>
                  <a:schemeClr val="accent1"/>
                </a:solidFill>
              </a:defRPr>
            </a:lvl6pPr>
            <a:lvl7pPr marL="3200400" lvl="6" indent="-457200" rtl="0">
              <a:spcBef>
                <a:spcPts val="800"/>
              </a:spcBef>
              <a:spcAft>
                <a:spcPts val="0"/>
              </a:spcAft>
              <a:buClr>
                <a:schemeClr val="accent1"/>
              </a:buClr>
              <a:buSzPts val="3600"/>
              <a:buChar char="●"/>
              <a:defRPr sz="3600" b="1">
                <a:solidFill>
                  <a:schemeClr val="accent1"/>
                </a:solidFill>
              </a:defRPr>
            </a:lvl7pPr>
            <a:lvl8pPr marL="3657600" lvl="7" indent="-457200" rtl="0">
              <a:spcBef>
                <a:spcPts val="800"/>
              </a:spcBef>
              <a:spcAft>
                <a:spcPts val="0"/>
              </a:spcAft>
              <a:buClr>
                <a:schemeClr val="accent1"/>
              </a:buClr>
              <a:buSzPts val="3600"/>
              <a:buChar char="○"/>
              <a:defRPr sz="3600" b="1">
                <a:solidFill>
                  <a:schemeClr val="accent1"/>
                </a:solidFill>
              </a:defRPr>
            </a:lvl8pPr>
            <a:lvl9pPr marL="4114800" lvl="8" indent="-457200" rtl="0">
              <a:spcBef>
                <a:spcPts val="800"/>
              </a:spcBef>
              <a:spcAft>
                <a:spcPts val="800"/>
              </a:spcAft>
              <a:buClr>
                <a:schemeClr val="accent1"/>
              </a:buClr>
              <a:buSzPts val="3600"/>
              <a:buChar char="■"/>
              <a:defRPr sz="3600" b="1">
                <a:solidFill>
                  <a:schemeClr val="accent1"/>
                </a:solidFill>
              </a:defRPr>
            </a:lvl9pPr>
          </a:lstStyle>
          <a:p>
            <a:endParaRPr/>
          </a:p>
        </p:txBody>
      </p:sp>
      <p:sp>
        <p:nvSpPr>
          <p:cNvPr id="2233" name="Google Shape;2233;p65"/>
          <p:cNvSpPr txBox="1">
            <a:spLocks noGrp="1"/>
          </p:cNvSpPr>
          <p:nvPr>
            <p:ph type="body" idx="3"/>
          </p:nvPr>
        </p:nvSpPr>
        <p:spPr>
          <a:xfrm>
            <a:off x="420625" y="2235000"/>
            <a:ext cx="3663000" cy="334500"/>
          </a:xfrm>
          <a:prstGeom prst="rect">
            <a:avLst/>
          </a:prstGeom>
        </p:spPr>
        <p:txBody>
          <a:bodyPr spcFirstLastPara="1" wrap="square" lIns="0" tIns="0" rIns="0" bIns="0" anchor="t" anchorCtr="0">
            <a:noAutofit/>
          </a:bodyPr>
          <a:lstStyle>
            <a:lvl1pPr marL="457200" lvl="0" indent="-355600" rtl="0">
              <a:spcBef>
                <a:spcPts val="0"/>
              </a:spcBef>
              <a:spcAft>
                <a:spcPts val="0"/>
              </a:spcAft>
              <a:buClr>
                <a:schemeClr val="lt1"/>
              </a:buClr>
              <a:buSzPts val="2000"/>
              <a:buChar char="●"/>
              <a:defRPr b="1">
                <a:solidFill>
                  <a:schemeClr val="lt1"/>
                </a:solidFill>
              </a:defRPr>
            </a:lvl1pPr>
            <a:lvl2pPr marL="914400" lvl="1" indent="-355600" rtl="0">
              <a:spcBef>
                <a:spcPts val="800"/>
              </a:spcBef>
              <a:spcAft>
                <a:spcPts val="0"/>
              </a:spcAft>
              <a:buClr>
                <a:schemeClr val="lt1"/>
              </a:buClr>
              <a:buSzPts val="2000"/>
              <a:buChar char="○"/>
              <a:defRPr b="1">
                <a:solidFill>
                  <a:schemeClr val="lt1"/>
                </a:solidFill>
              </a:defRPr>
            </a:lvl2pPr>
            <a:lvl3pPr marL="1371600" lvl="2" indent="-355600" rtl="0">
              <a:spcBef>
                <a:spcPts val="800"/>
              </a:spcBef>
              <a:spcAft>
                <a:spcPts val="0"/>
              </a:spcAft>
              <a:buClr>
                <a:schemeClr val="lt1"/>
              </a:buClr>
              <a:buSzPts val="2000"/>
              <a:buChar char="■"/>
              <a:defRPr b="1">
                <a:solidFill>
                  <a:schemeClr val="lt1"/>
                </a:solidFill>
              </a:defRPr>
            </a:lvl3pPr>
            <a:lvl4pPr marL="1828800" lvl="3" indent="-355600" rtl="0">
              <a:spcBef>
                <a:spcPts val="800"/>
              </a:spcBef>
              <a:spcAft>
                <a:spcPts val="0"/>
              </a:spcAft>
              <a:buClr>
                <a:schemeClr val="lt1"/>
              </a:buClr>
              <a:buSzPts val="2000"/>
              <a:buChar char="●"/>
              <a:defRPr b="1">
                <a:solidFill>
                  <a:schemeClr val="lt1"/>
                </a:solidFill>
              </a:defRPr>
            </a:lvl4pPr>
            <a:lvl5pPr marL="2286000" lvl="4" indent="-355600" rtl="0">
              <a:spcBef>
                <a:spcPts val="800"/>
              </a:spcBef>
              <a:spcAft>
                <a:spcPts val="0"/>
              </a:spcAft>
              <a:buClr>
                <a:schemeClr val="lt1"/>
              </a:buClr>
              <a:buSzPts val="2000"/>
              <a:buChar char="○"/>
              <a:defRPr b="1">
                <a:solidFill>
                  <a:schemeClr val="lt1"/>
                </a:solidFill>
              </a:defRPr>
            </a:lvl5pPr>
            <a:lvl6pPr marL="2743200" lvl="5" indent="-355600" rtl="0">
              <a:spcBef>
                <a:spcPts val="800"/>
              </a:spcBef>
              <a:spcAft>
                <a:spcPts val="0"/>
              </a:spcAft>
              <a:buClr>
                <a:schemeClr val="lt1"/>
              </a:buClr>
              <a:buSzPts val="2000"/>
              <a:buChar char="■"/>
              <a:defRPr b="1">
                <a:solidFill>
                  <a:schemeClr val="lt1"/>
                </a:solidFill>
              </a:defRPr>
            </a:lvl6pPr>
            <a:lvl7pPr marL="3200400" lvl="6" indent="-355600" rtl="0">
              <a:spcBef>
                <a:spcPts val="800"/>
              </a:spcBef>
              <a:spcAft>
                <a:spcPts val="0"/>
              </a:spcAft>
              <a:buClr>
                <a:schemeClr val="lt1"/>
              </a:buClr>
              <a:buSzPts val="2000"/>
              <a:buChar char="●"/>
              <a:defRPr b="1">
                <a:solidFill>
                  <a:schemeClr val="lt1"/>
                </a:solidFill>
              </a:defRPr>
            </a:lvl7pPr>
            <a:lvl8pPr marL="3657600" lvl="7" indent="-355600" rtl="0">
              <a:spcBef>
                <a:spcPts val="800"/>
              </a:spcBef>
              <a:spcAft>
                <a:spcPts val="0"/>
              </a:spcAft>
              <a:buClr>
                <a:schemeClr val="lt1"/>
              </a:buClr>
              <a:buSzPts val="2000"/>
              <a:buChar char="○"/>
              <a:defRPr b="1">
                <a:solidFill>
                  <a:schemeClr val="lt1"/>
                </a:solidFill>
              </a:defRPr>
            </a:lvl8pPr>
            <a:lvl9pPr marL="4114800" lvl="8" indent="-355600" rtl="0">
              <a:spcBef>
                <a:spcPts val="800"/>
              </a:spcBef>
              <a:spcAft>
                <a:spcPts val="800"/>
              </a:spcAft>
              <a:buClr>
                <a:schemeClr val="lt1"/>
              </a:buClr>
              <a:buSzPts val="2000"/>
              <a:buChar char="■"/>
              <a:defRPr b="1">
                <a:solidFill>
                  <a:schemeClr val="lt1"/>
                </a:solidFill>
              </a:defRPr>
            </a:lvl9pPr>
          </a:lstStyle>
          <a:p>
            <a:endParaRPr/>
          </a:p>
        </p:txBody>
      </p:sp>
      <p:sp>
        <p:nvSpPr>
          <p:cNvPr id="2234" name="Google Shape;2234;p65"/>
          <p:cNvSpPr txBox="1">
            <a:spLocks noGrp="1"/>
          </p:cNvSpPr>
          <p:nvPr>
            <p:ph type="body" idx="4"/>
          </p:nvPr>
        </p:nvSpPr>
        <p:spPr>
          <a:xfrm>
            <a:off x="420625" y="3093125"/>
            <a:ext cx="3663000" cy="6735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accent1"/>
              </a:buClr>
              <a:buSzPts val="3600"/>
              <a:buChar char="●"/>
              <a:defRPr sz="3600" b="1">
                <a:solidFill>
                  <a:schemeClr val="accent1"/>
                </a:solidFill>
              </a:defRPr>
            </a:lvl1pPr>
            <a:lvl2pPr marL="914400" lvl="1" indent="-457200" rtl="0">
              <a:spcBef>
                <a:spcPts val="800"/>
              </a:spcBef>
              <a:spcAft>
                <a:spcPts val="0"/>
              </a:spcAft>
              <a:buClr>
                <a:schemeClr val="accent1"/>
              </a:buClr>
              <a:buSzPts val="3600"/>
              <a:buChar char="○"/>
              <a:defRPr sz="3600" b="1">
                <a:solidFill>
                  <a:schemeClr val="accent1"/>
                </a:solidFill>
              </a:defRPr>
            </a:lvl2pPr>
            <a:lvl3pPr marL="1371600" lvl="2" indent="-457200" rtl="0">
              <a:spcBef>
                <a:spcPts val="800"/>
              </a:spcBef>
              <a:spcAft>
                <a:spcPts val="0"/>
              </a:spcAft>
              <a:buClr>
                <a:schemeClr val="accent1"/>
              </a:buClr>
              <a:buSzPts val="3600"/>
              <a:buChar char="■"/>
              <a:defRPr sz="3600" b="1">
                <a:solidFill>
                  <a:schemeClr val="accent1"/>
                </a:solidFill>
              </a:defRPr>
            </a:lvl3pPr>
            <a:lvl4pPr marL="1828800" lvl="3" indent="-457200" rtl="0">
              <a:spcBef>
                <a:spcPts val="800"/>
              </a:spcBef>
              <a:spcAft>
                <a:spcPts val="0"/>
              </a:spcAft>
              <a:buClr>
                <a:schemeClr val="accent1"/>
              </a:buClr>
              <a:buSzPts val="3600"/>
              <a:buChar char="●"/>
              <a:defRPr sz="3600" b="1">
                <a:solidFill>
                  <a:schemeClr val="accent1"/>
                </a:solidFill>
              </a:defRPr>
            </a:lvl4pPr>
            <a:lvl5pPr marL="2286000" lvl="4" indent="-457200" rtl="0">
              <a:spcBef>
                <a:spcPts val="800"/>
              </a:spcBef>
              <a:spcAft>
                <a:spcPts val="0"/>
              </a:spcAft>
              <a:buClr>
                <a:schemeClr val="accent1"/>
              </a:buClr>
              <a:buSzPts val="3600"/>
              <a:buChar char="○"/>
              <a:defRPr sz="3600" b="1">
                <a:solidFill>
                  <a:schemeClr val="accent1"/>
                </a:solidFill>
              </a:defRPr>
            </a:lvl5pPr>
            <a:lvl6pPr marL="2743200" lvl="5" indent="-457200" rtl="0">
              <a:spcBef>
                <a:spcPts val="800"/>
              </a:spcBef>
              <a:spcAft>
                <a:spcPts val="0"/>
              </a:spcAft>
              <a:buClr>
                <a:schemeClr val="accent1"/>
              </a:buClr>
              <a:buSzPts val="3600"/>
              <a:buChar char="■"/>
              <a:defRPr sz="3600" b="1">
                <a:solidFill>
                  <a:schemeClr val="accent1"/>
                </a:solidFill>
              </a:defRPr>
            </a:lvl6pPr>
            <a:lvl7pPr marL="3200400" lvl="6" indent="-457200" rtl="0">
              <a:spcBef>
                <a:spcPts val="800"/>
              </a:spcBef>
              <a:spcAft>
                <a:spcPts val="0"/>
              </a:spcAft>
              <a:buClr>
                <a:schemeClr val="accent1"/>
              </a:buClr>
              <a:buSzPts val="3600"/>
              <a:buChar char="●"/>
              <a:defRPr sz="3600" b="1">
                <a:solidFill>
                  <a:schemeClr val="accent1"/>
                </a:solidFill>
              </a:defRPr>
            </a:lvl7pPr>
            <a:lvl8pPr marL="3657600" lvl="7" indent="-457200" rtl="0">
              <a:spcBef>
                <a:spcPts val="800"/>
              </a:spcBef>
              <a:spcAft>
                <a:spcPts val="0"/>
              </a:spcAft>
              <a:buClr>
                <a:schemeClr val="accent1"/>
              </a:buClr>
              <a:buSzPts val="3600"/>
              <a:buChar char="○"/>
              <a:defRPr sz="3600" b="1">
                <a:solidFill>
                  <a:schemeClr val="accent1"/>
                </a:solidFill>
              </a:defRPr>
            </a:lvl8pPr>
            <a:lvl9pPr marL="4114800" lvl="8" indent="-457200" rtl="0">
              <a:spcBef>
                <a:spcPts val="800"/>
              </a:spcBef>
              <a:spcAft>
                <a:spcPts val="800"/>
              </a:spcAft>
              <a:buClr>
                <a:schemeClr val="accent1"/>
              </a:buClr>
              <a:buSzPts val="3600"/>
              <a:buChar char="■"/>
              <a:defRPr sz="3600" b="1">
                <a:solidFill>
                  <a:schemeClr val="accent1"/>
                </a:solidFill>
              </a:defRPr>
            </a:lvl9pPr>
          </a:lstStyle>
          <a:p>
            <a:endParaRPr/>
          </a:p>
        </p:txBody>
      </p:sp>
      <p:sp>
        <p:nvSpPr>
          <p:cNvPr id="2235" name="Google Shape;2235;p65"/>
          <p:cNvSpPr txBox="1">
            <a:spLocks noGrp="1"/>
          </p:cNvSpPr>
          <p:nvPr>
            <p:ph type="body" idx="5"/>
          </p:nvPr>
        </p:nvSpPr>
        <p:spPr>
          <a:xfrm>
            <a:off x="420625" y="3842600"/>
            <a:ext cx="3663000" cy="334500"/>
          </a:xfrm>
          <a:prstGeom prst="rect">
            <a:avLst/>
          </a:prstGeom>
        </p:spPr>
        <p:txBody>
          <a:bodyPr spcFirstLastPara="1" wrap="square" lIns="0" tIns="0" rIns="0" bIns="0" anchor="t" anchorCtr="0">
            <a:noAutofit/>
          </a:bodyPr>
          <a:lstStyle>
            <a:lvl1pPr marL="457200" lvl="0" indent="-355600" rtl="0">
              <a:spcBef>
                <a:spcPts val="0"/>
              </a:spcBef>
              <a:spcAft>
                <a:spcPts val="0"/>
              </a:spcAft>
              <a:buClr>
                <a:schemeClr val="lt1"/>
              </a:buClr>
              <a:buSzPts val="2000"/>
              <a:buChar char="●"/>
              <a:defRPr b="1">
                <a:solidFill>
                  <a:schemeClr val="lt1"/>
                </a:solidFill>
              </a:defRPr>
            </a:lvl1pPr>
            <a:lvl2pPr marL="914400" lvl="1" indent="-355600" rtl="0">
              <a:spcBef>
                <a:spcPts val="800"/>
              </a:spcBef>
              <a:spcAft>
                <a:spcPts val="0"/>
              </a:spcAft>
              <a:buClr>
                <a:schemeClr val="lt1"/>
              </a:buClr>
              <a:buSzPts val="2000"/>
              <a:buChar char="○"/>
              <a:defRPr b="1">
                <a:solidFill>
                  <a:schemeClr val="lt1"/>
                </a:solidFill>
              </a:defRPr>
            </a:lvl2pPr>
            <a:lvl3pPr marL="1371600" lvl="2" indent="-355600" rtl="0">
              <a:spcBef>
                <a:spcPts val="800"/>
              </a:spcBef>
              <a:spcAft>
                <a:spcPts val="0"/>
              </a:spcAft>
              <a:buClr>
                <a:schemeClr val="lt1"/>
              </a:buClr>
              <a:buSzPts val="2000"/>
              <a:buChar char="■"/>
              <a:defRPr b="1">
                <a:solidFill>
                  <a:schemeClr val="lt1"/>
                </a:solidFill>
              </a:defRPr>
            </a:lvl3pPr>
            <a:lvl4pPr marL="1828800" lvl="3" indent="-355600" rtl="0">
              <a:spcBef>
                <a:spcPts val="800"/>
              </a:spcBef>
              <a:spcAft>
                <a:spcPts val="0"/>
              </a:spcAft>
              <a:buClr>
                <a:schemeClr val="lt1"/>
              </a:buClr>
              <a:buSzPts val="2000"/>
              <a:buChar char="●"/>
              <a:defRPr b="1">
                <a:solidFill>
                  <a:schemeClr val="lt1"/>
                </a:solidFill>
              </a:defRPr>
            </a:lvl4pPr>
            <a:lvl5pPr marL="2286000" lvl="4" indent="-355600" rtl="0">
              <a:spcBef>
                <a:spcPts val="800"/>
              </a:spcBef>
              <a:spcAft>
                <a:spcPts val="0"/>
              </a:spcAft>
              <a:buClr>
                <a:schemeClr val="lt1"/>
              </a:buClr>
              <a:buSzPts val="2000"/>
              <a:buChar char="○"/>
              <a:defRPr b="1">
                <a:solidFill>
                  <a:schemeClr val="lt1"/>
                </a:solidFill>
              </a:defRPr>
            </a:lvl5pPr>
            <a:lvl6pPr marL="2743200" lvl="5" indent="-355600" rtl="0">
              <a:spcBef>
                <a:spcPts val="800"/>
              </a:spcBef>
              <a:spcAft>
                <a:spcPts val="0"/>
              </a:spcAft>
              <a:buClr>
                <a:schemeClr val="lt1"/>
              </a:buClr>
              <a:buSzPts val="2000"/>
              <a:buChar char="■"/>
              <a:defRPr b="1">
                <a:solidFill>
                  <a:schemeClr val="lt1"/>
                </a:solidFill>
              </a:defRPr>
            </a:lvl6pPr>
            <a:lvl7pPr marL="3200400" lvl="6" indent="-355600" rtl="0">
              <a:spcBef>
                <a:spcPts val="800"/>
              </a:spcBef>
              <a:spcAft>
                <a:spcPts val="0"/>
              </a:spcAft>
              <a:buClr>
                <a:schemeClr val="lt1"/>
              </a:buClr>
              <a:buSzPts val="2000"/>
              <a:buChar char="●"/>
              <a:defRPr b="1">
                <a:solidFill>
                  <a:schemeClr val="lt1"/>
                </a:solidFill>
              </a:defRPr>
            </a:lvl7pPr>
            <a:lvl8pPr marL="3657600" lvl="7" indent="-355600" rtl="0">
              <a:spcBef>
                <a:spcPts val="800"/>
              </a:spcBef>
              <a:spcAft>
                <a:spcPts val="0"/>
              </a:spcAft>
              <a:buClr>
                <a:schemeClr val="lt1"/>
              </a:buClr>
              <a:buSzPts val="2000"/>
              <a:buChar char="○"/>
              <a:defRPr b="1">
                <a:solidFill>
                  <a:schemeClr val="lt1"/>
                </a:solidFill>
              </a:defRPr>
            </a:lvl8pPr>
            <a:lvl9pPr marL="4114800" lvl="8" indent="-355600" rtl="0">
              <a:spcBef>
                <a:spcPts val="800"/>
              </a:spcBef>
              <a:spcAft>
                <a:spcPts val="800"/>
              </a:spcAft>
              <a:buClr>
                <a:schemeClr val="lt1"/>
              </a:buClr>
              <a:buSzPts val="2000"/>
              <a:buChar char="■"/>
              <a:defRPr b="1">
                <a:solidFill>
                  <a:schemeClr val="lt1"/>
                </a:solidFill>
              </a:defRPr>
            </a:lvl9pPr>
          </a:lstStyle>
          <a:p>
            <a:endParaRPr/>
          </a:p>
        </p:txBody>
      </p:sp>
    </p:spTree>
    <p:extLst>
      <p:ext uri="{BB962C8B-B14F-4D97-AF65-F5344CB8AC3E}">
        <p14:creationId xmlns:p14="http://schemas.microsoft.com/office/powerpoint/2010/main" val="259591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line with text">
    <p:spTree>
      <p:nvGrpSpPr>
        <p:cNvPr id="1" name="Shape 16"/>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38" y="4475912"/>
            <a:ext cx="950326" cy="557855"/>
          </a:xfrm>
          <a:prstGeom prst="rect">
            <a:avLst/>
          </a:prstGeom>
        </p:spPr>
      </p:pic>
    </p:spTree>
    <p:extLst>
      <p:ext uri="{BB962C8B-B14F-4D97-AF65-F5344CB8AC3E}">
        <p14:creationId xmlns:p14="http://schemas.microsoft.com/office/powerpoint/2010/main" val="412567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2: Section intro title, black">
  <p:cSld name="22: Section intro title, black">
    <p:bg>
      <p:bgPr>
        <a:solidFill>
          <a:schemeClr val="dk1"/>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7888939" y="4346254"/>
            <a:ext cx="1068775" cy="627807"/>
          </a:xfrm>
          <a:prstGeom prst="rect">
            <a:avLst/>
          </a:prstGeom>
          <a:noFill/>
          <a:ln>
            <a:noFill/>
          </a:ln>
        </p:spPr>
      </p:pic>
      <p:sp>
        <p:nvSpPr>
          <p:cNvPr id="14" name="Google Shape;14;p3"/>
          <p:cNvSpPr txBox="1">
            <a:spLocks noGrp="1"/>
          </p:cNvSpPr>
          <p:nvPr>
            <p:ph type="title"/>
          </p:nvPr>
        </p:nvSpPr>
        <p:spPr>
          <a:xfrm>
            <a:off x="424925" y="315900"/>
            <a:ext cx="8294400" cy="45120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1"/>
              </a:buClr>
              <a:buSzPts val="4800"/>
              <a:buFont typeface="Arial"/>
              <a:buNone/>
              <a:defRPr sz="4800" b="1" i="0" u="none" strike="noStrike" cap="none">
                <a:solidFill>
                  <a:schemeClr val="accent1"/>
                </a:solidFill>
                <a:latin typeface="Arial"/>
                <a:ea typeface="Arial"/>
                <a:cs typeface="Arial"/>
                <a:sym typeface="Arial"/>
              </a:defRPr>
            </a:lvl1pPr>
            <a:lvl2pPr lvl="1" algn="l" rtl="0">
              <a:lnSpc>
                <a:spcPct val="100000"/>
              </a:lnSpc>
              <a:spcBef>
                <a:spcPts val="800"/>
              </a:spcBef>
              <a:spcAft>
                <a:spcPts val="0"/>
              </a:spcAft>
              <a:buClr>
                <a:schemeClr val="dk1"/>
              </a:buClr>
              <a:buSzPts val="4800"/>
              <a:buFont typeface="Arial"/>
              <a:buNone/>
              <a:defRPr sz="4800" b="1">
                <a:solidFill>
                  <a:schemeClr val="dk1"/>
                </a:solidFill>
              </a:defRPr>
            </a:lvl2pPr>
            <a:lvl3pPr lvl="2" algn="l" rtl="0">
              <a:lnSpc>
                <a:spcPct val="100000"/>
              </a:lnSpc>
              <a:spcBef>
                <a:spcPts val="0"/>
              </a:spcBef>
              <a:spcAft>
                <a:spcPts val="0"/>
              </a:spcAft>
              <a:buClr>
                <a:schemeClr val="dk1"/>
              </a:buClr>
              <a:buSzPts val="4800"/>
              <a:buFont typeface="Arial"/>
              <a:buNone/>
              <a:defRPr sz="4800" b="1">
                <a:solidFill>
                  <a:schemeClr val="dk1"/>
                </a:solidFill>
              </a:defRPr>
            </a:lvl3pPr>
            <a:lvl4pPr lvl="3" algn="l" rtl="0">
              <a:lnSpc>
                <a:spcPct val="100000"/>
              </a:lnSpc>
              <a:spcBef>
                <a:spcPts val="0"/>
              </a:spcBef>
              <a:spcAft>
                <a:spcPts val="0"/>
              </a:spcAft>
              <a:buClr>
                <a:schemeClr val="dk1"/>
              </a:buClr>
              <a:buSzPts val="4800"/>
              <a:buFont typeface="Arial"/>
              <a:buNone/>
              <a:defRPr sz="4800" b="1">
                <a:solidFill>
                  <a:schemeClr val="dk1"/>
                </a:solidFill>
              </a:defRPr>
            </a:lvl4pPr>
            <a:lvl5pPr lvl="4" algn="l" rtl="0">
              <a:lnSpc>
                <a:spcPct val="100000"/>
              </a:lnSpc>
              <a:spcBef>
                <a:spcPts val="0"/>
              </a:spcBef>
              <a:spcAft>
                <a:spcPts val="0"/>
              </a:spcAft>
              <a:buClr>
                <a:schemeClr val="dk1"/>
              </a:buClr>
              <a:buSzPts val="4800"/>
              <a:buFont typeface="Arial"/>
              <a:buNone/>
              <a:defRPr sz="4800" b="1">
                <a:solidFill>
                  <a:schemeClr val="dk1"/>
                </a:solidFill>
              </a:defRPr>
            </a:lvl5pPr>
            <a:lvl6pPr lvl="5" algn="l" rtl="0">
              <a:lnSpc>
                <a:spcPct val="100000"/>
              </a:lnSpc>
              <a:spcBef>
                <a:spcPts val="0"/>
              </a:spcBef>
              <a:spcAft>
                <a:spcPts val="0"/>
              </a:spcAft>
              <a:buClr>
                <a:schemeClr val="dk1"/>
              </a:buClr>
              <a:buSzPts val="4800"/>
              <a:buFont typeface="Arial"/>
              <a:buNone/>
              <a:defRPr sz="4800" b="1">
                <a:solidFill>
                  <a:schemeClr val="dk1"/>
                </a:solidFill>
              </a:defRPr>
            </a:lvl6pPr>
            <a:lvl7pPr lvl="6" algn="l" rtl="0">
              <a:lnSpc>
                <a:spcPct val="100000"/>
              </a:lnSpc>
              <a:spcBef>
                <a:spcPts val="0"/>
              </a:spcBef>
              <a:spcAft>
                <a:spcPts val="0"/>
              </a:spcAft>
              <a:buClr>
                <a:schemeClr val="dk1"/>
              </a:buClr>
              <a:buSzPts val="4800"/>
              <a:buFont typeface="Arial"/>
              <a:buNone/>
              <a:defRPr sz="4800" b="1">
                <a:solidFill>
                  <a:schemeClr val="dk1"/>
                </a:solidFill>
              </a:defRPr>
            </a:lvl7pPr>
            <a:lvl8pPr lvl="7" algn="l" rtl="0">
              <a:lnSpc>
                <a:spcPct val="100000"/>
              </a:lnSpc>
              <a:spcBef>
                <a:spcPts val="0"/>
              </a:spcBef>
              <a:spcAft>
                <a:spcPts val="0"/>
              </a:spcAft>
              <a:buClr>
                <a:schemeClr val="dk1"/>
              </a:buClr>
              <a:buSzPts val="4800"/>
              <a:buFont typeface="Arial"/>
              <a:buNone/>
              <a:defRPr sz="4800" b="1">
                <a:solidFill>
                  <a:schemeClr val="dk1"/>
                </a:solidFill>
              </a:defRPr>
            </a:lvl8pPr>
            <a:lvl9pPr lvl="8" algn="l" rtl="0">
              <a:lnSpc>
                <a:spcPct val="100000"/>
              </a:lnSpc>
              <a:spcBef>
                <a:spcPts val="0"/>
              </a:spcBef>
              <a:spcAft>
                <a:spcPts val="0"/>
              </a:spcAft>
              <a:buClr>
                <a:schemeClr val="dk1"/>
              </a:buClr>
              <a:buSzPts val="4800"/>
              <a:buFont typeface="Arial"/>
              <a:buNone/>
              <a:defRPr sz="4800" b="1">
                <a:solidFill>
                  <a:schemeClr val="dk1"/>
                </a:solidFill>
              </a:defRPr>
            </a:lvl9pPr>
          </a:lstStyle>
          <a:p>
            <a:endParaRPr/>
          </a:p>
        </p:txBody>
      </p:sp>
    </p:spTree>
    <p:extLst>
      <p:ext uri="{BB962C8B-B14F-4D97-AF65-F5344CB8AC3E}">
        <p14:creationId xmlns:p14="http://schemas.microsoft.com/office/powerpoint/2010/main" val="1195075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2: Section intro title, maroon">
  <p:cSld name="22: Section intro title, maroon">
    <p:bg>
      <p:bgPr>
        <a:solidFill>
          <a:schemeClr val="accent2"/>
        </a:solidFill>
        <a:effectLst/>
      </p:bgPr>
    </p:bg>
    <p:spTree>
      <p:nvGrpSpPr>
        <p:cNvPr id="1"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a:stretch/>
        </p:blipFill>
        <p:spPr>
          <a:xfrm>
            <a:off x="7888939" y="4346254"/>
            <a:ext cx="1068775" cy="627807"/>
          </a:xfrm>
          <a:prstGeom prst="rect">
            <a:avLst/>
          </a:prstGeom>
          <a:noFill/>
          <a:ln>
            <a:noFill/>
          </a:ln>
        </p:spPr>
      </p:pic>
      <p:sp>
        <p:nvSpPr>
          <p:cNvPr id="17" name="Google Shape;17;p4"/>
          <p:cNvSpPr txBox="1">
            <a:spLocks noGrp="1"/>
          </p:cNvSpPr>
          <p:nvPr>
            <p:ph type="title"/>
          </p:nvPr>
        </p:nvSpPr>
        <p:spPr>
          <a:xfrm>
            <a:off x="424925" y="315900"/>
            <a:ext cx="8294400" cy="45120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800"/>
              </a:spcBef>
              <a:spcAft>
                <a:spcPts val="0"/>
              </a:spcAft>
              <a:buClr>
                <a:schemeClr val="dk1"/>
              </a:buClr>
              <a:buSzPts val="4800"/>
              <a:buFont typeface="Arial"/>
              <a:buNone/>
              <a:defRPr sz="4800" b="1">
                <a:solidFill>
                  <a:schemeClr val="dk1"/>
                </a:solidFill>
              </a:defRPr>
            </a:lvl2pPr>
            <a:lvl3pPr lvl="2" algn="l" rtl="0">
              <a:lnSpc>
                <a:spcPct val="100000"/>
              </a:lnSpc>
              <a:spcBef>
                <a:spcPts val="0"/>
              </a:spcBef>
              <a:spcAft>
                <a:spcPts val="0"/>
              </a:spcAft>
              <a:buClr>
                <a:schemeClr val="dk1"/>
              </a:buClr>
              <a:buSzPts val="4800"/>
              <a:buFont typeface="Arial"/>
              <a:buNone/>
              <a:defRPr sz="4800" b="1">
                <a:solidFill>
                  <a:schemeClr val="dk1"/>
                </a:solidFill>
              </a:defRPr>
            </a:lvl3pPr>
            <a:lvl4pPr lvl="3" algn="l" rtl="0">
              <a:lnSpc>
                <a:spcPct val="100000"/>
              </a:lnSpc>
              <a:spcBef>
                <a:spcPts val="0"/>
              </a:spcBef>
              <a:spcAft>
                <a:spcPts val="0"/>
              </a:spcAft>
              <a:buClr>
                <a:schemeClr val="dk1"/>
              </a:buClr>
              <a:buSzPts val="4800"/>
              <a:buFont typeface="Arial"/>
              <a:buNone/>
              <a:defRPr sz="4800" b="1">
                <a:solidFill>
                  <a:schemeClr val="dk1"/>
                </a:solidFill>
              </a:defRPr>
            </a:lvl4pPr>
            <a:lvl5pPr lvl="4" algn="l" rtl="0">
              <a:lnSpc>
                <a:spcPct val="100000"/>
              </a:lnSpc>
              <a:spcBef>
                <a:spcPts val="0"/>
              </a:spcBef>
              <a:spcAft>
                <a:spcPts val="0"/>
              </a:spcAft>
              <a:buClr>
                <a:schemeClr val="dk1"/>
              </a:buClr>
              <a:buSzPts val="4800"/>
              <a:buFont typeface="Arial"/>
              <a:buNone/>
              <a:defRPr sz="4800" b="1">
                <a:solidFill>
                  <a:schemeClr val="dk1"/>
                </a:solidFill>
              </a:defRPr>
            </a:lvl5pPr>
            <a:lvl6pPr lvl="5" algn="l" rtl="0">
              <a:lnSpc>
                <a:spcPct val="100000"/>
              </a:lnSpc>
              <a:spcBef>
                <a:spcPts val="0"/>
              </a:spcBef>
              <a:spcAft>
                <a:spcPts val="0"/>
              </a:spcAft>
              <a:buClr>
                <a:schemeClr val="dk1"/>
              </a:buClr>
              <a:buSzPts val="4800"/>
              <a:buFont typeface="Arial"/>
              <a:buNone/>
              <a:defRPr sz="4800" b="1">
                <a:solidFill>
                  <a:schemeClr val="dk1"/>
                </a:solidFill>
              </a:defRPr>
            </a:lvl6pPr>
            <a:lvl7pPr lvl="6" algn="l" rtl="0">
              <a:lnSpc>
                <a:spcPct val="100000"/>
              </a:lnSpc>
              <a:spcBef>
                <a:spcPts val="0"/>
              </a:spcBef>
              <a:spcAft>
                <a:spcPts val="0"/>
              </a:spcAft>
              <a:buClr>
                <a:schemeClr val="dk1"/>
              </a:buClr>
              <a:buSzPts val="4800"/>
              <a:buFont typeface="Arial"/>
              <a:buNone/>
              <a:defRPr sz="4800" b="1">
                <a:solidFill>
                  <a:schemeClr val="dk1"/>
                </a:solidFill>
              </a:defRPr>
            </a:lvl7pPr>
            <a:lvl8pPr lvl="7" algn="l" rtl="0">
              <a:lnSpc>
                <a:spcPct val="100000"/>
              </a:lnSpc>
              <a:spcBef>
                <a:spcPts val="0"/>
              </a:spcBef>
              <a:spcAft>
                <a:spcPts val="0"/>
              </a:spcAft>
              <a:buClr>
                <a:schemeClr val="dk1"/>
              </a:buClr>
              <a:buSzPts val="4800"/>
              <a:buFont typeface="Arial"/>
              <a:buNone/>
              <a:defRPr sz="4800" b="1">
                <a:solidFill>
                  <a:schemeClr val="dk1"/>
                </a:solidFill>
              </a:defRPr>
            </a:lvl8pPr>
            <a:lvl9pPr lvl="8" algn="l" rtl="0">
              <a:lnSpc>
                <a:spcPct val="100000"/>
              </a:lnSpc>
              <a:spcBef>
                <a:spcPts val="0"/>
              </a:spcBef>
              <a:spcAft>
                <a:spcPts val="0"/>
              </a:spcAft>
              <a:buClr>
                <a:schemeClr val="dk1"/>
              </a:buClr>
              <a:buSzPts val="4800"/>
              <a:buFont typeface="Arial"/>
              <a:buNone/>
              <a:defRPr sz="4800" b="1">
                <a:solidFill>
                  <a:schemeClr val="dk1"/>
                </a:solidFill>
              </a:defRPr>
            </a:lvl9pPr>
          </a:lstStyle>
          <a:p>
            <a:endParaRPr/>
          </a:p>
        </p:txBody>
      </p:sp>
    </p:spTree>
    <p:extLst>
      <p:ext uri="{BB962C8B-B14F-4D97-AF65-F5344CB8AC3E}">
        <p14:creationId xmlns:p14="http://schemas.microsoft.com/office/powerpoint/2010/main" val="360003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1 Title slide 2">
  <p:cSld name="CUSTOM_8_1">
    <p:spTree>
      <p:nvGrpSpPr>
        <p:cNvPr id="1" name="Shape 29"/>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2: *Presentation title, simple">
  <p:cSld name="22: *Presentation title, simple">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421975" y="1253688"/>
            <a:ext cx="8376300" cy="29022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lnSpc>
                <a:spcPct val="100000"/>
              </a:lnSpc>
              <a:spcBef>
                <a:spcPts val="800"/>
              </a:spcBef>
              <a:spcAft>
                <a:spcPts val="0"/>
              </a:spcAft>
              <a:buClr>
                <a:schemeClr val="dk1"/>
              </a:buClr>
              <a:buSzPts val="4800"/>
              <a:buFont typeface="Arial"/>
              <a:buNone/>
              <a:defRPr sz="4800" b="1">
                <a:solidFill>
                  <a:schemeClr val="dk1"/>
                </a:solidFill>
              </a:defRPr>
            </a:lvl2pPr>
            <a:lvl3pPr lvl="2" algn="ctr" rtl="0">
              <a:lnSpc>
                <a:spcPct val="100000"/>
              </a:lnSpc>
              <a:spcBef>
                <a:spcPts val="0"/>
              </a:spcBef>
              <a:spcAft>
                <a:spcPts val="0"/>
              </a:spcAft>
              <a:buClr>
                <a:schemeClr val="dk1"/>
              </a:buClr>
              <a:buSzPts val="4800"/>
              <a:buFont typeface="Arial"/>
              <a:buNone/>
              <a:defRPr sz="4800" b="1">
                <a:solidFill>
                  <a:schemeClr val="dk1"/>
                </a:solidFill>
              </a:defRPr>
            </a:lvl3pPr>
            <a:lvl4pPr lvl="3" algn="ctr" rtl="0">
              <a:lnSpc>
                <a:spcPct val="100000"/>
              </a:lnSpc>
              <a:spcBef>
                <a:spcPts val="0"/>
              </a:spcBef>
              <a:spcAft>
                <a:spcPts val="0"/>
              </a:spcAft>
              <a:buClr>
                <a:schemeClr val="dk1"/>
              </a:buClr>
              <a:buSzPts val="4800"/>
              <a:buFont typeface="Arial"/>
              <a:buNone/>
              <a:defRPr sz="4800" b="1">
                <a:solidFill>
                  <a:schemeClr val="dk1"/>
                </a:solidFill>
              </a:defRPr>
            </a:lvl4pPr>
            <a:lvl5pPr lvl="4" algn="ctr" rtl="0">
              <a:lnSpc>
                <a:spcPct val="100000"/>
              </a:lnSpc>
              <a:spcBef>
                <a:spcPts val="0"/>
              </a:spcBef>
              <a:spcAft>
                <a:spcPts val="0"/>
              </a:spcAft>
              <a:buClr>
                <a:schemeClr val="dk1"/>
              </a:buClr>
              <a:buSzPts val="4800"/>
              <a:buFont typeface="Arial"/>
              <a:buNone/>
              <a:defRPr sz="4800" b="1">
                <a:solidFill>
                  <a:schemeClr val="dk1"/>
                </a:solidFill>
              </a:defRPr>
            </a:lvl5pPr>
            <a:lvl6pPr lvl="5" algn="ctr" rtl="0">
              <a:lnSpc>
                <a:spcPct val="100000"/>
              </a:lnSpc>
              <a:spcBef>
                <a:spcPts val="0"/>
              </a:spcBef>
              <a:spcAft>
                <a:spcPts val="0"/>
              </a:spcAft>
              <a:buClr>
                <a:schemeClr val="dk1"/>
              </a:buClr>
              <a:buSzPts val="4800"/>
              <a:buFont typeface="Arial"/>
              <a:buNone/>
              <a:defRPr sz="4800" b="1">
                <a:solidFill>
                  <a:schemeClr val="dk1"/>
                </a:solidFill>
              </a:defRPr>
            </a:lvl6pPr>
            <a:lvl7pPr lvl="6" algn="ctr" rtl="0">
              <a:lnSpc>
                <a:spcPct val="100000"/>
              </a:lnSpc>
              <a:spcBef>
                <a:spcPts val="0"/>
              </a:spcBef>
              <a:spcAft>
                <a:spcPts val="0"/>
              </a:spcAft>
              <a:buClr>
                <a:schemeClr val="dk1"/>
              </a:buClr>
              <a:buSzPts val="4800"/>
              <a:buFont typeface="Arial"/>
              <a:buNone/>
              <a:defRPr sz="4800" b="1">
                <a:solidFill>
                  <a:schemeClr val="dk1"/>
                </a:solidFill>
              </a:defRPr>
            </a:lvl7pPr>
            <a:lvl8pPr lvl="7" algn="ctr" rtl="0">
              <a:lnSpc>
                <a:spcPct val="100000"/>
              </a:lnSpc>
              <a:spcBef>
                <a:spcPts val="0"/>
              </a:spcBef>
              <a:spcAft>
                <a:spcPts val="0"/>
              </a:spcAft>
              <a:buClr>
                <a:schemeClr val="dk1"/>
              </a:buClr>
              <a:buSzPts val="4800"/>
              <a:buFont typeface="Arial"/>
              <a:buNone/>
              <a:defRPr sz="4800" b="1">
                <a:solidFill>
                  <a:schemeClr val="dk1"/>
                </a:solidFill>
              </a:defRPr>
            </a:lvl8pPr>
            <a:lvl9pPr lvl="8" algn="ctr" rtl="0">
              <a:lnSpc>
                <a:spcPct val="100000"/>
              </a:lnSpc>
              <a:spcBef>
                <a:spcPts val="0"/>
              </a:spcBef>
              <a:spcAft>
                <a:spcPts val="0"/>
              </a:spcAft>
              <a:buClr>
                <a:schemeClr val="dk1"/>
              </a:buClr>
              <a:buSzPts val="4800"/>
              <a:buFont typeface="Arial"/>
              <a:buNone/>
              <a:defRPr sz="4800" b="1">
                <a:solidFill>
                  <a:schemeClr val="dk1"/>
                </a:solidFill>
              </a:defRPr>
            </a:lvl9pPr>
          </a:lstStyle>
          <a:p>
            <a:endParaRPr/>
          </a:p>
        </p:txBody>
      </p:sp>
      <p:sp>
        <p:nvSpPr>
          <p:cNvPr id="20" name="Google Shape;20;p5"/>
          <p:cNvSpPr txBox="1">
            <a:spLocks noGrp="1"/>
          </p:cNvSpPr>
          <p:nvPr>
            <p:ph type="subTitle" idx="1"/>
          </p:nvPr>
        </p:nvSpPr>
        <p:spPr>
          <a:xfrm>
            <a:off x="423775" y="4279950"/>
            <a:ext cx="8295300" cy="5478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1000"/>
              <a:buFont typeface="Arial"/>
              <a:buNone/>
              <a:defRPr sz="2400" b="1" i="0" u="none" strike="noStrike" cap="none">
                <a:solidFill>
                  <a:schemeClr val="lt1"/>
                </a:solidFill>
                <a:highlight>
                  <a:schemeClr val="dk1"/>
                </a:highlight>
                <a:latin typeface="Arial"/>
                <a:ea typeface="Arial"/>
                <a:cs typeface="Arial"/>
                <a:sym typeface="Arial"/>
              </a:defRPr>
            </a:lvl1pPr>
            <a:lvl2pPr marR="0" lvl="1" algn="ctr" rtl="0">
              <a:lnSpc>
                <a:spcPct val="100000"/>
              </a:lnSpc>
              <a:spcBef>
                <a:spcPts val="40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21" name="Google Shape;21;p5" descr="ASU_Horiz_RGB_Digital_MaroonGold.png"/>
          <p:cNvPicPr preferRelativeResize="0"/>
          <p:nvPr/>
        </p:nvPicPr>
        <p:blipFill rotWithShape="1">
          <a:blip r:embed="rId2">
            <a:alphaModFix/>
          </a:blip>
          <a:srcRect/>
          <a:stretch/>
        </p:blipFill>
        <p:spPr>
          <a:xfrm>
            <a:off x="160050" y="39425"/>
            <a:ext cx="4009200" cy="1112675"/>
          </a:xfrm>
          <a:prstGeom prst="rect">
            <a:avLst/>
          </a:prstGeom>
          <a:noFill/>
          <a:ln>
            <a:noFill/>
          </a:ln>
        </p:spPr>
      </p:pic>
    </p:spTree>
    <p:extLst>
      <p:ext uri="{BB962C8B-B14F-4D97-AF65-F5344CB8AC3E}">
        <p14:creationId xmlns:p14="http://schemas.microsoft.com/office/powerpoint/2010/main" val="1334414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2: z-Blank with logo, white">
  <p:cSld name="22: z-Blank with logo, white">
    <p:bg>
      <p:bgPr>
        <a:noFill/>
        <a:effectLst/>
      </p:bgPr>
    </p:bg>
    <p:spTree>
      <p:nvGrpSpPr>
        <p:cNvPr id="1" name="Shape 23"/>
        <p:cNvGrpSpPr/>
        <p:nvPr/>
      </p:nvGrpSpPr>
      <p:grpSpPr>
        <a:xfrm>
          <a:off x="0" y="0"/>
          <a:ext cx="0" cy="0"/>
          <a:chOff x="0" y="0"/>
          <a:chExt cx="0" cy="0"/>
        </a:xfrm>
      </p:grpSpPr>
      <p:pic>
        <p:nvPicPr>
          <p:cNvPr id="24" name="Google Shape;24;p7"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Tree>
    <p:extLst>
      <p:ext uri="{BB962C8B-B14F-4D97-AF65-F5344CB8AC3E}">
        <p14:creationId xmlns:p14="http://schemas.microsoft.com/office/powerpoint/2010/main" val="1203243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2: Photo grid">
  <p:cSld name="22: Photo grid">
    <p:bg>
      <p:bgPr>
        <a:noFill/>
        <a:effectLst/>
      </p:bgPr>
    </p:bg>
    <p:spTree>
      <p:nvGrpSpPr>
        <p:cNvPr id="1" name="Shape 25"/>
        <p:cNvGrpSpPr/>
        <p:nvPr/>
      </p:nvGrpSpPr>
      <p:grpSpPr>
        <a:xfrm>
          <a:off x="0" y="0"/>
          <a:ext cx="0" cy="0"/>
          <a:chOff x="0" y="0"/>
          <a:chExt cx="0" cy="0"/>
        </a:xfrm>
      </p:grpSpPr>
      <p:sp>
        <p:nvSpPr>
          <p:cNvPr id="26" name="Google Shape;26;p8"/>
          <p:cNvSpPr>
            <a:spLocks noGrp="1"/>
          </p:cNvSpPr>
          <p:nvPr>
            <p:ph type="pic" idx="2"/>
          </p:nvPr>
        </p:nvSpPr>
        <p:spPr>
          <a:xfrm>
            <a:off x="-10414" y="2136"/>
            <a:ext cx="2623800" cy="1675800"/>
          </a:xfrm>
          <a:prstGeom prst="rect">
            <a:avLst/>
          </a:prstGeom>
          <a:noFill/>
          <a:ln>
            <a:noFill/>
          </a:ln>
        </p:spPr>
      </p:sp>
      <p:sp>
        <p:nvSpPr>
          <p:cNvPr id="27" name="Google Shape;27;p8"/>
          <p:cNvSpPr>
            <a:spLocks noGrp="1"/>
          </p:cNvSpPr>
          <p:nvPr>
            <p:ph type="pic" idx="3"/>
          </p:nvPr>
        </p:nvSpPr>
        <p:spPr>
          <a:xfrm>
            <a:off x="-10425" y="1746100"/>
            <a:ext cx="2623800" cy="3397500"/>
          </a:xfrm>
          <a:prstGeom prst="rect">
            <a:avLst/>
          </a:prstGeom>
          <a:noFill/>
          <a:ln>
            <a:noFill/>
          </a:ln>
        </p:spPr>
      </p:sp>
      <p:sp>
        <p:nvSpPr>
          <p:cNvPr id="28" name="Google Shape;28;p8"/>
          <p:cNvSpPr>
            <a:spLocks noGrp="1"/>
          </p:cNvSpPr>
          <p:nvPr>
            <p:ph type="pic" idx="4"/>
          </p:nvPr>
        </p:nvSpPr>
        <p:spPr>
          <a:xfrm>
            <a:off x="2682550" y="1458075"/>
            <a:ext cx="3327600" cy="1675800"/>
          </a:xfrm>
          <a:prstGeom prst="rect">
            <a:avLst/>
          </a:prstGeom>
          <a:noFill/>
          <a:ln>
            <a:noFill/>
          </a:ln>
        </p:spPr>
      </p:sp>
      <p:sp>
        <p:nvSpPr>
          <p:cNvPr id="29" name="Google Shape;29;p8"/>
          <p:cNvSpPr>
            <a:spLocks noGrp="1"/>
          </p:cNvSpPr>
          <p:nvPr>
            <p:ph type="pic" idx="5"/>
          </p:nvPr>
        </p:nvSpPr>
        <p:spPr>
          <a:xfrm>
            <a:off x="2682544" y="2136"/>
            <a:ext cx="1749300" cy="1393200"/>
          </a:xfrm>
          <a:prstGeom prst="rect">
            <a:avLst/>
          </a:prstGeom>
          <a:noFill/>
          <a:ln>
            <a:noFill/>
          </a:ln>
        </p:spPr>
      </p:sp>
      <p:sp>
        <p:nvSpPr>
          <p:cNvPr id="30" name="Google Shape;30;p8"/>
          <p:cNvSpPr>
            <a:spLocks noGrp="1"/>
          </p:cNvSpPr>
          <p:nvPr>
            <p:ph type="pic" idx="6"/>
          </p:nvPr>
        </p:nvSpPr>
        <p:spPr>
          <a:xfrm>
            <a:off x="4490588" y="2136"/>
            <a:ext cx="1519500" cy="1393200"/>
          </a:xfrm>
          <a:prstGeom prst="rect">
            <a:avLst/>
          </a:prstGeom>
          <a:noFill/>
          <a:ln>
            <a:noFill/>
          </a:ln>
        </p:spPr>
      </p:sp>
      <p:sp>
        <p:nvSpPr>
          <p:cNvPr id="31" name="Google Shape;31;p8"/>
          <p:cNvSpPr>
            <a:spLocks noGrp="1"/>
          </p:cNvSpPr>
          <p:nvPr>
            <p:ph type="pic" idx="7"/>
          </p:nvPr>
        </p:nvSpPr>
        <p:spPr>
          <a:xfrm>
            <a:off x="2682550" y="3186300"/>
            <a:ext cx="6461400" cy="1957200"/>
          </a:xfrm>
          <a:prstGeom prst="rect">
            <a:avLst/>
          </a:prstGeom>
          <a:noFill/>
          <a:ln>
            <a:noFill/>
          </a:ln>
        </p:spPr>
      </p:sp>
      <p:sp>
        <p:nvSpPr>
          <p:cNvPr id="32" name="Google Shape;32;p8"/>
          <p:cNvSpPr>
            <a:spLocks noGrp="1"/>
          </p:cNvSpPr>
          <p:nvPr>
            <p:ph type="pic" idx="8"/>
          </p:nvPr>
        </p:nvSpPr>
        <p:spPr>
          <a:xfrm>
            <a:off x="6068831" y="2136"/>
            <a:ext cx="1560600" cy="3131700"/>
          </a:xfrm>
          <a:prstGeom prst="rect">
            <a:avLst/>
          </a:prstGeom>
          <a:noFill/>
          <a:ln>
            <a:noFill/>
          </a:ln>
        </p:spPr>
      </p:sp>
      <p:sp>
        <p:nvSpPr>
          <p:cNvPr id="33" name="Google Shape;33;p8"/>
          <p:cNvSpPr>
            <a:spLocks noGrp="1"/>
          </p:cNvSpPr>
          <p:nvPr>
            <p:ph type="pic" idx="9"/>
          </p:nvPr>
        </p:nvSpPr>
        <p:spPr>
          <a:xfrm>
            <a:off x="7688175" y="2136"/>
            <a:ext cx="1455900" cy="3131700"/>
          </a:xfrm>
          <a:prstGeom prst="rect">
            <a:avLst/>
          </a:prstGeom>
          <a:noFill/>
          <a:ln>
            <a:noFill/>
          </a:ln>
        </p:spPr>
      </p:sp>
    </p:spTree>
    <p:extLst>
      <p:ext uri="{BB962C8B-B14F-4D97-AF65-F5344CB8AC3E}">
        <p14:creationId xmlns:p14="http://schemas.microsoft.com/office/powerpoint/2010/main" val="2471941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2: z-Blank with logo, gold">
  <p:cSld name="22: z-Blank with logo, gold">
    <p:bg>
      <p:bgPr>
        <a:solidFill>
          <a:schemeClr val="accent1"/>
        </a:solidFill>
        <a:effectLst/>
      </p:bgPr>
    </p:bg>
    <p:spTree>
      <p:nvGrpSpPr>
        <p:cNvPr id="1" name="Shape 34"/>
        <p:cNvGrpSpPr/>
        <p:nvPr/>
      </p:nvGrpSpPr>
      <p:grpSpPr>
        <a:xfrm>
          <a:off x="0" y="0"/>
          <a:ext cx="0" cy="0"/>
          <a:chOff x="0" y="0"/>
          <a:chExt cx="0" cy="0"/>
        </a:xfrm>
      </p:grpSpPr>
      <p:pic>
        <p:nvPicPr>
          <p:cNvPr id="35" name="Google Shape;35;p9"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Tree>
    <p:extLst>
      <p:ext uri="{BB962C8B-B14F-4D97-AF65-F5344CB8AC3E}">
        <p14:creationId xmlns:p14="http://schemas.microsoft.com/office/powerpoint/2010/main" val="2279135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2: z-Blank with logo, maroon">
  <p:cSld name="22: z-Blank with logo, maroon">
    <p:bg>
      <p:bgPr>
        <a:solidFill>
          <a:schemeClr val="accent2"/>
        </a:solidFill>
        <a:effectLst/>
      </p:bgPr>
    </p:bg>
    <p:spTree>
      <p:nvGrpSpPr>
        <p:cNvPr id="1" name="Shape 36"/>
        <p:cNvGrpSpPr/>
        <p:nvPr/>
      </p:nvGrpSpPr>
      <p:grpSpPr>
        <a:xfrm>
          <a:off x="0" y="0"/>
          <a:ext cx="0" cy="0"/>
          <a:chOff x="0" y="0"/>
          <a:chExt cx="0" cy="0"/>
        </a:xfrm>
      </p:grpSpPr>
      <p:pic>
        <p:nvPicPr>
          <p:cNvPr id="37" name="Google Shape;37;p10"/>
          <p:cNvPicPr preferRelativeResize="0"/>
          <p:nvPr/>
        </p:nvPicPr>
        <p:blipFill rotWithShape="1">
          <a:blip r:embed="rId2">
            <a:alphaModFix/>
          </a:blip>
          <a:srcRect/>
          <a:stretch/>
        </p:blipFill>
        <p:spPr>
          <a:xfrm>
            <a:off x="7888939" y="4346254"/>
            <a:ext cx="1068775" cy="627807"/>
          </a:xfrm>
          <a:prstGeom prst="rect">
            <a:avLst/>
          </a:prstGeom>
          <a:noFill/>
          <a:ln>
            <a:noFill/>
          </a:ln>
        </p:spPr>
      </p:pic>
    </p:spTree>
    <p:extLst>
      <p:ext uri="{BB962C8B-B14F-4D97-AF65-F5344CB8AC3E}">
        <p14:creationId xmlns:p14="http://schemas.microsoft.com/office/powerpoint/2010/main" val="195945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2: z-Blank with logo, black">
  <p:cSld name="22: z-Blank with logo, black">
    <p:bg>
      <p:bgPr>
        <a:solidFill>
          <a:schemeClr val="dk1"/>
        </a:solidFill>
        <a:effectLst/>
      </p:bgPr>
    </p:bg>
    <p:spTree>
      <p:nvGrpSpPr>
        <p:cNvPr id="1" name="Shape 38"/>
        <p:cNvGrpSpPr/>
        <p:nvPr/>
      </p:nvGrpSpPr>
      <p:grpSpPr>
        <a:xfrm>
          <a:off x="0" y="0"/>
          <a:ext cx="0" cy="0"/>
          <a:chOff x="0" y="0"/>
          <a:chExt cx="0" cy="0"/>
        </a:xfrm>
      </p:grpSpPr>
      <p:pic>
        <p:nvPicPr>
          <p:cNvPr id="39" name="Google Shape;39;p11"/>
          <p:cNvPicPr preferRelativeResize="0"/>
          <p:nvPr/>
        </p:nvPicPr>
        <p:blipFill rotWithShape="1">
          <a:blip r:embed="rId2">
            <a:alphaModFix/>
          </a:blip>
          <a:srcRect/>
          <a:stretch/>
        </p:blipFill>
        <p:spPr>
          <a:xfrm>
            <a:off x="7888939" y="4346254"/>
            <a:ext cx="1068775" cy="627807"/>
          </a:xfrm>
          <a:prstGeom prst="rect">
            <a:avLst/>
          </a:prstGeom>
          <a:noFill/>
          <a:ln>
            <a:noFill/>
          </a:ln>
        </p:spPr>
      </p:pic>
    </p:spTree>
    <p:extLst>
      <p:ext uri="{BB962C8B-B14F-4D97-AF65-F5344CB8AC3E}">
        <p14:creationId xmlns:p14="http://schemas.microsoft.com/office/powerpoint/2010/main" val="79372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2: z-Blank, image background">
  <p:cSld name="22: z-Blank, image background">
    <p:bg>
      <p:bgPr>
        <a:solidFill>
          <a:schemeClr val="dk1"/>
        </a:solidFill>
        <a:effectLst/>
      </p:bgPr>
    </p:bg>
    <p:spTree>
      <p:nvGrpSpPr>
        <p:cNvPr id="1" name="Shape 40"/>
        <p:cNvGrpSpPr/>
        <p:nvPr/>
      </p:nvGrpSpPr>
      <p:grpSpPr>
        <a:xfrm>
          <a:off x="0" y="0"/>
          <a:ext cx="0" cy="0"/>
          <a:chOff x="0" y="0"/>
          <a:chExt cx="0" cy="0"/>
        </a:xfrm>
      </p:grpSpPr>
      <p:sp>
        <p:nvSpPr>
          <p:cNvPr id="41" name="Google Shape;41;p12"/>
          <p:cNvSpPr>
            <a:spLocks noGrp="1"/>
          </p:cNvSpPr>
          <p:nvPr>
            <p:ph type="pic" idx="2"/>
          </p:nvPr>
        </p:nvSpPr>
        <p:spPr>
          <a:xfrm>
            <a:off x="-4725" y="-2800"/>
            <a:ext cx="9144000" cy="5143500"/>
          </a:xfrm>
          <a:prstGeom prst="rect">
            <a:avLst/>
          </a:prstGeom>
          <a:noFill/>
          <a:ln>
            <a:noFill/>
          </a:ln>
        </p:spPr>
      </p:sp>
    </p:spTree>
    <p:extLst>
      <p:ext uri="{BB962C8B-B14F-4D97-AF65-F5344CB8AC3E}">
        <p14:creationId xmlns:p14="http://schemas.microsoft.com/office/powerpoint/2010/main" val="3744286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2: z-Blank, black">
  <p:cSld name="22: z-Blank, black">
    <p:bg>
      <p:bgPr>
        <a:solidFill>
          <a:schemeClr val="dk1"/>
        </a:solidFill>
        <a:effectLst/>
      </p:bgPr>
    </p:bg>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2934692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2: z-Blank, with A Mountain topo pattern, black">
  <p:cSld name="22: z-Blank, with A Mountain topo pattern, black">
    <p:bg>
      <p:bgPr>
        <a:solidFill>
          <a:schemeClr val="dk1"/>
        </a:solidFill>
        <a:effectLst/>
      </p:bgPr>
    </p:bg>
    <p:spTree>
      <p:nvGrpSpPr>
        <p:cNvPr id="1" name="Shape 43"/>
        <p:cNvGrpSpPr/>
        <p:nvPr/>
      </p:nvGrpSpPr>
      <p:grpSpPr>
        <a:xfrm>
          <a:off x="0" y="0"/>
          <a:ext cx="0" cy="0"/>
          <a:chOff x="0" y="0"/>
          <a:chExt cx="0" cy="0"/>
        </a:xfrm>
      </p:grpSpPr>
      <p:pic>
        <p:nvPicPr>
          <p:cNvPr id="44" name="Google Shape;44;p14"/>
          <p:cNvPicPr preferRelativeResize="0"/>
          <p:nvPr/>
        </p:nvPicPr>
        <p:blipFill rotWithShape="1">
          <a:blip r:embed="rId2">
            <a:alphaModFix/>
          </a:blip>
          <a:srcRect l="19" r="19"/>
          <a:stretch/>
        </p:blipFill>
        <p:spPr>
          <a:xfrm>
            <a:off x="0" y="-2225"/>
            <a:ext cx="9144003" cy="5150128"/>
          </a:xfrm>
          <a:prstGeom prst="rect">
            <a:avLst/>
          </a:prstGeom>
          <a:noFill/>
          <a:ln>
            <a:noFill/>
          </a:ln>
        </p:spPr>
      </p:pic>
    </p:spTree>
    <p:extLst>
      <p:ext uri="{BB962C8B-B14F-4D97-AF65-F5344CB8AC3E}">
        <p14:creationId xmlns:p14="http://schemas.microsoft.com/office/powerpoint/2010/main" val="1518174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2: z-Blank, with Learn to Thrive Morse code pattern, black">
  <p:cSld name="22: z-Blank, with Learn to Thrive Morse code pattern, black">
    <p:bg>
      <p:bgPr>
        <a:solidFill>
          <a:schemeClr val="dk1"/>
        </a:solidFill>
        <a:effectLst/>
      </p:bgPr>
    </p:bg>
    <p:spTree>
      <p:nvGrpSpPr>
        <p:cNvPr id="1" name="Shape 45"/>
        <p:cNvGrpSpPr/>
        <p:nvPr/>
      </p:nvGrpSpPr>
      <p:grpSpPr>
        <a:xfrm>
          <a:off x="0" y="0"/>
          <a:ext cx="0" cy="0"/>
          <a:chOff x="0" y="0"/>
          <a:chExt cx="0" cy="0"/>
        </a:xfrm>
      </p:grpSpPr>
      <p:pic>
        <p:nvPicPr>
          <p:cNvPr id="46" name="Google Shape;46;p15"/>
          <p:cNvPicPr preferRelativeResize="0"/>
          <p:nvPr/>
        </p:nvPicPr>
        <p:blipFill rotWithShape="1">
          <a:blip r:embed="rId2">
            <a:alphaModFix/>
          </a:blip>
          <a:srcRect l="39" r="49"/>
          <a:stretch/>
        </p:blipFill>
        <p:spPr>
          <a:xfrm>
            <a:off x="0" y="-2225"/>
            <a:ext cx="9144003" cy="5148127"/>
          </a:xfrm>
          <a:prstGeom prst="rect">
            <a:avLst/>
          </a:prstGeom>
          <a:noFill/>
          <a:ln>
            <a:noFill/>
          </a:ln>
        </p:spPr>
      </p:pic>
    </p:spTree>
    <p:extLst>
      <p:ext uri="{BB962C8B-B14F-4D97-AF65-F5344CB8AC3E}">
        <p14:creationId xmlns:p14="http://schemas.microsoft.com/office/powerpoint/2010/main" val="21618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1 Text with small vertical photo to the right">
  <p:cSld name="CUSTOM_5">
    <p:spTree>
      <p:nvGrpSpPr>
        <p:cNvPr id="1" name="Shape 35"/>
        <p:cNvGrpSpPr/>
        <p:nvPr/>
      </p:nvGrpSpPr>
      <p:grpSpPr>
        <a:xfrm>
          <a:off x="0" y="0"/>
          <a:ext cx="0" cy="0"/>
          <a:chOff x="0" y="0"/>
          <a:chExt cx="0" cy="0"/>
        </a:xfrm>
      </p:grpSpPr>
      <p:sp>
        <p:nvSpPr>
          <p:cNvPr id="36" name="Google Shape;36;p11"/>
          <p:cNvSpPr/>
          <p:nvPr/>
        </p:nvSpPr>
        <p:spPr>
          <a:xfrm>
            <a:off x="5057900" y="-12950"/>
            <a:ext cx="4086000" cy="5186400"/>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 a photo here</a:t>
            </a:r>
            <a:endParaRPr sz="1400" b="0" i="0" u="none" strike="noStrike" cap="none" dirty="0">
              <a:solidFill>
                <a:srgbClr val="000000"/>
              </a:solidFill>
              <a:latin typeface="Arial"/>
              <a:ea typeface="Arial"/>
              <a:cs typeface="Arial"/>
              <a:sym typeface="Arial"/>
            </a:endParaRPr>
          </a:p>
        </p:txBody>
      </p:sp>
      <p:sp>
        <p:nvSpPr>
          <p:cNvPr id="37" name="Google Shape;37;p11"/>
          <p:cNvSpPr txBox="1">
            <a:spLocks noGrp="1"/>
          </p:cNvSpPr>
          <p:nvPr>
            <p:ph type="body" idx="1"/>
          </p:nvPr>
        </p:nvSpPr>
        <p:spPr>
          <a:xfrm>
            <a:off x="435500" y="1323225"/>
            <a:ext cx="4622400" cy="3587700"/>
          </a:xfrm>
          <a:prstGeom prst="rect">
            <a:avLst/>
          </a:prstGeom>
          <a:noFill/>
          <a:ln>
            <a:noFill/>
          </a:ln>
        </p:spPr>
        <p:txBody>
          <a:bodyPr spcFirstLastPara="1" wrap="square" lIns="91425" tIns="91425" rIns="91425" bIns="91425" anchor="t" anchorCtr="0">
            <a:noAutofit/>
          </a:bodyPr>
          <a:lstStyle>
            <a:lvl1pPr marL="457200" lvl="0" indent="-228600" algn="l" rtl="0">
              <a:lnSpc>
                <a:spcPct val="90000"/>
              </a:lnSpc>
              <a:spcBef>
                <a:spcPts val="0"/>
              </a:spcBef>
              <a:spcAft>
                <a:spcPts val="0"/>
              </a:spcAft>
              <a:buSzPts val="1200"/>
              <a:buNone/>
              <a:defRPr sz="1200"/>
            </a:lvl1pPr>
            <a:lvl2pPr marL="914400" lvl="1" indent="-228600" algn="l" rtl="0">
              <a:lnSpc>
                <a:spcPct val="90000"/>
              </a:lnSpc>
              <a:spcBef>
                <a:spcPts val="0"/>
              </a:spcBef>
              <a:spcAft>
                <a:spcPts val="0"/>
              </a:spcAft>
              <a:buSzPts val="1400"/>
              <a:buNone/>
              <a:defRPr/>
            </a:lvl2pPr>
            <a:lvl3pPr marL="1371600" lvl="2" indent="-228600" algn="l" rtl="0">
              <a:lnSpc>
                <a:spcPct val="90000"/>
              </a:lnSpc>
              <a:spcBef>
                <a:spcPts val="0"/>
              </a:spcBef>
              <a:spcAft>
                <a:spcPts val="0"/>
              </a:spcAft>
              <a:buSzPts val="1400"/>
              <a:buNone/>
              <a:defRPr/>
            </a:lvl3pPr>
            <a:lvl4pPr marL="1828800" lvl="3" indent="-228600" algn="l" rtl="0">
              <a:lnSpc>
                <a:spcPct val="90000"/>
              </a:lnSpc>
              <a:spcBef>
                <a:spcPts val="0"/>
              </a:spcBef>
              <a:spcAft>
                <a:spcPts val="0"/>
              </a:spcAft>
              <a:buSzPts val="1400"/>
              <a:buNone/>
              <a:defRPr/>
            </a:lvl4pPr>
            <a:lvl5pPr marL="2286000" lvl="4" indent="-228600" algn="l" rtl="0">
              <a:lnSpc>
                <a:spcPct val="90000"/>
              </a:lnSpc>
              <a:spcBef>
                <a:spcPts val="0"/>
              </a:spcBef>
              <a:spcAft>
                <a:spcPts val="0"/>
              </a:spcAft>
              <a:buSzPts val="1400"/>
              <a:buNone/>
              <a:defRPr/>
            </a:lvl5pPr>
            <a:lvl6pPr marL="2743200" lvl="5" indent="-228600" algn="l" rtl="0">
              <a:lnSpc>
                <a:spcPct val="90000"/>
              </a:lnSpc>
              <a:spcBef>
                <a:spcPts val="0"/>
              </a:spcBef>
              <a:spcAft>
                <a:spcPts val="0"/>
              </a:spcAft>
              <a:buSzPts val="1400"/>
              <a:buNone/>
              <a:defRPr/>
            </a:lvl6pPr>
            <a:lvl7pPr marL="3200400" lvl="6" indent="-228600" algn="l" rtl="0">
              <a:lnSpc>
                <a:spcPct val="90000"/>
              </a:lnSpc>
              <a:spcBef>
                <a:spcPts val="0"/>
              </a:spcBef>
              <a:spcAft>
                <a:spcPts val="0"/>
              </a:spcAft>
              <a:buSzPts val="1400"/>
              <a:buNone/>
              <a:defRPr/>
            </a:lvl7pPr>
            <a:lvl8pPr marL="3657600" lvl="7" indent="-228600" algn="l" rtl="0">
              <a:lnSpc>
                <a:spcPct val="90000"/>
              </a:lnSpc>
              <a:spcBef>
                <a:spcPts val="0"/>
              </a:spcBef>
              <a:spcAft>
                <a:spcPts val="0"/>
              </a:spcAft>
              <a:buSzPts val="1400"/>
              <a:buNone/>
              <a:defRPr/>
            </a:lvl8pPr>
            <a:lvl9pPr marL="4114800" lvl="8" indent="-228600" algn="l" rtl="0">
              <a:lnSpc>
                <a:spcPct val="90000"/>
              </a:lnSpc>
              <a:spcBef>
                <a:spcPts val="0"/>
              </a:spcBef>
              <a:spcAft>
                <a:spcPts val="0"/>
              </a:spcAft>
              <a:buSzPts val="1400"/>
              <a:buNone/>
              <a:defRPr/>
            </a:lvl9pPr>
          </a:lstStyle>
          <a:p>
            <a:endParaRPr/>
          </a:p>
        </p:txBody>
      </p:sp>
      <p:sp>
        <p:nvSpPr>
          <p:cNvPr id="38" name="Google Shape;38;p11"/>
          <p:cNvSpPr txBox="1">
            <a:spLocks noGrp="1"/>
          </p:cNvSpPr>
          <p:nvPr>
            <p:ph type="title"/>
          </p:nvPr>
        </p:nvSpPr>
        <p:spPr>
          <a:xfrm>
            <a:off x="311704" y="228500"/>
            <a:ext cx="46668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0"/>
              </a:spcBef>
              <a:spcAft>
                <a:spcPts val="0"/>
              </a:spcAft>
              <a:buClr>
                <a:schemeClr val="dk1"/>
              </a:buClr>
              <a:buSzPts val="1400"/>
              <a:buFont typeface="Arial"/>
              <a:buNone/>
              <a:defRPr sz="2800" b="1">
                <a:solidFill>
                  <a:schemeClr val="dk1"/>
                </a:solidFill>
              </a:defRPr>
            </a:lvl2pPr>
            <a:lvl3pPr lvl="2" algn="l" rtl="0">
              <a:lnSpc>
                <a:spcPct val="90000"/>
              </a:lnSpc>
              <a:spcBef>
                <a:spcPts val="0"/>
              </a:spcBef>
              <a:spcAft>
                <a:spcPts val="0"/>
              </a:spcAft>
              <a:buClr>
                <a:schemeClr val="dk1"/>
              </a:buClr>
              <a:buSzPts val="1400"/>
              <a:buFont typeface="Arial"/>
              <a:buNone/>
              <a:defRPr sz="2800" b="1">
                <a:solidFill>
                  <a:schemeClr val="dk1"/>
                </a:solidFill>
              </a:defRPr>
            </a:lvl3pPr>
            <a:lvl4pPr lvl="3" algn="l" rtl="0">
              <a:lnSpc>
                <a:spcPct val="90000"/>
              </a:lnSpc>
              <a:spcBef>
                <a:spcPts val="0"/>
              </a:spcBef>
              <a:spcAft>
                <a:spcPts val="0"/>
              </a:spcAft>
              <a:buClr>
                <a:schemeClr val="dk1"/>
              </a:buClr>
              <a:buSzPts val="1400"/>
              <a:buFont typeface="Arial"/>
              <a:buNone/>
              <a:defRPr sz="2800" b="1">
                <a:solidFill>
                  <a:schemeClr val="dk1"/>
                </a:solidFill>
              </a:defRPr>
            </a:lvl4pPr>
            <a:lvl5pPr lvl="4" algn="l" rtl="0">
              <a:lnSpc>
                <a:spcPct val="90000"/>
              </a:lnSpc>
              <a:spcBef>
                <a:spcPts val="0"/>
              </a:spcBef>
              <a:spcAft>
                <a:spcPts val="0"/>
              </a:spcAft>
              <a:buClr>
                <a:schemeClr val="dk1"/>
              </a:buClr>
              <a:buSzPts val="1400"/>
              <a:buFont typeface="Arial"/>
              <a:buNone/>
              <a:defRPr sz="2800" b="1">
                <a:solidFill>
                  <a:schemeClr val="dk1"/>
                </a:solidFill>
              </a:defRPr>
            </a:lvl5pPr>
            <a:lvl6pPr lvl="5" algn="l" rtl="0">
              <a:lnSpc>
                <a:spcPct val="90000"/>
              </a:lnSpc>
              <a:spcBef>
                <a:spcPts val="0"/>
              </a:spcBef>
              <a:spcAft>
                <a:spcPts val="0"/>
              </a:spcAft>
              <a:buClr>
                <a:schemeClr val="dk1"/>
              </a:buClr>
              <a:buSzPts val="1400"/>
              <a:buFont typeface="Arial"/>
              <a:buNone/>
              <a:defRPr sz="2800" b="1">
                <a:solidFill>
                  <a:schemeClr val="dk1"/>
                </a:solidFill>
              </a:defRPr>
            </a:lvl6pPr>
            <a:lvl7pPr lvl="6" algn="l" rtl="0">
              <a:lnSpc>
                <a:spcPct val="90000"/>
              </a:lnSpc>
              <a:spcBef>
                <a:spcPts val="0"/>
              </a:spcBef>
              <a:spcAft>
                <a:spcPts val="0"/>
              </a:spcAft>
              <a:buClr>
                <a:schemeClr val="dk1"/>
              </a:buClr>
              <a:buSzPts val="1400"/>
              <a:buFont typeface="Arial"/>
              <a:buNone/>
              <a:defRPr sz="2800" b="1">
                <a:solidFill>
                  <a:schemeClr val="dk1"/>
                </a:solidFill>
              </a:defRPr>
            </a:lvl7pPr>
            <a:lvl8pPr lvl="7" algn="l" rtl="0">
              <a:lnSpc>
                <a:spcPct val="90000"/>
              </a:lnSpc>
              <a:spcBef>
                <a:spcPts val="0"/>
              </a:spcBef>
              <a:spcAft>
                <a:spcPts val="0"/>
              </a:spcAft>
              <a:buClr>
                <a:schemeClr val="dk1"/>
              </a:buClr>
              <a:buSzPts val="1400"/>
              <a:buFont typeface="Arial"/>
              <a:buNone/>
              <a:defRPr sz="2800" b="1">
                <a:solidFill>
                  <a:schemeClr val="dk1"/>
                </a:solidFill>
              </a:defRPr>
            </a:lvl8pPr>
            <a:lvl9pPr lvl="8" algn="l" rtl="0">
              <a:lnSpc>
                <a:spcPct val="9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2: z-Blank, with network pattern, black">
  <p:cSld name="22: z-Blank, with network pattern, black">
    <p:bg>
      <p:bgPr>
        <a:solidFill>
          <a:schemeClr val="dk1"/>
        </a:solidFill>
        <a:effectLst/>
      </p:bgPr>
    </p:bg>
    <p:spTree>
      <p:nvGrpSpPr>
        <p:cNvPr id="1" name="Shape 47"/>
        <p:cNvGrpSpPr/>
        <p:nvPr/>
      </p:nvGrpSpPr>
      <p:grpSpPr>
        <a:xfrm>
          <a:off x="0" y="0"/>
          <a:ext cx="0" cy="0"/>
          <a:chOff x="0" y="0"/>
          <a:chExt cx="0" cy="0"/>
        </a:xfrm>
      </p:grpSpPr>
      <p:pic>
        <p:nvPicPr>
          <p:cNvPr id="48" name="Google Shape;48;p16"/>
          <p:cNvPicPr preferRelativeResize="0"/>
          <p:nvPr/>
        </p:nvPicPr>
        <p:blipFill rotWithShape="1">
          <a:blip r:embed="rId2">
            <a:alphaModFix/>
          </a:blip>
          <a:srcRect l="49" r="59"/>
          <a:stretch/>
        </p:blipFill>
        <p:spPr>
          <a:xfrm>
            <a:off x="0" y="-2225"/>
            <a:ext cx="9144003" cy="5149126"/>
          </a:xfrm>
          <a:prstGeom prst="rect">
            <a:avLst/>
          </a:prstGeom>
          <a:noFill/>
          <a:ln>
            <a:noFill/>
          </a:ln>
        </p:spPr>
      </p:pic>
    </p:spTree>
    <p:extLst>
      <p:ext uri="{BB962C8B-B14F-4D97-AF65-F5344CB8AC3E}">
        <p14:creationId xmlns:p14="http://schemas.microsoft.com/office/powerpoint/2010/main" val="371961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2: z-Blank, with Learn to Thrive Morse code pattern, white">
  <p:cSld name="22: z-Blank, with Learn to Thrive Morse code pattern, white">
    <p:bg>
      <p:bgPr>
        <a:solidFill>
          <a:schemeClr val="lt1"/>
        </a:solidFill>
        <a:effectLst/>
      </p:bgPr>
    </p:bg>
    <p:spTree>
      <p:nvGrpSpPr>
        <p:cNvPr id="1" name="Shape 49"/>
        <p:cNvGrpSpPr/>
        <p:nvPr/>
      </p:nvGrpSpPr>
      <p:grpSpPr>
        <a:xfrm>
          <a:off x="0" y="0"/>
          <a:ext cx="0" cy="0"/>
          <a:chOff x="0" y="0"/>
          <a:chExt cx="0" cy="0"/>
        </a:xfrm>
      </p:grpSpPr>
      <p:pic>
        <p:nvPicPr>
          <p:cNvPr id="50" name="Google Shape;50;p17"/>
          <p:cNvPicPr preferRelativeResize="0"/>
          <p:nvPr/>
        </p:nvPicPr>
        <p:blipFill rotWithShape="1">
          <a:blip r:embed="rId2">
            <a:alphaModFix/>
          </a:blip>
          <a:srcRect l="19" r="29"/>
          <a:stretch/>
        </p:blipFill>
        <p:spPr>
          <a:xfrm>
            <a:off x="0" y="-2225"/>
            <a:ext cx="9144003" cy="5145949"/>
          </a:xfrm>
          <a:prstGeom prst="rect">
            <a:avLst/>
          </a:prstGeom>
          <a:noFill/>
          <a:ln>
            <a:noFill/>
          </a:ln>
        </p:spPr>
      </p:pic>
    </p:spTree>
    <p:extLst>
      <p:ext uri="{BB962C8B-B14F-4D97-AF65-F5344CB8AC3E}">
        <p14:creationId xmlns:p14="http://schemas.microsoft.com/office/powerpoint/2010/main" val="1141867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2: z-Blank, with A Mountain topo pattern, white">
  <p:cSld name="22: z-Blank, with A Mountain topo pattern, white">
    <p:bg>
      <p:bgPr>
        <a:solidFill>
          <a:schemeClr val="lt1"/>
        </a:solidFill>
        <a:effectLst/>
      </p:bgPr>
    </p:bg>
    <p:spTree>
      <p:nvGrpSpPr>
        <p:cNvPr id="1" name="Shape 51"/>
        <p:cNvGrpSpPr/>
        <p:nvPr/>
      </p:nvGrpSpPr>
      <p:grpSpPr>
        <a:xfrm>
          <a:off x="0" y="0"/>
          <a:ext cx="0" cy="0"/>
          <a:chOff x="0" y="0"/>
          <a:chExt cx="0" cy="0"/>
        </a:xfrm>
      </p:grpSpPr>
      <p:pic>
        <p:nvPicPr>
          <p:cNvPr id="52" name="Google Shape;52;p18"/>
          <p:cNvPicPr preferRelativeResize="0"/>
          <p:nvPr/>
        </p:nvPicPr>
        <p:blipFill>
          <a:blip r:embed="rId2">
            <a:alphaModFix/>
          </a:blip>
          <a:stretch>
            <a:fillRect/>
          </a:stretch>
        </p:blipFill>
        <p:spPr>
          <a:xfrm>
            <a:off x="0" y="-2225"/>
            <a:ext cx="9144003" cy="5147949"/>
          </a:xfrm>
          <a:prstGeom prst="rect">
            <a:avLst/>
          </a:prstGeom>
          <a:noFill/>
          <a:ln>
            <a:noFill/>
          </a:ln>
        </p:spPr>
      </p:pic>
    </p:spTree>
    <p:extLst>
      <p:ext uri="{BB962C8B-B14F-4D97-AF65-F5344CB8AC3E}">
        <p14:creationId xmlns:p14="http://schemas.microsoft.com/office/powerpoint/2010/main" val="1170237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2: z-Blank, gold">
  <p:cSld name="22: z-Blank, gold">
    <p:bg>
      <p:bgPr>
        <a:solidFill>
          <a:schemeClr val="accent1"/>
        </a:solidFill>
        <a:effectLst/>
      </p:bgPr>
    </p:bg>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2943364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2: z-Blank, maroon">
  <p:cSld name="22: z-Blank, maroon">
    <p:bg>
      <p:bgPr>
        <a:solidFill>
          <a:schemeClr val="accent2"/>
        </a:solidFill>
        <a:effectLst/>
      </p:bgPr>
    </p:bg>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779019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2: Agenda, white">
  <p:cSld name="22: Agenda, white">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421925" y="315900"/>
            <a:ext cx="2945700" cy="4511700"/>
          </a:xfrm>
          <a:prstGeom prst="rect">
            <a:avLst/>
          </a:prstGeom>
          <a:noFill/>
          <a:ln>
            <a:noFill/>
          </a:ln>
        </p:spPr>
        <p:txBody>
          <a:bodyPr spcFirstLastPara="1" wrap="square" lIns="0" tIns="0" rIns="0" bIns="0" anchor="ctr" anchorCtr="0">
            <a:noAutofit/>
          </a:bodyPr>
          <a:lstStyle>
            <a:lvl1pPr lvl="0" algn="r" rtl="0">
              <a:lnSpc>
                <a:spcPct val="90000"/>
              </a:lnSpc>
              <a:spcBef>
                <a:spcPts val="0"/>
              </a:spcBef>
              <a:spcAft>
                <a:spcPts val="0"/>
              </a:spcAft>
              <a:buSzPts val="1600"/>
              <a:buNone/>
              <a:defRPr sz="3200">
                <a:highlight>
                  <a:schemeClr val="accent1"/>
                </a:highlight>
              </a:defRPr>
            </a:lvl1pPr>
            <a:lvl2pPr lvl="1" algn="r" rtl="0">
              <a:lnSpc>
                <a:spcPct val="100000"/>
              </a:lnSpc>
              <a:spcBef>
                <a:spcPts val="80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9" name="Google Shape;59;p22"/>
          <p:cNvSpPr txBox="1">
            <a:spLocks noGrp="1"/>
          </p:cNvSpPr>
          <p:nvPr>
            <p:ph type="body" idx="1"/>
          </p:nvPr>
        </p:nvSpPr>
        <p:spPr>
          <a:xfrm>
            <a:off x="4208300" y="315900"/>
            <a:ext cx="4510800" cy="4511700"/>
          </a:xfrm>
          <a:prstGeom prst="rect">
            <a:avLst/>
          </a:prstGeom>
          <a:noFill/>
          <a:ln>
            <a:noFill/>
          </a:ln>
        </p:spPr>
        <p:txBody>
          <a:bodyPr spcFirstLastPara="1" wrap="square" lIns="0" tIns="0" rIns="91425" bIns="0" anchor="ctr" anchorCtr="0">
            <a:noAutofit/>
          </a:bodyPr>
          <a:lstStyle>
            <a:lvl1pPr marL="457200" lvl="0" indent="-228600" algn="l" rtl="0">
              <a:lnSpc>
                <a:spcPct val="115000"/>
              </a:lnSpc>
              <a:spcBef>
                <a:spcPts val="0"/>
              </a:spcBef>
              <a:spcAft>
                <a:spcPts val="0"/>
              </a:spcAft>
              <a:buSzPts val="1600"/>
              <a:buNone/>
              <a:defRPr sz="1600"/>
            </a:lvl1pPr>
            <a:lvl2pPr marL="914400" lvl="1" indent="-228600" algn="l" rtl="0">
              <a:lnSpc>
                <a:spcPct val="115000"/>
              </a:lnSpc>
              <a:spcBef>
                <a:spcPts val="400"/>
              </a:spcBef>
              <a:spcAft>
                <a:spcPts val="0"/>
              </a:spcAft>
              <a:buSzPts val="1200"/>
              <a:buNone/>
              <a:defRPr sz="1200"/>
            </a:lvl2pPr>
            <a:lvl3pPr marL="1371600" lvl="2" indent="-228600" algn="l" rtl="0">
              <a:lnSpc>
                <a:spcPct val="115000"/>
              </a:lnSpc>
              <a:spcBef>
                <a:spcPts val="400"/>
              </a:spcBef>
              <a:spcAft>
                <a:spcPts val="0"/>
              </a:spcAft>
              <a:buSzPts val="1200"/>
              <a:buNone/>
              <a:defRPr sz="1200"/>
            </a:lvl3pPr>
            <a:lvl4pPr marL="1828800" lvl="3" indent="-228600" algn="l" rtl="0">
              <a:lnSpc>
                <a:spcPct val="115000"/>
              </a:lnSpc>
              <a:spcBef>
                <a:spcPts val="400"/>
              </a:spcBef>
              <a:spcAft>
                <a:spcPts val="0"/>
              </a:spcAft>
              <a:buSzPts val="1200"/>
              <a:buNone/>
              <a:defRPr sz="1200"/>
            </a:lvl4pPr>
            <a:lvl5pPr marL="2286000" lvl="4" indent="-228600" algn="l" rtl="0">
              <a:lnSpc>
                <a:spcPct val="115000"/>
              </a:lnSpc>
              <a:spcBef>
                <a:spcPts val="400"/>
              </a:spcBef>
              <a:spcAft>
                <a:spcPts val="0"/>
              </a:spcAft>
              <a:buSzPts val="1200"/>
              <a:buNone/>
              <a:defRPr sz="1200"/>
            </a:lvl5pPr>
            <a:lvl6pPr marL="2743200" lvl="5" indent="-228600" algn="l" rtl="0">
              <a:lnSpc>
                <a:spcPct val="115000"/>
              </a:lnSpc>
              <a:spcBef>
                <a:spcPts val="400"/>
              </a:spcBef>
              <a:spcAft>
                <a:spcPts val="0"/>
              </a:spcAft>
              <a:buSzPts val="800"/>
              <a:buNone/>
              <a:defRPr sz="800"/>
            </a:lvl6pPr>
            <a:lvl7pPr marL="3200400" lvl="6" indent="-228600" algn="l" rtl="0">
              <a:lnSpc>
                <a:spcPct val="115000"/>
              </a:lnSpc>
              <a:spcBef>
                <a:spcPts val="400"/>
              </a:spcBef>
              <a:spcAft>
                <a:spcPts val="0"/>
              </a:spcAft>
              <a:buSzPts val="800"/>
              <a:buNone/>
              <a:defRPr sz="800"/>
            </a:lvl7pPr>
            <a:lvl8pPr marL="3657600" lvl="7" indent="-228600" algn="l" rtl="0">
              <a:lnSpc>
                <a:spcPct val="115000"/>
              </a:lnSpc>
              <a:spcBef>
                <a:spcPts val="400"/>
              </a:spcBef>
              <a:spcAft>
                <a:spcPts val="0"/>
              </a:spcAft>
              <a:buSzPts val="800"/>
              <a:buNone/>
              <a:defRPr sz="800"/>
            </a:lvl8pPr>
            <a:lvl9pPr marL="4114800" lvl="8" indent="-228600" algn="l" rtl="0">
              <a:lnSpc>
                <a:spcPct val="115000"/>
              </a:lnSpc>
              <a:spcBef>
                <a:spcPts val="400"/>
              </a:spcBef>
              <a:spcAft>
                <a:spcPts val="400"/>
              </a:spcAft>
              <a:buSzPts val="800"/>
              <a:buNone/>
              <a:defRPr sz="800"/>
            </a:lvl9pPr>
          </a:lstStyle>
          <a:p>
            <a:endParaRPr/>
          </a:p>
        </p:txBody>
      </p:sp>
      <p:cxnSp>
        <p:nvCxnSpPr>
          <p:cNvPr id="60" name="Google Shape;60;p22"/>
          <p:cNvCxnSpPr/>
          <p:nvPr/>
        </p:nvCxnSpPr>
        <p:spPr>
          <a:xfrm>
            <a:off x="3723680" y="1876175"/>
            <a:ext cx="0" cy="1380300"/>
          </a:xfrm>
          <a:prstGeom prst="straightConnector1">
            <a:avLst/>
          </a:prstGeom>
          <a:noFill/>
          <a:ln w="28575"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773796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2: z-Blank with logo, image background">
  <p:cSld name="22: z-Blank with logo, image background">
    <p:bg>
      <p:bgPr>
        <a:noFill/>
        <a:effectLst/>
      </p:bgPr>
    </p:bg>
    <p:spTree>
      <p:nvGrpSpPr>
        <p:cNvPr id="1" name="Shape 61"/>
        <p:cNvGrpSpPr/>
        <p:nvPr/>
      </p:nvGrpSpPr>
      <p:grpSpPr>
        <a:xfrm>
          <a:off x="0" y="0"/>
          <a:ext cx="0" cy="0"/>
          <a:chOff x="0" y="0"/>
          <a:chExt cx="0" cy="0"/>
        </a:xfrm>
      </p:grpSpPr>
      <p:sp>
        <p:nvSpPr>
          <p:cNvPr id="62" name="Google Shape;62;p23"/>
          <p:cNvSpPr>
            <a:spLocks noGrp="1"/>
          </p:cNvSpPr>
          <p:nvPr>
            <p:ph type="pic" idx="2"/>
          </p:nvPr>
        </p:nvSpPr>
        <p:spPr>
          <a:xfrm>
            <a:off x="-25" y="1900"/>
            <a:ext cx="9144000" cy="5143500"/>
          </a:xfrm>
          <a:prstGeom prst="rect">
            <a:avLst/>
          </a:prstGeom>
          <a:noFill/>
          <a:ln>
            <a:noFill/>
          </a:ln>
        </p:spPr>
      </p:sp>
      <p:sp>
        <p:nvSpPr>
          <p:cNvPr id="63" name="Google Shape;63;p23"/>
          <p:cNvSpPr/>
          <p:nvPr/>
        </p:nvSpPr>
        <p:spPr>
          <a:xfrm>
            <a:off x="7878325" y="4399875"/>
            <a:ext cx="1284600" cy="54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4" name="Google Shape;64;p23"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Tree>
    <p:extLst>
      <p:ext uri="{BB962C8B-B14F-4D97-AF65-F5344CB8AC3E}">
        <p14:creationId xmlns:p14="http://schemas.microsoft.com/office/powerpoint/2010/main" val="3599549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2: Title, text, photo — two column">
  <p:cSld name="22: Title, text, photo — two column">
    <p:spTree>
      <p:nvGrpSpPr>
        <p:cNvPr id="1" name="Shape 65"/>
        <p:cNvGrpSpPr/>
        <p:nvPr/>
      </p:nvGrpSpPr>
      <p:grpSpPr>
        <a:xfrm>
          <a:off x="0" y="0"/>
          <a:ext cx="0" cy="0"/>
          <a:chOff x="0" y="0"/>
          <a:chExt cx="0" cy="0"/>
        </a:xfrm>
      </p:grpSpPr>
      <p:sp>
        <p:nvSpPr>
          <p:cNvPr id="66" name="Google Shape;66;p24"/>
          <p:cNvSpPr>
            <a:spLocks noGrp="1"/>
          </p:cNvSpPr>
          <p:nvPr>
            <p:ph type="pic" idx="2"/>
          </p:nvPr>
        </p:nvSpPr>
        <p:spPr>
          <a:xfrm>
            <a:off x="5057900" y="-8450"/>
            <a:ext cx="4107600" cy="5143500"/>
          </a:xfrm>
          <a:prstGeom prst="rect">
            <a:avLst/>
          </a:prstGeom>
          <a:noFill/>
          <a:ln>
            <a:noFill/>
          </a:ln>
        </p:spPr>
      </p:sp>
      <p:sp>
        <p:nvSpPr>
          <p:cNvPr id="67" name="Google Shape;67;p24"/>
          <p:cNvSpPr txBox="1">
            <a:spLocks noGrp="1"/>
          </p:cNvSpPr>
          <p:nvPr>
            <p:ph type="body" idx="1"/>
          </p:nvPr>
        </p:nvSpPr>
        <p:spPr>
          <a:xfrm>
            <a:off x="424925" y="1323300"/>
            <a:ext cx="4510800" cy="3504300"/>
          </a:xfrm>
          <a:prstGeom prst="rect">
            <a:avLst/>
          </a:prstGeom>
          <a:noFill/>
          <a:ln>
            <a:noFill/>
          </a:ln>
        </p:spPr>
        <p:txBody>
          <a:bodyPr spcFirstLastPara="1" wrap="square" lIns="0" tIns="0" rIns="0" bIns="0" anchor="t" anchorCtr="0">
            <a:noAutofit/>
          </a:bodyPr>
          <a:lstStyle>
            <a:lvl1pPr marL="457200" lvl="0" indent="-228600" algn="l" rtl="0">
              <a:lnSpc>
                <a:spcPct val="115000"/>
              </a:lnSpc>
              <a:spcBef>
                <a:spcPts val="0"/>
              </a:spcBef>
              <a:spcAft>
                <a:spcPts val="0"/>
              </a:spcAft>
              <a:buSzPts val="1600"/>
              <a:buNone/>
              <a:defRPr sz="1600"/>
            </a:lvl1pPr>
            <a:lvl2pPr marL="914400" lvl="1" indent="-228600" algn="l" rtl="0">
              <a:lnSpc>
                <a:spcPct val="115000"/>
              </a:lnSpc>
              <a:spcBef>
                <a:spcPts val="400"/>
              </a:spcBef>
              <a:spcAft>
                <a:spcPts val="0"/>
              </a:spcAft>
              <a:buSzPts val="1200"/>
              <a:buNone/>
              <a:defRPr sz="1200"/>
            </a:lvl2pPr>
            <a:lvl3pPr marL="1371600" lvl="2" indent="-228600" algn="l" rtl="0">
              <a:lnSpc>
                <a:spcPct val="115000"/>
              </a:lnSpc>
              <a:spcBef>
                <a:spcPts val="400"/>
              </a:spcBef>
              <a:spcAft>
                <a:spcPts val="0"/>
              </a:spcAft>
              <a:buSzPts val="1200"/>
              <a:buNone/>
              <a:defRPr sz="1200"/>
            </a:lvl3pPr>
            <a:lvl4pPr marL="1828800" lvl="3" indent="-228600" algn="l" rtl="0">
              <a:lnSpc>
                <a:spcPct val="115000"/>
              </a:lnSpc>
              <a:spcBef>
                <a:spcPts val="400"/>
              </a:spcBef>
              <a:spcAft>
                <a:spcPts val="0"/>
              </a:spcAft>
              <a:buSzPts val="1200"/>
              <a:buNone/>
              <a:defRPr sz="1200"/>
            </a:lvl4pPr>
            <a:lvl5pPr marL="2286000" lvl="4" indent="-228600" algn="l" rtl="0">
              <a:lnSpc>
                <a:spcPct val="115000"/>
              </a:lnSpc>
              <a:spcBef>
                <a:spcPts val="400"/>
              </a:spcBef>
              <a:spcAft>
                <a:spcPts val="0"/>
              </a:spcAft>
              <a:buSzPts val="1200"/>
              <a:buNone/>
              <a:defRPr sz="1200"/>
            </a:lvl5pPr>
            <a:lvl6pPr marL="2743200" lvl="5" indent="-228600" algn="l" rtl="0">
              <a:lnSpc>
                <a:spcPct val="115000"/>
              </a:lnSpc>
              <a:spcBef>
                <a:spcPts val="400"/>
              </a:spcBef>
              <a:spcAft>
                <a:spcPts val="0"/>
              </a:spcAft>
              <a:buSzPts val="800"/>
              <a:buNone/>
              <a:defRPr sz="800"/>
            </a:lvl6pPr>
            <a:lvl7pPr marL="3200400" lvl="6" indent="-228600" algn="l" rtl="0">
              <a:lnSpc>
                <a:spcPct val="115000"/>
              </a:lnSpc>
              <a:spcBef>
                <a:spcPts val="400"/>
              </a:spcBef>
              <a:spcAft>
                <a:spcPts val="0"/>
              </a:spcAft>
              <a:buSzPts val="800"/>
              <a:buNone/>
              <a:defRPr sz="800"/>
            </a:lvl7pPr>
            <a:lvl8pPr marL="3657600" lvl="7" indent="-228600" algn="l" rtl="0">
              <a:lnSpc>
                <a:spcPct val="115000"/>
              </a:lnSpc>
              <a:spcBef>
                <a:spcPts val="400"/>
              </a:spcBef>
              <a:spcAft>
                <a:spcPts val="0"/>
              </a:spcAft>
              <a:buSzPts val="800"/>
              <a:buNone/>
              <a:defRPr sz="800"/>
            </a:lvl8pPr>
            <a:lvl9pPr marL="4114800" lvl="8" indent="-228600" algn="l" rtl="0">
              <a:lnSpc>
                <a:spcPct val="115000"/>
              </a:lnSpc>
              <a:spcBef>
                <a:spcPts val="400"/>
              </a:spcBef>
              <a:spcAft>
                <a:spcPts val="400"/>
              </a:spcAft>
              <a:buSzPts val="800"/>
              <a:buNone/>
              <a:defRPr sz="800"/>
            </a:lvl9pPr>
          </a:lstStyle>
          <a:p>
            <a:endParaRPr/>
          </a:p>
        </p:txBody>
      </p:sp>
      <p:sp>
        <p:nvSpPr>
          <p:cNvPr id="68" name="Google Shape;68;p24"/>
          <p:cNvSpPr txBox="1">
            <a:spLocks noGrp="1"/>
          </p:cNvSpPr>
          <p:nvPr>
            <p:ph type="title"/>
          </p:nvPr>
        </p:nvSpPr>
        <p:spPr>
          <a:xfrm>
            <a:off x="424925" y="317225"/>
            <a:ext cx="45108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100"/>
              <a:buFont typeface="Arial"/>
              <a:buNone/>
              <a:defRPr sz="31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800"/>
              </a:spcBef>
              <a:spcAft>
                <a:spcPts val="0"/>
              </a:spcAft>
              <a:buClr>
                <a:schemeClr val="dk1"/>
              </a:buClr>
              <a:buSzPts val="1400"/>
              <a:buFont typeface="Arial"/>
              <a:buNone/>
              <a:defRPr sz="2800" b="1">
                <a:solidFill>
                  <a:schemeClr val="dk1"/>
                </a:solidFill>
              </a:defRPr>
            </a:lvl2pPr>
            <a:lvl3pPr lvl="2" algn="l" rtl="0">
              <a:lnSpc>
                <a:spcPct val="90000"/>
              </a:lnSpc>
              <a:spcBef>
                <a:spcPts val="0"/>
              </a:spcBef>
              <a:spcAft>
                <a:spcPts val="0"/>
              </a:spcAft>
              <a:buClr>
                <a:schemeClr val="dk1"/>
              </a:buClr>
              <a:buSzPts val="1400"/>
              <a:buFont typeface="Arial"/>
              <a:buNone/>
              <a:defRPr sz="2800" b="1">
                <a:solidFill>
                  <a:schemeClr val="dk1"/>
                </a:solidFill>
              </a:defRPr>
            </a:lvl3pPr>
            <a:lvl4pPr lvl="3" algn="l" rtl="0">
              <a:lnSpc>
                <a:spcPct val="90000"/>
              </a:lnSpc>
              <a:spcBef>
                <a:spcPts val="0"/>
              </a:spcBef>
              <a:spcAft>
                <a:spcPts val="0"/>
              </a:spcAft>
              <a:buClr>
                <a:schemeClr val="dk1"/>
              </a:buClr>
              <a:buSzPts val="1400"/>
              <a:buFont typeface="Arial"/>
              <a:buNone/>
              <a:defRPr sz="2800" b="1">
                <a:solidFill>
                  <a:schemeClr val="dk1"/>
                </a:solidFill>
              </a:defRPr>
            </a:lvl4pPr>
            <a:lvl5pPr lvl="4" algn="l" rtl="0">
              <a:lnSpc>
                <a:spcPct val="90000"/>
              </a:lnSpc>
              <a:spcBef>
                <a:spcPts val="0"/>
              </a:spcBef>
              <a:spcAft>
                <a:spcPts val="0"/>
              </a:spcAft>
              <a:buClr>
                <a:schemeClr val="dk1"/>
              </a:buClr>
              <a:buSzPts val="1400"/>
              <a:buFont typeface="Arial"/>
              <a:buNone/>
              <a:defRPr sz="2800" b="1">
                <a:solidFill>
                  <a:schemeClr val="dk1"/>
                </a:solidFill>
              </a:defRPr>
            </a:lvl5pPr>
            <a:lvl6pPr lvl="5" algn="l" rtl="0">
              <a:lnSpc>
                <a:spcPct val="90000"/>
              </a:lnSpc>
              <a:spcBef>
                <a:spcPts val="0"/>
              </a:spcBef>
              <a:spcAft>
                <a:spcPts val="0"/>
              </a:spcAft>
              <a:buClr>
                <a:schemeClr val="dk1"/>
              </a:buClr>
              <a:buSzPts val="1400"/>
              <a:buFont typeface="Arial"/>
              <a:buNone/>
              <a:defRPr sz="2800" b="1">
                <a:solidFill>
                  <a:schemeClr val="dk1"/>
                </a:solidFill>
              </a:defRPr>
            </a:lvl6pPr>
            <a:lvl7pPr lvl="6" algn="l" rtl="0">
              <a:lnSpc>
                <a:spcPct val="90000"/>
              </a:lnSpc>
              <a:spcBef>
                <a:spcPts val="0"/>
              </a:spcBef>
              <a:spcAft>
                <a:spcPts val="0"/>
              </a:spcAft>
              <a:buClr>
                <a:schemeClr val="dk1"/>
              </a:buClr>
              <a:buSzPts val="1400"/>
              <a:buFont typeface="Arial"/>
              <a:buNone/>
              <a:defRPr sz="2800" b="1">
                <a:solidFill>
                  <a:schemeClr val="dk1"/>
                </a:solidFill>
              </a:defRPr>
            </a:lvl7pPr>
            <a:lvl8pPr lvl="7" algn="l" rtl="0">
              <a:lnSpc>
                <a:spcPct val="90000"/>
              </a:lnSpc>
              <a:spcBef>
                <a:spcPts val="0"/>
              </a:spcBef>
              <a:spcAft>
                <a:spcPts val="0"/>
              </a:spcAft>
              <a:buClr>
                <a:schemeClr val="dk1"/>
              </a:buClr>
              <a:buSzPts val="1400"/>
              <a:buFont typeface="Arial"/>
              <a:buNone/>
              <a:defRPr sz="2800" b="1">
                <a:solidFill>
                  <a:schemeClr val="dk1"/>
                </a:solidFill>
              </a:defRPr>
            </a:lvl8pPr>
            <a:lvl9pPr lvl="8" algn="l" rtl="0">
              <a:lnSpc>
                <a:spcPct val="90000"/>
              </a:lnSpc>
              <a:spcBef>
                <a:spcPts val="0"/>
              </a:spcBef>
              <a:spcAft>
                <a:spcPts val="0"/>
              </a:spcAft>
              <a:buClr>
                <a:schemeClr val="dk1"/>
              </a:buClr>
              <a:buSzPts val="1400"/>
              <a:buFont typeface="Arial"/>
              <a:buNone/>
              <a:defRPr sz="2800" b="1">
                <a:solidFill>
                  <a:schemeClr val="dk1"/>
                </a:solidFill>
              </a:defRPr>
            </a:lvl9pPr>
          </a:lstStyle>
          <a:p>
            <a:endParaRPr/>
          </a:p>
        </p:txBody>
      </p:sp>
    </p:spTree>
    <p:extLst>
      <p:ext uri="{BB962C8B-B14F-4D97-AF65-F5344CB8AC3E}">
        <p14:creationId xmlns:p14="http://schemas.microsoft.com/office/powerpoint/2010/main" val="2320693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2: Title, text, photo — two column">
  <p:cSld name="1_22: Title, text, photo — two column">
    <p:spTree>
      <p:nvGrpSpPr>
        <p:cNvPr id="1" name="Shape 69"/>
        <p:cNvGrpSpPr/>
        <p:nvPr/>
      </p:nvGrpSpPr>
      <p:grpSpPr>
        <a:xfrm>
          <a:off x="0" y="0"/>
          <a:ext cx="0" cy="0"/>
          <a:chOff x="0" y="0"/>
          <a:chExt cx="0" cy="0"/>
        </a:xfrm>
      </p:grpSpPr>
      <p:sp>
        <p:nvSpPr>
          <p:cNvPr id="70" name="Google Shape;70;p25"/>
          <p:cNvSpPr txBox="1">
            <a:spLocks noGrp="1"/>
          </p:cNvSpPr>
          <p:nvPr>
            <p:ph type="title"/>
          </p:nvPr>
        </p:nvSpPr>
        <p:spPr>
          <a:xfrm>
            <a:off x="419750" y="315325"/>
            <a:ext cx="19806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800"/>
              </a:spcBef>
              <a:spcAft>
                <a:spcPts val="0"/>
              </a:spcAft>
              <a:buClr>
                <a:schemeClr val="dk1"/>
              </a:buClr>
              <a:buSzPts val="2400"/>
              <a:buFont typeface="Arial"/>
              <a:buNone/>
              <a:defRPr sz="2400" b="1">
                <a:solidFill>
                  <a:schemeClr val="dk1"/>
                </a:solidFill>
              </a:defRPr>
            </a:lvl2pPr>
            <a:lvl3pPr lvl="2" algn="l" rtl="0">
              <a:lnSpc>
                <a:spcPct val="90000"/>
              </a:lnSpc>
              <a:spcBef>
                <a:spcPts val="0"/>
              </a:spcBef>
              <a:spcAft>
                <a:spcPts val="0"/>
              </a:spcAft>
              <a:buClr>
                <a:schemeClr val="dk1"/>
              </a:buClr>
              <a:buSzPts val="2400"/>
              <a:buFont typeface="Arial"/>
              <a:buNone/>
              <a:defRPr sz="2400" b="1">
                <a:solidFill>
                  <a:schemeClr val="dk1"/>
                </a:solidFill>
              </a:defRPr>
            </a:lvl3pPr>
            <a:lvl4pPr lvl="3" algn="l" rtl="0">
              <a:lnSpc>
                <a:spcPct val="90000"/>
              </a:lnSpc>
              <a:spcBef>
                <a:spcPts val="0"/>
              </a:spcBef>
              <a:spcAft>
                <a:spcPts val="0"/>
              </a:spcAft>
              <a:buClr>
                <a:schemeClr val="dk1"/>
              </a:buClr>
              <a:buSzPts val="2400"/>
              <a:buFont typeface="Arial"/>
              <a:buNone/>
              <a:defRPr sz="2400" b="1">
                <a:solidFill>
                  <a:schemeClr val="dk1"/>
                </a:solidFill>
              </a:defRPr>
            </a:lvl4pPr>
            <a:lvl5pPr lvl="4" algn="l" rtl="0">
              <a:lnSpc>
                <a:spcPct val="90000"/>
              </a:lnSpc>
              <a:spcBef>
                <a:spcPts val="0"/>
              </a:spcBef>
              <a:spcAft>
                <a:spcPts val="0"/>
              </a:spcAft>
              <a:buClr>
                <a:schemeClr val="dk1"/>
              </a:buClr>
              <a:buSzPts val="2400"/>
              <a:buFont typeface="Arial"/>
              <a:buNone/>
              <a:defRPr sz="2400" b="1">
                <a:solidFill>
                  <a:schemeClr val="dk1"/>
                </a:solidFill>
              </a:defRPr>
            </a:lvl5pPr>
            <a:lvl6pPr lvl="5" algn="l" rtl="0">
              <a:lnSpc>
                <a:spcPct val="90000"/>
              </a:lnSpc>
              <a:spcBef>
                <a:spcPts val="0"/>
              </a:spcBef>
              <a:spcAft>
                <a:spcPts val="0"/>
              </a:spcAft>
              <a:buClr>
                <a:schemeClr val="dk1"/>
              </a:buClr>
              <a:buSzPts val="2400"/>
              <a:buFont typeface="Arial"/>
              <a:buNone/>
              <a:defRPr sz="2400" b="1">
                <a:solidFill>
                  <a:schemeClr val="dk1"/>
                </a:solidFill>
              </a:defRPr>
            </a:lvl6pPr>
            <a:lvl7pPr lvl="6" algn="l" rtl="0">
              <a:lnSpc>
                <a:spcPct val="90000"/>
              </a:lnSpc>
              <a:spcBef>
                <a:spcPts val="0"/>
              </a:spcBef>
              <a:spcAft>
                <a:spcPts val="0"/>
              </a:spcAft>
              <a:buClr>
                <a:schemeClr val="dk1"/>
              </a:buClr>
              <a:buSzPts val="2400"/>
              <a:buFont typeface="Arial"/>
              <a:buNone/>
              <a:defRPr sz="2400" b="1">
                <a:solidFill>
                  <a:schemeClr val="dk1"/>
                </a:solidFill>
              </a:defRPr>
            </a:lvl7pPr>
            <a:lvl8pPr lvl="7" algn="l" rtl="0">
              <a:lnSpc>
                <a:spcPct val="90000"/>
              </a:lnSpc>
              <a:spcBef>
                <a:spcPts val="0"/>
              </a:spcBef>
              <a:spcAft>
                <a:spcPts val="0"/>
              </a:spcAft>
              <a:buClr>
                <a:schemeClr val="dk1"/>
              </a:buClr>
              <a:buSzPts val="2400"/>
              <a:buFont typeface="Arial"/>
              <a:buNone/>
              <a:defRPr sz="2400" b="1">
                <a:solidFill>
                  <a:schemeClr val="dk1"/>
                </a:solidFill>
              </a:defRPr>
            </a:lvl8pPr>
            <a:lvl9pPr lvl="8" algn="l" rtl="0">
              <a:lnSpc>
                <a:spcPct val="90000"/>
              </a:lnSpc>
              <a:spcBef>
                <a:spcPts val="0"/>
              </a:spcBef>
              <a:spcAft>
                <a:spcPts val="0"/>
              </a:spcAft>
              <a:buClr>
                <a:schemeClr val="dk1"/>
              </a:buClr>
              <a:buSzPts val="2400"/>
              <a:buFont typeface="Arial"/>
              <a:buNone/>
              <a:defRPr sz="2400" b="1">
                <a:solidFill>
                  <a:schemeClr val="dk1"/>
                </a:solidFill>
              </a:defRPr>
            </a:lvl9pPr>
          </a:lstStyle>
          <a:p>
            <a:endParaRPr/>
          </a:p>
        </p:txBody>
      </p:sp>
      <p:sp>
        <p:nvSpPr>
          <p:cNvPr id="71" name="Google Shape;71;p25"/>
          <p:cNvSpPr>
            <a:spLocks noGrp="1"/>
          </p:cNvSpPr>
          <p:nvPr>
            <p:ph type="pic" idx="2"/>
          </p:nvPr>
        </p:nvSpPr>
        <p:spPr>
          <a:xfrm>
            <a:off x="2534550" y="-10600"/>
            <a:ext cx="6609600" cy="5154000"/>
          </a:xfrm>
          <a:prstGeom prst="rect">
            <a:avLst/>
          </a:prstGeom>
          <a:noFill/>
          <a:ln>
            <a:noFill/>
          </a:ln>
        </p:spPr>
      </p:sp>
      <p:sp>
        <p:nvSpPr>
          <p:cNvPr id="72" name="Google Shape;72;p25"/>
          <p:cNvSpPr txBox="1">
            <a:spLocks noGrp="1"/>
          </p:cNvSpPr>
          <p:nvPr>
            <p:ph type="body" idx="1"/>
          </p:nvPr>
        </p:nvSpPr>
        <p:spPr>
          <a:xfrm>
            <a:off x="419575" y="1403600"/>
            <a:ext cx="1980600" cy="34239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2000"/>
              <a:buNone/>
              <a:defRPr sz="16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800"/>
              <a:buNone/>
              <a:defRPr/>
            </a:lvl6pPr>
            <a:lvl7pPr marL="3200400" lvl="6" indent="-228600" rtl="0">
              <a:spcBef>
                <a:spcPts val="400"/>
              </a:spcBef>
              <a:spcAft>
                <a:spcPts val="0"/>
              </a:spcAft>
              <a:buSzPts val="800"/>
              <a:buNone/>
              <a:defRPr/>
            </a:lvl7pPr>
            <a:lvl8pPr marL="3657600" lvl="7" indent="-228600" rtl="0">
              <a:spcBef>
                <a:spcPts val="400"/>
              </a:spcBef>
              <a:spcAft>
                <a:spcPts val="0"/>
              </a:spcAft>
              <a:buSzPts val="800"/>
              <a:buNone/>
              <a:defRPr/>
            </a:lvl8pPr>
            <a:lvl9pPr marL="4114800" lvl="8" indent="-228600" rtl="0">
              <a:spcBef>
                <a:spcPts val="400"/>
              </a:spcBef>
              <a:spcAft>
                <a:spcPts val="400"/>
              </a:spcAft>
              <a:buSzPts val="800"/>
              <a:buNone/>
              <a:defRPr/>
            </a:lvl9pPr>
          </a:lstStyle>
          <a:p>
            <a:endParaRPr/>
          </a:p>
        </p:txBody>
      </p:sp>
    </p:spTree>
    <p:extLst>
      <p:ext uri="{BB962C8B-B14F-4D97-AF65-F5344CB8AC3E}">
        <p14:creationId xmlns:p14="http://schemas.microsoft.com/office/powerpoint/2010/main" val="2670572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2: Title, text — two column, black">
  <p:cSld name="22: Title, text — two column, black">
    <p:spTree>
      <p:nvGrpSpPr>
        <p:cNvPr id="1" name="Shape 73"/>
        <p:cNvGrpSpPr/>
        <p:nvPr/>
      </p:nvGrpSpPr>
      <p:grpSpPr>
        <a:xfrm>
          <a:off x="0" y="0"/>
          <a:ext cx="0" cy="0"/>
          <a:chOff x="0" y="0"/>
          <a:chExt cx="0" cy="0"/>
        </a:xfrm>
      </p:grpSpPr>
      <p:sp>
        <p:nvSpPr>
          <p:cNvPr id="74" name="Google Shape;74;p26"/>
          <p:cNvSpPr/>
          <p:nvPr/>
        </p:nvSpPr>
        <p:spPr>
          <a:xfrm>
            <a:off x="2537350" y="-12950"/>
            <a:ext cx="6606600" cy="5186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5" name="Google Shape;75;p26"/>
          <p:cNvSpPr txBox="1">
            <a:spLocks noGrp="1"/>
          </p:cNvSpPr>
          <p:nvPr>
            <p:ph type="title"/>
          </p:nvPr>
        </p:nvSpPr>
        <p:spPr>
          <a:xfrm>
            <a:off x="419750" y="315325"/>
            <a:ext cx="19806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800"/>
              </a:spcBef>
              <a:spcAft>
                <a:spcPts val="0"/>
              </a:spcAft>
              <a:buClr>
                <a:schemeClr val="dk1"/>
              </a:buClr>
              <a:buSzPts val="2400"/>
              <a:buFont typeface="Arial"/>
              <a:buNone/>
              <a:defRPr sz="2400" b="1">
                <a:solidFill>
                  <a:schemeClr val="dk1"/>
                </a:solidFill>
              </a:defRPr>
            </a:lvl2pPr>
            <a:lvl3pPr lvl="2" algn="l" rtl="0">
              <a:lnSpc>
                <a:spcPct val="90000"/>
              </a:lnSpc>
              <a:spcBef>
                <a:spcPts val="0"/>
              </a:spcBef>
              <a:spcAft>
                <a:spcPts val="0"/>
              </a:spcAft>
              <a:buClr>
                <a:schemeClr val="dk1"/>
              </a:buClr>
              <a:buSzPts val="2400"/>
              <a:buFont typeface="Arial"/>
              <a:buNone/>
              <a:defRPr sz="2400" b="1">
                <a:solidFill>
                  <a:schemeClr val="dk1"/>
                </a:solidFill>
              </a:defRPr>
            </a:lvl3pPr>
            <a:lvl4pPr lvl="3" algn="l" rtl="0">
              <a:lnSpc>
                <a:spcPct val="90000"/>
              </a:lnSpc>
              <a:spcBef>
                <a:spcPts val="0"/>
              </a:spcBef>
              <a:spcAft>
                <a:spcPts val="0"/>
              </a:spcAft>
              <a:buClr>
                <a:schemeClr val="dk1"/>
              </a:buClr>
              <a:buSzPts val="2400"/>
              <a:buFont typeface="Arial"/>
              <a:buNone/>
              <a:defRPr sz="2400" b="1">
                <a:solidFill>
                  <a:schemeClr val="dk1"/>
                </a:solidFill>
              </a:defRPr>
            </a:lvl4pPr>
            <a:lvl5pPr lvl="4" algn="l" rtl="0">
              <a:lnSpc>
                <a:spcPct val="90000"/>
              </a:lnSpc>
              <a:spcBef>
                <a:spcPts val="0"/>
              </a:spcBef>
              <a:spcAft>
                <a:spcPts val="0"/>
              </a:spcAft>
              <a:buClr>
                <a:schemeClr val="dk1"/>
              </a:buClr>
              <a:buSzPts val="2400"/>
              <a:buFont typeface="Arial"/>
              <a:buNone/>
              <a:defRPr sz="2400" b="1">
                <a:solidFill>
                  <a:schemeClr val="dk1"/>
                </a:solidFill>
              </a:defRPr>
            </a:lvl5pPr>
            <a:lvl6pPr lvl="5" algn="l" rtl="0">
              <a:lnSpc>
                <a:spcPct val="90000"/>
              </a:lnSpc>
              <a:spcBef>
                <a:spcPts val="0"/>
              </a:spcBef>
              <a:spcAft>
                <a:spcPts val="0"/>
              </a:spcAft>
              <a:buClr>
                <a:schemeClr val="dk1"/>
              </a:buClr>
              <a:buSzPts val="2400"/>
              <a:buFont typeface="Arial"/>
              <a:buNone/>
              <a:defRPr sz="2400" b="1">
                <a:solidFill>
                  <a:schemeClr val="dk1"/>
                </a:solidFill>
              </a:defRPr>
            </a:lvl6pPr>
            <a:lvl7pPr lvl="6" algn="l" rtl="0">
              <a:lnSpc>
                <a:spcPct val="90000"/>
              </a:lnSpc>
              <a:spcBef>
                <a:spcPts val="0"/>
              </a:spcBef>
              <a:spcAft>
                <a:spcPts val="0"/>
              </a:spcAft>
              <a:buClr>
                <a:schemeClr val="dk1"/>
              </a:buClr>
              <a:buSzPts val="2400"/>
              <a:buFont typeface="Arial"/>
              <a:buNone/>
              <a:defRPr sz="2400" b="1">
                <a:solidFill>
                  <a:schemeClr val="dk1"/>
                </a:solidFill>
              </a:defRPr>
            </a:lvl7pPr>
            <a:lvl8pPr lvl="7" algn="l" rtl="0">
              <a:lnSpc>
                <a:spcPct val="90000"/>
              </a:lnSpc>
              <a:spcBef>
                <a:spcPts val="0"/>
              </a:spcBef>
              <a:spcAft>
                <a:spcPts val="0"/>
              </a:spcAft>
              <a:buClr>
                <a:schemeClr val="dk1"/>
              </a:buClr>
              <a:buSzPts val="2400"/>
              <a:buFont typeface="Arial"/>
              <a:buNone/>
              <a:defRPr sz="2400" b="1">
                <a:solidFill>
                  <a:schemeClr val="dk1"/>
                </a:solidFill>
              </a:defRPr>
            </a:lvl8pPr>
            <a:lvl9pPr lvl="8" algn="l" rtl="0">
              <a:lnSpc>
                <a:spcPct val="90000"/>
              </a:lnSpc>
              <a:spcBef>
                <a:spcPts val="0"/>
              </a:spcBef>
              <a:spcAft>
                <a:spcPts val="0"/>
              </a:spcAft>
              <a:buClr>
                <a:schemeClr val="dk1"/>
              </a:buClr>
              <a:buSzPts val="2400"/>
              <a:buFont typeface="Arial"/>
              <a:buNone/>
              <a:defRPr sz="2400" b="1">
                <a:solidFill>
                  <a:schemeClr val="dk1"/>
                </a:solidFill>
              </a:defRPr>
            </a:lvl9pPr>
          </a:lstStyle>
          <a:p>
            <a:endParaRPr/>
          </a:p>
        </p:txBody>
      </p:sp>
    </p:spTree>
    <p:extLst>
      <p:ext uri="{BB962C8B-B14F-4D97-AF65-F5344CB8AC3E}">
        <p14:creationId xmlns:p14="http://schemas.microsoft.com/office/powerpoint/2010/main" val="297573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1 Text with Photo Web Standard">
  <p:cSld name="CUSTOM_9">
    <p:spTree>
      <p:nvGrpSpPr>
        <p:cNvPr id="1" name="Shape 60"/>
        <p:cNvGrpSpPr/>
        <p:nvPr/>
      </p:nvGrpSpPr>
      <p:grpSpPr>
        <a:xfrm>
          <a:off x="0" y="0"/>
          <a:ext cx="0" cy="0"/>
          <a:chOff x="0" y="0"/>
          <a:chExt cx="0" cy="0"/>
        </a:xfrm>
      </p:grpSpPr>
      <p:sp>
        <p:nvSpPr>
          <p:cNvPr id="61" name="Google Shape;61;p18"/>
          <p:cNvSpPr/>
          <p:nvPr/>
        </p:nvSpPr>
        <p:spPr>
          <a:xfrm>
            <a:off x="-75575" y="-13875"/>
            <a:ext cx="9219600" cy="2429400"/>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 name="Google Shape;62;p18"/>
          <p:cNvSpPr>
            <a:spLocks noGrp="1"/>
          </p:cNvSpPr>
          <p:nvPr>
            <p:ph type="pic" idx="2"/>
          </p:nvPr>
        </p:nvSpPr>
        <p:spPr>
          <a:xfrm>
            <a:off x="-76200" y="0"/>
            <a:ext cx="9220200" cy="24162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63" name="Google Shape;63;p18"/>
          <p:cNvSpPr/>
          <p:nvPr/>
        </p:nvSpPr>
        <p:spPr>
          <a:xfrm>
            <a:off x="1568725" y="1732650"/>
            <a:ext cx="6415500" cy="341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4" name="Google Shape;64;p18"/>
          <p:cNvSpPr txBox="1"/>
          <p:nvPr/>
        </p:nvSpPr>
        <p:spPr>
          <a:xfrm>
            <a:off x="1681950" y="2380875"/>
            <a:ext cx="6184200" cy="27627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 name="Google Shape;65;p18"/>
          <p:cNvSpPr txBox="1">
            <a:spLocks noGrp="1"/>
          </p:cNvSpPr>
          <p:nvPr>
            <p:ph type="title"/>
          </p:nvPr>
        </p:nvSpPr>
        <p:spPr>
          <a:xfrm>
            <a:off x="1568725" y="1856915"/>
            <a:ext cx="59904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400"/>
              <a:buNone/>
              <a:defRPr sz="2400">
                <a:highlight>
                  <a:schemeClr val="accent1"/>
                </a:highlight>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2: Agenda, black">
  <p:cSld name="22: Agenda, black">
    <p:bg>
      <p:bgPr>
        <a:solidFill>
          <a:srgbClr val="000000"/>
        </a:solidFill>
        <a:effectLst/>
      </p:bgPr>
    </p:bg>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565850" y="316875"/>
            <a:ext cx="2675100" cy="4511700"/>
          </a:xfrm>
          <a:prstGeom prst="rect">
            <a:avLst/>
          </a:prstGeom>
          <a:noFill/>
          <a:ln>
            <a:noFill/>
          </a:ln>
        </p:spPr>
        <p:txBody>
          <a:bodyPr spcFirstLastPara="1" wrap="square" lIns="0" tIns="0" rIns="0" bIns="0" anchor="ctr" anchorCtr="0">
            <a:noAutofit/>
          </a:bodyPr>
          <a:lstStyle>
            <a:lvl1pPr marR="0" lvl="0" algn="r" rtl="0">
              <a:lnSpc>
                <a:spcPct val="90000"/>
              </a:lnSpc>
              <a:spcBef>
                <a:spcPts val="0"/>
              </a:spcBef>
              <a:spcAft>
                <a:spcPts val="0"/>
              </a:spcAft>
              <a:buClr>
                <a:srgbClr val="FFFFFF"/>
              </a:buClr>
              <a:buSzPts val="3200"/>
              <a:buFont typeface="Arial"/>
              <a:buNone/>
              <a:defRPr sz="3200" b="1" i="0" u="none" strike="noStrike" cap="none">
                <a:solidFill>
                  <a:srgbClr val="FFFFFF"/>
                </a:solidFill>
                <a:latin typeface="Arial"/>
                <a:ea typeface="Arial"/>
                <a:cs typeface="Arial"/>
                <a:sym typeface="Arial"/>
              </a:defRPr>
            </a:lvl1pPr>
            <a:lvl2pPr lvl="1" algn="r" rtl="0">
              <a:lnSpc>
                <a:spcPct val="90000"/>
              </a:lnSpc>
              <a:spcBef>
                <a:spcPts val="800"/>
              </a:spcBef>
              <a:spcAft>
                <a:spcPts val="0"/>
              </a:spcAft>
              <a:buClr>
                <a:srgbClr val="FFFFFF"/>
              </a:buClr>
              <a:buSzPts val="4800"/>
              <a:buFont typeface="Arial"/>
              <a:buNone/>
              <a:defRPr sz="4800" b="1">
                <a:solidFill>
                  <a:srgbClr val="FFFFFF"/>
                </a:solidFill>
              </a:defRPr>
            </a:lvl2pPr>
            <a:lvl3pPr lvl="2" algn="r" rtl="0">
              <a:lnSpc>
                <a:spcPct val="90000"/>
              </a:lnSpc>
              <a:spcBef>
                <a:spcPts val="0"/>
              </a:spcBef>
              <a:spcAft>
                <a:spcPts val="0"/>
              </a:spcAft>
              <a:buClr>
                <a:srgbClr val="FFFFFF"/>
              </a:buClr>
              <a:buSzPts val="4800"/>
              <a:buFont typeface="Arial"/>
              <a:buNone/>
              <a:defRPr sz="4800" b="1">
                <a:solidFill>
                  <a:srgbClr val="FFFFFF"/>
                </a:solidFill>
              </a:defRPr>
            </a:lvl3pPr>
            <a:lvl4pPr lvl="3" algn="r" rtl="0">
              <a:lnSpc>
                <a:spcPct val="90000"/>
              </a:lnSpc>
              <a:spcBef>
                <a:spcPts val="0"/>
              </a:spcBef>
              <a:spcAft>
                <a:spcPts val="0"/>
              </a:spcAft>
              <a:buClr>
                <a:srgbClr val="FFFFFF"/>
              </a:buClr>
              <a:buSzPts val="4800"/>
              <a:buFont typeface="Arial"/>
              <a:buNone/>
              <a:defRPr sz="4800" b="1">
                <a:solidFill>
                  <a:srgbClr val="FFFFFF"/>
                </a:solidFill>
              </a:defRPr>
            </a:lvl4pPr>
            <a:lvl5pPr lvl="4" algn="r" rtl="0">
              <a:lnSpc>
                <a:spcPct val="90000"/>
              </a:lnSpc>
              <a:spcBef>
                <a:spcPts val="0"/>
              </a:spcBef>
              <a:spcAft>
                <a:spcPts val="0"/>
              </a:spcAft>
              <a:buClr>
                <a:srgbClr val="FFFFFF"/>
              </a:buClr>
              <a:buSzPts val="4800"/>
              <a:buFont typeface="Arial"/>
              <a:buNone/>
              <a:defRPr sz="4800" b="1">
                <a:solidFill>
                  <a:srgbClr val="FFFFFF"/>
                </a:solidFill>
              </a:defRPr>
            </a:lvl5pPr>
            <a:lvl6pPr lvl="5" algn="r" rtl="0">
              <a:lnSpc>
                <a:spcPct val="90000"/>
              </a:lnSpc>
              <a:spcBef>
                <a:spcPts val="0"/>
              </a:spcBef>
              <a:spcAft>
                <a:spcPts val="0"/>
              </a:spcAft>
              <a:buClr>
                <a:srgbClr val="FFFFFF"/>
              </a:buClr>
              <a:buSzPts val="4800"/>
              <a:buFont typeface="Arial"/>
              <a:buNone/>
              <a:defRPr sz="4800" b="1">
                <a:solidFill>
                  <a:srgbClr val="FFFFFF"/>
                </a:solidFill>
              </a:defRPr>
            </a:lvl6pPr>
            <a:lvl7pPr lvl="6" algn="r" rtl="0">
              <a:lnSpc>
                <a:spcPct val="90000"/>
              </a:lnSpc>
              <a:spcBef>
                <a:spcPts val="0"/>
              </a:spcBef>
              <a:spcAft>
                <a:spcPts val="0"/>
              </a:spcAft>
              <a:buClr>
                <a:srgbClr val="FFFFFF"/>
              </a:buClr>
              <a:buSzPts val="4800"/>
              <a:buFont typeface="Arial"/>
              <a:buNone/>
              <a:defRPr sz="4800" b="1">
                <a:solidFill>
                  <a:srgbClr val="FFFFFF"/>
                </a:solidFill>
              </a:defRPr>
            </a:lvl7pPr>
            <a:lvl8pPr lvl="7" algn="r" rtl="0">
              <a:lnSpc>
                <a:spcPct val="90000"/>
              </a:lnSpc>
              <a:spcBef>
                <a:spcPts val="0"/>
              </a:spcBef>
              <a:spcAft>
                <a:spcPts val="0"/>
              </a:spcAft>
              <a:buClr>
                <a:srgbClr val="FFFFFF"/>
              </a:buClr>
              <a:buSzPts val="4800"/>
              <a:buFont typeface="Arial"/>
              <a:buNone/>
              <a:defRPr sz="4800" b="1">
                <a:solidFill>
                  <a:srgbClr val="FFFFFF"/>
                </a:solidFill>
              </a:defRPr>
            </a:lvl8pPr>
            <a:lvl9pPr lvl="8" algn="r" rtl="0">
              <a:lnSpc>
                <a:spcPct val="90000"/>
              </a:lnSpc>
              <a:spcBef>
                <a:spcPts val="0"/>
              </a:spcBef>
              <a:spcAft>
                <a:spcPts val="0"/>
              </a:spcAft>
              <a:buClr>
                <a:srgbClr val="FFFFFF"/>
              </a:buClr>
              <a:buSzPts val="4800"/>
              <a:buFont typeface="Arial"/>
              <a:buNone/>
              <a:defRPr sz="4800" b="1">
                <a:solidFill>
                  <a:srgbClr val="FFFFFF"/>
                </a:solidFill>
              </a:defRPr>
            </a:lvl9pPr>
          </a:lstStyle>
          <a:p>
            <a:endParaRPr/>
          </a:p>
        </p:txBody>
      </p:sp>
      <p:sp>
        <p:nvSpPr>
          <p:cNvPr id="78" name="Google Shape;78;p27"/>
          <p:cNvSpPr txBox="1"/>
          <p:nvPr/>
        </p:nvSpPr>
        <p:spPr>
          <a:xfrm>
            <a:off x="3625600" y="1134525"/>
            <a:ext cx="1057200" cy="28764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22500"/>
              <a:buFont typeface="Arial"/>
              <a:buNone/>
            </a:pPr>
            <a:r>
              <a:rPr lang="en" sz="22500" b="0" i="0" u="none" strike="noStrike" cap="none">
                <a:solidFill>
                  <a:schemeClr val="accent1"/>
                </a:solidFill>
                <a:latin typeface="Arial"/>
                <a:ea typeface="Arial"/>
                <a:cs typeface="Arial"/>
                <a:sym typeface="Arial"/>
              </a:rPr>
              <a:t>{</a:t>
            </a:r>
            <a:endParaRPr sz="1100" b="0" i="0" u="none" strike="noStrike" cap="none" dirty="0">
              <a:solidFill>
                <a:schemeClr val="accent1"/>
              </a:solidFill>
              <a:latin typeface="Arial"/>
              <a:ea typeface="Arial"/>
              <a:cs typeface="Arial"/>
              <a:sym typeface="Arial"/>
            </a:endParaRPr>
          </a:p>
        </p:txBody>
      </p:sp>
      <p:sp>
        <p:nvSpPr>
          <p:cNvPr id="79" name="Google Shape;79;p27"/>
          <p:cNvSpPr txBox="1">
            <a:spLocks noGrp="1"/>
          </p:cNvSpPr>
          <p:nvPr>
            <p:ph type="subTitle" idx="1"/>
          </p:nvPr>
        </p:nvSpPr>
        <p:spPr>
          <a:xfrm>
            <a:off x="4931750" y="316875"/>
            <a:ext cx="3737100" cy="45117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SzPts val="1600"/>
              <a:buNone/>
              <a:defRPr sz="2000" b="1">
                <a:solidFill>
                  <a:schemeClr val="lt1"/>
                </a:solidFill>
              </a:defRPr>
            </a:lvl1pPr>
            <a:lvl2pPr lvl="1" algn="l" rtl="0">
              <a:lnSpc>
                <a:spcPct val="90000"/>
              </a:lnSpc>
              <a:spcBef>
                <a:spcPts val="0"/>
              </a:spcBef>
              <a:spcAft>
                <a:spcPts val="0"/>
              </a:spcAft>
              <a:buSzPts val="1400"/>
              <a:buNone/>
              <a:defRPr b="1">
                <a:highlight>
                  <a:schemeClr val="lt1"/>
                </a:highlight>
              </a:defRPr>
            </a:lvl2pPr>
            <a:lvl3pPr lvl="2" algn="l" rtl="0">
              <a:lnSpc>
                <a:spcPct val="90000"/>
              </a:lnSpc>
              <a:spcBef>
                <a:spcPts val="0"/>
              </a:spcBef>
              <a:spcAft>
                <a:spcPts val="0"/>
              </a:spcAft>
              <a:buSzPts val="1400"/>
              <a:buNone/>
              <a:defRPr b="1">
                <a:highlight>
                  <a:schemeClr val="lt1"/>
                </a:highlight>
              </a:defRPr>
            </a:lvl3pPr>
            <a:lvl4pPr lvl="3" algn="l" rtl="0">
              <a:lnSpc>
                <a:spcPct val="90000"/>
              </a:lnSpc>
              <a:spcBef>
                <a:spcPts val="0"/>
              </a:spcBef>
              <a:spcAft>
                <a:spcPts val="0"/>
              </a:spcAft>
              <a:buSzPts val="1400"/>
              <a:buNone/>
              <a:defRPr b="1">
                <a:highlight>
                  <a:schemeClr val="lt1"/>
                </a:highlight>
              </a:defRPr>
            </a:lvl4pPr>
            <a:lvl5pPr lvl="4" algn="l" rtl="0">
              <a:lnSpc>
                <a:spcPct val="90000"/>
              </a:lnSpc>
              <a:spcBef>
                <a:spcPts val="0"/>
              </a:spcBef>
              <a:spcAft>
                <a:spcPts val="0"/>
              </a:spcAft>
              <a:buSzPts val="1400"/>
              <a:buNone/>
              <a:defRPr b="1">
                <a:highlight>
                  <a:schemeClr val="lt1"/>
                </a:highlight>
              </a:defRPr>
            </a:lvl5pPr>
            <a:lvl6pPr lvl="5" algn="l" rtl="0">
              <a:lnSpc>
                <a:spcPct val="90000"/>
              </a:lnSpc>
              <a:spcBef>
                <a:spcPts val="0"/>
              </a:spcBef>
              <a:spcAft>
                <a:spcPts val="0"/>
              </a:spcAft>
              <a:buSzPts val="1400"/>
              <a:buNone/>
              <a:defRPr b="1">
                <a:highlight>
                  <a:schemeClr val="lt1"/>
                </a:highlight>
              </a:defRPr>
            </a:lvl6pPr>
            <a:lvl7pPr lvl="6" algn="l" rtl="0">
              <a:lnSpc>
                <a:spcPct val="90000"/>
              </a:lnSpc>
              <a:spcBef>
                <a:spcPts val="0"/>
              </a:spcBef>
              <a:spcAft>
                <a:spcPts val="0"/>
              </a:spcAft>
              <a:buSzPts val="1400"/>
              <a:buNone/>
              <a:defRPr b="1">
                <a:highlight>
                  <a:schemeClr val="lt1"/>
                </a:highlight>
              </a:defRPr>
            </a:lvl7pPr>
            <a:lvl8pPr lvl="7" algn="l" rtl="0">
              <a:lnSpc>
                <a:spcPct val="90000"/>
              </a:lnSpc>
              <a:spcBef>
                <a:spcPts val="0"/>
              </a:spcBef>
              <a:spcAft>
                <a:spcPts val="0"/>
              </a:spcAft>
              <a:buSzPts val="1400"/>
              <a:buNone/>
              <a:defRPr b="1">
                <a:highlight>
                  <a:schemeClr val="lt1"/>
                </a:highlight>
              </a:defRPr>
            </a:lvl8pPr>
            <a:lvl9pPr lvl="8" algn="l" rtl="0">
              <a:lnSpc>
                <a:spcPct val="90000"/>
              </a:lnSpc>
              <a:spcBef>
                <a:spcPts val="0"/>
              </a:spcBef>
              <a:spcAft>
                <a:spcPts val="0"/>
              </a:spcAft>
              <a:buSzPts val="1400"/>
              <a:buNone/>
              <a:defRPr b="1">
                <a:highlight>
                  <a:schemeClr val="lt1"/>
                </a:highlight>
              </a:defRPr>
            </a:lvl9pPr>
          </a:lstStyle>
          <a:p>
            <a:endParaRPr/>
          </a:p>
        </p:txBody>
      </p:sp>
    </p:spTree>
    <p:extLst>
      <p:ext uri="{BB962C8B-B14F-4D97-AF65-F5344CB8AC3E}">
        <p14:creationId xmlns:p14="http://schemas.microsoft.com/office/powerpoint/2010/main" val="2700954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2: Speaker intro, black">
  <p:cSld name="22: Speaker intro, black">
    <p:bg>
      <p:bgPr>
        <a:solidFill>
          <a:schemeClr val="dk1"/>
        </a:solidFill>
        <a:effectLst/>
      </p:bgPr>
    </p:bg>
    <p:spTree>
      <p:nvGrpSpPr>
        <p:cNvPr id="1" name="Shape 82"/>
        <p:cNvGrpSpPr/>
        <p:nvPr/>
      </p:nvGrpSpPr>
      <p:grpSpPr>
        <a:xfrm>
          <a:off x="0" y="0"/>
          <a:ext cx="0" cy="0"/>
          <a:chOff x="0" y="0"/>
          <a:chExt cx="0" cy="0"/>
        </a:xfrm>
      </p:grpSpPr>
      <p:sp>
        <p:nvSpPr>
          <p:cNvPr id="83" name="Google Shape;83;p29"/>
          <p:cNvSpPr>
            <a:spLocks noGrp="1"/>
          </p:cNvSpPr>
          <p:nvPr>
            <p:ph type="pic" idx="2"/>
          </p:nvPr>
        </p:nvSpPr>
        <p:spPr>
          <a:xfrm>
            <a:off x="1006875" y="1121950"/>
            <a:ext cx="1984200" cy="2006100"/>
          </a:xfrm>
          <a:prstGeom prst="rect">
            <a:avLst/>
          </a:prstGeom>
          <a:noFill/>
          <a:ln>
            <a:noFill/>
          </a:ln>
        </p:spPr>
      </p:sp>
      <p:sp>
        <p:nvSpPr>
          <p:cNvPr id="84" name="Google Shape;84;p29"/>
          <p:cNvSpPr txBox="1">
            <a:spLocks noGrp="1"/>
          </p:cNvSpPr>
          <p:nvPr>
            <p:ph type="title"/>
          </p:nvPr>
        </p:nvSpPr>
        <p:spPr>
          <a:xfrm>
            <a:off x="3787925" y="1511825"/>
            <a:ext cx="49311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000"/>
              <a:buNone/>
              <a:defRPr sz="4400">
                <a:solidFill>
                  <a:schemeClr val="lt1"/>
                </a:solidFill>
              </a:defRPr>
            </a:lvl1pPr>
            <a:lvl2pPr lvl="1" algn="l" rtl="0">
              <a:lnSpc>
                <a:spcPct val="90000"/>
              </a:lnSpc>
              <a:spcBef>
                <a:spcPts val="80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85" name="Google Shape;85;p29"/>
          <p:cNvSpPr txBox="1">
            <a:spLocks noGrp="1"/>
          </p:cNvSpPr>
          <p:nvPr>
            <p:ph type="subTitle" idx="1"/>
          </p:nvPr>
        </p:nvSpPr>
        <p:spPr>
          <a:xfrm>
            <a:off x="3784450" y="1121950"/>
            <a:ext cx="4731900" cy="3237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400"/>
              <a:buNone/>
              <a:defRPr b="1">
                <a:highlight>
                  <a:schemeClr val="accent1"/>
                </a:highlight>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86" name="Google Shape;86;p29"/>
          <p:cNvSpPr txBox="1">
            <a:spLocks noGrp="1"/>
          </p:cNvSpPr>
          <p:nvPr>
            <p:ph type="body" idx="3"/>
          </p:nvPr>
        </p:nvSpPr>
        <p:spPr>
          <a:xfrm>
            <a:off x="3784450" y="2870250"/>
            <a:ext cx="4931100" cy="2033700"/>
          </a:xfrm>
          <a:prstGeom prst="rect">
            <a:avLst/>
          </a:prstGeom>
          <a:noFill/>
          <a:ln>
            <a:noFill/>
          </a:ln>
        </p:spPr>
        <p:txBody>
          <a:bodyPr spcFirstLastPara="1" wrap="square" lIns="0" tIns="0" rIns="0" bIns="0" anchor="t" anchorCtr="0">
            <a:noAutofit/>
          </a:bodyPr>
          <a:lstStyle>
            <a:lvl1pPr marL="457200" lvl="0" indent="-228600" algn="l" rtl="0">
              <a:lnSpc>
                <a:spcPct val="115000"/>
              </a:lnSpc>
              <a:spcBef>
                <a:spcPts val="0"/>
              </a:spcBef>
              <a:spcAft>
                <a:spcPts val="0"/>
              </a:spcAft>
              <a:buClr>
                <a:schemeClr val="lt1"/>
              </a:buClr>
              <a:buSzPts val="2000"/>
              <a:buNone/>
              <a:defRPr sz="2000" b="1">
                <a:solidFill>
                  <a:schemeClr val="lt1"/>
                </a:solidFill>
              </a:defRPr>
            </a:lvl1pPr>
            <a:lvl2pPr marL="914400" lvl="1" indent="-228600" algn="l" rtl="0">
              <a:lnSpc>
                <a:spcPct val="115000"/>
              </a:lnSpc>
              <a:spcBef>
                <a:spcPts val="400"/>
              </a:spcBef>
              <a:spcAft>
                <a:spcPts val="0"/>
              </a:spcAft>
              <a:buClr>
                <a:schemeClr val="lt1"/>
              </a:buClr>
              <a:buSzPts val="1600"/>
              <a:buNone/>
              <a:defRPr sz="1600" b="1">
                <a:solidFill>
                  <a:schemeClr val="lt1"/>
                </a:solidFill>
              </a:defRPr>
            </a:lvl2pPr>
            <a:lvl3pPr marL="1371600" lvl="2" indent="-228600" algn="l" rtl="0">
              <a:lnSpc>
                <a:spcPct val="115000"/>
              </a:lnSpc>
              <a:spcBef>
                <a:spcPts val="400"/>
              </a:spcBef>
              <a:spcAft>
                <a:spcPts val="0"/>
              </a:spcAft>
              <a:buClr>
                <a:schemeClr val="lt1"/>
              </a:buClr>
              <a:buSzPts val="1600"/>
              <a:buNone/>
              <a:defRPr sz="1600" b="1">
                <a:solidFill>
                  <a:schemeClr val="lt1"/>
                </a:solidFill>
              </a:defRPr>
            </a:lvl3pPr>
            <a:lvl4pPr marL="1828800" lvl="3" indent="-228600" algn="l" rtl="0">
              <a:lnSpc>
                <a:spcPct val="115000"/>
              </a:lnSpc>
              <a:spcBef>
                <a:spcPts val="400"/>
              </a:spcBef>
              <a:spcAft>
                <a:spcPts val="0"/>
              </a:spcAft>
              <a:buClr>
                <a:schemeClr val="lt1"/>
              </a:buClr>
              <a:buSzPts val="1200"/>
              <a:buNone/>
              <a:defRPr sz="1200" b="1">
                <a:solidFill>
                  <a:schemeClr val="lt1"/>
                </a:solidFill>
              </a:defRPr>
            </a:lvl4pPr>
            <a:lvl5pPr marL="2286000" lvl="4" indent="-228600" algn="l" rtl="0">
              <a:lnSpc>
                <a:spcPct val="115000"/>
              </a:lnSpc>
              <a:spcBef>
                <a:spcPts val="400"/>
              </a:spcBef>
              <a:spcAft>
                <a:spcPts val="0"/>
              </a:spcAft>
              <a:buClr>
                <a:schemeClr val="lt1"/>
              </a:buClr>
              <a:buSzPts val="1200"/>
              <a:buNone/>
              <a:defRPr sz="1200" b="1">
                <a:solidFill>
                  <a:schemeClr val="lt1"/>
                </a:solidFill>
              </a:defRPr>
            </a:lvl5pPr>
            <a:lvl6pPr marL="2743200" lvl="5" indent="-228600" algn="l" rtl="0">
              <a:lnSpc>
                <a:spcPct val="115000"/>
              </a:lnSpc>
              <a:spcBef>
                <a:spcPts val="400"/>
              </a:spcBef>
              <a:spcAft>
                <a:spcPts val="0"/>
              </a:spcAft>
              <a:buClr>
                <a:schemeClr val="lt1"/>
              </a:buClr>
              <a:buSzPts val="800"/>
              <a:buNone/>
              <a:defRPr sz="800" b="1">
                <a:solidFill>
                  <a:schemeClr val="lt1"/>
                </a:solidFill>
              </a:defRPr>
            </a:lvl6pPr>
            <a:lvl7pPr marL="3200400" lvl="6" indent="-228600" algn="l" rtl="0">
              <a:lnSpc>
                <a:spcPct val="115000"/>
              </a:lnSpc>
              <a:spcBef>
                <a:spcPts val="400"/>
              </a:spcBef>
              <a:spcAft>
                <a:spcPts val="0"/>
              </a:spcAft>
              <a:buClr>
                <a:schemeClr val="lt1"/>
              </a:buClr>
              <a:buSzPts val="800"/>
              <a:buNone/>
              <a:defRPr sz="800" b="1">
                <a:solidFill>
                  <a:schemeClr val="lt1"/>
                </a:solidFill>
              </a:defRPr>
            </a:lvl7pPr>
            <a:lvl8pPr marL="3657600" lvl="7" indent="-228600" algn="l" rtl="0">
              <a:lnSpc>
                <a:spcPct val="115000"/>
              </a:lnSpc>
              <a:spcBef>
                <a:spcPts val="400"/>
              </a:spcBef>
              <a:spcAft>
                <a:spcPts val="0"/>
              </a:spcAft>
              <a:buClr>
                <a:schemeClr val="lt1"/>
              </a:buClr>
              <a:buSzPts val="800"/>
              <a:buNone/>
              <a:defRPr sz="800" b="1">
                <a:solidFill>
                  <a:schemeClr val="lt1"/>
                </a:solidFill>
              </a:defRPr>
            </a:lvl8pPr>
            <a:lvl9pPr marL="4114800" lvl="8" indent="-228600" algn="l" rtl="0">
              <a:lnSpc>
                <a:spcPct val="115000"/>
              </a:lnSpc>
              <a:spcBef>
                <a:spcPts val="400"/>
              </a:spcBef>
              <a:spcAft>
                <a:spcPts val="400"/>
              </a:spcAft>
              <a:buClr>
                <a:schemeClr val="lt1"/>
              </a:buClr>
              <a:buSzPts val="800"/>
              <a:buNone/>
              <a:defRPr sz="800" b="1">
                <a:solidFill>
                  <a:schemeClr val="lt1"/>
                </a:solidFill>
              </a:defRPr>
            </a:lvl9pPr>
          </a:lstStyle>
          <a:p>
            <a:endParaRPr/>
          </a:p>
        </p:txBody>
      </p:sp>
    </p:spTree>
    <p:extLst>
      <p:ext uri="{BB962C8B-B14F-4D97-AF65-F5344CB8AC3E}">
        <p14:creationId xmlns:p14="http://schemas.microsoft.com/office/powerpoint/2010/main" val="3691072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2: Speaker intro, white">
  <p:cSld name="22: Speaker intro, white">
    <p:bg>
      <p:bgPr>
        <a:solidFill>
          <a:schemeClr val="lt1"/>
        </a:solidFill>
        <a:effectLst/>
      </p:bgPr>
    </p:bg>
    <p:spTree>
      <p:nvGrpSpPr>
        <p:cNvPr id="1" name="Shape 87"/>
        <p:cNvGrpSpPr/>
        <p:nvPr/>
      </p:nvGrpSpPr>
      <p:grpSpPr>
        <a:xfrm>
          <a:off x="0" y="0"/>
          <a:ext cx="0" cy="0"/>
          <a:chOff x="0" y="0"/>
          <a:chExt cx="0" cy="0"/>
        </a:xfrm>
      </p:grpSpPr>
      <p:sp>
        <p:nvSpPr>
          <p:cNvPr id="88" name="Google Shape;88;p30"/>
          <p:cNvSpPr>
            <a:spLocks noGrp="1"/>
          </p:cNvSpPr>
          <p:nvPr>
            <p:ph type="pic" idx="2"/>
          </p:nvPr>
        </p:nvSpPr>
        <p:spPr>
          <a:xfrm>
            <a:off x="1006875" y="1121950"/>
            <a:ext cx="1984200" cy="2006100"/>
          </a:xfrm>
          <a:prstGeom prst="rect">
            <a:avLst/>
          </a:prstGeom>
          <a:noFill/>
          <a:ln>
            <a:noFill/>
          </a:ln>
        </p:spPr>
      </p:sp>
      <p:sp>
        <p:nvSpPr>
          <p:cNvPr id="89" name="Google Shape;89;p30"/>
          <p:cNvSpPr txBox="1">
            <a:spLocks noGrp="1"/>
          </p:cNvSpPr>
          <p:nvPr>
            <p:ph type="title"/>
          </p:nvPr>
        </p:nvSpPr>
        <p:spPr>
          <a:xfrm>
            <a:off x="3787925" y="1511825"/>
            <a:ext cx="49311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000"/>
              <a:buNone/>
              <a:defRPr sz="4400"/>
            </a:lvl1pPr>
            <a:lvl2pPr lvl="1" algn="l" rtl="0">
              <a:lnSpc>
                <a:spcPct val="90000"/>
              </a:lnSpc>
              <a:spcBef>
                <a:spcPts val="80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90" name="Google Shape;90;p30"/>
          <p:cNvSpPr txBox="1">
            <a:spLocks noGrp="1"/>
          </p:cNvSpPr>
          <p:nvPr>
            <p:ph type="subTitle" idx="1"/>
          </p:nvPr>
        </p:nvSpPr>
        <p:spPr>
          <a:xfrm>
            <a:off x="3784450" y="1121950"/>
            <a:ext cx="4731900" cy="3237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400"/>
              <a:buNone/>
              <a:defRPr b="1">
                <a:highlight>
                  <a:schemeClr val="accent1"/>
                </a:highlight>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91" name="Google Shape;91;p30"/>
          <p:cNvSpPr txBox="1">
            <a:spLocks noGrp="1"/>
          </p:cNvSpPr>
          <p:nvPr>
            <p:ph type="body" idx="3"/>
          </p:nvPr>
        </p:nvSpPr>
        <p:spPr>
          <a:xfrm>
            <a:off x="3784450" y="2870250"/>
            <a:ext cx="4931100" cy="2033700"/>
          </a:xfrm>
          <a:prstGeom prst="rect">
            <a:avLst/>
          </a:prstGeom>
          <a:noFill/>
          <a:ln>
            <a:noFill/>
          </a:ln>
        </p:spPr>
        <p:txBody>
          <a:bodyPr spcFirstLastPara="1" wrap="square" lIns="0" tIns="0" rIns="0" bIns="0" anchor="t" anchorCtr="0">
            <a:noAutofit/>
          </a:bodyPr>
          <a:lstStyle>
            <a:lvl1pPr marL="457200" lvl="0" indent="-228600" algn="l" rtl="0">
              <a:lnSpc>
                <a:spcPct val="115000"/>
              </a:lnSpc>
              <a:spcBef>
                <a:spcPts val="0"/>
              </a:spcBef>
              <a:spcAft>
                <a:spcPts val="0"/>
              </a:spcAft>
              <a:buClr>
                <a:schemeClr val="dk1"/>
              </a:buClr>
              <a:buSzPts val="2000"/>
              <a:buNone/>
              <a:defRPr sz="2000" b="1">
                <a:solidFill>
                  <a:schemeClr val="dk1"/>
                </a:solidFill>
              </a:defRPr>
            </a:lvl1pPr>
            <a:lvl2pPr marL="914400" lvl="1" indent="-228600" algn="l" rtl="0">
              <a:lnSpc>
                <a:spcPct val="115000"/>
              </a:lnSpc>
              <a:spcBef>
                <a:spcPts val="400"/>
              </a:spcBef>
              <a:spcAft>
                <a:spcPts val="0"/>
              </a:spcAft>
              <a:buClr>
                <a:schemeClr val="dk1"/>
              </a:buClr>
              <a:buSzPts val="1600"/>
              <a:buNone/>
              <a:defRPr sz="1600" b="1">
                <a:solidFill>
                  <a:schemeClr val="dk1"/>
                </a:solidFill>
              </a:defRPr>
            </a:lvl2pPr>
            <a:lvl3pPr marL="1371600" lvl="2" indent="-228600" algn="l" rtl="0">
              <a:lnSpc>
                <a:spcPct val="115000"/>
              </a:lnSpc>
              <a:spcBef>
                <a:spcPts val="400"/>
              </a:spcBef>
              <a:spcAft>
                <a:spcPts val="0"/>
              </a:spcAft>
              <a:buClr>
                <a:schemeClr val="dk1"/>
              </a:buClr>
              <a:buSzPts val="1600"/>
              <a:buNone/>
              <a:defRPr sz="1600" b="1">
                <a:solidFill>
                  <a:schemeClr val="dk1"/>
                </a:solidFill>
              </a:defRPr>
            </a:lvl3pPr>
            <a:lvl4pPr marL="1828800" lvl="3" indent="-228600" algn="l" rtl="0">
              <a:lnSpc>
                <a:spcPct val="115000"/>
              </a:lnSpc>
              <a:spcBef>
                <a:spcPts val="400"/>
              </a:spcBef>
              <a:spcAft>
                <a:spcPts val="0"/>
              </a:spcAft>
              <a:buClr>
                <a:schemeClr val="dk1"/>
              </a:buClr>
              <a:buSzPts val="1200"/>
              <a:buNone/>
              <a:defRPr sz="1200" b="1">
                <a:solidFill>
                  <a:schemeClr val="dk1"/>
                </a:solidFill>
              </a:defRPr>
            </a:lvl4pPr>
            <a:lvl5pPr marL="2286000" lvl="4" indent="-228600" algn="l" rtl="0">
              <a:lnSpc>
                <a:spcPct val="115000"/>
              </a:lnSpc>
              <a:spcBef>
                <a:spcPts val="400"/>
              </a:spcBef>
              <a:spcAft>
                <a:spcPts val="0"/>
              </a:spcAft>
              <a:buClr>
                <a:schemeClr val="dk1"/>
              </a:buClr>
              <a:buSzPts val="1200"/>
              <a:buNone/>
              <a:defRPr sz="1200" b="1">
                <a:solidFill>
                  <a:schemeClr val="dk1"/>
                </a:solidFill>
              </a:defRPr>
            </a:lvl5pPr>
            <a:lvl6pPr marL="2743200" lvl="5" indent="-228600" algn="l" rtl="0">
              <a:lnSpc>
                <a:spcPct val="115000"/>
              </a:lnSpc>
              <a:spcBef>
                <a:spcPts val="400"/>
              </a:spcBef>
              <a:spcAft>
                <a:spcPts val="0"/>
              </a:spcAft>
              <a:buClr>
                <a:schemeClr val="dk1"/>
              </a:buClr>
              <a:buSzPts val="800"/>
              <a:buNone/>
              <a:defRPr sz="800" b="1">
                <a:solidFill>
                  <a:schemeClr val="dk1"/>
                </a:solidFill>
              </a:defRPr>
            </a:lvl6pPr>
            <a:lvl7pPr marL="3200400" lvl="6" indent="-228600" algn="l" rtl="0">
              <a:lnSpc>
                <a:spcPct val="115000"/>
              </a:lnSpc>
              <a:spcBef>
                <a:spcPts val="400"/>
              </a:spcBef>
              <a:spcAft>
                <a:spcPts val="0"/>
              </a:spcAft>
              <a:buClr>
                <a:schemeClr val="dk1"/>
              </a:buClr>
              <a:buSzPts val="800"/>
              <a:buNone/>
              <a:defRPr sz="800" b="1">
                <a:solidFill>
                  <a:schemeClr val="dk1"/>
                </a:solidFill>
              </a:defRPr>
            </a:lvl7pPr>
            <a:lvl8pPr marL="3657600" lvl="7" indent="-228600" algn="l" rtl="0">
              <a:lnSpc>
                <a:spcPct val="115000"/>
              </a:lnSpc>
              <a:spcBef>
                <a:spcPts val="400"/>
              </a:spcBef>
              <a:spcAft>
                <a:spcPts val="0"/>
              </a:spcAft>
              <a:buClr>
                <a:schemeClr val="dk1"/>
              </a:buClr>
              <a:buSzPts val="800"/>
              <a:buNone/>
              <a:defRPr sz="800" b="1">
                <a:solidFill>
                  <a:schemeClr val="dk1"/>
                </a:solidFill>
              </a:defRPr>
            </a:lvl8pPr>
            <a:lvl9pPr marL="4114800" lvl="8" indent="-228600" algn="l" rtl="0">
              <a:lnSpc>
                <a:spcPct val="115000"/>
              </a:lnSpc>
              <a:spcBef>
                <a:spcPts val="400"/>
              </a:spcBef>
              <a:spcAft>
                <a:spcPts val="400"/>
              </a:spcAft>
              <a:buClr>
                <a:schemeClr val="dk1"/>
              </a:buClr>
              <a:buSzPts val="800"/>
              <a:buNone/>
              <a:defRPr sz="800" b="1">
                <a:solidFill>
                  <a:schemeClr val="dk1"/>
                </a:solidFill>
              </a:defRPr>
            </a:lvl9pPr>
          </a:lstStyle>
          <a:p>
            <a:endParaRPr/>
          </a:p>
        </p:txBody>
      </p:sp>
    </p:spTree>
    <p:extLst>
      <p:ext uri="{BB962C8B-B14F-4D97-AF65-F5344CB8AC3E}">
        <p14:creationId xmlns:p14="http://schemas.microsoft.com/office/powerpoint/2010/main" val="2466360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2: Title, text — one column, gold">
  <p:cSld name="22: Title, text — one column, gold">
    <p:spTree>
      <p:nvGrpSpPr>
        <p:cNvPr id="1" name="Shape 95"/>
        <p:cNvGrpSpPr/>
        <p:nvPr/>
      </p:nvGrpSpPr>
      <p:grpSpPr>
        <a:xfrm>
          <a:off x="0" y="0"/>
          <a:ext cx="0" cy="0"/>
          <a:chOff x="0" y="0"/>
          <a:chExt cx="0" cy="0"/>
        </a:xfrm>
      </p:grpSpPr>
      <p:sp>
        <p:nvSpPr>
          <p:cNvPr id="96" name="Google Shape;96;p32"/>
          <p:cNvSpPr/>
          <p:nvPr/>
        </p:nvSpPr>
        <p:spPr>
          <a:xfrm>
            <a:off x="-9600" y="1253100"/>
            <a:ext cx="9163200" cy="39411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7" name="Google Shape;97;p32"/>
          <p:cNvSpPr txBox="1">
            <a:spLocks noGrp="1"/>
          </p:cNvSpPr>
          <p:nvPr>
            <p:ph type="title"/>
          </p:nvPr>
        </p:nvSpPr>
        <p:spPr>
          <a:xfrm>
            <a:off x="424100" y="310100"/>
            <a:ext cx="82941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800"/>
              </a:spcBef>
              <a:spcAft>
                <a:spcPts val="0"/>
              </a:spcAft>
              <a:buClr>
                <a:schemeClr val="dk1"/>
              </a:buClr>
              <a:buSzPts val="3200"/>
              <a:buFont typeface="Arial"/>
              <a:buNone/>
              <a:defRPr sz="3200" b="1">
                <a:solidFill>
                  <a:schemeClr val="dk1"/>
                </a:solidFill>
              </a:defRPr>
            </a:lvl2pPr>
            <a:lvl3pPr lvl="2" algn="l" rtl="0">
              <a:lnSpc>
                <a:spcPct val="100000"/>
              </a:lnSpc>
              <a:spcBef>
                <a:spcPts val="0"/>
              </a:spcBef>
              <a:spcAft>
                <a:spcPts val="0"/>
              </a:spcAft>
              <a:buClr>
                <a:schemeClr val="dk1"/>
              </a:buClr>
              <a:buSzPts val="3200"/>
              <a:buFont typeface="Arial"/>
              <a:buNone/>
              <a:defRPr sz="3200" b="1">
                <a:solidFill>
                  <a:schemeClr val="dk1"/>
                </a:solidFill>
              </a:defRPr>
            </a:lvl3pPr>
            <a:lvl4pPr lvl="3" algn="l" rtl="0">
              <a:lnSpc>
                <a:spcPct val="100000"/>
              </a:lnSpc>
              <a:spcBef>
                <a:spcPts val="0"/>
              </a:spcBef>
              <a:spcAft>
                <a:spcPts val="0"/>
              </a:spcAft>
              <a:buClr>
                <a:schemeClr val="dk1"/>
              </a:buClr>
              <a:buSzPts val="3200"/>
              <a:buFont typeface="Arial"/>
              <a:buNone/>
              <a:defRPr sz="3200" b="1">
                <a:solidFill>
                  <a:schemeClr val="dk1"/>
                </a:solidFill>
              </a:defRPr>
            </a:lvl4pPr>
            <a:lvl5pPr lvl="4" algn="l" rtl="0">
              <a:lnSpc>
                <a:spcPct val="100000"/>
              </a:lnSpc>
              <a:spcBef>
                <a:spcPts val="0"/>
              </a:spcBef>
              <a:spcAft>
                <a:spcPts val="0"/>
              </a:spcAft>
              <a:buClr>
                <a:schemeClr val="dk1"/>
              </a:buClr>
              <a:buSzPts val="3200"/>
              <a:buFont typeface="Arial"/>
              <a:buNone/>
              <a:defRPr sz="3200" b="1">
                <a:solidFill>
                  <a:schemeClr val="dk1"/>
                </a:solidFill>
              </a:defRPr>
            </a:lvl5pPr>
            <a:lvl6pPr lvl="5" algn="l" rtl="0">
              <a:lnSpc>
                <a:spcPct val="100000"/>
              </a:lnSpc>
              <a:spcBef>
                <a:spcPts val="0"/>
              </a:spcBef>
              <a:spcAft>
                <a:spcPts val="0"/>
              </a:spcAft>
              <a:buClr>
                <a:schemeClr val="dk1"/>
              </a:buClr>
              <a:buSzPts val="3200"/>
              <a:buFont typeface="Arial"/>
              <a:buNone/>
              <a:defRPr sz="3200" b="1">
                <a:solidFill>
                  <a:schemeClr val="dk1"/>
                </a:solidFill>
              </a:defRPr>
            </a:lvl6pPr>
            <a:lvl7pPr lvl="6" algn="l" rtl="0">
              <a:lnSpc>
                <a:spcPct val="100000"/>
              </a:lnSpc>
              <a:spcBef>
                <a:spcPts val="0"/>
              </a:spcBef>
              <a:spcAft>
                <a:spcPts val="0"/>
              </a:spcAft>
              <a:buClr>
                <a:schemeClr val="dk1"/>
              </a:buClr>
              <a:buSzPts val="3200"/>
              <a:buFont typeface="Arial"/>
              <a:buNone/>
              <a:defRPr sz="3200" b="1">
                <a:solidFill>
                  <a:schemeClr val="dk1"/>
                </a:solidFill>
              </a:defRPr>
            </a:lvl7pPr>
            <a:lvl8pPr lvl="7" algn="l" rtl="0">
              <a:lnSpc>
                <a:spcPct val="100000"/>
              </a:lnSpc>
              <a:spcBef>
                <a:spcPts val="0"/>
              </a:spcBef>
              <a:spcAft>
                <a:spcPts val="0"/>
              </a:spcAft>
              <a:buClr>
                <a:schemeClr val="dk1"/>
              </a:buClr>
              <a:buSzPts val="3200"/>
              <a:buFont typeface="Arial"/>
              <a:buNone/>
              <a:defRPr sz="3200" b="1">
                <a:solidFill>
                  <a:schemeClr val="dk1"/>
                </a:solidFill>
              </a:defRPr>
            </a:lvl8pPr>
            <a:lvl9pPr lvl="8" algn="l" rtl="0">
              <a:lnSpc>
                <a:spcPct val="100000"/>
              </a:lnSpc>
              <a:spcBef>
                <a:spcPts val="0"/>
              </a:spcBef>
              <a:spcAft>
                <a:spcPts val="0"/>
              </a:spcAft>
              <a:buClr>
                <a:schemeClr val="dk1"/>
              </a:buClr>
              <a:buSzPts val="3200"/>
              <a:buFont typeface="Arial"/>
              <a:buNone/>
              <a:defRPr sz="3200" b="1">
                <a:solidFill>
                  <a:schemeClr val="dk1"/>
                </a:solidFill>
              </a:defRPr>
            </a:lvl9pPr>
          </a:lstStyle>
          <a:p>
            <a:endParaRPr/>
          </a:p>
        </p:txBody>
      </p:sp>
      <p:sp>
        <p:nvSpPr>
          <p:cNvPr id="98" name="Google Shape;98;p32"/>
          <p:cNvSpPr txBox="1">
            <a:spLocks noGrp="1"/>
          </p:cNvSpPr>
          <p:nvPr>
            <p:ph type="body" idx="1"/>
          </p:nvPr>
        </p:nvSpPr>
        <p:spPr>
          <a:xfrm>
            <a:off x="424925" y="1413625"/>
            <a:ext cx="8294100" cy="34140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69482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2: Title, text, photo layout — one column">
  <p:cSld name="22: Title, text, photo layout — one column">
    <p:spTree>
      <p:nvGrpSpPr>
        <p:cNvPr id="1" name="Shape 99"/>
        <p:cNvGrpSpPr/>
        <p:nvPr/>
      </p:nvGrpSpPr>
      <p:grpSpPr>
        <a:xfrm>
          <a:off x="0" y="0"/>
          <a:ext cx="0" cy="0"/>
          <a:chOff x="0" y="0"/>
          <a:chExt cx="0" cy="0"/>
        </a:xfrm>
      </p:grpSpPr>
      <p:sp>
        <p:nvSpPr>
          <p:cNvPr id="100" name="Google Shape;100;p33"/>
          <p:cNvSpPr/>
          <p:nvPr/>
        </p:nvSpPr>
        <p:spPr>
          <a:xfrm>
            <a:off x="-4650" y="-16800"/>
            <a:ext cx="9153300" cy="2429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33"/>
          <p:cNvSpPr txBox="1">
            <a:spLocks noGrp="1"/>
          </p:cNvSpPr>
          <p:nvPr>
            <p:ph type="title"/>
          </p:nvPr>
        </p:nvSpPr>
        <p:spPr>
          <a:xfrm>
            <a:off x="1373400" y="1732650"/>
            <a:ext cx="6397200" cy="3153600"/>
          </a:xfrm>
          <a:prstGeom prst="rect">
            <a:avLst/>
          </a:prstGeom>
          <a:solidFill>
            <a:schemeClr val="lt1"/>
          </a:solidFill>
          <a:ln>
            <a:noFill/>
          </a:ln>
        </p:spPr>
        <p:txBody>
          <a:bodyPr spcFirstLastPara="1" wrap="square" lIns="228600" tIns="228600" rIns="228600" bIns="228600" anchor="t" anchorCtr="0">
            <a:noAutofit/>
          </a:bodyPr>
          <a:lstStyle>
            <a:lvl1pPr lvl="0" algn="l" rtl="0">
              <a:lnSpc>
                <a:spcPct val="90000"/>
              </a:lnSpc>
              <a:spcBef>
                <a:spcPts val="0"/>
              </a:spcBef>
              <a:spcAft>
                <a:spcPts val="0"/>
              </a:spcAft>
              <a:buSzPts val="2400"/>
              <a:buNone/>
              <a:defRPr sz="2400">
                <a:highlight>
                  <a:schemeClr val="accent1"/>
                </a:highlight>
              </a:defRPr>
            </a:lvl1pPr>
            <a:lvl2pPr lvl="1" algn="l" rtl="0">
              <a:lnSpc>
                <a:spcPct val="90000"/>
              </a:lnSpc>
              <a:spcBef>
                <a:spcPts val="800"/>
              </a:spcBef>
              <a:spcAft>
                <a:spcPts val="0"/>
              </a:spcAft>
              <a:buSzPts val="3000"/>
              <a:buNone/>
              <a:defRPr/>
            </a:lvl2pPr>
            <a:lvl3pPr lvl="2" algn="l" rtl="0">
              <a:lnSpc>
                <a:spcPct val="90000"/>
              </a:lnSpc>
              <a:spcBef>
                <a:spcPts val="0"/>
              </a:spcBef>
              <a:spcAft>
                <a:spcPts val="0"/>
              </a:spcAft>
              <a:buSzPts val="3000"/>
              <a:buNone/>
              <a:defRPr/>
            </a:lvl3pPr>
            <a:lvl4pPr lvl="3" algn="l" rtl="0">
              <a:lnSpc>
                <a:spcPct val="90000"/>
              </a:lnSpc>
              <a:spcBef>
                <a:spcPts val="0"/>
              </a:spcBef>
              <a:spcAft>
                <a:spcPts val="0"/>
              </a:spcAft>
              <a:buSzPts val="3000"/>
              <a:buNone/>
              <a:defRPr/>
            </a:lvl4pPr>
            <a:lvl5pPr lvl="4" algn="l" rtl="0">
              <a:lnSpc>
                <a:spcPct val="90000"/>
              </a:lnSpc>
              <a:spcBef>
                <a:spcPts val="0"/>
              </a:spcBef>
              <a:spcAft>
                <a:spcPts val="0"/>
              </a:spcAft>
              <a:buSzPts val="3000"/>
              <a:buNone/>
              <a:defRPr/>
            </a:lvl5pPr>
            <a:lvl6pPr lvl="5" algn="l" rtl="0">
              <a:lnSpc>
                <a:spcPct val="90000"/>
              </a:lnSpc>
              <a:spcBef>
                <a:spcPts val="0"/>
              </a:spcBef>
              <a:spcAft>
                <a:spcPts val="0"/>
              </a:spcAft>
              <a:buSzPts val="3000"/>
              <a:buNone/>
              <a:defRPr/>
            </a:lvl6pPr>
            <a:lvl7pPr lvl="6" algn="l" rtl="0">
              <a:lnSpc>
                <a:spcPct val="90000"/>
              </a:lnSpc>
              <a:spcBef>
                <a:spcPts val="0"/>
              </a:spcBef>
              <a:spcAft>
                <a:spcPts val="0"/>
              </a:spcAft>
              <a:buSzPts val="3000"/>
              <a:buNone/>
              <a:defRPr/>
            </a:lvl7pPr>
            <a:lvl8pPr lvl="7" algn="l" rtl="0">
              <a:lnSpc>
                <a:spcPct val="90000"/>
              </a:lnSpc>
              <a:spcBef>
                <a:spcPts val="0"/>
              </a:spcBef>
              <a:spcAft>
                <a:spcPts val="0"/>
              </a:spcAft>
              <a:buSzPts val="3000"/>
              <a:buNone/>
              <a:defRPr/>
            </a:lvl8pPr>
            <a:lvl9pPr lvl="8" algn="l" rtl="0">
              <a:lnSpc>
                <a:spcPct val="90000"/>
              </a:lnSpc>
              <a:spcBef>
                <a:spcPts val="0"/>
              </a:spcBef>
              <a:spcAft>
                <a:spcPts val="0"/>
              </a:spcAft>
              <a:buSzPts val="3000"/>
              <a:buNone/>
              <a:defRPr/>
            </a:lvl9pPr>
          </a:lstStyle>
          <a:p>
            <a:endParaRPr/>
          </a:p>
        </p:txBody>
      </p:sp>
      <p:pic>
        <p:nvPicPr>
          <p:cNvPr id="102" name="Google Shape;102;p33"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Tree>
    <p:extLst>
      <p:ext uri="{BB962C8B-B14F-4D97-AF65-F5344CB8AC3E}">
        <p14:creationId xmlns:p14="http://schemas.microsoft.com/office/powerpoint/2010/main" val="542314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2: Title, text, photo layout, right">
  <p:cSld name="22: Title, text, photo layout, right">
    <p:spTree>
      <p:nvGrpSpPr>
        <p:cNvPr id="1" name="Shape 103"/>
        <p:cNvGrpSpPr/>
        <p:nvPr/>
      </p:nvGrpSpPr>
      <p:grpSpPr>
        <a:xfrm>
          <a:off x="0" y="0"/>
          <a:ext cx="0" cy="0"/>
          <a:chOff x="0" y="0"/>
          <a:chExt cx="0" cy="0"/>
        </a:xfrm>
      </p:grpSpPr>
      <p:sp>
        <p:nvSpPr>
          <p:cNvPr id="104" name="Google Shape;104;p34"/>
          <p:cNvSpPr/>
          <p:nvPr/>
        </p:nvSpPr>
        <p:spPr>
          <a:xfrm>
            <a:off x="937452" y="791100"/>
            <a:ext cx="218700" cy="3561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5" name="Google Shape;105;p34"/>
          <p:cNvSpPr/>
          <p:nvPr/>
        </p:nvSpPr>
        <p:spPr>
          <a:xfrm>
            <a:off x="1161900" y="-16800"/>
            <a:ext cx="4296000" cy="5160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34"/>
          <p:cNvSpPr txBox="1">
            <a:spLocks noGrp="1"/>
          </p:cNvSpPr>
          <p:nvPr>
            <p:ph type="title"/>
          </p:nvPr>
        </p:nvSpPr>
        <p:spPr>
          <a:xfrm>
            <a:off x="4516200" y="791100"/>
            <a:ext cx="4203000" cy="356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28600" tIns="228600" rIns="228600" bIns="0" anchor="t" anchorCtr="0">
            <a:noAutofit/>
          </a:bodyPr>
          <a:lstStyle>
            <a:lvl1pPr lvl="0" algn="l" rtl="0">
              <a:lnSpc>
                <a:spcPct val="90000"/>
              </a:lnSpc>
              <a:spcBef>
                <a:spcPts val="0"/>
              </a:spcBef>
              <a:spcAft>
                <a:spcPts val="0"/>
              </a:spcAft>
              <a:buSzPts val="2400"/>
              <a:buNone/>
              <a:defRPr sz="2400">
                <a:highlight>
                  <a:schemeClr val="accent1"/>
                </a:highlight>
              </a:defRPr>
            </a:lvl1pPr>
            <a:lvl2pPr lvl="1" algn="l" rtl="0">
              <a:lnSpc>
                <a:spcPct val="90000"/>
              </a:lnSpc>
              <a:spcBef>
                <a:spcPts val="800"/>
              </a:spcBef>
              <a:spcAft>
                <a:spcPts val="0"/>
              </a:spcAft>
              <a:buSzPts val="3000"/>
              <a:buNone/>
              <a:defRPr/>
            </a:lvl2pPr>
            <a:lvl3pPr lvl="2" algn="l" rtl="0">
              <a:lnSpc>
                <a:spcPct val="90000"/>
              </a:lnSpc>
              <a:spcBef>
                <a:spcPts val="0"/>
              </a:spcBef>
              <a:spcAft>
                <a:spcPts val="0"/>
              </a:spcAft>
              <a:buSzPts val="3000"/>
              <a:buNone/>
              <a:defRPr/>
            </a:lvl3pPr>
            <a:lvl4pPr lvl="3" algn="l" rtl="0">
              <a:lnSpc>
                <a:spcPct val="90000"/>
              </a:lnSpc>
              <a:spcBef>
                <a:spcPts val="0"/>
              </a:spcBef>
              <a:spcAft>
                <a:spcPts val="0"/>
              </a:spcAft>
              <a:buSzPts val="3000"/>
              <a:buNone/>
              <a:defRPr/>
            </a:lvl4pPr>
            <a:lvl5pPr lvl="4" algn="l" rtl="0">
              <a:lnSpc>
                <a:spcPct val="90000"/>
              </a:lnSpc>
              <a:spcBef>
                <a:spcPts val="0"/>
              </a:spcBef>
              <a:spcAft>
                <a:spcPts val="0"/>
              </a:spcAft>
              <a:buSzPts val="3000"/>
              <a:buNone/>
              <a:defRPr/>
            </a:lvl5pPr>
            <a:lvl6pPr lvl="5" algn="l" rtl="0">
              <a:lnSpc>
                <a:spcPct val="90000"/>
              </a:lnSpc>
              <a:spcBef>
                <a:spcPts val="0"/>
              </a:spcBef>
              <a:spcAft>
                <a:spcPts val="0"/>
              </a:spcAft>
              <a:buSzPts val="3000"/>
              <a:buNone/>
              <a:defRPr/>
            </a:lvl6pPr>
            <a:lvl7pPr lvl="6" algn="l" rtl="0">
              <a:lnSpc>
                <a:spcPct val="90000"/>
              </a:lnSpc>
              <a:spcBef>
                <a:spcPts val="0"/>
              </a:spcBef>
              <a:spcAft>
                <a:spcPts val="0"/>
              </a:spcAft>
              <a:buSzPts val="3000"/>
              <a:buNone/>
              <a:defRPr/>
            </a:lvl7pPr>
            <a:lvl8pPr lvl="7" algn="l" rtl="0">
              <a:lnSpc>
                <a:spcPct val="90000"/>
              </a:lnSpc>
              <a:spcBef>
                <a:spcPts val="0"/>
              </a:spcBef>
              <a:spcAft>
                <a:spcPts val="0"/>
              </a:spcAft>
              <a:buSzPts val="3000"/>
              <a:buNone/>
              <a:defRPr/>
            </a:lvl8pPr>
            <a:lvl9pPr lvl="8" algn="l" rtl="0">
              <a:lnSpc>
                <a:spcPct val="90000"/>
              </a:lnSpc>
              <a:spcBef>
                <a:spcPts val="0"/>
              </a:spcBef>
              <a:spcAft>
                <a:spcPts val="0"/>
              </a:spcAft>
              <a:buSzPts val="3000"/>
              <a:buNone/>
              <a:defRPr/>
            </a:lvl9pPr>
          </a:lstStyle>
          <a:p>
            <a:endParaRPr/>
          </a:p>
        </p:txBody>
      </p:sp>
      <p:sp>
        <p:nvSpPr>
          <p:cNvPr id="107" name="Google Shape;107;p34"/>
          <p:cNvSpPr txBox="1">
            <a:spLocks noGrp="1"/>
          </p:cNvSpPr>
          <p:nvPr>
            <p:ph type="body" idx="1"/>
          </p:nvPr>
        </p:nvSpPr>
        <p:spPr>
          <a:xfrm>
            <a:off x="4516200" y="1776100"/>
            <a:ext cx="4203000" cy="25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28600" tIns="45700" rIns="228600" bIns="91425" anchor="t" anchorCtr="0">
            <a:noAutofit/>
          </a:bodyPr>
          <a:lstStyle>
            <a:lvl1pPr marL="457200" lvl="0" indent="-228600" rtl="0">
              <a:spcBef>
                <a:spcPts val="0"/>
              </a:spcBef>
              <a:spcAft>
                <a:spcPts val="0"/>
              </a:spcAft>
              <a:buSzPts val="1600"/>
              <a:buNone/>
              <a:defRPr sz="1600"/>
            </a:lvl1pPr>
            <a:lvl2pPr marL="914400" lvl="1" indent="-228600" rtl="0">
              <a:spcBef>
                <a:spcPts val="400"/>
              </a:spcBef>
              <a:spcAft>
                <a:spcPts val="0"/>
              </a:spcAft>
              <a:buSzPts val="1600"/>
              <a:buNone/>
              <a:defRPr/>
            </a:lvl2pPr>
            <a:lvl3pPr marL="1371600" lvl="2" indent="-228600" rtl="0">
              <a:spcBef>
                <a:spcPts val="400"/>
              </a:spcBef>
              <a:spcAft>
                <a:spcPts val="0"/>
              </a:spcAft>
              <a:buSzPts val="1600"/>
              <a:buNone/>
              <a:defRPr/>
            </a:lvl3pPr>
            <a:lvl4pPr marL="1828800" lvl="3" indent="-228600" rtl="0">
              <a:spcBef>
                <a:spcPts val="400"/>
              </a:spcBef>
              <a:spcAft>
                <a:spcPts val="0"/>
              </a:spcAft>
              <a:buSzPts val="1600"/>
              <a:buNone/>
              <a:defRPr sz="1600"/>
            </a:lvl4pPr>
            <a:lvl5pPr marL="2286000" lvl="4" indent="-228600" rtl="0">
              <a:spcBef>
                <a:spcPts val="400"/>
              </a:spcBef>
              <a:spcAft>
                <a:spcPts val="0"/>
              </a:spcAft>
              <a:buSzPts val="1600"/>
              <a:buNone/>
              <a:defRPr sz="1600"/>
            </a:lvl5pPr>
            <a:lvl6pPr marL="2743200" lvl="5" indent="-228600" rtl="0">
              <a:spcBef>
                <a:spcPts val="400"/>
              </a:spcBef>
              <a:spcAft>
                <a:spcPts val="0"/>
              </a:spcAft>
              <a:buSzPts val="1600"/>
              <a:buNone/>
              <a:defRPr sz="1600"/>
            </a:lvl6pPr>
            <a:lvl7pPr marL="3200400" lvl="6" indent="-228600" rtl="0">
              <a:spcBef>
                <a:spcPts val="400"/>
              </a:spcBef>
              <a:spcAft>
                <a:spcPts val="0"/>
              </a:spcAft>
              <a:buSzPts val="1600"/>
              <a:buNone/>
              <a:defRPr sz="1600"/>
            </a:lvl7pPr>
            <a:lvl8pPr marL="3657600" lvl="7" indent="-228600" rtl="0">
              <a:spcBef>
                <a:spcPts val="400"/>
              </a:spcBef>
              <a:spcAft>
                <a:spcPts val="0"/>
              </a:spcAft>
              <a:buSzPts val="1600"/>
              <a:buNone/>
              <a:defRPr sz="1600"/>
            </a:lvl8pPr>
            <a:lvl9pPr marL="4114800" lvl="8" indent="-228600" rtl="0">
              <a:spcBef>
                <a:spcPts val="400"/>
              </a:spcBef>
              <a:spcAft>
                <a:spcPts val="400"/>
              </a:spcAft>
              <a:buSzPts val="1600"/>
              <a:buNone/>
              <a:defRPr sz="1600"/>
            </a:lvl9pPr>
          </a:lstStyle>
          <a:p>
            <a:endParaRPr/>
          </a:p>
        </p:txBody>
      </p:sp>
    </p:spTree>
    <p:extLst>
      <p:ext uri="{BB962C8B-B14F-4D97-AF65-F5344CB8AC3E}">
        <p14:creationId xmlns:p14="http://schemas.microsoft.com/office/powerpoint/2010/main" val="1400775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2: Title, text, photo layout, left">
  <p:cSld name="22: Title, text, photo layout, left">
    <p:spTree>
      <p:nvGrpSpPr>
        <p:cNvPr id="1" name="Shape 108"/>
        <p:cNvGrpSpPr/>
        <p:nvPr/>
      </p:nvGrpSpPr>
      <p:grpSpPr>
        <a:xfrm>
          <a:off x="0" y="0"/>
          <a:ext cx="0" cy="0"/>
          <a:chOff x="0" y="0"/>
          <a:chExt cx="0" cy="0"/>
        </a:xfrm>
      </p:grpSpPr>
      <p:sp>
        <p:nvSpPr>
          <p:cNvPr id="109" name="Google Shape;109;p35"/>
          <p:cNvSpPr/>
          <p:nvPr/>
        </p:nvSpPr>
        <p:spPr>
          <a:xfrm>
            <a:off x="4091100" y="625"/>
            <a:ext cx="4308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35"/>
          <p:cNvSpPr txBox="1">
            <a:spLocks noGrp="1"/>
          </p:cNvSpPr>
          <p:nvPr>
            <p:ph type="title"/>
          </p:nvPr>
        </p:nvSpPr>
        <p:spPr>
          <a:xfrm>
            <a:off x="845675" y="791050"/>
            <a:ext cx="4203000" cy="984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28600" tIns="228600" rIns="228600" bIns="0" anchor="b" anchorCtr="0">
            <a:noAutofit/>
          </a:bodyPr>
          <a:lstStyle>
            <a:lvl1pPr lvl="0" algn="l" rtl="0">
              <a:lnSpc>
                <a:spcPct val="90000"/>
              </a:lnSpc>
              <a:spcBef>
                <a:spcPts val="0"/>
              </a:spcBef>
              <a:spcAft>
                <a:spcPts val="0"/>
              </a:spcAft>
              <a:buSzPts val="2400"/>
              <a:buNone/>
              <a:defRPr sz="2400">
                <a:highlight>
                  <a:schemeClr val="accent1"/>
                </a:highlight>
              </a:defRPr>
            </a:lvl1pPr>
            <a:lvl2pPr lvl="1" algn="l" rtl="0">
              <a:lnSpc>
                <a:spcPct val="90000"/>
              </a:lnSpc>
              <a:spcBef>
                <a:spcPts val="800"/>
              </a:spcBef>
              <a:spcAft>
                <a:spcPts val="0"/>
              </a:spcAft>
              <a:buSzPts val="3000"/>
              <a:buNone/>
              <a:defRPr/>
            </a:lvl2pPr>
            <a:lvl3pPr lvl="2" algn="l" rtl="0">
              <a:lnSpc>
                <a:spcPct val="90000"/>
              </a:lnSpc>
              <a:spcBef>
                <a:spcPts val="0"/>
              </a:spcBef>
              <a:spcAft>
                <a:spcPts val="0"/>
              </a:spcAft>
              <a:buSzPts val="3000"/>
              <a:buNone/>
              <a:defRPr/>
            </a:lvl3pPr>
            <a:lvl4pPr lvl="3" algn="l" rtl="0">
              <a:lnSpc>
                <a:spcPct val="90000"/>
              </a:lnSpc>
              <a:spcBef>
                <a:spcPts val="0"/>
              </a:spcBef>
              <a:spcAft>
                <a:spcPts val="0"/>
              </a:spcAft>
              <a:buSzPts val="3000"/>
              <a:buNone/>
              <a:defRPr/>
            </a:lvl4pPr>
            <a:lvl5pPr lvl="4" algn="l" rtl="0">
              <a:lnSpc>
                <a:spcPct val="90000"/>
              </a:lnSpc>
              <a:spcBef>
                <a:spcPts val="0"/>
              </a:spcBef>
              <a:spcAft>
                <a:spcPts val="0"/>
              </a:spcAft>
              <a:buSzPts val="3000"/>
              <a:buNone/>
              <a:defRPr/>
            </a:lvl5pPr>
            <a:lvl6pPr lvl="5" algn="l" rtl="0">
              <a:lnSpc>
                <a:spcPct val="90000"/>
              </a:lnSpc>
              <a:spcBef>
                <a:spcPts val="0"/>
              </a:spcBef>
              <a:spcAft>
                <a:spcPts val="0"/>
              </a:spcAft>
              <a:buSzPts val="3000"/>
              <a:buNone/>
              <a:defRPr/>
            </a:lvl6pPr>
            <a:lvl7pPr lvl="6" algn="l" rtl="0">
              <a:lnSpc>
                <a:spcPct val="90000"/>
              </a:lnSpc>
              <a:spcBef>
                <a:spcPts val="0"/>
              </a:spcBef>
              <a:spcAft>
                <a:spcPts val="0"/>
              </a:spcAft>
              <a:buSzPts val="3000"/>
              <a:buNone/>
              <a:defRPr/>
            </a:lvl7pPr>
            <a:lvl8pPr lvl="7" algn="l" rtl="0">
              <a:lnSpc>
                <a:spcPct val="90000"/>
              </a:lnSpc>
              <a:spcBef>
                <a:spcPts val="0"/>
              </a:spcBef>
              <a:spcAft>
                <a:spcPts val="0"/>
              </a:spcAft>
              <a:buSzPts val="3000"/>
              <a:buNone/>
              <a:defRPr/>
            </a:lvl8pPr>
            <a:lvl9pPr lvl="8" algn="l" rtl="0">
              <a:lnSpc>
                <a:spcPct val="90000"/>
              </a:lnSpc>
              <a:spcBef>
                <a:spcPts val="0"/>
              </a:spcBef>
              <a:spcAft>
                <a:spcPts val="0"/>
              </a:spcAft>
              <a:buSzPts val="3000"/>
              <a:buNone/>
              <a:defRPr/>
            </a:lvl9pPr>
          </a:lstStyle>
          <a:p>
            <a:endParaRPr/>
          </a:p>
        </p:txBody>
      </p:sp>
      <p:sp>
        <p:nvSpPr>
          <p:cNvPr id="111" name="Google Shape;111;p35"/>
          <p:cNvSpPr txBox="1">
            <a:spLocks noGrp="1"/>
          </p:cNvSpPr>
          <p:nvPr>
            <p:ph type="body" idx="1"/>
          </p:nvPr>
        </p:nvSpPr>
        <p:spPr>
          <a:xfrm>
            <a:off x="845675" y="1776050"/>
            <a:ext cx="4203000" cy="25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28600" tIns="45700" rIns="228600" bIns="91425" anchor="t" anchorCtr="0">
            <a:noAutofit/>
          </a:bodyPr>
          <a:lstStyle>
            <a:lvl1pPr marL="457200" lvl="0" indent="-228600" rtl="0">
              <a:spcBef>
                <a:spcPts val="0"/>
              </a:spcBef>
              <a:spcAft>
                <a:spcPts val="0"/>
              </a:spcAft>
              <a:buSzPts val="1600"/>
              <a:buNone/>
              <a:defRPr sz="1600"/>
            </a:lvl1pPr>
            <a:lvl2pPr marL="914400" lvl="1" indent="-228600" rtl="0">
              <a:spcBef>
                <a:spcPts val="400"/>
              </a:spcBef>
              <a:spcAft>
                <a:spcPts val="0"/>
              </a:spcAft>
              <a:buSzPts val="1600"/>
              <a:buNone/>
              <a:defRPr/>
            </a:lvl2pPr>
            <a:lvl3pPr marL="1371600" lvl="2" indent="-228600" rtl="0">
              <a:spcBef>
                <a:spcPts val="400"/>
              </a:spcBef>
              <a:spcAft>
                <a:spcPts val="0"/>
              </a:spcAft>
              <a:buSzPts val="1600"/>
              <a:buNone/>
              <a:defRPr/>
            </a:lvl3pPr>
            <a:lvl4pPr marL="1828800" lvl="3" indent="-228600" rtl="0">
              <a:spcBef>
                <a:spcPts val="400"/>
              </a:spcBef>
              <a:spcAft>
                <a:spcPts val="0"/>
              </a:spcAft>
              <a:buSzPts val="1600"/>
              <a:buNone/>
              <a:defRPr sz="1600"/>
            </a:lvl4pPr>
            <a:lvl5pPr marL="2286000" lvl="4" indent="-228600" rtl="0">
              <a:spcBef>
                <a:spcPts val="400"/>
              </a:spcBef>
              <a:spcAft>
                <a:spcPts val="0"/>
              </a:spcAft>
              <a:buSzPts val="1600"/>
              <a:buNone/>
              <a:defRPr sz="1600"/>
            </a:lvl5pPr>
            <a:lvl6pPr marL="2743200" lvl="5" indent="-228600" rtl="0">
              <a:spcBef>
                <a:spcPts val="400"/>
              </a:spcBef>
              <a:spcAft>
                <a:spcPts val="0"/>
              </a:spcAft>
              <a:buSzPts val="1600"/>
              <a:buNone/>
              <a:defRPr sz="1600"/>
            </a:lvl6pPr>
            <a:lvl7pPr marL="3200400" lvl="6" indent="-228600" rtl="0">
              <a:spcBef>
                <a:spcPts val="400"/>
              </a:spcBef>
              <a:spcAft>
                <a:spcPts val="0"/>
              </a:spcAft>
              <a:buSzPts val="1600"/>
              <a:buNone/>
              <a:defRPr sz="1600"/>
            </a:lvl7pPr>
            <a:lvl8pPr marL="3657600" lvl="7" indent="-228600" rtl="0">
              <a:spcBef>
                <a:spcPts val="400"/>
              </a:spcBef>
              <a:spcAft>
                <a:spcPts val="0"/>
              </a:spcAft>
              <a:buSzPts val="1600"/>
              <a:buNone/>
              <a:defRPr sz="1600"/>
            </a:lvl8pPr>
            <a:lvl9pPr marL="4114800" lvl="8" indent="-228600" rtl="0">
              <a:spcBef>
                <a:spcPts val="400"/>
              </a:spcBef>
              <a:spcAft>
                <a:spcPts val="400"/>
              </a:spcAft>
              <a:buSzPts val="1600"/>
              <a:buNone/>
              <a:defRPr sz="1600"/>
            </a:lvl9pPr>
          </a:lstStyle>
          <a:p>
            <a:endParaRPr/>
          </a:p>
        </p:txBody>
      </p:sp>
      <p:sp>
        <p:nvSpPr>
          <p:cNvPr id="112" name="Google Shape;112;p35"/>
          <p:cNvSpPr/>
          <p:nvPr/>
        </p:nvSpPr>
        <p:spPr>
          <a:xfrm>
            <a:off x="8392811" y="791100"/>
            <a:ext cx="218700" cy="3561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74270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2: Title, text — one column, default">
  <p:cSld name="22: Title, text — one column, default">
    <p:spTree>
      <p:nvGrpSpPr>
        <p:cNvPr id="1" name="Shape 113"/>
        <p:cNvGrpSpPr/>
        <p:nvPr/>
      </p:nvGrpSpPr>
      <p:grpSpPr>
        <a:xfrm>
          <a:off x="0" y="0"/>
          <a:ext cx="0" cy="0"/>
          <a:chOff x="0" y="0"/>
          <a:chExt cx="0" cy="0"/>
        </a:xfrm>
      </p:grpSpPr>
      <p:sp>
        <p:nvSpPr>
          <p:cNvPr id="114" name="Google Shape;114;p36"/>
          <p:cNvSpPr txBox="1">
            <a:spLocks noGrp="1"/>
          </p:cNvSpPr>
          <p:nvPr>
            <p:ph type="body" idx="1"/>
          </p:nvPr>
        </p:nvSpPr>
        <p:spPr>
          <a:xfrm>
            <a:off x="429875" y="884250"/>
            <a:ext cx="8289300" cy="39432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endParaRPr/>
          </a:p>
        </p:txBody>
      </p:sp>
      <p:sp>
        <p:nvSpPr>
          <p:cNvPr id="115" name="Google Shape;115;p36"/>
          <p:cNvSpPr txBox="1">
            <a:spLocks noGrp="1"/>
          </p:cNvSpPr>
          <p:nvPr>
            <p:ph type="title"/>
          </p:nvPr>
        </p:nvSpPr>
        <p:spPr>
          <a:xfrm>
            <a:off x="424925" y="315900"/>
            <a:ext cx="8294400" cy="568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80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Tree>
    <p:extLst>
      <p:ext uri="{BB962C8B-B14F-4D97-AF65-F5344CB8AC3E}">
        <p14:creationId xmlns:p14="http://schemas.microsoft.com/office/powerpoint/2010/main" val="34982382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2: Title, text — one column, default with subheading">
  <p:cSld name="22: Title, text — one column, default with subheading">
    <p:spTree>
      <p:nvGrpSpPr>
        <p:cNvPr id="1" name="Shape 116"/>
        <p:cNvGrpSpPr/>
        <p:nvPr/>
      </p:nvGrpSpPr>
      <p:grpSpPr>
        <a:xfrm>
          <a:off x="0" y="0"/>
          <a:ext cx="0" cy="0"/>
          <a:chOff x="0" y="0"/>
          <a:chExt cx="0" cy="0"/>
        </a:xfrm>
      </p:grpSpPr>
      <p:sp>
        <p:nvSpPr>
          <p:cNvPr id="117" name="Google Shape;117;p37"/>
          <p:cNvSpPr txBox="1">
            <a:spLocks noGrp="1"/>
          </p:cNvSpPr>
          <p:nvPr>
            <p:ph type="body" idx="1"/>
          </p:nvPr>
        </p:nvSpPr>
        <p:spPr>
          <a:xfrm>
            <a:off x="429875" y="1092225"/>
            <a:ext cx="8289300" cy="37350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endParaRPr/>
          </a:p>
        </p:txBody>
      </p:sp>
      <p:sp>
        <p:nvSpPr>
          <p:cNvPr id="118" name="Google Shape;118;p37"/>
          <p:cNvSpPr txBox="1">
            <a:spLocks noGrp="1"/>
          </p:cNvSpPr>
          <p:nvPr>
            <p:ph type="title"/>
          </p:nvPr>
        </p:nvSpPr>
        <p:spPr>
          <a:xfrm>
            <a:off x="424925" y="315900"/>
            <a:ext cx="8294400" cy="440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80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
        <p:nvSpPr>
          <p:cNvPr id="119" name="Google Shape;119;p37"/>
          <p:cNvSpPr txBox="1">
            <a:spLocks noGrp="1"/>
          </p:cNvSpPr>
          <p:nvPr>
            <p:ph type="subTitle" idx="2"/>
          </p:nvPr>
        </p:nvSpPr>
        <p:spPr>
          <a:xfrm>
            <a:off x="427950" y="756003"/>
            <a:ext cx="8373000" cy="2139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1"/>
              </a:buClr>
              <a:buSzPts val="1600"/>
              <a:buNone/>
              <a:defRPr sz="1600" b="1">
                <a:solidFill>
                  <a:schemeClr val="lt1"/>
                </a:solidFill>
                <a:highlight>
                  <a:schemeClr val="dk1"/>
                </a:highlight>
              </a:defRPr>
            </a:lvl1pPr>
            <a:lvl2pPr lvl="1" rtl="0">
              <a:lnSpc>
                <a:spcPct val="90000"/>
              </a:lnSpc>
              <a:spcBef>
                <a:spcPts val="400"/>
              </a:spcBef>
              <a:spcAft>
                <a:spcPts val="0"/>
              </a:spcAft>
              <a:buSzPts val="1600"/>
              <a:buNone/>
              <a:defRPr/>
            </a:lvl2pPr>
            <a:lvl3pPr lvl="2" rtl="0">
              <a:lnSpc>
                <a:spcPct val="90000"/>
              </a:lnSpc>
              <a:spcBef>
                <a:spcPts val="400"/>
              </a:spcBef>
              <a:spcAft>
                <a:spcPts val="0"/>
              </a:spcAft>
              <a:buSzPts val="1600"/>
              <a:buNone/>
              <a:defRPr/>
            </a:lvl3pPr>
            <a:lvl4pPr lvl="3" rtl="0">
              <a:lnSpc>
                <a:spcPct val="90000"/>
              </a:lnSpc>
              <a:spcBef>
                <a:spcPts val="400"/>
              </a:spcBef>
              <a:spcAft>
                <a:spcPts val="0"/>
              </a:spcAft>
              <a:buSzPts val="1200"/>
              <a:buNone/>
              <a:defRPr/>
            </a:lvl4pPr>
            <a:lvl5pPr lvl="4" rtl="0">
              <a:lnSpc>
                <a:spcPct val="90000"/>
              </a:lnSpc>
              <a:spcBef>
                <a:spcPts val="400"/>
              </a:spcBef>
              <a:spcAft>
                <a:spcPts val="0"/>
              </a:spcAft>
              <a:buSzPts val="1200"/>
              <a:buNone/>
              <a:defRPr/>
            </a:lvl5pPr>
            <a:lvl6pPr lvl="5" rtl="0">
              <a:lnSpc>
                <a:spcPct val="90000"/>
              </a:lnSpc>
              <a:spcBef>
                <a:spcPts val="400"/>
              </a:spcBef>
              <a:spcAft>
                <a:spcPts val="0"/>
              </a:spcAft>
              <a:buSzPts val="800"/>
              <a:buNone/>
              <a:defRPr/>
            </a:lvl6pPr>
            <a:lvl7pPr lvl="6" rtl="0">
              <a:lnSpc>
                <a:spcPct val="90000"/>
              </a:lnSpc>
              <a:spcBef>
                <a:spcPts val="400"/>
              </a:spcBef>
              <a:spcAft>
                <a:spcPts val="0"/>
              </a:spcAft>
              <a:buSzPts val="800"/>
              <a:buNone/>
              <a:defRPr/>
            </a:lvl7pPr>
            <a:lvl8pPr lvl="7" rtl="0">
              <a:lnSpc>
                <a:spcPct val="90000"/>
              </a:lnSpc>
              <a:spcBef>
                <a:spcPts val="400"/>
              </a:spcBef>
              <a:spcAft>
                <a:spcPts val="0"/>
              </a:spcAft>
              <a:buSzPts val="800"/>
              <a:buNone/>
              <a:defRPr/>
            </a:lvl8pPr>
            <a:lvl9pPr lvl="8" rtl="0">
              <a:lnSpc>
                <a:spcPct val="90000"/>
              </a:lnSpc>
              <a:spcBef>
                <a:spcPts val="400"/>
              </a:spcBef>
              <a:spcAft>
                <a:spcPts val="400"/>
              </a:spcAft>
              <a:buSzPts val="800"/>
              <a:buNone/>
              <a:defRPr/>
            </a:lvl9pPr>
          </a:lstStyle>
          <a:p>
            <a:endParaRPr/>
          </a:p>
        </p:txBody>
      </p:sp>
    </p:spTree>
    <p:extLst>
      <p:ext uri="{BB962C8B-B14F-4D97-AF65-F5344CB8AC3E}">
        <p14:creationId xmlns:p14="http://schemas.microsoft.com/office/powerpoint/2010/main" val="1289926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2: Chapter break top, black">
  <p:cSld name="22: Chapter break top, black">
    <p:spTree>
      <p:nvGrpSpPr>
        <p:cNvPr id="1" name="Shape 120"/>
        <p:cNvGrpSpPr/>
        <p:nvPr/>
      </p:nvGrpSpPr>
      <p:grpSpPr>
        <a:xfrm>
          <a:off x="0" y="0"/>
          <a:ext cx="0" cy="0"/>
          <a:chOff x="0" y="0"/>
          <a:chExt cx="0" cy="0"/>
        </a:xfrm>
      </p:grpSpPr>
      <p:sp>
        <p:nvSpPr>
          <p:cNvPr id="121" name="Google Shape;121;p38"/>
          <p:cNvSpPr/>
          <p:nvPr/>
        </p:nvSpPr>
        <p:spPr>
          <a:xfrm>
            <a:off x="50" y="0"/>
            <a:ext cx="9144000" cy="1819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22" name="Google Shape;122;p38"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
        <p:nvSpPr>
          <p:cNvPr id="123" name="Google Shape;123;p38"/>
          <p:cNvSpPr txBox="1">
            <a:spLocks noGrp="1"/>
          </p:cNvSpPr>
          <p:nvPr>
            <p:ph type="title"/>
          </p:nvPr>
        </p:nvSpPr>
        <p:spPr>
          <a:xfrm>
            <a:off x="424100" y="310100"/>
            <a:ext cx="8295000" cy="12519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800"/>
              </a:spcBef>
              <a:spcAft>
                <a:spcPts val="0"/>
              </a:spcAft>
              <a:buClr>
                <a:schemeClr val="dk1"/>
              </a:buClr>
              <a:buSzPts val="3200"/>
              <a:buFont typeface="Arial"/>
              <a:buNone/>
              <a:defRPr sz="3200" b="1">
                <a:solidFill>
                  <a:schemeClr val="dk1"/>
                </a:solidFill>
              </a:defRPr>
            </a:lvl2pPr>
            <a:lvl3pPr lvl="2" algn="l" rtl="0">
              <a:lnSpc>
                <a:spcPct val="90000"/>
              </a:lnSpc>
              <a:spcBef>
                <a:spcPts val="800"/>
              </a:spcBef>
              <a:spcAft>
                <a:spcPts val="0"/>
              </a:spcAft>
              <a:buClr>
                <a:schemeClr val="dk1"/>
              </a:buClr>
              <a:buSzPts val="3200"/>
              <a:buFont typeface="Arial"/>
              <a:buNone/>
              <a:defRPr sz="3200" b="1">
                <a:solidFill>
                  <a:schemeClr val="dk1"/>
                </a:solidFill>
              </a:defRPr>
            </a:lvl3pPr>
            <a:lvl4pPr lvl="3" algn="l" rtl="0">
              <a:lnSpc>
                <a:spcPct val="90000"/>
              </a:lnSpc>
              <a:spcBef>
                <a:spcPts val="800"/>
              </a:spcBef>
              <a:spcAft>
                <a:spcPts val="0"/>
              </a:spcAft>
              <a:buClr>
                <a:schemeClr val="dk1"/>
              </a:buClr>
              <a:buSzPts val="3200"/>
              <a:buFont typeface="Arial"/>
              <a:buNone/>
              <a:defRPr sz="3200" b="1">
                <a:solidFill>
                  <a:schemeClr val="dk1"/>
                </a:solidFill>
              </a:defRPr>
            </a:lvl4pPr>
            <a:lvl5pPr lvl="4" algn="l" rtl="0">
              <a:lnSpc>
                <a:spcPct val="90000"/>
              </a:lnSpc>
              <a:spcBef>
                <a:spcPts val="800"/>
              </a:spcBef>
              <a:spcAft>
                <a:spcPts val="0"/>
              </a:spcAft>
              <a:buClr>
                <a:schemeClr val="dk1"/>
              </a:buClr>
              <a:buSzPts val="3200"/>
              <a:buFont typeface="Arial"/>
              <a:buNone/>
              <a:defRPr sz="3200" b="1">
                <a:solidFill>
                  <a:schemeClr val="dk1"/>
                </a:solidFill>
              </a:defRPr>
            </a:lvl5pPr>
            <a:lvl6pPr lvl="5" algn="l" rtl="0">
              <a:lnSpc>
                <a:spcPct val="90000"/>
              </a:lnSpc>
              <a:spcBef>
                <a:spcPts val="800"/>
              </a:spcBef>
              <a:spcAft>
                <a:spcPts val="0"/>
              </a:spcAft>
              <a:buClr>
                <a:schemeClr val="dk1"/>
              </a:buClr>
              <a:buSzPts val="3200"/>
              <a:buFont typeface="Arial"/>
              <a:buNone/>
              <a:defRPr sz="3200" b="1">
                <a:solidFill>
                  <a:schemeClr val="dk1"/>
                </a:solidFill>
              </a:defRPr>
            </a:lvl6pPr>
            <a:lvl7pPr lvl="6" algn="l" rtl="0">
              <a:lnSpc>
                <a:spcPct val="90000"/>
              </a:lnSpc>
              <a:spcBef>
                <a:spcPts val="800"/>
              </a:spcBef>
              <a:spcAft>
                <a:spcPts val="0"/>
              </a:spcAft>
              <a:buClr>
                <a:schemeClr val="dk1"/>
              </a:buClr>
              <a:buSzPts val="3200"/>
              <a:buFont typeface="Arial"/>
              <a:buNone/>
              <a:defRPr sz="3200" b="1">
                <a:solidFill>
                  <a:schemeClr val="dk1"/>
                </a:solidFill>
              </a:defRPr>
            </a:lvl7pPr>
            <a:lvl8pPr lvl="7" algn="l" rtl="0">
              <a:lnSpc>
                <a:spcPct val="90000"/>
              </a:lnSpc>
              <a:spcBef>
                <a:spcPts val="800"/>
              </a:spcBef>
              <a:spcAft>
                <a:spcPts val="0"/>
              </a:spcAft>
              <a:buClr>
                <a:schemeClr val="dk1"/>
              </a:buClr>
              <a:buSzPts val="3200"/>
              <a:buFont typeface="Arial"/>
              <a:buNone/>
              <a:defRPr sz="3200" b="1">
                <a:solidFill>
                  <a:schemeClr val="dk1"/>
                </a:solidFill>
              </a:defRPr>
            </a:lvl8pPr>
            <a:lvl9pPr lvl="8" algn="l" rtl="0">
              <a:lnSpc>
                <a:spcPct val="90000"/>
              </a:lnSpc>
              <a:spcBef>
                <a:spcPts val="800"/>
              </a:spcBef>
              <a:spcAft>
                <a:spcPts val="800"/>
              </a:spcAft>
              <a:buClr>
                <a:schemeClr val="dk1"/>
              </a:buClr>
              <a:buSzPts val="3200"/>
              <a:buFont typeface="Arial"/>
              <a:buNone/>
              <a:defRPr sz="3200" b="1">
                <a:solidFill>
                  <a:schemeClr val="dk1"/>
                </a:solidFill>
              </a:defRPr>
            </a:lvl9pPr>
          </a:lstStyle>
          <a:p>
            <a:endParaRPr/>
          </a:p>
        </p:txBody>
      </p:sp>
    </p:spTree>
    <p:extLst>
      <p:ext uri="{BB962C8B-B14F-4D97-AF65-F5344CB8AC3E}">
        <p14:creationId xmlns:p14="http://schemas.microsoft.com/office/powerpoint/2010/main" val="33454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0 Headline with text 1">
  <p:cSld name="TITLE_ONLY_1">
    <p:spTree>
      <p:nvGrpSpPr>
        <p:cNvPr id="1" name="Shape 66"/>
        <p:cNvGrpSpPr/>
        <p:nvPr/>
      </p:nvGrpSpPr>
      <p:grpSpPr>
        <a:xfrm>
          <a:off x="0" y="0"/>
          <a:ext cx="0" cy="0"/>
          <a:chOff x="0" y="0"/>
          <a:chExt cx="0" cy="0"/>
        </a:xfrm>
      </p:grpSpPr>
      <p:sp>
        <p:nvSpPr>
          <p:cNvPr id="67" name="Google Shape;67;p19"/>
          <p:cNvSpPr txBox="1">
            <a:spLocks noGrp="1"/>
          </p:cNvSpPr>
          <p:nvPr>
            <p:ph type="body" idx="1"/>
          </p:nvPr>
        </p:nvSpPr>
        <p:spPr>
          <a:xfrm>
            <a:off x="429868" y="1204825"/>
            <a:ext cx="78204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68" name="Google Shape;68;p19"/>
          <p:cNvSpPr txBox="1">
            <a:spLocks noGrp="1"/>
          </p:cNvSpPr>
          <p:nvPr>
            <p:ph type="title"/>
          </p:nvPr>
        </p:nvSpPr>
        <p:spPr>
          <a:xfrm>
            <a:off x="328581" y="22860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2: Chapter break top, gold">
  <p:cSld name="22: Chapter break top, gold">
    <p:spTree>
      <p:nvGrpSpPr>
        <p:cNvPr id="1" name="Shape 124"/>
        <p:cNvGrpSpPr/>
        <p:nvPr/>
      </p:nvGrpSpPr>
      <p:grpSpPr>
        <a:xfrm>
          <a:off x="0" y="0"/>
          <a:ext cx="0" cy="0"/>
          <a:chOff x="0" y="0"/>
          <a:chExt cx="0" cy="0"/>
        </a:xfrm>
      </p:grpSpPr>
      <p:pic>
        <p:nvPicPr>
          <p:cNvPr id="125" name="Google Shape;125;p39"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
        <p:nvSpPr>
          <p:cNvPr id="126" name="Google Shape;126;p39"/>
          <p:cNvSpPr/>
          <p:nvPr/>
        </p:nvSpPr>
        <p:spPr>
          <a:xfrm>
            <a:off x="0" y="-40250"/>
            <a:ext cx="9144000" cy="18594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7" name="Google Shape;127;p39"/>
          <p:cNvSpPr txBox="1">
            <a:spLocks noGrp="1"/>
          </p:cNvSpPr>
          <p:nvPr>
            <p:ph type="title"/>
          </p:nvPr>
        </p:nvSpPr>
        <p:spPr>
          <a:xfrm>
            <a:off x="424100" y="310100"/>
            <a:ext cx="8295000" cy="12519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lt1"/>
                </a:highlight>
                <a:latin typeface="Arial"/>
                <a:ea typeface="Arial"/>
                <a:cs typeface="Arial"/>
                <a:sym typeface="Arial"/>
              </a:defRPr>
            </a:lvl1pPr>
            <a:lvl2pPr lvl="1" algn="l" rtl="0">
              <a:lnSpc>
                <a:spcPct val="90000"/>
              </a:lnSpc>
              <a:spcBef>
                <a:spcPts val="800"/>
              </a:spcBef>
              <a:spcAft>
                <a:spcPts val="0"/>
              </a:spcAft>
              <a:buClr>
                <a:schemeClr val="dk1"/>
              </a:buClr>
              <a:buSzPts val="3200"/>
              <a:buFont typeface="Arial"/>
              <a:buNone/>
              <a:defRPr sz="3200" b="1">
                <a:solidFill>
                  <a:schemeClr val="dk1"/>
                </a:solidFill>
              </a:defRPr>
            </a:lvl2pPr>
            <a:lvl3pPr lvl="2" algn="l" rtl="0">
              <a:lnSpc>
                <a:spcPct val="90000"/>
              </a:lnSpc>
              <a:spcBef>
                <a:spcPts val="800"/>
              </a:spcBef>
              <a:spcAft>
                <a:spcPts val="0"/>
              </a:spcAft>
              <a:buClr>
                <a:schemeClr val="dk1"/>
              </a:buClr>
              <a:buSzPts val="3200"/>
              <a:buFont typeface="Arial"/>
              <a:buNone/>
              <a:defRPr sz="3200" b="1">
                <a:solidFill>
                  <a:schemeClr val="dk1"/>
                </a:solidFill>
              </a:defRPr>
            </a:lvl3pPr>
            <a:lvl4pPr lvl="3" algn="l" rtl="0">
              <a:lnSpc>
                <a:spcPct val="90000"/>
              </a:lnSpc>
              <a:spcBef>
                <a:spcPts val="800"/>
              </a:spcBef>
              <a:spcAft>
                <a:spcPts val="0"/>
              </a:spcAft>
              <a:buClr>
                <a:schemeClr val="dk1"/>
              </a:buClr>
              <a:buSzPts val="3200"/>
              <a:buFont typeface="Arial"/>
              <a:buNone/>
              <a:defRPr sz="3200" b="1">
                <a:solidFill>
                  <a:schemeClr val="dk1"/>
                </a:solidFill>
              </a:defRPr>
            </a:lvl4pPr>
            <a:lvl5pPr lvl="4" algn="l" rtl="0">
              <a:lnSpc>
                <a:spcPct val="90000"/>
              </a:lnSpc>
              <a:spcBef>
                <a:spcPts val="800"/>
              </a:spcBef>
              <a:spcAft>
                <a:spcPts val="0"/>
              </a:spcAft>
              <a:buClr>
                <a:schemeClr val="dk1"/>
              </a:buClr>
              <a:buSzPts val="3200"/>
              <a:buFont typeface="Arial"/>
              <a:buNone/>
              <a:defRPr sz="3200" b="1">
                <a:solidFill>
                  <a:schemeClr val="dk1"/>
                </a:solidFill>
              </a:defRPr>
            </a:lvl5pPr>
            <a:lvl6pPr lvl="5" algn="l" rtl="0">
              <a:lnSpc>
                <a:spcPct val="90000"/>
              </a:lnSpc>
              <a:spcBef>
                <a:spcPts val="800"/>
              </a:spcBef>
              <a:spcAft>
                <a:spcPts val="0"/>
              </a:spcAft>
              <a:buClr>
                <a:schemeClr val="dk1"/>
              </a:buClr>
              <a:buSzPts val="3200"/>
              <a:buFont typeface="Arial"/>
              <a:buNone/>
              <a:defRPr sz="3200" b="1">
                <a:solidFill>
                  <a:schemeClr val="dk1"/>
                </a:solidFill>
              </a:defRPr>
            </a:lvl6pPr>
            <a:lvl7pPr lvl="6" algn="l" rtl="0">
              <a:lnSpc>
                <a:spcPct val="90000"/>
              </a:lnSpc>
              <a:spcBef>
                <a:spcPts val="800"/>
              </a:spcBef>
              <a:spcAft>
                <a:spcPts val="0"/>
              </a:spcAft>
              <a:buClr>
                <a:schemeClr val="dk1"/>
              </a:buClr>
              <a:buSzPts val="3200"/>
              <a:buFont typeface="Arial"/>
              <a:buNone/>
              <a:defRPr sz="3200" b="1">
                <a:solidFill>
                  <a:schemeClr val="dk1"/>
                </a:solidFill>
              </a:defRPr>
            </a:lvl7pPr>
            <a:lvl8pPr lvl="7" algn="l" rtl="0">
              <a:lnSpc>
                <a:spcPct val="90000"/>
              </a:lnSpc>
              <a:spcBef>
                <a:spcPts val="800"/>
              </a:spcBef>
              <a:spcAft>
                <a:spcPts val="0"/>
              </a:spcAft>
              <a:buClr>
                <a:schemeClr val="dk1"/>
              </a:buClr>
              <a:buSzPts val="3200"/>
              <a:buFont typeface="Arial"/>
              <a:buNone/>
              <a:defRPr sz="3200" b="1">
                <a:solidFill>
                  <a:schemeClr val="dk1"/>
                </a:solidFill>
              </a:defRPr>
            </a:lvl8pPr>
            <a:lvl9pPr lvl="8" algn="l" rtl="0">
              <a:lnSpc>
                <a:spcPct val="90000"/>
              </a:lnSpc>
              <a:spcBef>
                <a:spcPts val="800"/>
              </a:spcBef>
              <a:spcAft>
                <a:spcPts val="800"/>
              </a:spcAft>
              <a:buClr>
                <a:schemeClr val="dk1"/>
              </a:buClr>
              <a:buSzPts val="3200"/>
              <a:buFont typeface="Arial"/>
              <a:buNone/>
              <a:defRPr sz="3200" b="1">
                <a:solidFill>
                  <a:schemeClr val="dk1"/>
                </a:solidFill>
              </a:defRPr>
            </a:lvl9pPr>
          </a:lstStyle>
          <a:p>
            <a:endParaRPr/>
          </a:p>
        </p:txBody>
      </p:sp>
    </p:spTree>
    <p:extLst>
      <p:ext uri="{BB962C8B-B14F-4D97-AF65-F5344CB8AC3E}">
        <p14:creationId xmlns:p14="http://schemas.microsoft.com/office/powerpoint/2010/main" val="2993838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2: Chapter break top, maroon">
  <p:cSld name="22: Chapter break top, maroon">
    <p:spTree>
      <p:nvGrpSpPr>
        <p:cNvPr id="1" name="Shape 128"/>
        <p:cNvGrpSpPr/>
        <p:nvPr/>
      </p:nvGrpSpPr>
      <p:grpSpPr>
        <a:xfrm>
          <a:off x="0" y="0"/>
          <a:ext cx="0" cy="0"/>
          <a:chOff x="0" y="0"/>
          <a:chExt cx="0" cy="0"/>
        </a:xfrm>
      </p:grpSpPr>
      <p:pic>
        <p:nvPicPr>
          <p:cNvPr id="129" name="Google Shape;129;p40"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
        <p:nvSpPr>
          <p:cNvPr id="130" name="Google Shape;130;p40"/>
          <p:cNvSpPr/>
          <p:nvPr/>
        </p:nvSpPr>
        <p:spPr>
          <a:xfrm>
            <a:off x="50" y="0"/>
            <a:ext cx="9144000" cy="1819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1" name="Google Shape;131;p40"/>
          <p:cNvSpPr txBox="1">
            <a:spLocks noGrp="1"/>
          </p:cNvSpPr>
          <p:nvPr>
            <p:ph type="title"/>
          </p:nvPr>
        </p:nvSpPr>
        <p:spPr>
          <a:xfrm>
            <a:off x="424100" y="310100"/>
            <a:ext cx="8295000" cy="12519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lt1"/>
                </a:highlight>
                <a:latin typeface="Arial"/>
                <a:ea typeface="Arial"/>
                <a:cs typeface="Arial"/>
                <a:sym typeface="Arial"/>
              </a:defRPr>
            </a:lvl1pPr>
            <a:lvl2pPr lvl="1" algn="l" rtl="0">
              <a:lnSpc>
                <a:spcPct val="100000"/>
              </a:lnSpc>
              <a:spcBef>
                <a:spcPts val="800"/>
              </a:spcBef>
              <a:spcAft>
                <a:spcPts val="0"/>
              </a:spcAft>
              <a:buClr>
                <a:schemeClr val="dk1"/>
              </a:buClr>
              <a:buSzPts val="3200"/>
              <a:buFont typeface="Arial"/>
              <a:buNone/>
              <a:defRPr sz="3200" b="1">
                <a:solidFill>
                  <a:schemeClr val="dk1"/>
                </a:solidFill>
              </a:defRPr>
            </a:lvl2pPr>
            <a:lvl3pPr lvl="2" algn="l" rtl="0">
              <a:lnSpc>
                <a:spcPct val="100000"/>
              </a:lnSpc>
              <a:spcBef>
                <a:spcPts val="0"/>
              </a:spcBef>
              <a:spcAft>
                <a:spcPts val="0"/>
              </a:spcAft>
              <a:buClr>
                <a:schemeClr val="dk1"/>
              </a:buClr>
              <a:buSzPts val="3200"/>
              <a:buFont typeface="Arial"/>
              <a:buNone/>
              <a:defRPr sz="3200" b="1">
                <a:solidFill>
                  <a:schemeClr val="dk1"/>
                </a:solidFill>
              </a:defRPr>
            </a:lvl3pPr>
            <a:lvl4pPr lvl="3" algn="l" rtl="0">
              <a:lnSpc>
                <a:spcPct val="100000"/>
              </a:lnSpc>
              <a:spcBef>
                <a:spcPts val="0"/>
              </a:spcBef>
              <a:spcAft>
                <a:spcPts val="0"/>
              </a:spcAft>
              <a:buClr>
                <a:schemeClr val="dk1"/>
              </a:buClr>
              <a:buSzPts val="3200"/>
              <a:buFont typeface="Arial"/>
              <a:buNone/>
              <a:defRPr sz="3200" b="1">
                <a:solidFill>
                  <a:schemeClr val="dk1"/>
                </a:solidFill>
              </a:defRPr>
            </a:lvl4pPr>
            <a:lvl5pPr lvl="4" algn="l" rtl="0">
              <a:lnSpc>
                <a:spcPct val="100000"/>
              </a:lnSpc>
              <a:spcBef>
                <a:spcPts val="0"/>
              </a:spcBef>
              <a:spcAft>
                <a:spcPts val="0"/>
              </a:spcAft>
              <a:buClr>
                <a:schemeClr val="dk1"/>
              </a:buClr>
              <a:buSzPts val="3200"/>
              <a:buFont typeface="Arial"/>
              <a:buNone/>
              <a:defRPr sz="3200" b="1">
                <a:solidFill>
                  <a:schemeClr val="dk1"/>
                </a:solidFill>
              </a:defRPr>
            </a:lvl5pPr>
            <a:lvl6pPr lvl="5" algn="l" rtl="0">
              <a:lnSpc>
                <a:spcPct val="100000"/>
              </a:lnSpc>
              <a:spcBef>
                <a:spcPts val="0"/>
              </a:spcBef>
              <a:spcAft>
                <a:spcPts val="0"/>
              </a:spcAft>
              <a:buClr>
                <a:schemeClr val="dk1"/>
              </a:buClr>
              <a:buSzPts val="3200"/>
              <a:buFont typeface="Arial"/>
              <a:buNone/>
              <a:defRPr sz="3200" b="1">
                <a:solidFill>
                  <a:schemeClr val="dk1"/>
                </a:solidFill>
              </a:defRPr>
            </a:lvl6pPr>
            <a:lvl7pPr lvl="6" algn="l" rtl="0">
              <a:lnSpc>
                <a:spcPct val="100000"/>
              </a:lnSpc>
              <a:spcBef>
                <a:spcPts val="0"/>
              </a:spcBef>
              <a:spcAft>
                <a:spcPts val="0"/>
              </a:spcAft>
              <a:buClr>
                <a:schemeClr val="dk1"/>
              </a:buClr>
              <a:buSzPts val="3200"/>
              <a:buFont typeface="Arial"/>
              <a:buNone/>
              <a:defRPr sz="3200" b="1">
                <a:solidFill>
                  <a:schemeClr val="dk1"/>
                </a:solidFill>
              </a:defRPr>
            </a:lvl7pPr>
            <a:lvl8pPr lvl="7" algn="l" rtl="0">
              <a:lnSpc>
                <a:spcPct val="100000"/>
              </a:lnSpc>
              <a:spcBef>
                <a:spcPts val="0"/>
              </a:spcBef>
              <a:spcAft>
                <a:spcPts val="0"/>
              </a:spcAft>
              <a:buClr>
                <a:schemeClr val="dk1"/>
              </a:buClr>
              <a:buSzPts val="3200"/>
              <a:buFont typeface="Arial"/>
              <a:buNone/>
              <a:defRPr sz="3200" b="1">
                <a:solidFill>
                  <a:schemeClr val="dk1"/>
                </a:solidFill>
              </a:defRPr>
            </a:lvl8pPr>
            <a:lvl9pPr lvl="8" algn="l" rtl="0">
              <a:lnSpc>
                <a:spcPct val="100000"/>
              </a:lnSpc>
              <a:spcBef>
                <a:spcPts val="0"/>
              </a:spcBef>
              <a:spcAft>
                <a:spcPts val="0"/>
              </a:spcAft>
              <a:buClr>
                <a:schemeClr val="dk1"/>
              </a:buClr>
              <a:buSzPts val="3200"/>
              <a:buFont typeface="Arial"/>
              <a:buNone/>
              <a:defRPr sz="3200" b="1">
                <a:solidFill>
                  <a:schemeClr val="dk1"/>
                </a:solidFill>
              </a:defRPr>
            </a:lvl9pPr>
          </a:lstStyle>
          <a:p>
            <a:endParaRPr/>
          </a:p>
        </p:txBody>
      </p:sp>
    </p:spTree>
    <p:extLst>
      <p:ext uri="{BB962C8B-B14F-4D97-AF65-F5344CB8AC3E}">
        <p14:creationId xmlns:p14="http://schemas.microsoft.com/office/powerpoint/2010/main" val="159419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2: Title, text — three column, pattern">
  <p:cSld name="22: Title, text — three column, pattern">
    <p:spTree>
      <p:nvGrpSpPr>
        <p:cNvPr id="1" name="Shape 132"/>
        <p:cNvGrpSpPr/>
        <p:nvPr/>
      </p:nvGrpSpPr>
      <p:grpSpPr>
        <a:xfrm>
          <a:off x="0" y="0"/>
          <a:ext cx="0" cy="0"/>
          <a:chOff x="0" y="0"/>
          <a:chExt cx="0" cy="0"/>
        </a:xfrm>
      </p:grpSpPr>
      <p:pic>
        <p:nvPicPr>
          <p:cNvPr id="133" name="Google Shape;133;p41"/>
          <p:cNvPicPr preferRelativeResize="0"/>
          <p:nvPr/>
        </p:nvPicPr>
        <p:blipFill rotWithShape="1">
          <a:blip r:embed="rId2">
            <a:alphaModFix/>
          </a:blip>
          <a:srcRect r="67703"/>
          <a:stretch/>
        </p:blipFill>
        <p:spPr>
          <a:xfrm>
            <a:off x="0" y="0"/>
            <a:ext cx="2953224" cy="5143500"/>
          </a:xfrm>
          <a:prstGeom prst="rect">
            <a:avLst/>
          </a:prstGeom>
          <a:noFill/>
          <a:ln>
            <a:noFill/>
          </a:ln>
        </p:spPr>
      </p:pic>
      <p:sp>
        <p:nvSpPr>
          <p:cNvPr id="134" name="Google Shape;134;p41"/>
          <p:cNvSpPr txBox="1">
            <a:spLocks noGrp="1"/>
          </p:cNvSpPr>
          <p:nvPr>
            <p:ph type="body" idx="1"/>
          </p:nvPr>
        </p:nvSpPr>
        <p:spPr>
          <a:xfrm>
            <a:off x="3371850" y="323850"/>
            <a:ext cx="2404500" cy="2945400"/>
          </a:xfrm>
          <a:prstGeom prst="rect">
            <a:avLst/>
          </a:prstGeom>
          <a:noFill/>
          <a:ln>
            <a:noFill/>
          </a:ln>
        </p:spPr>
        <p:txBody>
          <a:bodyPr spcFirstLastPara="1" wrap="square" lIns="0" tIns="0" rIns="0" bIns="0" anchor="t" anchorCtr="0">
            <a:noAutofit/>
          </a:bodyPr>
          <a:lstStyle>
            <a:lvl1pPr marL="457200" lvl="0" indent="-228600" algn="l" rtl="0">
              <a:lnSpc>
                <a:spcPct val="115000"/>
              </a:lnSpc>
              <a:spcBef>
                <a:spcPts val="0"/>
              </a:spcBef>
              <a:spcAft>
                <a:spcPts val="0"/>
              </a:spcAft>
              <a:buSzPts val="1600"/>
              <a:buNone/>
              <a:defRPr sz="2000"/>
            </a:lvl1pPr>
            <a:lvl2pPr marL="914400" lvl="1" indent="-228600" algn="l" rtl="0">
              <a:lnSpc>
                <a:spcPct val="115000"/>
              </a:lnSpc>
              <a:spcBef>
                <a:spcPts val="400"/>
              </a:spcBef>
              <a:spcAft>
                <a:spcPts val="0"/>
              </a:spcAft>
              <a:buSzPts val="1600"/>
              <a:buNone/>
              <a:defRPr sz="1600"/>
            </a:lvl2pPr>
            <a:lvl3pPr marL="1371600" lvl="2" indent="-228600" algn="l" rtl="0">
              <a:lnSpc>
                <a:spcPct val="115000"/>
              </a:lnSpc>
              <a:spcBef>
                <a:spcPts val="400"/>
              </a:spcBef>
              <a:spcAft>
                <a:spcPts val="0"/>
              </a:spcAft>
              <a:buSzPts val="1600"/>
              <a:buNone/>
              <a:defRPr sz="1600"/>
            </a:lvl3pPr>
            <a:lvl4pPr marL="1828800" lvl="3" indent="-228600" algn="l" rtl="0">
              <a:lnSpc>
                <a:spcPct val="115000"/>
              </a:lnSpc>
              <a:spcBef>
                <a:spcPts val="400"/>
              </a:spcBef>
              <a:spcAft>
                <a:spcPts val="0"/>
              </a:spcAft>
              <a:buSzPts val="1200"/>
              <a:buNone/>
              <a:defRPr sz="1200"/>
            </a:lvl4pPr>
            <a:lvl5pPr marL="2286000" lvl="4" indent="-228600" algn="l" rtl="0">
              <a:lnSpc>
                <a:spcPct val="115000"/>
              </a:lnSpc>
              <a:spcBef>
                <a:spcPts val="400"/>
              </a:spcBef>
              <a:spcAft>
                <a:spcPts val="0"/>
              </a:spcAft>
              <a:buSzPts val="1200"/>
              <a:buNone/>
              <a:defRPr sz="1200"/>
            </a:lvl5pPr>
            <a:lvl6pPr marL="2743200" lvl="5" indent="-228600" algn="l" rtl="0">
              <a:lnSpc>
                <a:spcPct val="115000"/>
              </a:lnSpc>
              <a:spcBef>
                <a:spcPts val="400"/>
              </a:spcBef>
              <a:spcAft>
                <a:spcPts val="0"/>
              </a:spcAft>
              <a:buSzPts val="800"/>
              <a:buNone/>
              <a:defRPr sz="800"/>
            </a:lvl6pPr>
            <a:lvl7pPr marL="3200400" lvl="6" indent="-228600" algn="l" rtl="0">
              <a:lnSpc>
                <a:spcPct val="115000"/>
              </a:lnSpc>
              <a:spcBef>
                <a:spcPts val="400"/>
              </a:spcBef>
              <a:spcAft>
                <a:spcPts val="0"/>
              </a:spcAft>
              <a:buSzPts val="800"/>
              <a:buNone/>
              <a:defRPr sz="800"/>
            </a:lvl7pPr>
            <a:lvl8pPr marL="3657600" lvl="7" indent="-228600" algn="l" rtl="0">
              <a:lnSpc>
                <a:spcPct val="115000"/>
              </a:lnSpc>
              <a:spcBef>
                <a:spcPts val="400"/>
              </a:spcBef>
              <a:spcAft>
                <a:spcPts val="0"/>
              </a:spcAft>
              <a:buSzPts val="800"/>
              <a:buNone/>
              <a:defRPr sz="800"/>
            </a:lvl8pPr>
            <a:lvl9pPr marL="4114800" lvl="8" indent="-228600" algn="l" rtl="0">
              <a:lnSpc>
                <a:spcPct val="115000"/>
              </a:lnSpc>
              <a:spcBef>
                <a:spcPts val="400"/>
              </a:spcBef>
              <a:spcAft>
                <a:spcPts val="400"/>
              </a:spcAft>
              <a:buSzPts val="800"/>
              <a:buNone/>
              <a:defRPr sz="800"/>
            </a:lvl9pPr>
          </a:lstStyle>
          <a:p>
            <a:endParaRPr/>
          </a:p>
        </p:txBody>
      </p:sp>
      <p:sp>
        <p:nvSpPr>
          <p:cNvPr id="135" name="Google Shape;135;p41"/>
          <p:cNvSpPr txBox="1">
            <a:spLocks noGrp="1"/>
          </p:cNvSpPr>
          <p:nvPr>
            <p:ph type="body" idx="2"/>
          </p:nvPr>
        </p:nvSpPr>
        <p:spPr>
          <a:xfrm>
            <a:off x="5866450" y="323850"/>
            <a:ext cx="2432400" cy="2945400"/>
          </a:xfrm>
          <a:prstGeom prst="rect">
            <a:avLst/>
          </a:prstGeom>
          <a:noFill/>
          <a:ln>
            <a:noFill/>
          </a:ln>
        </p:spPr>
        <p:txBody>
          <a:bodyPr spcFirstLastPara="1" wrap="square" lIns="0" tIns="0" rIns="0" bIns="0" anchor="t" anchorCtr="0">
            <a:noAutofit/>
          </a:bodyPr>
          <a:lstStyle>
            <a:lvl1pPr marL="457200" lvl="0" indent="-228600" algn="l" rtl="0">
              <a:lnSpc>
                <a:spcPct val="115000"/>
              </a:lnSpc>
              <a:spcBef>
                <a:spcPts val="0"/>
              </a:spcBef>
              <a:spcAft>
                <a:spcPts val="0"/>
              </a:spcAft>
              <a:buSzPts val="1600"/>
              <a:buNone/>
              <a:defRPr sz="2000"/>
            </a:lvl1pPr>
            <a:lvl2pPr marL="914400" lvl="1" indent="-228600" algn="l" rtl="0">
              <a:lnSpc>
                <a:spcPct val="115000"/>
              </a:lnSpc>
              <a:spcBef>
                <a:spcPts val="400"/>
              </a:spcBef>
              <a:spcAft>
                <a:spcPts val="0"/>
              </a:spcAft>
              <a:buSzPts val="1600"/>
              <a:buNone/>
              <a:defRPr sz="1600"/>
            </a:lvl2pPr>
            <a:lvl3pPr marL="1371600" lvl="2" indent="-228600" algn="l" rtl="0">
              <a:lnSpc>
                <a:spcPct val="115000"/>
              </a:lnSpc>
              <a:spcBef>
                <a:spcPts val="400"/>
              </a:spcBef>
              <a:spcAft>
                <a:spcPts val="0"/>
              </a:spcAft>
              <a:buSzPts val="1600"/>
              <a:buNone/>
              <a:defRPr sz="1600"/>
            </a:lvl3pPr>
            <a:lvl4pPr marL="1828800" lvl="3" indent="-228600" algn="l" rtl="0">
              <a:lnSpc>
                <a:spcPct val="115000"/>
              </a:lnSpc>
              <a:spcBef>
                <a:spcPts val="400"/>
              </a:spcBef>
              <a:spcAft>
                <a:spcPts val="0"/>
              </a:spcAft>
              <a:buSzPts val="1200"/>
              <a:buNone/>
              <a:defRPr sz="1200"/>
            </a:lvl4pPr>
            <a:lvl5pPr marL="2286000" lvl="4" indent="-228600" algn="l" rtl="0">
              <a:lnSpc>
                <a:spcPct val="115000"/>
              </a:lnSpc>
              <a:spcBef>
                <a:spcPts val="400"/>
              </a:spcBef>
              <a:spcAft>
                <a:spcPts val="0"/>
              </a:spcAft>
              <a:buSzPts val="1200"/>
              <a:buNone/>
              <a:defRPr sz="1200"/>
            </a:lvl5pPr>
            <a:lvl6pPr marL="2743200" lvl="5" indent="-228600" algn="l" rtl="0">
              <a:lnSpc>
                <a:spcPct val="115000"/>
              </a:lnSpc>
              <a:spcBef>
                <a:spcPts val="400"/>
              </a:spcBef>
              <a:spcAft>
                <a:spcPts val="0"/>
              </a:spcAft>
              <a:buSzPts val="800"/>
              <a:buNone/>
              <a:defRPr sz="800"/>
            </a:lvl6pPr>
            <a:lvl7pPr marL="3200400" lvl="6" indent="-228600" algn="l" rtl="0">
              <a:lnSpc>
                <a:spcPct val="115000"/>
              </a:lnSpc>
              <a:spcBef>
                <a:spcPts val="400"/>
              </a:spcBef>
              <a:spcAft>
                <a:spcPts val="0"/>
              </a:spcAft>
              <a:buSzPts val="800"/>
              <a:buNone/>
              <a:defRPr sz="800"/>
            </a:lvl7pPr>
            <a:lvl8pPr marL="3657600" lvl="7" indent="-228600" algn="l" rtl="0">
              <a:lnSpc>
                <a:spcPct val="115000"/>
              </a:lnSpc>
              <a:spcBef>
                <a:spcPts val="400"/>
              </a:spcBef>
              <a:spcAft>
                <a:spcPts val="0"/>
              </a:spcAft>
              <a:buSzPts val="800"/>
              <a:buNone/>
              <a:defRPr sz="800"/>
            </a:lvl8pPr>
            <a:lvl9pPr marL="4114800" lvl="8" indent="-228600" algn="l" rtl="0">
              <a:lnSpc>
                <a:spcPct val="115000"/>
              </a:lnSpc>
              <a:spcBef>
                <a:spcPts val="400"/>
              </a:spcBef>
              <a:spcAft>
                <a:spcPts val="400"/>
              </a:spcAft>
              <a:buSzPts val="800"/>
              <a:buNone/>
              <a:defRPr sz="800"/>
            </a:lvl9pPr>
          </a:lstStyle>
          <a:p>
            <a:endParaRPr/>
          </a:p>
        </p:txBody>
      </p:sp>
      <p:sp>
        <p:nvSpPr>
          <p:cNvPr id="136" name="Google Shape;136;p41"/>
          <p:cNvSpPr txBox="1">
            <a:spLocks noGrp="1"/>
          </p:cNvSpPr>
          <p:nvPr>
            <p:ph type="title"/>
          </p:nvPr>
        </p:nvSpPr>
        <p:spPr>
          <a:xfrm>
            <a:off x="419750" y="315900"/>
            <a:ext cx="2418900" cy="5685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800"/>
              </a:spcBef>
              <a:spcAft>
                <a:spcPts val="0"/>
              </a:spcAft>
              <a:buClr>
                <a:schemeClr val="dk1"/>
              </a:buClr>
              <a:buSzPts val="2400"/>
              <a:buFont typeface="Arial"/>
              <a:buNone/>
              <a:defRPr sz="2400" b="1">
                <a:solidFill>
                  <a:schemeClr val="dk1"/>
                </a:solidFill>
              </a:defRPr>
            </a:lvl2pPr>
            <a:lvl3pPr lvl="2" algn="l" rtl="0">
              <a:lnSpc>
                <a:spcPct val="90000"/>
              </a:lnSpc>
              <a:spcBef>
                <a:spcPts val="0"/>
              </a:spcBef>
              <a:spcAft>
                <a:spcPts val="0"/>
              </a:spcAft>
              <a:buClr>
                <a:schemeClr val="dk1"/>
              </a:buClr>
              <a:buSzPts val="2400"/>
              <a:buFont typeface="Arial"/>
              <a:buNone/>
              <a:defRPr sz="2400" b="1">
                <a:solidFill>
                  <a:schemeClr val="dk1"/>
                </a:solidFill>
              </a:defRPr>
            </a:lvl3pPr>
            <a:lvl4pPr lvl="3" algn="l" rtl="0">
              <a:lnSpc>
                <a:spcPct val="90000"/>
              </a:lnSpc>
              <a:spcBef>
                <a:spcPts val="0"/>
              </a:spcBef>
              <a:spcAft>
                <a:spcPts val="0"/>
              </a:spcAft>
              <a:buClr>
                <a:schemeClr val="dk1"/>
              </a:buClr>
              <a:buSzPts val="2400"/>
              <a:buFont typeface="Arial"/>
              <a:buNone/>
              <a:defRPr sz="2400" b="1">
                <a:solidFill>
                  <a:schemeClr val="dk1"/>
                </a:solidFill>
              </a:defRPr>
            </a:lvl4pPr>
            <a:lvl5pPr lvl="4" algn="l" rtl="0">
              <a:lnSpc>
                <a:spcPct val="90000"/>
              </a:lnSpc>
              <a:spcBef>
                <a:spcPts val="0"/>
              </a:spcBef>
              <a:spcAft>
                <a:spcPts val="0"/>
              </a:spcAft>
              <a:buClr>
                <a:schemeClr val="dk1"/>
              </a:buClr>
              <a:buSzPts val="2400"/>
              <a:buFont typeface="Arial"/>
              <a:buNone/>
              <a:defRPr sz="2400" b="1">
                <a:solidFill>
                  <a:schemeClr val="dk1"/>
                </a:solidFill>
              </a:defRPr>
            </a:lvl5pPr>
            <a:lvl6pPr lvl="5" algn="l" rtl="0">
              <a:lnSpc>
                <a:spcPct val="90000"/>
              </a:lnSpc>
              <a:spcBef>
                <a:spcPts val="0"/>
              </a:spcBef>
              <a:spcAft>
                <a:spcPts val="0"/>
              </a:spcAft>
              <a:buClr>
                <a:schemeClr val="dk1"/>
              </a:buClr>
              <a:buSzPts val="2400"/>
              <a:buFont typeface="Arial"/>
              <a:buNone/>
              <a:defRPr sz="2400" b="1">
                <a:solidFill>
                  <a:schemeClr val="dk1"/>
                </a:solidFill>
              </a:defRPr>
            </a:lvl6pPr>
            <a:lvl7pPr lvl="6" algn="l" rtl="0">
              <a:lnSpc>
                <a:spcPct val="90000"/>
              </a:lnSpc>
              <a:spcBef>
                <a:spcPts val="0"/>
              </a:spcBef>
              <a:spcAft>
                <a:spcPts val="0"/>
              </a:spcAft>
              <a:buClr>
                <a:schemeClr val="dk1"/>
              </a:buClr>
              <a:buSzPts val="2400"/>
              <a:buFont typeface="Arial"/>
              <a:buNone/>
              <a:defRPr sz="2400" b="1">
                <a:solidFill>
                  <a:schemeClr val="dk1"/>
                </a:solidFill>
              </a:defRPr>
            </a:lvl7pPr>
            <a:lvl8pPr lvl="7" algn="l" rtl="0">
              <a:lnSpc>
                <a:spcPct val="90000"/>
              </a:lnSpc>
              <a:spcBef>
                <a:spcPts val="0"/>
              </a:spcBef>
              <a:spcAft>
                <a:spcPts val="0"/>
              </a:spcAft>
              <a:buClr>
                <a:schemeClr val="dk1"/>
              </a:buClr>
              <a:buSzPts val="2400"/>
              <a:buFont typeface="Arial"/>
              <a:buNone/>
              <a:defRPr sz="2400" b="1">
                <a:solidFill>
                  <a:schemeClr val="dk1"/>
                </a:solidFill>
              </a:defRPr>
            </a:lvl8pPr>
            <a:lvl9pPr lvl="8" algn="l" rtl="0">
              <a:lnSpc>
                <a:spcPct val="90000"/>
              </a:lnSpc>
              <a:spcBef>
                <a:spcPts val="0"/>
              </a:spcBef>
              <a:spcAft>
                <a:spcPts val="0"/>
              </a:spcAft>
              <a:buClr>
                <a:schemeClr val="dk1"/>
              </a:buClr>
              <a:buSzPts val="2400"/>
              <a:buFont typeface="Arial"/>
              <a:buNone/>
              <a:defRPr sz="2400" b="1">
                <a:solidFill>
                  <a:schemeClr val="dk1"/>
                </a:solidFill>
              </a:defRPr>
            </a:lvl9pPr>
          </a:lstStyle>
          <a:p>
            <a:endParaRPr/>
          </a:p>
        </p:txBody>
      </p:sp>
    </p:spTree>
    <p:extLst>
      <p:ext uri="{BB962C8B-B14F-4D97-AF65-F5344CB8AC3E}">
        <p14:creationId xmlns:p14="http://schemas.microsoft.com/office/powerpoint/2010/main" val="10204830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2: Title, text — one column, black">
  <p:cSld name="22: Title, text — one column, black">
    <p:bg>
      <p:bgPr>
        <a:solidFill>
          <a:schemeClr val="dk1"/>
        </a:solidFill>
        <a:effectLst/>
      </p:bgPr>
    </p:bg>
    <p:spTree>
      <p:nvGrpSpPr>
        <p:cNvPr id="1" name="Shape 137"/>
        <p:cNvGrpSpPr/>
        <p:nvPr/>
      </p:nvGrpSpPr>
      <p:grpSpPr>
        <a:xfrm>
          <a:off x="0" y="0"/>
          <a:ext cx="0" cy="0"/>
          <a:chOff x="0" y="0"/>
          <a:chExt cx="0" cy="0"/>
        </a:xfrm>
      </p:grpSpPr>
      <p:sp>
        <p:nvSpPr>
          <p:cNvPr id="138" name="Google Shape;138;p42"/>
          <p:cNvSpPr txBox="1">
            <a:spLocks noGrp="1"/>
          </p:cNvSpPr>
          <p:nvPr>
            <p:ph type="body" idx="1"/>
          </p:nvPr>
        </p:nvSpPr>
        <p:spPr>
          <a:xfrm>
            <a:off x="424925" y="979025"/>
            <a:ext cx="8294100" cy="38487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15000"/>
              </a:lnSpc>
              <a:spcBef>
                <a:spcPts val="400"/>
              </a:spcBef>
              <a:spcAft>
                <a:spcPts val="0"/>
              </a:spcAft>
              <a:buClr>
                <a:schemeClr val="lt1"/>
              </a:buClr>
              <a:buSzPts val="1800"/>
              <a:buFont typeface="Arial"/>
              <a:buNone/>
              <a:defRPr sz="1600" b="0" i="0" u="none" strike="noStrike" cap="none">
                <a:solidFill>
                  <a:schemeClr val="lt1"/>
                </a:solidFill>
                <a:latin typeface="Arial"/>
                <a:ea typeface="Arial"/>
                <a:cs typeface="Arial"/>
                <a:sym typeface="Arial"/>
              </a:defRPr>
            </a:lvl2pPr>
            <a:lvl3pPr marL="1371600" marR="0" lvl="2" indent="-228600" algn="l" rtl="0">
              <a:lnSpc>
                <a:spcPct val="115000"/>
              </a:lnSpc>
              <a:spcBef>
                <a:spcPts val="400"/>
              </a:spcBef>
              <a:spcAft>
                <a:spcPts val="0"/>
              </a:spcAft>
              <a:buClr>
                <a:schemeClr val="lt1"/>
              </a:buClr>
              <a:buSzPts val="18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15000"/>
              </a:lnSpc>
              <a:spcBef>
                <a:spcPts val="400"/>
              </a:spcBef>
              <a:spcAft>
                <a:spcPts val="0"/>
              </a:spcAft>
              <a:buClr>
                <a:schemeClr val="lt1"/>
              </a:buClr>
              <a:buSzPts val="14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15000"/>
              </a:lnSpc>
              <a:spcBef>
                <a:spcPts val="400"/>
              </a:spcBef>
              <a:spcAft>
                <a:spcPts val="0"/>
              </a:spcAft>
              <a:buClr>
                <a:schemeClr val="lt1"/>
              </a:buClr>
              <a:buSzPts val="14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15000"/>
              </a:lnSpc>
              <a:spcBef>
                <a:spcPts val="400"/>
              </a:spcBef>
              <a:spcAft>
                <a:spcPts val="0"/>
              </a:spcAft>
              <a:buClr>
                <a:schemeClr val="lt1"/>
              </a:buClr>
              <a:buSzPts val="1000"/>
              <a:buFont typeface="Arial"/>
              <a:buNone/>
              <a:defRPr sz="800" b="0" i="0" u="none" strike="noStrike" cap="none">
                <a:solidFill>
                  <a:schemeClr val="lt1"/>
                </a:solidFill>
                <a:latin typeface="Arial"/>
                <a:ea typeface="Arial"/>
                <a:cs typeface="Arial"/>
                <a:sym typeface="Arial"/>
              </a:defRPr>
            </a:lvl6pPr>
            <a:lvl7pPr marL="3200400" marR="0" lvl="6" indent="-228600" algn="l" rtl="0">
              <a:lnSpc>
                <a:spcPct val="115000"/>
              </a:lnSpc>
              <a:spcBef>
                <a:spcPts val="400"/>
              </a:spcBef>
              <a:spcAft>
                <a:spcPts val="0"/>
              </a:spcAft>
              <a:buClr>
                <a:schemeClr val="lt1"/>
              </a:buClr>
              <a:buSzPts val="1000"/>
              <a:buFont typeface="Arial"/>
              <a:buNone/>
              <a:defRPr sz="800" b="0" i="0" u="none" strike="noStrike" cap="none">
                <a:solidFill>
                  <a:schemeClr val="lt1"/>
                </a:solidFill>
                <a:latin typeface="Arial"/>
                <a:ea typeface="Arial"/>
                <a:cs typeface="Arial"/>
                <a:sym typeface="Arial"/>
              </a:defRPr>
            </a:lvl7pPr>
            <a:lvl8pPr marL="3657600" marR="0" lvl="7" indent="-228600" algn="l" rtl="0">
              <a:lnSpc>
                <a:spcPct val="115000"/>
              </a:lnSpc>
              <a:spcBef>
                <a:spcPts val="400"/>
              </a:spcBef>
              <a:spcAft>
                <a:spcPts val="0"/>
              </a:spcAft>
              <a:buClr>
                <a:schemeClr val="lt1"/>
              </a:buClr>
              <a:buSzPts val="1000"/>
              <a:buFont typeface="Arial"/>
              <a:buNone/>
              <a:defRPr sz="800" b="0" i="0" u="none" strike="noStrike" cap="none">
                <a:solidFill>
                  <a:schemeClr val="lt1"/>
                </a:solidFill>
                <a:latin typeface="Arial"/>
                <a:ea typeface="Arial"/>
                <a:cs typeface="Arial"/>
                <a:sym typeface="Arial"/>
              </a:defRPr>
            </a:lvl8pPr>
            <a:lvl9pPr marL="4114800" marR="0" lvl="8" indent="-228600" algn="l" rtl="0">
              <a:lnSpc>
                <a:spcPct val="115000"/>
              </a:lnSpc>
              <a:spcBef>
                <a:spcPts val="400"/>
              </a:spcBef>
              <a:spcAft>
                <a:spcPts val="400"/>
              </a:spcAft>
              <a:buClr>
                <a:schemeClr val="lt1"/>
              </a:buClr>
              <a:buSzPts val="1000"/>
              <a:buFont typeface="Arial"/>
              <a:buNone/>
              <a:defRPr sz="800" b="0" i="0" u="none" strike="noStrike" cap="none">
                <a:solidFill>
                  <a:schemeClr val="lt1"/>
                </a:solidFill>
                <a:latin typeface="Arial"/>
                <a:ea typeface="Arial"/>
                <a:cs typeface="Arial"/>
                <a:sym typeface="Arial"/>
              </a:defRPr>
            </a:lvl9pPr>
          </a:lstStyle>
          <a:p>
            <a:endParaRPr/>
          </a:p>
        </p:txBody>
      </p:sp>
      <p:sp>
        <p:nvSpPr>
          <p:cNvPr id="139" name="Google Shape;139;p42"/>
          <p:cNvSpPr txBox="1">
            <a:spLocks noGrp="1"/>
          </p:cNvSpPr>
          <p:nvPr>
            <p:ph type="title"/>
          </p:nvPr>
        </p:nvSpPr>
        <p:spPr>
          <a:xfrm>
            <a:off x="417600" y="274925"/>
            <a:ext cx="8308800" cy="561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accent1"/>
                </a:solidFill>
                <a:latin typeface="Arial"/>
                <a:ea typeface="Arial"/>
                <a:cs typeface="Arial"/>
                <a:sym typeface="Arial"/>
              </a:defRPr>
            </a:lvl1pPr>
            <a:lvl2pPr lvl="1" algn="l" rtl="0">
              <a:lnSpc>
                <a:spcPct val="90000"/>
              </a:lnSpc>
              <a:spcBef>
                <a:spcPts val="800"/>
              </a:spcBef>
              <a:spcAft>
                <a:spcPts val="0"/>
              </a:spcAft>
              <a:buClr>
                <a:schemeClr val="dk1"/>
              </a:buClr>
              <a:buSzPts val="1400"/>
              <a:buFont typeface="Arial"/>
              <a:buNone/>
              <a:defRPr sz="2800" b="1">
                <a:solidFill>
                  <a:schemeClr val="dk1"/>
                </a:solidFill>
              </a:defRPr>
            </a:lvl2pPr>
            <a:lvl3pPr lvl="2" algn="l" rtl="0">
              <a:lnSpc>
                <a:spcPct val="90000"/>
              </a:lnSpc>
              <a:spcBef>
                <a:spcPts val="800"/>
              </a:spcBef>
              <a:spcAft>
                <a:spcPts val="0"/>
              </a:spcAft>
              <a:buClr>
                <a:schemeClr val="dk1"/>
              </a:buClr>
              <a:buSzPts val="1400"/>
              <a:buFont typeface="Arial"/>
              <a:buNone/>
              <a:defRPr sz="2800" b="1">
                <a:solidFill>
                  <a:schemeClr val="dk1"/>
                </a:solidFill>
              </a:defRPr>
            </a:lvl3pPr>
            <a:lvl4pPr lvl="3" algn="l" rtl="0">
              <a:lnSpc>
                <a:spcPct val="90000"/>
              </a:lnSpc>
              <a:spcBef>
                <a:spcPts val="800"/>
              </a:spcBef>
              <a:spcAft>
                <a:spcPts val="0"/>
              </a:spcAft>
              <a:buClr>
                <a:schemeClr val="dk1"/>
              </a:buClr>
              <a:buSzPts val="1400"/>
              <a:buFont typeface="Arial"/>
              <a:buNone/>
              <a:defRPr sz="2800" b="1">
                <a:solidFill>
                  <a:schemeClr val="dk1"/>
                </a:solidFill>
              </a:defRPr>
            </a:lvl4pPr>
            <a:lvl5pPr lvl="4" algn="l" rtl="0">
              <a:lnSpc>
                <a:spcPct val="90000"/>
              </a:lnSpc>
              <a:spcBef>
                <a:spcPts val="800"/>
              </a:spcBef>
              <a:spcAft>
                <a:spcPts val="0"/>
              </a:spcAft>
              <a:buClr>
                <a:schemeClr val="dk1"/>
              </a:buClr>
              <a:buSzPts val="1400"/>
              <a:buFont typeface="Arial"/>
              <a:buNone/>
              <a:defRPr sz="2800" b="1">
                <a:solidFill>
                  <a:schemeClr val="dk1"/>
                </a:solidFill>
              </a:defRPr>
            </a:lvl5pPr>
            <a:lvl6pPr lvl="5" algn="l" rtl="0">
              <a:lnSpc>
                <a:spcPct val="90000"/>
              </a:lnSpc>
              <a:spcBef>
                <a:spcPts val="800"/>
              </a:spcBef>
              <a:spcAft>
                <a:spcPts val="0"/>
              </a:spcAft>
              <a:buClr>
                <a:schemeClr val="dk1"/>
              </a:buClr>
              <a:buSzPts val="1400"/>
              <a:buFont typeface="Arial"/>
              <a:buNone/>
              <a:defRPr sz="2800" b="1">
                <a:solidFill>
                  <a:schemeClr val="dk1"/>
                </a:solidFill>
              </a:defRPr>
            </a:lvl6pPr>
            <a:lvl7pPr lvl="6" algn="l" rtl="0">
              <a:lnSpc>
                <a:spcPct val="90000"/>
              </a:lnSpc>
              <a:spcBef>
                <a:spcPts val="800"/>
              </a:spcBef>
              <a:spcAft>
                <a:spcPts val="0"/>
              </a:spcAft>
              <a:buClr>
                <a:schemeClr val="dk1"/>
              </a:buClr>
              <a:buSzPts val="1400"/>
              <a:buFont typeface="Arial"/>
              <a:buNone/>
              <a:defRPr sz="2800" b="1">
                <a:solidFill>
                  <a:schemeClr val="dk1"/>
                </a:solidFill>
              </a:defRPr>
            </a:lvl7pPr>
            <a:lvl8pPr lvl="7" algn="l" rtl="0">
              <a:lnSpc>
                <a:spcPct val="90000"/>
              </a:lnSpc>
              <a:spcBef>
                <a:spcPts val="800"/>
              </a:spcBef>
              <a:spcAft>
                <a:spcPts val="0"/>
              </a:spcAft>
              <a:buClr>
                <a:schemeClr val="dk1"/>
              </a:buClr>
              <a:buSzPts val="1400"/>
              <a:buFont typeface="Arial"/>
              <a:buNone/>
              <a:defRPr sz="2800" b="1">
                <a:solidFill>
                  <a:schemeClr val="dk1"/>
                </a:solidFill>
              </a:defRPr>
            </a:lvl8pPr>
            <a:lvl9pPr lvl="8" algn="l" rtl="0">
              <a:lnSpc>
                <a:spcPct val="90000"/>
              </a:lnSpc>
              <a:spcBef>
                <a:spcPts val="800"/>
              </a:spcBef>
              <a:spcAft>
                <a:spcPts val="800"/>
              </a:spcAft>
              <a:buClr>
                <a:schemeClr val="dk1"/>
              </a:buClr>
              <a:buSzPts val="1400"/>
              <a:buFont typeface="Arial"/>
              <a:buNone/>
              <a:defRPr sz="2800" b="1">
                <a:solidFill>
                  <a:schemeClr val="dk1"/>
                </a:solidFill>
              </a:defRPr>
            </a:lvl9pPr>
          </a:lstStyle>
          <a:p>
            <a:endParaRPr/>
          </a:p>
        </p:txBody>
      </p:sp>
    </p:spTree>
    <p:extLst>
      <p:ext uri="{BB962C8B-B14F-4D97-AF65-F5344CB8AC3E}">
        <p14:creationId xmlns:p14="http://schemas.microsoft.com/office/powerpoint/2010/main" val="13934548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2: Title, text — two column, right, gold">
  <p:cSld name="22: Title, text — two column, right, gold">
    <p:bg>
      <p:bgPr>
        <a:solidFill>
          <a:schemeClr val="accent1"/>
        </a:solidFill>
        <a:effectLst/>
      </p:bgPr>
    </p:bg>
    <p:spTree>
      <p:nvGrpSpPr>
        <p:cNvPr id="1" name="Shape 140"/>
        <p:cNvGrpSpPr/>
        <p:nvPr/>
      </p:nvGrpSpPr>
      <p:grpSpPr>
        <a:xfrm>
          <a:off x="0" y="0"/>
          <a:ext cx="0" cy="0"/>
          <a:chOff x="0" y="0"/>
          <a:chExt cx="0" cy="0"/>
        </a:xfrm>
      </p:grpSpPr>
      <p:sp>
        <p:nvSpPr>
          <p:cNvPr id="141" name="Google Shape;141;p43"/>
          <p:cNvSpPr/>
          <p:nvPr/>
        </p:nvSpPr>
        <p:spPr>
          <a:xfrm>
            <a:off x="-13975" y="875"/>
            <a:ext cx="45861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43"/>
          <p:cNvSpPr txBox="1">
            <a:spLocks noGrp="1"/>
          </p:cNvSpPr>
          <p:nvPr>
            <p:ph type="body" idx="1"/>
          </p:nvPr>
        </p:nvSpPr>
        <p:spPr>
          <a:xfrm>
            <a:off x="5052900" y="315900"/>
            <a:ext cx="3666300" cy="45117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endParaRPr/>
          </a:p>
        </p:txBody>
      </p:sp>
      <p:sp>
        <p:nvSpPr>
          <p:cNvPr id="143" name="Google Shape;143;p43"/>
          <p:cNvSpPr txBox="1">
            <a:spLocks noGrp="1"/>
          </p:cNvSpPr>
          <p:nvPr>
            <p:ph type="title"/>
          </p:nvPr>
        </p:nvSpPr>
        <p:spPr>
          <a:xfrm>
            <a:off x="424100" y="310100"/>
            <a:ext cx="4092000" cy="574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800"/>
              </a:spcBef>
              <a:spcAft>
                <a:spcPts val="0"/>
              </a:spcAft>
              <a:buClr>
                <a:schemeClr val="dk1"/>
              </a:buClr>
              <a:buSzPts val="3200"/>
              <a:buFont typeface="Arial"/>
              <a:buNone/>
              <a:defRPr sz="3200" b="1">
                <a:solidFill>
                  <a:schemeClr val="dk1"/>
                </a:solidFill>
              </a:defRPr>
            </a:lvl2pPr>
            <a:lvl3pPr lvl="2" algn="l" rtl="0">
              <a:lnSpc>
                <a:spcPct val="100000"/>
              </a:lnSpc>
              <a:spcBef>
                <a:spcPts val="0"/>
              </a:spcBef>
              <a:spcAft>
                <a:spcPts val="0"/>
              </a:spcAft>
              <a:buClr>
                <a:schemeClr val="dk1"/>
              </a:buClr>
              <a:buSzPts val="3200"/>
              <a:buFont typeface="Arial"/>
              <a:buNone/>
              <a:defRPr sz="3200" b="1">
                <a:solidFill>
                  <a:schemeClr val="dk1"/>
                </a:solidFill>
              </a:defRPr>
            </a:lvl3pPr>
            <a:lvl4pPr lvl="3" algn="l" rtl="0">
              <a:lnSpc>
                <a:spcPct val="100000"/>
              </a:lnSpc>
              <a:spcBef>
                <a:spcPts val="0"/>
              </a:spcBef>
              <a:spcAft>
                <a:spcPts val="0"/>
              </a:spcAft>
              <a:buClr>
                <a:schemeClr val="dk1"/>
              </a:buClr>
              <a:buSzPts val="3200"/>
              <a:buFont typeface="Arial"/>
              <a:buNone/>
              <a:defRPr sz="3200" b="1">
                <a:solidFill>
                  <a:schemeClr val="dk1"/>
                </a:solidFill>
              </a:defRPr>
            </a:lvl4pPr>
            <a:lvl5pPr lvl="4" algn="l" rtl="0">
              <a:lnSpc>
                <a:spcPct val="100000"/>
              </a:lnSpc>
              <a:spcBef>
                <a:spcPts val="0"/>
              </a:spcBef>
              <a:spcAft>
                <a:spcPts val="0"/>
              </a:spcAft>
              <a:buClr>
                <a:schemeClr val="dk1"/>
              </a:buClr>
              <a:buSzPts val="3200"/>
              <a:buFont typeface="Arial"/>
              <a:buNone/>
              <a:defRPr sz="3200" b="1">
                <a:solidFill>
                  <a:schemeClr val="dk1"/>
                </a:solidFill>
              </a:defRPr>
            </a:lvl5pPr>
            <a:lvl6pPr lvl="5" algn="l" rtl="0">
              <a:lnSpc>
                <a:spcPct val="100000"/>
              </a:lnSpc>
              <a:spcBef>
                <a:spcPts val="0"/>
              </a:spcBef>
              <a:spcAft>
                <a:spcPts val="0"/>
              </a:spcAft>
              <a:buClr>
                <a:schemeClr val="dk1"/>
              </a:buClr>
              <a:buSzPts val="3200"/>
              <a:buFont typeface="Arial"/>
              <a:buNone/>
              <a:defRPr sz="3200" b="1">
                <a:solidFill>
                  <a:schemeClr val="dk1"/>
                </a:solidFill>
              </a:defRPr>
            </a:lvl6pPr>
            <a:lvl7pPr lvl="6" algn="l" rtl="0">
              <a:lnSpc>
                <a:spcPct val="100000"/>
              </a:lnSpc>
              <a:spcBef>
                <a:spcPts val="0"/>
              </a:spcBef>
              <a:spcAft>
                <a:spcPts val="0"/>
              </a:spcAft>
              <a:buClr>
                <a:schemeClr val="dk1"/>
              </a:buClr>
              <a:buSzPts val="3200"/>
              <a:buFont typeface="Arial"/>
              <a:buNone/>
              <a:defRPr sz="3200" b="1">
                <a:solidFill>
                  <a:schemeClr val="dk1"/>
                </a:solidFill>
              </a:defRPr>
            </a:lvl7pPr>
            <a:lvl8pPr lvl="7" algn="l" rtl="0">
              <a:lnSpc>
                <a:spcPct val="100000"/>
              </a:lnSpc>
              <a:spcBef>
                <a:spcPts val="0"/>
              </a:spcBef>
              <a:spcAft>
                <a:spcPts val="0"/>
              </a:spcAft>
              <a:buClr>
                <a:schemeClr val="dk1"/>
              </a:buClr>
              <a:buSzPts val="3200"/>
              <a:buFont typeface="Arial"/>
              <a:buNone/>
              <a:defRPr sz="3200" b="1">
                <a:solidFill>
                  <a:schemeClr val="dk1"/>
                </a:solidFill>
              </a:defRPr>
            </a:lvl8pPr>
            <a:lvl9pPr lvl="8" algn="l" rtl="0">
              <a:lnSpc>
                <a:spcPct val="100000"/>
              </a:lnSpc>
              <a:spcBef>
                <a:spcPts val="0"/>
              </a:spcBef>
              <a:spcAft>
                <a:spcPts val="0"/>
              </a:spcAft>
              <a:buClr>
                <a:schemeClr val="dk1"/>
              </a:buClr>
              <a:buSzPts val="3200"/>
              <a:buFont typeface="Arial"/>
              <a:buNone/>
              <a:defRPr sz="3200" b="1">
                <a:solidFill>
                  <a:schemeClr val="dk1"/>
                </a:solidFill>
              </a:defRPr>
            </a:lvl9pPr>
          </a:lstStyle>
          <a:p>
            <a:endParaRPr/>
          </a:p>
        </p:txBody>
      </p:sp>
    </p:spTree>
    <p:extLst>
      <p:ext uri="{BB962C8B-B14F-4D97-AF65-F5344CB8AC3E}">
        <p14:creationId xmlns:p14="http://schemas.microsoft.com/office/powerpoint/2010/main" val="2327400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2: Title, text, image — two column, right">
  <p:cSld name="22: Title, text, image — two column, right">
    <p:bg>
      <p:bgPr>
        <a:solidFill>
          <a:schemeClr val="lt2"/>
        </a:solidFill>
        <a:effectLst/>
      </p:bgPr>
    </p:bg>
    <p:spTree>
      <p:nvGrpSpPr>
        <p:cNvPr id="1" name="Shape 144"/>
        <p:cNvGrpSpPr/>
        <p:nvPr/>
      </p:nvGrpSpPr>
      <p:grpSpPr>
        <a:xfrm>
          <a:off x="0" y="0"/>
          <a:ext cx="0" cy="0"/>
          <a:chOff x="0" y="0"/>
          <a:chExt cx="0" cy="0"/>
        </a:xfrm>
      </p:grpSpPr>
      <p:sp>
        <p:nvSpPr>
          <p:cNvPr id="145" name="Google Shape;145;p44"/>
          <p:cNvSpPr/>
          <p:nvPr/>
        </p:nvSpPr>
        <p:spPr>
          <a:xfrm>
            <a:off x="4627800" y="875"/>
            <a:ext cx="45162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44"/>
          <p:cNvSpPr txBox="1">
            <a:spLocks noGrp="1"/>
          </p:cNvSpPr>
          <p:nvPr>
            <p:ph type="title"/>
          </p:nvPr>
        </p:nvSpPr>
        <p:spPr>
          <a:xfrm>
            <a:off x="5052900" y="315900"/>
            <a:ext cx="36660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800"/>
              </a:spcBef>
              <a:spcAft>
                <a:spcPts val="0"/>
              </a:spcAft>
              <a:buClr>
                <a:schemeClr val="dk1"/>
              </a:buClr>
              <a:buSzPts val="3200"/>
              <a:buFont typeface="Arial"/>
              <a:buNone/>
              <a:defRPr sz="3200" b="1">
                <a:solidFill>
                  <a:schemeClr val="dk1"/>
                </a:solidFill>
              </a:defRPr>
            </a:lvl2pPr>
            <a:lvl3pPr lvl="2" algn="l" rtl="0">
              <a:lnSpc>
                <a:spcPct val="90000"/>
              </a:lnSpc>
              <a:spcBef>
                <a:spcPts val="800"/>
              </a:spcBef>
              <a:spcAft>
                <a:spcPts val="0"/>
              </a:spcAft>
              <a:buClr>
                <a:schemeClr val="dk1"/>
              </a:buClr>
              <a:buSzPts val="3200"/>
              <a:buFont typeface="Arial"/>
              <a:buNone/>
              <a:defRPr sz="3200" b="1">
                <a:solidFill>
                  <a:schemeClr val="dk1"/>
                </a:solidFill>
              </a:defRPr>
            </a:lvl3pPr>
            <a:lvl4pPr lvl="3" algn="l" rtl="0">
              <a:lnSpc>
                <a:spcPct val="90000"/>
              </a:lnSpc>
              <a:spcBef>
                <a:spcPts val="800"/>
              </a:spcBef>
              <a:spcAft>
                <a:spcPts val="0"/>
              </a:spcAft>
              <a:buClr>
                <a:schemeClr val="dk1"/>
              </a:buClr>
              <a:buSzPts val="3200"/>
              <a:buFont typeface="Arial"/>
              <a:buNone/>
              <a:defRPr sz="3200" b="1">
                <a:solidFill>
                  <a:schemeClr val="dk1"/>
                </a:solidFill>
              </a:defRPr>
            </a:lvl4pPr>
            <a:lvl5pPr lvl="4" algn="l" rtl="0">
              <a:lnSpc>
                <a:spcPct val="90000"/>
              </a:lnSpc>
              <a:spcBef>
                <a:spcPts val="800"/>
              </a:spcBef>
              <a:spcAft>
                <a:spcPts val="0"/>
              </a:spcAft>
              <a:buClr>
                <a:schemeClr val="dk1"/>
              </a:buClr>
              <a:buSzPts val="3200"/>
              <a:buFont typeface="Arial"/>
              <a:buNone/>
              <a:defRPr sz="3200" b="1">
                <a:solidFill>
                  <a:schemeClr val="dk1"/>
                </a:solidFill>
              </a:defRPr>
            </a:lvl5pPr>
            <a:lvl6pPr lvl="5" algn="l" rtl="0">
              <a:lnSpc>
                <a:spcPct val="90000"/>
              </a:lnSpc>
              <a:spcBef>
                <a:spcPts val="800"/>
              </a:spcBef>
              <a:spcAft>
                <a:spcPts val="0"/>
              </a:spcAft>
              <a:buClr>
                <a:schemeClr val="dk1"/>
              </a:buClr>
              <a:buSzPts val="3200"/>
              <a:buFont typeface="Arial"/>
              <a:buNone/>
              <a:defRPr sz="3200" b="1">
                <a:solidFill>
                  <a:schemeClr val="dk1"/>
                </a:solidFill>
              </a:defRPr>
            </a:lvl6pPr>
            <a:lvl7pPr lvl="6" algn="l" rtl="0">
              <a:lnSpc>
                <a:spcPct val="90000"/>
              </a:lnSpc>
              <a:spcBef>
                <a:spcPts val="800"/>
              </a:spcBef>
              <a:spcAft>
                <a:spcPts val="0"/>
              </a:spcAft>
              <a:buClr>
                <a:schemeClr val="dk1"/>
              </a:buClr>
              <a:buSzPts val="3200"/>
              <a:buFont typeface="Arial"/>
              <a:buNone/>
              <a:defRPr sz="3200" b="1">
                <a:solidFill>
                  <a:schemeClr val="dk1"/>
                </a:solidFill>
              </a:defRPr>
            </a:lvl7pPr>
            <a:lvl8pPr lvl="7" algn="l" rtl="0">
              <a:lnSpc>
                <a:spcPct val="90000"/>
              </a:lnSpc>
              <a:spcBef>
                <a:spcPts val="800"/>
              </a:spcBef>
              <a:spcAft>
                <a:spcPts val="0"/>
              </a:spcAft>
              <a:buClr>
                <a:schemeClr val="dk1"/>
              </a:buClr>
              <a:buSzPts val="3200"/>
              <a:buFont typeface="Arial"/>
              <a:buNone/>
              <a:defRPr sz="3200" b="1">
                <a:solidFill>
                  <a:schemeClr val="dk1"/>
                </a:solidFill>
              </a:defRPr>
            </a:lvl8pPr>
            <a:lvl9pPr lvl="8" algn="l" rtl="0">
              <a:lnSpc>
                <a:spcPct val="90000"/>
              </a:lnSpc>
              <a:spcBef>
                <a:spcPts val="800"/>
              </a:spcBef>
              <a:spcAft>
                <a:spcPts val="800"/>
              </a:spcAft>
              <a:buClr>
                <a:schemeClr val="dk1"/>
              </a:buClr>
              <a:buSzPts val="3200"/>
              <a:buFont typeface="Arial"/>
              <a:buNone/>
              <a:defRPr sz="3200" b="1">
                <a:solidFill>
                  <a:schemeClr val="dk1"/>
                </a:solidFill>
              </a:defRPr>
            </a:lvl9pPr>
          </a:lstStyle>
          <a:p>
            <a:endParaRPr/>
          </a:p>
        </p:txBody>
      </p:sp>
      <p:sp>
        <p:nvSpPr>
          <p:cNvPr id="147" name="Google Shape;147;p44"/>
          <p:cNvSpPr txBox="1">
            <a:spLocks noGrp="1"/>
          </p:cNvSpPr>
          <p:nvPr>
            <p:ph type="body" idx="1"/>
          </p:nvPr>
        </p:nvSpPr>
        <p:spPr>
          <a:xfrm>
            <a:off x="5052850" y="1286950"/>
            <a:ext cx="3666000" cy="35406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endParaRPr/>
          </a:p>
        </p:txBody>
      </p:sp>
      <p:sp>
        <p:nvSpPr>
          <p:cNvPr id="148" name="Google Shape;148;p44"/>
          <p:cNvSpPr>
            <a:spLocks noGrp="1"/>
          </p:cNvSpPr>
          <p:nvPr>
            <p:ph type="pic" idx="2"/>
          </p:nvPr>
        </p:nvSpPr>
        <p:spPr>
          <a:xfrm>
            <a:off x="0" y="-3252"/>
            <a:ext cx="4627800" cy="5166900"/>
          </a:xfrm>
          <a:prstGeom prst="rect">
            <a:avLst/>
          </a:prstGeom>
          <a:noFill/>
          <a:ln>
            <a:noFill/>
          </a:ln>
        </p:spPr>
      </p:sp>
    </p:spTree>
    <p:extLst>
      <p:ext uri="{BB962C8B-B14F-4D97-AF65-F5344CB8AC3E}">
        <p14:creationId xmlns:p14="http://schemas.microsoft.com/office/powerpoint/2010/main" val="40607309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2: Title, text — two column, left, gold">
  <p:cSld name="22: Title, text — two column, left, gold">
    <p:bg>
      <p:bgPr>
        <a:solidFill>
          <a:schemeClr val="accent1"/>
        </a:solidFill>
        <a:effectLst/>
      </p:bgPr>
    </p:bg>
    <p:spTree>
      <p:nvGrpSpPr>
        <p:cNvPr id="1" name="Shape 149"/>
        <p:cNvGrpSpPr/>
        <p:nvPr/>
      </p:nvGrpSpPr>
      <p:grpSpPr>
        <a:xfrm>
          <a:off x="0" y="0"/>
          <a:ext cx="0" cy="0"/>
          <a:chOff x="0" y="0"/>
          <a:chExt cx="0" cy="0"/>
        </a:xfrm>
      </p:grpSpPr>
      <p:sp>
        <p:nvSpPr>
          <p:cNvPr id="150" name="Google Shape;150;p45"/>
          <p:cNvSpPr/>
          <p:nvPr/>
        </p:nvSpPr>
        <p:spPr>
          <a:xfrm>
            <a:off x="-13975" y="875"/>
            <a:ext cx="4530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45"/>
          <p:cNvSpPr txBox="1">
            <a:spLocks noGrp="1"/>
          </p:cNvSpPr>
          <p:nvPr>
            <p:ph type="body" idx="1"/>
          </p:nvPr>
        </p:nvSpPr>
        <p:spPr>
          <a:xfrm>
            <a:off x="424925" y="1334850"/>
            <a:ext cx="3791100" cy="34929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endParaRPr/>
          </a:p>
        </p:txBody>
      </p:sp>
      <p:sp>
        <p:nvSpPr>
          <p:cNvPr id="152" name="Google Shape;152;p45"/>
          <p:cNvSpPr txBox="1">
            <a:spLocks noGrp="1"/>
          </p:cNvSpPr>
          <p:nvPr>
            <p:ph type="title"/>
          </p:nvPr>
        </p:nvSpPr>
        <p:spPr>
          <a:xfrm>
            <a:off x="424925" y="315900"/>
            <a:ext cx="36663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80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extLst>
      <p:ext uri="{BB962C8B-B14F-4D97-AF65-F5344CB8AC3E}">
        <p14:creationId xmlns:p14="http://schemas.microsoft.com/office/powerpoint/2010/main" val="24559202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2: Title, text — three column">
  <p:cSld name="22: Title, text — three column">
    <p:spTree>
      <p:nvGrpSpPr>
        <p:cNvPr id="1" name="Shape 153"/>
        <p:cNvGrpSpPr/>
        <p:nvPr/>
      </p:nvGrpSpPr>
      <p:grpSpPr>
        <a:xfrm>
          <a:off x="0" y="0"/>
          <a:ext cx="0" cy="0"/>
          <a:chOff x="0" y="0"/>
          <a:chExt cx="0" cy="0"/>
        </a:xfrm>
      </p:grpSpPr>
      <p:sp>
        <p:nvSpPr>
          <p:cNvPr id="154" name="Google Shape;154;p46"/>
          <p:cNvSpPr txBox="1">
            <a:spLocks noGrp="1"/>
          </p:cNvSpPr>
          <p:nvPr>
            <p:ph type="body" idx="1"/>
          </p:nvPr>
        </p:nvSpPr>
        <p:spPr>
          <a:xfrm>
            <a:off x="6305375" y="884250"/>
            <a:ext cx="2500200" cy="39909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600"/>
              <a:buFont typeface="Arial"/>
              <a:buNone/>
              <a:defRPr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1000"/>
              <a:buFont typeface="Arial"/>
              <a:buNone/>
              <a:defRPr sz="800" b="0" i="0" u="none" strike="noStrike" cap="none">
                <a:solidFill>
                  <a:srgbClr val="000000"/>
                </a:solidFill>
                <a:latin typeface="Arial"/>
                <a:ea typeface="Arial"/>
                <a:cs typeface="Arial"/>
                <a:sym typeface="Arial"/>
              </a:defRPr>
            </a:lvl9pPr>
          </a:lstStyle>
          <a:p>
            <a:endParaRPr/>
          </a:p>
        </p:txBody>
      </p:sp>
      <p:sp>
        <p:nvSpPr>
          <p:cNvPr id="155" name="Google Shape;155;p46"/>
          <p:cNvSpPr txBox="1">
            <a:spLocks noGrp="1"/>
          </p:cNvSpPr>
          <p:nvPr>
            <p:ph type="body" idx="2"/>
          </p:nvPr>
        </p:nvSpPr>
        <p:spPr>
          <a:xfrm>
            <a:off x="3367550" y="882800"/>
            <a:ext cx="2829300" cy="40176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600"/>
              <a:buFont typeface="Arial"/>
              <a:buNone/>
              <a:defRPr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1000"/>
              <a:buFont typeface="Arial"/>
              <a:buNone/>
              <a:defRPr sz="800" b="0" i="0" u="none" strike="noStrike" cap="none">
                <a:solidFill>
                  <a:srgbClr val="000000"/>
                </a:solidFill>
                <a:latin typeface="Arial"/>
                <a:ea typeface="Arial"/>
                <a:cs typeface="Arial"/>
                <a:sym typeface="Arial"/>
              </a:defRPr>
            </a:lvl9pPr>
          </a:lstStyle>
          <a:p>
            <a:endParaRPr/>
          </a:p>
        </p:txBody>
      </p:sp>
      <p:sp>
        <p:nvSpPr>
          <p:cNvPr id="156" name="Google Shape;156;p46"/>
          <p:cNvSpPr txBox="1">
            <a:spLocks noGrp="1"/>
          </p:cNvSpPr>
          <p:nvPr>
            <p:ph type="body" idx="3"/>
          </p:nvPr>
        </p:nvSpPr>
        <p:spPr>
          <a:xfrm>
            <a:off x="424100" y="882800"/>
            <a:ext cx="2816700" cy="40410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600"/>
              <a:buFont typeface="Arial"/>
              <a:buNone/>
              <a:defRPr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1000"/>
              <a:buFont typeface="Arial"/>
              <a:buNone/>
              <a:defRPr sz="800" b="0" i="0" u="none" strike="noStrike" cap="none">
                <a:solidFill>
                  <a:srgbClr val="000000"/>
                </a:solidFill>
                <a:latin typeface="Arial"/>
                <a:ea typeface="Arial"/>
                <a:cs typeface="Arial"/>
                <a:sym typeface="Arial"/>
              </a:defRPr>
            </a:lvl9pPr>
          </a:lstStyle>
          <a:p>
            <a:endParaRPr/>
          </a:p>
        </p:txBody>
      </p:sp>
      <p:sp>
        <p:nvSpPr>
          <p:cNvPr id="157" name="Google Shape;157;p46"/>
          <p:cNvSpPr txBox="1">
            <a:spLocks noGrp="1"/>
          </p:cNvSpPr>
          <p:nvPr>
            <p:ph type="title"/>
          </p:nvPr>
        </p:nvSpPr>
        <p:spPr>
          <a:xfrm>
            <a:off x="424100" y="310100"/>
            <a:ext cx="82950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800"/>
              </a:spcBef>
              <a:spcAft>
                <a:spcPts val="0"/>
              </a:spcAft>
              <a:buClr>
                <a:schemeClr val="dk1"/>
              </a:buClr>
              <a:buSzPts val="3200"/>
              <a:buFont typeface="Arial"/>
              <a:buNone/>
              <a:defRPr sz="3200" b="1">
                <a:solidFill>
                  <a:schemeClr val="dk1"/>
                </a:solidFill>
              </a:defRPr>
            </a:lvl2pPr>
            <a:lvl3pPr lvl="2" algn="l" rtl="0">
              <a:lnSpc>
                <a:spcPct val="90000"/>
              </a:lnSpc>
              <a:spcBef>
                <a:spcPts val="800"/>
              </a:spcBef>
              <a:spcAft>
                <a:spcPts val="0"/>
              </a:spcAft>
              <a:buClr>
                <a:schemeClr val="dk1"/>
              </a:buClr>
              <a:buSzPts val="3200"/>
              <a:buFont typeface="Arial"/>
              <a:buNone/>
              <a:defRPr sz="3200" b="1">
                <a:solidFill>
                  <a:schemeClr val="dk1"/>
                </a:solidFill>
              </a:defRPr>
            </a:lvl3pPr>
            <a:lvl4pPr lvl="3" algn="l" rtl="0">
              <a:lnSpc>
                <a:spcPct val="90000"/>
              </a:lnSpc>
              <a:spcBef>
                <a:spcPts val="800"/>
              </a:spcBef>
              <a:spcAft>
                <a:spcPts val="0"/>
              </a:spcAft>
              <a:buClr>
                <a:schemeClr val="dk1"/>
              </a:buClr>
              <a:buSzPts val="3200"/>
              <a:buFont typeface="Arial"/>
              <a:buNone/>
              <a:defRPr sz="3200" b="1">
                <a:solidFill>
                  <a:schemeClr val="dk1"/>
                </a:solidFill>
              </a:defRPr>
            </a:lvl4pPr>
            <a:lvl5pPr lvl="4" algn="l" rtl="0">
              <a:lnSpc>
                <a:spcPct val="90000"/>
              </a:lnSpc>
              <a:spcBef>
                <a:spcPts val="800"/>
              </a:spcBef>
              <a:spcAft>
                <a:spcPts val="0"/>
              </a:spcAft>
              <a:buClr>
                <a:schemeClr val="dk1"/>
              </a:buClr>
              <a:buSzPts val="3200"/>
              <a:buFont typeface="Arial"/>
              <a:buNone/>
              <a:defRPr sz="3200" b="1">
                <a:solidFill>
                  <a:schemeClr val="dk1"/>
                </a:solidFill>
              </a:defRPr>
            </a:lvl5pPr>
            <a:lvl6pPr lvl="5" algn="l" rtl="0">
              <a:lnSpc>
                <a:spcPct val="90000"/>
              </a:lnSpc>
              <a:spcBef>
                <a:spcPts val="800"/>
              </a:spcBef>
              <a:spcAft>
                <a:spcPts val="0"/>
              </a:spcAft>
              <a:buClr>
                <a:schemeClr val="dk1"/>
              </a:buClr>
              <a:buSzPts val="3200"/>
              <a:buFont typeface="Arial"/>
              <a:buNone/>
              <a:defRPr sz="3200" b="1">
                <a:solidFill>
                  <a:schemeClr val="dk1"/>
                </a:solidFill>
              </a:defRPr>
            </a:lvl6pPr>
            <a:lvl7pPr lvl="6" algn="l" rtl="0">
              <a:lnSpc>
                <a:spcPct val="90000"/>
              </a:lnSpc>
              <a:spcBef>
                <a:spcPts val="800"/>
              </a:spcBef>
              <a:spcAft>
                <a:spcPts val="0"/>
              </a:spcAft>
              <a:buClr>
                <a:schemeClr val="dk1"/>
              </a:buClr>
              <a:buSzPts val="3200"/>
              <a:buFont typeface="Arial"/>
              <a:buNone/>
              <a:defRPr sz="3200" b="1">
                <a:solidFill>
                  <a:schemeClr val="dk1"/>
                </a:solidFill>
              </a:defRPr>
            </a:lvl7pPr>
            <a:lvl8pPr lvl="7" algn="l" rtl="0">
              <a:lnSpc>
                <a:spcPct val="90000"/>
              </a:lnSpc>
              <a:spcBef>
                <a:spcPts val="800"/>
              </a:spcBef>
              <a:spcAft>
                <a:spcPts val="0"/>
              </a:spcAft>
              <a:buClr>
                <a:schemeClr val="dk1"/>
              </a:buClr>
              <a:buSzPts val="3200"/>
              <a:buFont typeface="Arial"/>
              <a:buNone/>
              <a:defRPr sz="3200" b="1">
                <a:solidFill>
                  <a:schemeClr val="dk1"/>
                </a:solidFill>
              </a:defRPr>
            </a:lvl8pPr>
            <a:lvl9pPr lvl="8" algn="l" rtl="0">
              <a:lnSpc>
                <a:spcPct val="90000"/>
              </a:lnSpc>
              <a:spcBef>
                <a:spcPts val="800"/>
              </a:spcBef>
              <a:spcAft>
                <a:spcPts val="800"/>
              </a:spcAft>
              <a:buClr>
                <a:schemeClr val="dk1"/>
              </a:buClr>
              <a:buSzPts val="3200"/>
              <a:buFont typeface="Arial"/>
              <a:buNone/>
              <a:defRPr sz="3200" b="1">
                <a:solidFill>
                  <a:schemeClr val="dk1"/>
                </a:solidFill>
              </a:defRPr>
            </a:lvl9pPr>
          </a:lstStyle>
          <a:p>
            <a:endParaRPr/>
          </a:p>
        </p:txBody>
      </p:sp>
    </p:spTree>
    <p:extLst>
      <p:ext uri="{BB962C8B-B14F-4D97-AF65-F5344CB8AC3E}">
        <p14:creationId xmlns:p14="http://schemas.microsoft.com/office/powerpoint/2010/main" val="15434603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2: Title, text — three column, pattern">
  <p:cSld name="1_22: Title, text — three column, pattern">
    <p:spTree>
      <p:nvGrpSpPr>
        <p:cNvPr id="1" name="Shape 158"/>
        <p:cNvGrpSpPr/>
        <p:nvPr/>
      </p:nvGrpSpPr>
      <p:grpSpPr>
        <a:xfrm>
          <a:off x="0" y="0"/>
          <a:ext cx="0" cy="0"/>
          <a:chOff x="0" y="0"/>
          <a:chExt cx="0" cy="0"/>
        </a:xfrm>
      </p:grpSpPr>
      <p:grpSp>
        <p:nvGrpSpPr>
          <p:cNvPr id="159" name="Google Shape;159;p47"/>
          <p:cNvGrpSpPr/>
          <p:nvPr/>
        </p:nvGrpSpPr>
        <p:grpSpPr>
          <a:xfrm>
            <a:off x="-3955242" y="2101698"/>
            <a:ext cx="6994446" cy="4415545"/>
            <a:chOff x="238125" y="602600"/>
            <a:chExt cx="7143750" cy="4509800"/>
          </a:xfrm>
        </p:grpSpPr>
        <p:sp>
          <p:nvSpPr>
            <p:cNvPr id="160" name="Google Shape;160;p47"/>
            <p:cNvSpPr/>
            <p:nvPr/>
          </p:nvSpPr>
          <p:spPr>
            <a:xfrm>
              <a:off x="2514425" y="1130250"/>
              <a:ext cx="218325" cy="579250"/>
            </a:xfrm>
            <a:custGeom>
              <a:avLst/>
              <a:gdLst/>
              <a:ahLst/>
              <a:cxnLst/>
              <a:rect l="l" t="t" r="r" b="b"/>
              <a:pathLst>
                <a:path w="8733" h="23170" extrusionOk="0">
                  <a:moveTo>
                    <a:pt x="8513" y="0"/>
                  </a:moveTo>
                  <a:lnTo>
                    <a:pt x="8469" y="44"/>
                  </a:lnTo>
                  <a:lnTo>
                    <a:pt x="8425" y="88"/>
                  </a:lnTo>
                  <a:lnTo>
                    <a:pt x="7416" y="1273"/>
                  </a:lnTo>
                  <a:lnTo>
                    <a:pt x="7372" y="1317"/>
                  </a:lnTo>
                  <a:lnTo>
                    <a:pt x="6231" y="3555"/>
                  </a:lnTo>
                  <a:lnTo>
                    <a:pt x="4081" y="7416"/>
                  </a:lnTo>
                  <a:lnTo>
                    <a:pt x="2633" y="10225"/>
                  </a:lnTo>
                  <a:lnTo>
                    <a:pt x="1492" y="12989"/>
                  </a:lnTo>
                  <a:lnTo>
                    <a:pt x="1492" y="13033"/>
                  </a:lnTo>
                  <a:lnTo>
                    <a:pt x="1009" y="15315"/>
                  </a:lnTo>
                  <a:lnTo>
                    <a:pt x="965" y="15359"/>
                  </a:lnTo>
                  <a:lnTo>
                    <a:pt x="1097" y="20010"/>
                  </a:lnTo>
                  <a:lnTo>
                    <a:pt x="614" y="21195"/>
                  </a:lnTo>
                  <a:lnTo>
                    <a:pt x="0" y="22906"/>
                  </a:lnTo>
                  <a:lnTo>
                    <a:pt x="0" y="22994"/>
                  </a:lnTo>
                  <a:lnTo>
                    <a:pt x="0" y="23038"/>
                  </a:lnTo>
                  <a:lnTo>
                    <a:pt x="44" y="23125"/>
                  </a:lnTo>
                  <a:lnTo>
                    <a:pt x="132" y="23125"/>
                  </a:lnTo>
                  <a:lnTo>
                    <a:pt x="176" y="23169"/>
                  </a:lnTo>
                  <a:lnTo>
                    <a:pt x="263" y="23125"/>
                  </a:lnTo>
                  <a:lnTo>
                    <a:pt x="351" y="23038"/>
                  </a:lnTo>
                  <a:lnTo>
                    <a:pt x="965" y="21282"/>
                  </a:lnTo>
                  <a:lnTo>
                    <a:pt x="1448" y="20142"/>
                  </a:lnTo>
                  <a:lnTo>
                    <a:pt x="1448" y="20054"/>
                  </a:lnTo>
                  <a:lnTo>
                    <a:pt x="1317" y="15359"/>
                  </a:lnTo>
                  <a:lnTo>
                    <a:pt x="1799" y="13121"/>
                  </a:lnTo>
                  <a:lnTo>
                    <a:pt x="2940" y="10356"/>
                  </a:lnTo>
                  <a:lnTo>
                    <a:pt x="4388" y="7592"/>
                  </a:lnTo>
                  <a:lnTo>
                    <a:pt x="6538" y="3730"/>
                  </a:lnTo>
                  <a:lnTo>
                    <a:pt x="7679" y="1492"/>
                  </a:lnTo>
                  <a:lnTo>
                    <a:pt x="8688" y="308"/>
                  </a:lnTo>
                  <a:lnTo>
                    <a:pt x="8732" y="220"/>
                  </a:lnTo>
                  <a:lnTo>
                    <a:pt x="8732" y="176"/>
                  </a:lnTo>
                  <a:lnTo>
                    <a:pt x="8688" y="88"/>
                  </a:lnTo>
                  <a:lnTo>
                    <a:pt x="8645" y="44"/>
                  </a:lnTo>
                  <a:lnTo>
                    <a:pt x="860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47"/>
            <p:cNvSpPr/>
            <p:nvPr/>
          </p:nvSpPr>
          <p:spPr>
            <a:xfrm>
              <a:off x="1900100" y="1539425"/>
              <a:ext cx="342275" cy="551825"/>
            </a:xfrm>
            <a:custGeom>
              <a:avLst/>
              <a:gdLst/>
              <a:ahLst/>
              <a:cxnLst/>
              <a:rect l="l" t="t" r="r" b="b"/>
              <a:pathLst>
                <a:path w="13691" h="22073" extrusionOk="0">
                  <a:moveTo>
                    <a:pt x="13427" y="1"/>
                  </a:moveTo>
                  <a:lnTo>
                    <a:pt x="13384" y="45"/>
                  </a:lnTo>
                  <a:lnTo>
                    <a:pt x="13340" y="89"/>
                  </a:lnTo>
                  <a:lnTo>
                    <a:pt x="12725" y="1405"/>
                  </a:lnTo>
                  <a:lnTo>
                    <a:pt x="8952" y="7504"/>
                  </a:lnTo>
                  <a:lnTo>
                    <a:pt x="8952" y="7548"/>
                  </a:lnTo>
                  <a:lnTo>
                    <a:pt x="8162" y="9698"/>
                  </a:lnTo>
                  <a:lnTo>
                    <a:pt x="6494" y="12112"/>
                  </a:lnTo>
                  <a:lnTo>
                    <a:pt x="3642" y="16412"/>
                  </a:lnTo>
                  <a:lnTo>
                    <a:pt x="2282" y="17334"/>
                  </a:lnTo>
                  <a:lnTo>
                    <a:pt x="2238" y="17377"/>
                  </a:lnTo>
                  <a:lnTo>
                    <a:pt x="1273" y="18913"/>
                  </a:lnTo>
                  <a:lnTo>
                    <a:pt x="1229" y="18913"/>
                  </a:lnTo>
                  <a:lnTo>
                    <a:pt x="0" y="21809"/>
                  </a:lnTo>
                  <a:lnTo>
                    <a:pt x="0" y="21897"/>
                  </a:lnTo>
                  <a:lnTo>
                    <a:pt x="0" y="21985"/>
                  </a:lnTo>
                  <a:lnTo>
                    <a:pt x="44" y="22029"/>
                  </a:lnTo>
                  <a:lnTo>
                    <a:pt x="88" y="22073"/>
                  </a:lnTo>
                  <a:lnTo>
                    <a:pt x="176" y="22073"/>
                  </a:lnTo>
                  <a:lnTo>
                    <a:pt x="263" y="22029"/>
                  </a:lnTo>
                  <a:lnTo>
                    <a:pt x="307" y="21985"/>
                  </a:lnTo>
                  <a:lnTo>
                    <a:pt x="1580" y="19089"/>
                  </a:lnTo>
                  <a:lnTo>
                    <a:pt x="2545" y="17597"/>
                  </a:lnTo>
                  <a:lnTo>
                    <a:pt x="3861" y="16675"/>
                  </a:lnTo>
                  <a:lnTo>
                    <a:pt x="3905" y="16631"/>
                  </a:lnTo>
                  <a:lnTo>
                    <a:pt x="6801" y="12287"/>
                  </a:lnTo>
                  <a:lnTo>
                    <a:pt x="8425" y="9874"/>
                  </a:lnTo>
                  <a:lnTo>
                    <a:pt x="8469" y="9830"/>
                  </a:lnTo>
                  <a:lnTo>
                    <a:pt x="9259" y="7680"/>
                  </a:lnTo>
                  <a:lnTo>
                    <a:pt x="13033" y="1580"/>
                  </a:lnTo>
                  <a:lnTo>
                    <a:pt x="13033" y="1537"/>
                  </a:lnTo>
                  <a:lnTo>
                    <a:pt x="13647" y="264"/>
                  </a:lnTo>
                  <a:lnTo>
                    <a:pt x="13691" y="176"/>
                  </a:lnTo>
                  <a:lnTo>
                    <a:pt x="13647" y="132"/>
                  </a:lnTo>
                  <a:lnTo>
                    <a:pt x="13647" y="89"/>
                  </a:lnTo>
                  <a:lnTo>
                    <a:pt x="13559" y="45"/>
                  </a:lnTo>
                  <a:lnTo>
                    <a:pt x="1351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47"/>
            <p:cNvSpPr/>
            <p:nvPr/>
          </p:nvSpPr>
          <p:spPr>
            <a:xfrm>
              <a:off x="2455175" y="1144500"/>
              <a:ext cx="289650" cy="673600"/>
            </a:xfrm>
            <a:custGeom>
              <a:avLst/>
              <a:gdLst/>
              <a:ahLst/>
              <a:cxnLst/>
              <a:rect l="l" t="t" r="r" b="b"/>
              <a:pathLst>
                <a:path w="11586" h="26944" extrusionOk="0">
                  <a:moveTo>
                    <a:pt x="11366" y="1"/>
                  </a:moveTo>
                  <a:lnTo>
                    <a:pt x="11278" y="45"/>
                  </a:lnTo>
                  <a:lnTo>
                    <a:pt x="11234" y="133"/>
                  </a:lnTo>
                  <a:lnTo>
                    <a:pt x="10093" y="2502"/>
                  </a:lnTo>
                  <a:lnTo>
                    <a:pt x="7197" y="7768"/>
                  </a:lnTo>
                  <a:lnTo>
                    <a:pt x="5881" y="10401"/>
                  </a:lnTo>
                  <a:lnTo>
                    <a:pt x="4827" y="13033"/>
                  </a:lnTo>
                  <a:lnTo>
                    <a:pt x="4432" y="15315"/>
                  </a:lnTo>
                  <a:lnTo>
                    <a:pt x="4432" y="15359"/>
                  </a:lnTo>
                  <a:lnTo>
                    <a:pt x="4652" y="20054"/>
                  </a:lnTo>
                  <a:lnTo>
                    <a:pt x="4301" y="20932"/>
                  </a:lnTo>
                  <a:lnTo>
                    <a:pt x="2195" y="24354"/>
                  </a:lnTo>
                  <a:lnTo>
                    <a:pt x="44" y="26680"/>
                  </a:lnTo>
                  <a:lnTo>
                    <a:pt x="1" y="26724"/>
                  </a:lnTo>
                  <a:lnTo>
                    <a:pt x="1" y="26812"/>
                  </a:lnTo>
                  <a:lnTo>
                    <a:pt x="44" y="26856"/>
                  </a:lnTo>
                  <a:lnTo>
                    <a:pt x="88" y="26900"/>
                  </a:lnTo>
                  <a:lnTo>
                    <a:pt x="176" y="26943"/>
                  </a:lnTo>
                  <a:lnTo>
                    <a:pt x="264" y="26943"/>
                  </a:lnTo>
                  <a:lnTo>
                    <a:pt x="308" y="26900"/>
                  </a:lnTo>
                  <a:lnTo>
                    <a:pt x="2458" y="24574"/>
                  </a:lnTo>
                  <a:lnTo>
                    <a:pt x="2502" y="24574"/>
                  </a:lnTo>
                  <a:lnTo>
                    <a:pt x="4608" y="21107"/>
                  </a:lnTo>
                  <a:lnTo>
                    <a:pt x="4608" y="21063"/>
                  </a:lnTo>
                  <a:lnTo>
                    <a:pt x="5003" y="20142"/>
                  </a:lnTo>
                  <a:lnTo>
                    <a:pt x="5003" y="20098"/>
                  </a:lnTo>
                  <a:lnTo>
                    <a:pt x="4784" y="15359"/>
                  </a:lnTo>
                  <a:lnTo>
                    <a:pt x="5178" y="13121"/>
                  </a:lnTo>
                  <a:lnTo>
                    <a:pt x="6188" y="10532"/>
                  </a:lnTo>
                  <a:lnTo>
                    <a:pt x="7504" y="7943"/>
                  </a:lnTo>
                  <a:lnTo>
                    <a:pt x="10444" y="2634"/>
                  </a:lnTo>
                  <a:lnTo>
                    <a:pt x="11585" y="264"/>
                  </a:lnTo>
                  <a:lnTo>
                    <a:pt x="11585" y="176"/>
                  </a:lnTo>
                  <a:lnTo>
                    <a:pt x="11585" y="133"/>
                  </a:lnTo>
                  <a:lnTo>
                    <a:pt x="11541" y="89"/>
                  </a:lnTo>
                  <a:lnTo>
                    <a:pt x="11497" y="45"/>
                  </a:lnTo>
                  <a:lnTo>
                    <a:pt x="1140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47"/>
            <p:cNvSpPr/>
            <p:nvPr/>
          </p:nvSpPr>
          <p:spPr>
            <a:xfrm>
              <a:off x="2189700" y="2124150"/>
              <a:ext cx="25" cy="25"/>
            </a:xfrm>
            <a:custGeom>
              <a:avLst/>
              <a:gdLst/>
              <a:ahLst/>
              <a:cxnLst/>
              <a:rect l="l" t="t" r="r" b="b"/>
              <a:pathLst>
                <a:path w="1" h="1" extrusionOk="0">
                  <a:moveTo>
                    <a:pt x="0" y="0"/>
                  </a:moveTo>
                  <a:lnTo>
                    <a:pt x="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47"/>
            <p:cNvSpPr/>
            <p:nvPr/>
          </p:nvSpPr>
          <p:spPr>
            <a:xfrm>
              <a:off x="2189700" y="2124150"/>
              <a:ext cx="25" cy="25"/>
            </a:xfrm>
            <a:custGeom>
              <a:avLst/>
              <a:gdLst/>
              <a:ahLst/>
              <a:cxnLst/>
              <a:rect l="l" t="t" r="r" b="b"/>
              <a:pathLst>
                <a:path w="1" h="1" fill="none" extrusionOk="0">
                  <a:moveTo>
                    <a:pt x="0" y="0"/>
                  </a:moveTo>
                  <a:lnTo>
                    <a:pt x="0" y="0"/>
                  </a:lnTo>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47"/>
            <p:cNvSpPr/>
            <p:nvPr/>
          </p:nvSpPr>
          <p:spPr>
            <a:xfrm>
              <a:off x="2390450" y="1169750"/>
              <a:ext cx="283050" cy="636275"/>
            </a:xfrm>
            <a:custGeom>
              <a:avLst/>
              <a:gdLst/>
              <a:ahLst/>
              <a:cxnLst/>
              <a:rect l="l" t="t" r="r" b="b"/>
              <a:pathLst>
                <a:path w="11322" h="25451" extrusionOk="0">
                  <a:moveTo>
                    <a:pt x="11058" y="0"/>
                  </a:moveTo>
                  <a:lnTo>
                    <a:pt x="11015" y="88"/>
                  </a:lnTo>
                  <a:lnTo>
                    <a:pt x="9698" y="2370"/>
                  </a:lnTo>
                  <a:lnTo>
                    <a:pt x="8338" y="4871"/>
                  </a:lnTo>
                  <a:lnTo>
                    <a:pt x="6714" y="7899"/>
                  </a:lnTo>
                  <a:lnTo>
                    <a:pt x="5442" y="10839"/>
                  </a:lnTo>
                  <a:lnTo>
                    <a:pt x="4871" y="13164"/>
                  </a:lnTo>
                  <a:lnTo>
                    <a:pt x="4827" y="13208"/>
                  </a:lnTo>
                  <a:lnTo>
                    <a:pt x="4871" y="17903"/>
                  </a:lnTo>
                  <a:lnTo>
                    <a:pt x="4389" y="19088"/>
                  </a:lnTo>
                  <a:lnTo>
                    <a:pt x="3467" y="20712"/>
                  </a:lnTo>
                  <a:lnTo>
                    <a:pt x="1800" y="23388"/>
                  </a:lnTo>
                  <a:lnTo>
                    <a:pt x="44" y="25144"/>
                  </a:lnTo>
                  <a:lnTo>
                    <a:pt x="1" y="25187"/>
                  </a:lnTo>
                  <a:lnTo>
                    <a:pt x="1" y="25275"/>
                  </a:lnTo>
                  <a:lnTo>
                    <a:pt x="1" y="25319"/>
                  </a:lnTo>
                  <a:lnTo>
                    <a:pt x="44" y="25363"/>
                  </a:lnTo>
                  <a:lnTo>
                    <a:pt x="132" y="25407"/>
                  </a:lnTo>
                  <a:lnTo>
                    <a:pt x="176" y="25451"/>
                  </a:lnTo>
                  <a:lnTo>
                    <a:pt x="264" y="25407"/>
                  </a:lnTo>
                  <a:lnTo>
                    <a:pt x="308" y="25363"/>
                  </a:lnTo>
                  <a:lnTo>
                    <a:pt x="2063" y="23608"/>
                  </a:lnTo>
                  <a:lnTo>
                    <a:pt x="3774" y="20887"/>
                  </a:lnTo>
                  <a:lnTo>
                    <a:pt x="4696" y="19220"/>
                  </a:lnTo>
                  <a:lnTo>
                    <a:pt x="5222" y="17991"/>
                  </a:lnTo>
                  <a:lnTo>
                    <a:pt x="5222" y="17947"/>
                  </a:lnTo>
                  <a:lnTo>
                    <a:pt x="5179" y="13208"/>
                  </a:lnTo>
                  <a:lnTo>
                    <a:pt x="5793" y="10970"/>
                  </a:lnTo>
                  <a:lnTo>
                    <a:pt x="7021" y="8030"/>
                  </a:lnTo>
                  <a:lnTo>
                    <a:pt x="8645" y="5046"/>
                  </a:lnTo>
                  <a:lnTo>
                    <a:pt x="10005" y="2545"/>
                  </a:lnTo>
                  <a:lnTo>
                    <a:pt x="11322" y="263"/>
                  </a:lnTo>
                  <a:lnTo>
                    <a:pt x="11322" y="176"/>
                  </a:lnTo>
                  <a:lnTo>
                    <a:pt x="11322" y="88"/>
                  </a:lnTo>
                  <a:lnTo>
                    <a:pt x="11278" y="44"/>
                  </a:lnTo>
                  <a:lnTo>
                    <a:pt x="1123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47"/>
            <p:cNvSpPr/>
            <p:nvPr/>
          </p:nvSpPr>
          <p:spPr>
            <a:xfrm>
              <a:off x="2312575" y="1160975"/>
              <a:ext cx="334600" cy="736100"/>
            </a:xfrm>
            <a:custGeom>
              <a:avLst/>
              <a:gdLst/>
              <a:ahLst/>
              <a:cxnLst/>
              <a:rect l="l" t="t" r="r" b="b"/>
              <a:pathLst>
                <a:path w="13384" h="29444" extrusionOk="0">
                  <a:moveTo>
                    <a:pt x="13164" y="0"/>
                  </a:moveTo>
                  <a:lnTo>
                    <a:pt x="13120" y="44"/>
                  </a:lnTo>
                  <a:lnTo>
                    <a:pt x="13076" y="88"/>
                  </a:lnTo>
                  <a:lnTo>
                    <a:pt x="11979" y="2019"/>
                  </a:lnTo>
                  <a:lnTo>
                    <a:pt x="10531" y="4564"/>
                  </a:lnTo>
                  <a:lnTo>
                    <a:pt x="8908" y="7679"/>
                  </a:lnTo>
                  <a:lnTo>
                    <a:pt x="7548" y="10663"/>
                  </a:lnTo>
                  <a:lnTo>
                    <a:pt x="6889" y="12945"/>
                  </a:lnTo>
                  <a:lnTo>
                    <a:pt x="6889" y="12989"/>
                  </a:lnTo>
                  <a:lnTo>
                    <a:pt x="6802" y="17684"/>
                  </a:lnTo>
                  <a:lnTo>
                    <a:pt x="6363" y="18913"/>
                  </a:lnTo>
                  <a:lnTo>
                    <a:pt x="5441" y="20404"/>
                  </a:lnTo>
                  <a:lnTo>
                    <a:pt x="3949" y="22906"/>
                  </a:lnTo>
                  <a:lnTo>
                    <a:pt x="0" y="29181"/>
                  </a:lnTo>
                  <a:lnTo>
                    <a:pt x="0" y="29224"/>
                  </a:lnTo>
                  <a:lnTo>
                    <a:pt x="0" y="29312"/>
                  </a:lnTo>
                  <a:lnTo>
                    <a:pt x="44" y="29356"/>
                  </a:lnTo>
                  <a:lnTo>
                    <a:pt x="88" y="29400"/>
                  </a:lnTo>
                  <a:lnTo>
                    <a:pt x="176" y="29444"/>
                  </a:lnTo>
                  <a:lnTo>
                    <a:pt x="263" y="29444"/>
                  </a:lnTo>
                  <a:lnTo>
                    <a:pt x="307" y="29356"/>
                  </a:lnTo>
                  <a:lnTo>
                    <a:pt x="4256" y="23125"/>
                  </a:lnTo>
                  <a:lnTo>
                    <a:pt x="5748" y="20624"/>
                  </a:lnTo>
                  <a:lnTo>
                    <a:pt x="6670" y="19088"/>
                  </a:lnTo>
                  <a:lnTo>
                    <a:pt x="6670" y="19044"/>
                  </a:lnTo>
                  <a:lnTo>
                    <a:pt x="7109" y="17772"/>
                  </a:lnTo>
                  <a:lnTo>
                    <a:pt x="7153" y="17684"/>
                  </a:lnTo>
                  <a:lnTo>
                    <a:pt x="7240" y="13033"/>
                  </a:lnTo>
                  <a:lnTo>
                    <a:pt x="7855" y="10795"/>
                  </a:lnTo>
                  <a:lnTo>
                    <a:pt x="9215" y="7811"/>
                  </a:lnTo>
                  <a:lnTo>
                    <a:pt x="10839" y="4695"/>
                  </a:lnTo>
                  <a:lnTo>
                    <a:pt x="12287" y="2194"/>
                  </a:lnTo>
                  <a:lnTo>
                    <a:pt x="13384" y="263"/>
                  </a:lnTo>
                  <a:lnTo>
                    <a:pt x="13384" y="176"/>
                  </a:lnTo>
                  <a:lnTo>
                    <a:pt x="13384" y="132"/>
                  </a:lnTo>
                  <a:lnTo>
                    <a:pt x="13340" y="44"/>
                  </a:lnTo>
                  <a:lnTo>
                    <a:pt x="1329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47"/>
            <p:cNvSpPr/>
            <p:nvPr/>
          </p:nvSpPr>
          <p:spPr>
            <a:xfrm>
              <a:off x="3607050" y="1646950"/>
              <a:ext cx="2156750" cy="843625"/>
            </a:xfrm>
            <a:custGeom>
              <a:avLst/>
              <a:gdLst/>
              <a:ahLst/>
              <a:cxnLst/>
              <a:rect l="l" t="t" r="r" b="b"/>
              <a:pathLst>
                <a:path w="86270" h="33745" extrusionOk="0">
                  <a:moveTo>
                    <a:pt x="77318" y="0"/>
                  </a:moveTo>
                  <a:lnTo>
                    <a:pt x="74027" y="658"/>
                  </a:lnTo>
                  <a:lnTo>
                    <a:pt x="70077" y="1053"/>
                  </a:lnTo>
                  <a:lnTo>
                    <a:pt x="67444" y="1492"/>
                  </a:lnTo>
                  <a:lnTo>
                    <a:pt x="67401" y="1492"/>
                  </a:lnTo>
                  <a:lnTo>
                    <a:pt x="66084" y="1931"/>
                  </a:lnTo>
                  <a:lnTo>
                    <a:pt x="66040" y="1975"/>
                  </a:lnTo>
                  <a:lnTo>
                    <a:pt x="65031" y="3116"/>
                  </a:lnTo>
                  <a:lnTo>
                    <a:pt x="63188" y="4695"/>
                  </a:lnTo>
                  <a:lnTo>
                    <a:pt x="57396" y="7416"/>
                  </a:lnTo>
                  <a:lnTo>
                    <a:pt x="53754" y="8776"/>
                  </a:lnTo>
                  <a:lnTo>
                    <a:pt x="48751" y="10312"/>
                  </a:lnTo>
                  <a:lnTo>
                    <a:pt x="48707" y="10312"/>
                  </a:lnTo>
                  <a:lnTo>
                    <a:pt x="46206" y="11453"/>
                  </a:lnTo>
                  <a:lnTo>
                    <a:pt x="39800" y="14832"/>
                  </a:lnTo>
                  <a:lnTo>
                    <a:pt x="36421" y="17113"/>
                  </a:lnTo>
                  <a:lnTo>
                    <a:pt x="32077" y="19878"/>
                  </a:lnTo>
                  <a:lnTo>
                    <a:pt x="28391" y="22028"/>
                  </a:lnTo>
                  <a:lnTo>
                    <a:pt x="26855" y="22686"/>
                  </a:lnTo>
                  <a:lnTo>
                    <a:pt x="22291" y="21501"/>
                  </a:lnTo>
                  <a:lnTo>
                    <a:pt x="20624" y="20975"/>
                  </a:lnTo>
                  <a:lnTo>
                    <a:pt x="20054" y="20975"/>
                  </a:lnTo>
                  <a:lnTo>
                    <a:pt x="19966" y="21019"/>
                  </a:lnTo>
                  <a:lnTo>
                    <a:pt x="19922" y="21107"/>
                  </a:lnTo>
                  <a:lnTo>
                    <a:pt x="18913" y="26241"/>
                  </a:lnTo>
                  <a:lnTo>
                    <a:pt x="18562" y="28917"/>
                  </a:lnTo>
                  <a:lnTo>
                    <a:pt x="17157" y="33174"/>
                  </a:lnTo>
                  <a:lnTo>
                    <a:pt x="16938" y="33393"/>
                  </a:lnTo>
                  <a:lnTo>
                    <a:pt x="16455" y="33393"/>
                  </a:lnTo>
                  <a:lnTo>
                    <a:pt x="11541" y="32164"/>
                  </a:lnTo>
                  <a:lnTo>
                    <a:pt x="10005" y="31769"/>
                  </a:lnTo>
                  <a:lnTo>
                    <a:pt x="9961" y="31769"/>
                  </a:lnTo>
                  <a:lnTo>
                    <a:pt x="7109" y="31857"/>
                  </a:lnTo>
                  <a:lnTo>
                    <a:pt x="3949" y="31857"/>
                  </a:lnTo>
                  <a:lnTo>
                    <a:pt x="176" y="31374"/>
                  </a:lnTo>
                  <a:lnTo>
                    <a:pt x="88" y="31374"/>
                  </a:lnTo>
                  <a:lnTo>
                    <a:pt x="44" y="31418"/>
                  </a:lnTo>
                  <a:lnTo>
                    <a:pt x="0" y="31462"/>
                  </a:lnTo>
                  <a:lnTo>
                    <a:pt x="0" y="31506"/>
                  </a:lnTo>
                  <a:lnTo>
                    <a:pt x="0" y="31594"/>
                  </a:lnTo>
                  <a:lnTo>
                    <a:pt x="0" y="31638"/>
                  </a:lnTo>
                  <a:lnTo>
                    <a:pt x="44" y="31682"/>
                  </a:lnTo>
                  <a:lnTo>
                    <a:pt x="132" y="31726"/>
                  </a:lnTo>
                  <a:lnTo>
                    <a:pt x="3905" y="32208"/>
                  </a:lnTo>
                  <a:lnTo>
                    <a:pt x="7109" y="32208"/>
                  </a:lnTo>
                  <a:lnTo>
                    <a:pt x="9961" y="32120"/>
                  </a:lnTo>
                  <a:lnTo>
                    <a:pt x="11453" y="32515"/>
                  </a:lnTo>
                  <a:lnTo>
                    <a:pt x="16368" y="33744"/>
                  </a:lnTo>
                  <a:lnTo>
                    <a:pt x="17026" y="33744"/>
                  </a:lnTo>
                  <a:lnTo>
                    <a:pt x="17114" y="33700"/>
                  </a:lnTo>
                  <a:lnTo>
                    <a:pt x="17421" y="33437"/>
                  </a:lnTo>
                  <a:lnTo>
                    <a:pt x="17465" y="33349"/>
                  </a:lnTo>
                  <a:lnTo>
                    <a:pt x="18913" y="29005"/>
                  </a:lnTo>
                  <a:lnTo>
                    <a:pt x="18913" y="28961"/>
                  </a:lnTo>
                  <a:lnTo>
                    <a:pt x="19264" y="26284"/>
                  </a:lnTo>
                  <a:lnTo>
                    <a:pt x="20229" y="21326"/>
                  </a:lnTo>
                  <a:lnTo>
                    <a:pt x="20536" y="21326"/>
                  </a:lnTo>
                  <a:lnTo>
                    <a:pt x="22204" y="21852"/>
                  </a:lnTo>
                  <a:lnTo>
                    <a:pt x="26855" y="23037"/>
                  </a:lnTo>
                  <a:lnTo>
                    <a:pt x="26943" y="23037"/>
                  </a:lnTo>
                  <a:lnTo>
                    <a:pt x="28522" y="22335"/>
                  </a:lnTo>
                  <a:lnTo>
                    <a:pt x="28566" y="22335"/>
                  </a:lnTo>
                  <a:lnTo>
                    <a:pt x="32252" y="20185"/>
                  </a:lnTo>
                  <a:lnTo>
                    <a:pt x="36596" y="17421"/>
                  </a:lnTo>
                  <a:lnTo>
                    <a:pt x="39975" y="15139"/>
                  </a:lnTo>
                  <a:lnTo>
                    <a:pt x="46382" y="11760"/>
                  </a:lnTo>
                  <a:lnTo>
                    <a:pt x="48839" y="10663"/>
                  </a:lnTo>
                  <a:lnTo>
                    <a:pt x="53842" y="9083"/>
                  </a:lnTo>
                  <a:lnTo>
                    <a:pt x="57527" y="7723"/>
                  </a:lnTo>
                  <a:lnTo>
                    <a:pt x="63364" y="5002"/>
                  </a:lnTo>
                  <a:lnTo>
                    <a:pt x="63407" y="5002"/>
                  </a:lnTo>
                  <a:lnTo>
                    <a:pt x="65294" y="3379"/>
                  </a:lnTo>
                  <a:lnTo>
                    <a:pt x="65294" y="3335"/>
                  </a:lnTo>
                  <a:lnTo>
                    <a:pt x="66260" y="2282"/>
                  </a:lnTo>
                  <a:lnTo>
                    <a:pt x="67532" y="1843"/>
                  </a:lnTo>
                  <a:lnTo>
                    <a:pt x="70121" y="1404"/>
                  </a:lnTo>
                  <a:lnTo>
                    <a:pt x="74070" y="1009"/>
                  </a:lnTo>
                  <a:lnTo>
                    <a:pt x="77405" y="351"/>
                  </a:lnTo>
                  <a:lnTo>
                    <a:pt x="81047" y="395"/>
                  </a:lnTo>
                  <a:lnTo>
                    <a:pt x="82715" y="746"/>
                  </a:lnTo>
                  <a:lnTo>
                    <a:pt x="83680" y="1624"/>
                  </a:lnTo>
                  <a:lnTo>
                    <a:pt x="84251" y="3159"/>
                  </a:lnTo>
                  <a:lnTo>
                    <a:pt x="84821" y="5880"/>
                  </a:lnTo>
                  <a:lnTo>
                    <a:pt x="85699" y="9829"/>
                  </a:lnTo>
                  <a:lnTo>
                    <a:pt x="85918" y="10839"/>
                  </a:lnTo>
                  <a:lnTo>
                    <a:pt x="85962" y="10926"/>
                  </a:lnTo>
                  <a:lnTo>
                    <a:pt x="86006" y="10970"/>
                  </a:lnTo>
                  <a:lnTo>
                    <a:pt x="86181" y="10970"/>
                  </a:lnTo>
                  <a:lnTo>
                    <a:pt x="86225" y="10926"/>
                  </a:lnTo>
                  <a:lnTo>
                    <a:pt x="86269" y="10839"/>
                  </a:lnTo>
                  <a:lnTo>
                    <a:pt x="86269" y="10795"/>
                  </a:lnTo>
                  <a:lnTo>
                    <a:pt x="86050" y="9742"/>
                  </a:lnTo>
                  <a:lnTo>
                    <a:pt x="85172" y="5792"/>
                  </a:lnTo>
                  <a:lnTo>
                    <a:pt x="84558" y="3072"/>
                  </a:lnTo>
                  <a:lnTo>
                    <a:pt x="83987" y="1448"/>
                  </a:lnTo>
                  <a:lnTo>
                    <a:pt x="83944" y="1360"/>
                  </a:lnTo>
                  <a:lnTo>
                    <a:pt x="82934" y="483"/>
                  </a:lnTo>
                  <a:lnTo>
                    <a:pt x="82847" y="439"/>
                  </a:lnTo>
                  <a:lnTo>
                    <a:pt x="81135" y="44"/>
                  </a:lnTo>
                  <a:lnTo>
                    <a:pt x="81091" y="44"/>
                  </a:lnTo>
                  <a:lnTo>
                    <a:pt x="7736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47"/>
            <p:cNvSpPr/>
            <p:nvPr/>
          </p:nvSpPr>
          <p:spPr>
            <a:xfrm>
              <a:off x="3588400" y="602600"/>
              <a:ext cx="724050" cy="816175"/>
            </a:xfrm>
            <a:custGeom>
              <a:avLst/>
              <a:gdLst/>
              <a:ahLst/>
              <a:cxnLst/>
              <a:rect l="l" t="t" r="r" b="b"/>
              <a:pathLst>
                <a:path w="28962" h="32647" extrusionOk="0">
                  <a:moveTo>
                    <a:pt x="28698" y="0"/>
                  </a:moveTo>
                  <a:lnTo>
                    <a:pt x="26943" y="570"/>
                  </a:lnTo>
                  <a:lnTo>
                    <a:pt x="25363" y="614"/>
                  </a:lnTo>
                  <a:lnTo>
                    <a:pt x="24091" y="483"/>
                  </a:lnTo>
                  <a:lnTo>
                    <a:pt x="23959" y="527"/>
                  </a:lnTo>
                  <a:lnTo>
                    <a:pt x="22774" y="1273"/>
                  </a:lnTo>
                  <a:lnTo>
                    <a:pt x="19659" y="3686"/>
                  </a:lnTo>
                  <a:lnTo>
                    <a:pt x="16543" y="6187"/>
                  </a:lnTo>
                  <a:lnTo>
                    <a:pt x="15139" y="7504"/>
                  </a:lnTo>
                  <a:lnTo>
                    <a:pt x="13735" y="8732"/>
                  </a:lnTo>
                  <a:lnTo>
                    <a:pt x="12945" y="9741"/>
                  </a:lnTo>
                  <a:lnTo>
                    <a:pt x="11014" y="12901"/>
                  </a:lnTo>
                  <a:lnTo>
                    <a:pt x="10400" y="13910"/>
                  </a:lnTo>
                  <a:lnTo>
                    <a:pt x="9347" y="15446"/>
                  </a:lnTo>
                  <a:lnTo>
                    <a:pt x="7284" y="18254"/>
                  </a:lnTo>
                  <a:lnTo>
                    <a:pt x="6012" y="20404"/>
                  </a:lnTo>
                  <a:lnTo>
                    <a:pt x="4300" y="23520"/>
                  </a:lnTo>
                  <a:lnTo>
                    <a:pt x="2501" y="27030"/>
                  </a:lnTo>
                  <a:lnTo>
                    <a:pt x="0" y="32384"/>
                  </a:lnTo>
                  <a:lnTo>
                    <a:pt x="0" y="32471"/>
                  </a:lnTo>
                  <a:lnTo>
                    <a:pt x="0" y="32515"/>
                  </a:lnTo>
                  <a:lnTo>
                    <a:pt x="44" y="32559"/>
                  </a:lnTo>
                  <a:lnTo>
                    <a:pt x="88" y="32603"/>
                  </a:lnTo>
                  <a:lnTo>
                    <a:pt x="176" y="32647"/>
                  </a:lnTo>
                  <a:lnTo>
                    <a:pt x="263" y="32603"/>
                  </a:lnTo>
                  <a:lnTo>
                    <a:pt x="307" y="32515"/>
                  </a:lnTo>
                  <a:lnTo>
                    <a:pt x="2808" y="27206"/>
                  </a:lnTo>
                  <a:lnTo>
                    <a:pt x="4608" y="23695"/>
                  </a:lnTo>
                  <a:lnTo>
                    <a:pt x="6319" y="20580"/>
                  </a:lnTo>
                  <a:lnTo>
                    <a:pt x="7548" y="18430"/>
                  </a:lnTo>
                  <a:lnTo>
                    <a:pt x="9654" y="15665"/>
                  </a:lnTo>
                  <a:lnTo>
                    <a:pt x="10707" y="14086"/>
                  </a:lnTo>
                  <a:lnTo>
                    <a:pt x="11321" y="13076"/>
                  </a:lnTo>
                  <a:lnTo>
                    <a:pt x="13208" y="9961"/>
                  </a:lnTo>
                  <a:lnTo>
                    <a:pt x="13998" y="8952"/>
                  </a:lnTo>
                  <a:lnTo>
                    <a:pt x="15358" y="7767"/>
                  </a:lnTo>
                  <a:lnTo>
                    <a:pt x="16806" y="6450"/>
                  </a:lnTo>
                  <a:lnTo>
                    <a:pt x="19878" y="3949"/>
                  </a:lnTo>
                  <a:lnTo>
                    <a:pt x="22950" y="1580"/>
                  </a:lnTo>
                  <a:lnTo>
                    <a:pt x="24091" y="878"/>
                  </a:lnTo>
                  <a:lnTo>
                    <a:pt x="25319" y="965"/>
                  </a:lnTo>
                  <a:lnTo>
                    <a:pt x="25363" y="965"/>
                  </a:lnTo>
                  <a:lnTo>
                    <a:pt x="26987" y="878"/>
                  </a:lnTo>
                  <a:lnTo>
                    <a:pt x="27031" y="878"/>
                  </a:lnTo>
                  <a:lnTo>
                    <a:pt x="28830" y="351"/>
                  </a:lnTo>
                  <a:lnTo>
                    <a:pt x="28874" y="307"/>
                  </a:lnTo>
                  <a:lnTo>
                    <a:pt x="28917" y="263"/>
                  </a:lnTo>
                  <a:lnTo>
                    <a:pt x="28961" y="219"/>
                  </a:lnTo>
                  <a:lnTo>
                    <a:pt x="28917" y="132"/>
                  </a:lnTo>
                  <a:lnTo>
                    <a:pt x="28917" y="88"/>
                  </a:lnTo>
                  <a:lnTo>
                    <a:pt x="28874" y="44"/>
                  </a:lnTo>
                  <a:lnTo>
                    <a:pt x="2878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47"/>
            <p:cNvSpPr/>
            <p:nvPr/>
          </p:nvSpPr>
          <p:spPr>
            <a:xfrm>
              <a:off x="3593875" y="1881700"/>
              <a:ext cx="2005375" cy="782200"/>
            </a:xfrm>
            <a:custGeom>
              <a:avLst/>
              <a:gdLst/>
              <a:ahLst/>
              <a:cxnLst/>
              <a:rect l="l" t="t" r="r" b="b"/>
              <a:pathLst>
                <a:path w="80215" h="31288" extrusionOk="0">
                  <a:moveTo>
                    <a:pt x="76528" y="0"/>
                  </a:moveTo>
                  <a:lnTo>
                    <a:pt x="74948" y="132"/>
                  </a:lnTo>
                  <a:lnTo>
                    <a:pt x="74905" y="132"/>
                  </a:lnTo>
                  <a:lnTo>
                    <a:pt x="72974" y="922"/>
                  </a:lnTo>
                  <a:lnTo>
                    <a:pt x="72930" y="966"/>
                  </a:lnTo>
                  <a:lnTo>
                    <a:pt x="71877" y="1800"/>
                  </a:lnTo>
                  <a:lnTo>
                    <a:pt x="70078" y="2677"/>
                  </a:lnTo>
                  <a:lnTo>
                    <a:pt x="64768" y="4564"/>
                  </a:lnTo>
                  <a:lnTo>
                    <a:pt x="61082" y="5924"/>
                  </a:lnTo>
                  <a:lnTo>
                    <a:pt x="57879" y="7065"/>
                  </a:lnTo>
                  <a:lnTo>
                    <a:pt x="54895" y="8031"/>
                  </a:lnTo>
                  <a:lnTo>
                    <a:pt x="51253" y="8250"/>
                  </a:lnTo>
                  <a:lnTo>
                    <a:pt x="51165" y="8294"/>
                  </a:lnTo>
                  <a:lnTo>
                    <a:pt x="48532" y="9566"/>
                  </a:lnTo>
                  <a:lnTo>
                    <a:pt x="45285" y="11234"/>
                  </a:lnTo>
                  <a:lnTo>
                    <a:pt x="42784" y="12726"/>
                  </a:lnTo>
                  <a:lnTo>
                    <a:pt x="40020" y="13867"/>
                  </a:lnTo>
                  <a:lnTo>
                    <a:pt x="33789" y="15139"/>
                  </a:lnTo>
                  <a:lnTo>
                    <a:pt x="28918" y="16017"/>
                  </a:lnTo>
                  <a:lnTo>
                    <a:pt x="28874" y="16017"/>
                  </a:lnTo>
                  <a:lnTo>
                    <a:pt x="26636" y="17070"/>
                  </a:lnTo>
                  <a:lnTo>
                    <a:pt x="24925" y="16851"/>
                  </a:lnTo>
                  <a:lnTo>
                    <a:pt x="24793" y="16851"/>
                  </a:lnTo>
                  <a:lnTo>
                    <a:pt x="24398" y="17114"/>
                  </a:lnTo>
                  <a:lnTo>
                    <a:pt x="24354" y="17158"/>
                  </a:lnTo>
                  <a:lnTo>
                    <a:pt x="24310" y="17202"/>
                  </a:lnTo>
                  <a:lnTo>
                    <a:pt x="23257" y="22028"/>
                  </a:lnTo>
                  <a:lnTo>
                    <a:pt x="22950" y="25363"/>
                  </a:lnTo>
                  <a:lnTo>
                    <a:pt x="22555" y="27206"/>
                  </a:lnTo>
                  <a:lnTo>
                    <a:pt x="21370" y="29883"/>
                  </a:lnTo>
                  <a:lnTo>
                    <a:pt x="20844" y="30717"/>
                  </a:lnTo>
                  <a:lnTo>
                    <a:pt x="20361" y="30936"/>
                  </a:lnTo>
                  <a:lnTo>
                    <a:pt x="15139" y="29795"/>
                  </a:lnTo>
                  <a:lnTo>
                    <a:pt x="11892" y="29049"/>
                  </a:lnTo>
                  <a:lnTo>
                    <a:pt x="8996" y="28435"/>
                  </a:lnTo>
                  <a:lnTo>
                    <a:pt x="7065" y="28172"/>
                  </a:lnTo>
                  <a:lnTo>
                    <a:pt x="7021" y="28172"/>
                  </a:lnTo>
                  <a:lnTo>
                    <a:pt x="5091" y="28216"/>
                  </a:lnTo>
                  <a:lnTo>
                    <a:pt x="220" y="26504"/>
                  </a:lnTo>
                  <a:lnTo>
                    <a:pt x="88" y="26504"/>
                  </a:lnTo>
                  <a:lnTo>
                    <a:pt x="44" y="26548"/>
                  </a:lnTo>
                  <a:lnTo>
                    <a:pt x="1" y="26592"/>
                  </a:lnTo>
                  <a:lnTo>
                    <a:pt x="1" y="26680"/>
                  </a:lnTo>
                  <a:lnTo>
                    <a:pt x="1" y="26724"/>
                  </a:lnTo>
                  <a:lnTo>
                    <a:pt x="44" y="26811"/>
                  </a:lnTo>
                  <a:lnTo>
                    <a:pt x="88" y="26811"/>
                  </a:lnTo>
                  <a:lnTo>
                    <a:pt x="5003" y="28567"/>
                  </a:lnTo>
                  <a:lnTo>
                    <a:pt x="5047" y="28567"/>
                  </a:lnTo>
                  <a:lnTo>
                    <a:pt x="7021" y="28523"/>
                  </a:lnTo>
                  <a:lnTo>
                    <a:pt x="8908" y="28786"/>
                  </a:lnTo>
                  <a:lnTo>
                    <a:pt x="11804" y="29356"/>
                  </a:lnTo>
                  <a:lnTo>
                    <a:pt x="15095" y="30146"/>
                  </a:lnTo>
                  <a:lnTo>
                    <a:pt x="20317" y="31287"/>
                  </a:lnTo>
                  <a:lnTo>
                    <a:pt x="20405" y="31287"/>
                  </a:lnTo>
                  <a:lnTo>
                    <a:pt x="21063" y="31024"/>
                  </a:lnTo>
                  <a:lnTo>
                    <a:pt x="21151" y="30936"/>
                  </a:lnTo>
                  <a:lnTo>
                    <a:pt x="21678" y="30058"/>
                  </a:lnTo>
                  <a:lnTo>
                    <a:pt x="21678" y="30015"/>
                  </a:lnTo>
                  <a:lnTo>
                    <a:pt x="22906" y="27338"/>
                  </a:lnTo>
                  <a:lnTo>
                    <a:pt x="22906" y="27294"/>
                  </a:lnTo>
                  <a:lnTo>
                    <a:pt x="23301" y="25451"/>
                  </a:lnTo>
                  <a:lnTo>
                    <a:pt x="23301" y="25407"/>
                  </a:lnTo>
                  <a:lnTo>
                    <a:pt x="23608" y="22072"/>
                  </a:lnTo>
                  <a:lnTo>
                    <a:pt x="24618" y="17377"/>
                  </a:lnTo>
                  <a:lnTo>
                    <a:pt x="24925" y="17202"/>
                  </a:lnTo>
                  <a:lnTo>
                    <a:pt x="26636" y="17421"/>
                  </a:lnTo>
                  <a:lnTo>
                    <a:pt x="26768" y="17377"/>
                  </a:lnTo>
                  <a:lnTo>
                    <a:pt x="29006" y="16368"/>
                  </a:lnTo>
                  <a:lnTo>
                    <a:pt x="33832" y="15446"/>
                  </a:lnTo>
                  <a:lnTo>
                    <a:pt x="40063" y="14218"/>
                  </a:lnTo>
                  <a:lnTo>
                    <a:pt x="40107" y="14218"/>
                  </a:lnTo>
                  <a:lnTo>
                    <a:pt x="42916" y="13033"/>
                  </a:lnTo>
                  <a:lnTo>
                    <a:pt x="42960" y="13033"/>
                  </a:lnTo>
                  <a:lnTo>
                    <a:pt x="45461" y="11541"/>
                  </a:lnTo>
                  <a:lnTo>
                    <a:pt x="48708" y="9874"/>
                  </a:lnTo>
                  <a:lnTo>
                    <a:pt x="51297" y="8601"/>
                  </a:lnTo>
                  <a:lnTo>
                    <a:pt x="54939" y="8338"/>
                  </a:lnTo>
                  <a:lnTo>
                    <a:pt x="54983" y="8338"/>
                  </a:lnTo>
                  <a:lnTo>
                    <a:pt x="57967" y="7372"/>
                  </a:lnTo>
                  <a:lnTo>
                    <a:pt x="61214" y="6231"/>
                  </a:lnTo>
                  <a:lnTo>
                    <a:pt x="64900" y="4915"/>
                  </a:lnTo>
                  <a:lnTo>
                    <a:pt x="70209" y="3028"/>
                  </a:lnTo>
                  <a:lnTo>
                    <a:pt x="70209" y="2984"/>
                  </a:lnTo>
                  <a:lnTo>
                    <a:pt x="72052" y="2107"/>
                  </a:lnTo>
                  <a:lnTo>
                    <a:pt x="72096" y="2107"/>
                  </a:lnTo>
                  <a:lnTo>
                    <a:pt x="73106" y="1273"/>
                  </a:lnTo>
                  <a:lnTo>
                    <a:pt x="75036" y="483"/>
                  </a:lnTo>
                  <a:lnTo>
                    <a:pt x="76440" y="352"/>
                  </a:lnTo>
                  <a:lnTo>
                    <a:pt x="76879" y="1010"/>
                  </a:lnTo>
                  <a:lnTo>
                    <a:pt x="77845" y="4345"/>
                  </a:lnTo>
                  <a:lnTo>
                    <a:pt x="79468" y="10356"/>
                  </a:lnTo>
                  <a:lnTo>
                    <a:pt x="79863" y="11848"/>
                  </a:lnTo>
                  <a:lnTo>
                    <a:pt x="79863" y="11892"/>
                  </a:lnTo>
                  <a:lnTo>
                    <a:pt x="79951" y="11936"/>
                  </a:lnTo>
                  <a:lnTo>
                    <a:pt x="79995" y="11980"/>
                  </a:lnTo>
                  <a:lnTo>
                    <a:pt x="80083" y="11936"/>
                  </a:lnTo>
                  <a:lnTo>
                    <a:pt x="80126" y="11936"/>
                  </a:lnTo>
                  <a:lnTo>
                    <a:pt x="80170" y="11892"/>
                  </a:lnTo>
                  <a:lnTo>
                    <a:pt x="80214" y="11804"/>
                  </a:lnTo>
                  <a:lnTo>
                    <a:pt x="80214" y="11760"/>
                  </a:lnTo>
                  <a:lnTo>
                    <a:pt x="78152" y="4257"/>
                  </a:lnTo>
                  <a:lnTo>
                    <a:pt x="77186" y="878"/>
                  </a:lnTo>
                  <a:lnTo>
                    <a:pt x="77186" y="834"/>
                  </a:lnTo>
                  <a:lnTo>
                    <a:pt x="76704" y="88"/>
                  </a:lnTo>
                  <a:lnTo>
                    <a:pt x="7661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47"/>
            <p:cNvSpPr/>
            <p:nvPr/>
          </p:nvSpPr>
          <p:spPr>
            <a:xfrm>
              <a:off x="3578525" y="772625"/>
              <a:ext cx="221625" cy="436625"/>
            </a:xfrm>
            <a:custGeom>
              <a:avLst/>
              <a:gdLst/>
              <a:ahLst/>
              <a:cxnLst/>
              <a:rect l="l" t="t" r="r" b="b"/>
              <a:pathLst>
                <a:path w="8865" h="17465" extrusionOk="0">
                  <a:moveTo>
                    <a:pt x="8601" y="0"/>
                  </a:moveTo>
                  <a:lnTo>
                    <a:pt x="8513" y="44"/>
                  </a:lnTo>
                  <a:lnTo>
                    <a:pt x="7811" y="1097"/>
                  </a:lnTo>
                  <a:lnTo>
                    <a:pt x="4959" y="6275"/>
                  </a:lnTo>
                  <a:lnTo>
                    <a:pt x="4564" y="6846"/>
                  </a:lnTo>
                  <a:lnTo>
                    <a:pt x="3686" y="8206"/>
                  </a:lnTo>
                  <a:lnTo>
                    <a:pt x="3642" y="8206"/>
                  </a:lnTo>
                  <a:lnTo>
                    <a:pt x="2896" y="9742"/>
                  </a:lnTo>
                  <a:lnTo>
                    <a:pt x="1448" y="13516"/>
                  </a:lnTo>
                  <a:lnTo>
                    <a:pt x="1229" y="14130"/>
                  </a:lnTo>
                  <a:lnTo>
                    <a:pt x="0" y="17202"/>
                  </a:lnTo>
                  <a:lnTo>
                    <a:pt x="0" y="17289"/>
                  </a:lnTo>
                  <a:lnTo>
                    <a:pt x="0" y="17333"/>
                  </a:lnTo>
                  <a:lnTo>
                    <a:pt x="44" y="17421"/>
                  </a:lnTo>
                  <a:lnTo>
                    <a:pt x="88" y="17421"/>
                  </a:lnTo>
                  <a:lnTo>
                    <a:pt x="176" y="17465"/>
                  </a:lnTo>
                  <a:lnTo>
                    <a:pt x="263" y="17421"/>
                  </a:lnTo>
                  <a:lnTo>
                    <a:pt x="307" y="17333"/>
                  </a:lnTo>
                  <a:lnTo>
                    <a:pt x="1536" y="14262"/>
                  </a:lnTo>
                  <a:lnTo>
                    <a:pt x="1755" y="13647"/>
                  </a:lnTo>
                  <a:lnTo>
                    <a:pt x="3203" y="9874"/>
                  </a:lnTo>
                  <a:lnTo>
                    <a:pt x="3949" y="8382"/>
                  </a:lnTo>
                  <a:lnTo>
                    <a:pt x="4827" y="7021"/>
                  </a:lnTo>
                  <a:lnTo>
                    <a:pt x="5266" y="6495"/>
                  </a:lnTo>
                  <a:lnTo>
                    <a:pt x="5266" y="6451"/>
                  </a:lnTo>
                  <a:lnTo>
                    <a:pt x="8118" y="1273"/>
                  </a:lnTo>
                  <a:lnTo>
                    <a:pt x="8820" y="264"/>
                  </a:lnTo>
                  <a:lnTo>
                    <a:pt x="8864" y="176"/>
                  </a:lnTo>
                  <a:lnTo>
                    <a:pt x="8864" y="132"/>
                  </a:lnTo>
                  <a:lnTo>
                    <a:pt x="8820" y="44"/>
                  </a:lnTo>
                  <a:lnTo>
                    <a:pt x="87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47"/>
            <p:cNvSpPr/>
            <p:nvPr/>
          </p:nvSpPr>
          <p:spPr>
            <a:xfrm>
              <a:off x="3094725" y="818700"/>
              <a:ext cx="223825" cy="558400"/>
            </a:xfrm>
            <a:custGeom>
              <a:avLst/>
              <a:gdLst/>
              <a:ahLst/>
              <a:cxnLst/>
              <a:rect l="l" t="t" r="r" b="b"/>
              <a:pathLst>
                <a:path w="8953" h="22336" extrusionOk="0">
                  <a:moveTo>
                    <a:pt x="8733" y="0"/>
                  </a:moveTo>
                  <a:lnTo>
                    <a:pt x="8689" y="44"/>
                  </a:lnTo>
                  <a:lnTo>
                    <a:pt x="8645" y="88"/>
                  </a:lnTo>
                  <a:lnTo>
                    <a:pt x="8601" y="132"/>
                  </a:lnTo>
                  <a:lnTo>
                    <a:pt x="7329" y="3774"/>
                  </a:lnTo>
                  <a:lnTo>
                    <a:pt x="6056" y="6670"/>
                  </a:lnTo>
                  <a:lnTo>
                    <a:pt x="5530" y="7548"/>
                  </a:lnTo>
                  <a:lnTo>
                    <a:pt x="5047" y="8425"/>
                  </a:lnTo>
                  <a:lnTo>
                    <a:pt x="4170" y="10225"/>
                  </a:lnTo>
                  <a:lnTo>
                    <a:pt x="3380" y="12024"/>
                  </a:lnTo>
                  <a:lnTo>
                    <a:pt x="2634" y="13910"/>
                  </a:lnTo>
                  <a:lnTo>
                    <a:pt x="1976" y="15841"/>
                  </a:lnTo>
                  <a:lnTo>
                    <a:pt x="1317" y="17860"/>
                  </a:lnTo>
                  <a:lnTo>
                    <a:pt x="659" y="19966"/>
                  </a:lnTo>
                  <a:lnTo>
                    <a:pt x="1" y="22116"/>
                  </a:lnTo>
                  <a:lnTo>
                    <a:pt x="1" y="22204"/>
                  </a:lnTo>
                  <a:lnTo>
                    <a:pt x="45" y="22248"/>
                  </a:lnTo>
                  <a:lnTo>
                    <a:pt x="89" y="22292"/>
                  </a:lnTo>
                  <a:lnTo>
                    <a:pt x="133" y="22336"/>
                  </a:lnTo>
                  <a:lnTo>
                    <a:pt x="176" y="22336"/>
                  </a:lnTo>
                  <a:lnTo>
                    <a:pt x="308" y="22292"/>
                  </a:lnTo>
                  <a:lnTo>
                    <a:pt x="352" y="22204"/>
                  </a:lnTo>
                  <a:lnTo>
                    <a:pt x="1010" y="20054"/>
                  </a:lnTo>
                  <a:lnTo>
                    <a:pt x="1624" y="17991"/>
                  </a:lnTo>
                  <a:lnTo>
                    <a:pt x="2283" y="15973"/>
                  </a:lnTo>
                  <a:lnTo>
                    <a:pt x="2985" y="14042"/>
                  </a:lnTo>
                  <a:lnTo>
                    <a:pt x="3687" y="12155"/>
                  </a:lnTo>
                  <a:lnTo>
                    <a:pt x="4521" y="10356"/>
                  </a:lnTo>
                  <a:lnTo>
                    <a:pt x="5398" y="8601"/>
                  </a:lnTo>
                  <a:lnTo>
                    <a:pt x="5837" y="7723"/>
                  </a:lnTo>
                  <a:lnTo>
                    <a:pt x="6364" y="6846"/>
                  </a:lnTo>
                  <a:lnTo>
                    <a:pt x="7680" y="3906"/>
                  </a:lnTo>
                  <a:lnTo>
                    <a:pt x="8909" y="264"/>
                  </a:lnTo>
                  <a:lnTo>
                    <a:pt x="8953" y="176"/>
                  </a:lnTo>
                  <a:lnTo>
                    <a:pt x="8909" y="132"/>
                  </a:lnTo>
                  <a:lnTo>
                    <a:pt x="8865" y="44"/>
                  </a:lnTo>
                  <a:lnTo>
                    <a:pt x="8821" y="44"/>
                  </a:lnTo>
                  <a:lnTo>
                    <a:pt x="873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47"/>
            <p:cNvSpPr/>
            <p:nvPr/>
          </p:nvSpPr>
          <p:spPr>
            <a:xfrm>
              <a:off x="2789775" y="804425"/>
              <a:ext cx="392750" cy="774525"/>
            </a:xfrm>
            <a:custGeom>
              <a:avLst/>
              <a:gdLst/>
              <a:ahLst/>
              <a:cxnLst/>
              <a:rect l="l" t="t" r="r" b="b"/>
              <a:pathLst>
                <a:path w="15710" h="30981" extrusionOk="0">
                  <a:moveTo>
                    <a:pt x="15446" y="1"/>
                  </a:moveTo>
                  <a:lnTo>
                    <a:pt x="15402" y="45"/>
                  </a:lnTo>
                  <a:lnTo>
                    <a:pt x="15358" y="89"/>
                  </a:lnTo>
                  <a:lnTo>
                    <a:pt x="13998" y="2985"/>
                  </a:lnTo>
                  <a:lnTo>
                    <a:pt x="12550" y="5925"/>
                  </a:lnTo>
                  <a:lnTo>
                    <a:pt x="12374" y="6232"/>
                  </a:lnTo>
                  <a:lnTo>
                    <a:pt x="11058" y="8777"/>
                  </a:lnTo>
                  <a:lnTo>
                    <a:pt x="9522" y="11893"/>
                  </a:lnTo>
                  <a:lnTo>
                    <a:pt x="8469" y="14920"/>
                  </a:lnTo>
                  <a:lnTo>
                    <a:pt x="7021" y="18211"/>
                  </a:lnTo>
                  <a:lnTo>
                    <a:pt x="4739" y="22248"/>
                  </a:lnTo>
                  <a:lnTo>
                    <a:pt x="3862" y="23126"/>
                  </a:lnTo>
                  <a:lnTo>
                    <a:pt x="3862" y="23170"/>
                  </a:lnTo>
                  <a:lnTo>
                    <a:pt x="2370" y="25890"/>
                  </a:lnTo>
                  <a:lnTo>
                    <a:pt x="44" y="30717"/>
                  </a:lnTo>
                  <a:lnTo>
                    <a:pt x="0" y="30805"/>
                  </a:lnTo>
                  <a:lnTo>
                    <a:pt x="0" y="30893"/>
                  </a:lnTo>
                  <a:lnTo>
                    <a:pt x="44" y="30937"/>
                  </a:lnTo>
                  <a:lnTo>
                    <a:pt x="88" y="30980"/>
                  </a:lnTo>
                  <a:lnTo>
                    <a:pt x="263" y="30980"/>
                  </a:lnTo>
                  <a:lnTo>
                    <a:pt x="351" y="30893"/>
                  </a:lnTo>
                  <a:lnTo>
                    <a:pt x="2677" y="26066"/>
                  </a:lnTo>
                  <a:lnTo>
                    <a:pt x="4125" y="23389"/>
                  </a:lnTo>
                  <a:lnTo>
                    <a:pt x="5002" y="22512"/>
                  </a:lnTo>
                  <a:lnTo>
                    <a:pt x="5002" y="22468"/>
                  </a:lnTo>
                  <a:lnTo>
                    <a:pt x="7328" y="18343"/>
                  </a:lnTo>
                  <a:lnTo>
                    <a:pt x="8776" y="15052"/>
                  </a:lnTo>
                  <a:lnTo>
                    <a:pt x="9829" y="12024"/>
                  </a:lnTo>
                  <a:lnTo>
                    <a:pt x="11365" y="8909"/>
                  </a:lnTo>
                  <a:lnTo>
                    <a:pt x="12682" y="6408"/>
                  </a:lnTo>
                  <a:lnTo>
                    <a:pt x="12857" y="6056"/>
                  </a:lnTo>
                  <a:lnTo>
                    <a:pt x="14349" y="3116"/>
                  </a:lnTo>
                  <a:lnTo>
                    <a:pt x="15665" y="264"/>
                  </a:lnTo>
                  <a:lnTo>
                    <a:pt x="15709" y="177"/>
                  </a:lnTo>
                  <a:lnTo>
                    <a:pt x="15665" y="89"/>
                  </a:lnTo>
                  <a:lnTo>
                    <a:pt x="15665" y="45"/>
                  </a:lnTo>
                  <a:lnTo>
                    <a:pt x="1557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47"/>
            <p:cNvSpPr/>
            <p:nvPr/>
          </p:nvSpPr>
          <p:spPr>
            <a:xfrm>
              <a:off x="2674575" y="1020550"/>
              <a:ext cx="230400" cy="590225"/>
            </a:xfrm>
            <a:custGeom>
              <a:avLst/>
              <a:gdLst/>
              <a:ahLst/>
              <a:cxnLst/>
              <a:rect l="l" t="t" r="r" b="b"/>
              <a:pathLst>
                <a:path w="9216" h="23609" extrusionOk="0">
                  <a:moveTo>
                    <a:pt x="8996" y="0"/>
                  </a:moveTo>
                  <a:lnTo>
                    <a:pt x="8952" y="44"/>
                  </a:lnTo>
                  <a:lnTo>
                    <a:pt x="8908" y="88"/>
                  </a:lnTo>
                  <a:lnTo>
                    <a:pt x="8865" y="132"/>
                  </a:lnTo>
                  <a:lnTo>
                    <a:pt x="7811" y="3774"/>
                  </a:lnTo>
                  <a:lnTo>
                    <a:pt x="6583" y="6231"/>
                  </a:lnTo>
                  <a:lnTo>
                    <a:pt x="3994" y="11541"/>
                  </a:lnTo>
                  <a:lnTo>
                    <a:pt x="2282" y="14744"/>
                  </a:lnTo>
                  <a:lnTo>
                    <a:pt x="527" y="18342"/>
                  </a:lnTo>
                  <a:lnTo>
                    <a:pt x="527" y="18386"/>
                  </a:lnTo>
                  <a:lnTo>
                    <a:pt x="1" y="20405"/>
                  </a:lnTo>
                  <a:lnTo>
                    <a:pt x="1" y="20449"/>
                  </a:lnTo>
                  <a:lnTo>
                    <a:pt x="176" y="23432"/>
                  </a:lnTo>
                  <a:lnTo>
                    <a:pt x="220" y="23564"/>
                  </a:lnTo>
                  <a:lnTo>
                    <a:pt x="352" y="23608"/>
                  </a:lnTo>
                  <a:lnTo>
                    <a:pt x="439" y="23564"/>
                  </a:lnTo>
                  <a:lnTo>
                    <a:pt x="483" y="23520"/>
                  </a:lnTo>
                  <a:lnTo>
                    <a:pt x="527" y="23476"/>
                  </a:lnTo>
                  <a:lnTo>
                    <a:pt x="527" y="23389"/>
                  </a:lnTo>
                  <a:lnTo>
                    <a:pt x="352" y="20449"/>
                  </a:lnTo>
                  <a:lnTo>
                    <a:pt x="834" y="18474"/>
                  </a:lnTo>
                  <a:lnTo>
                    <a:pt x="2590" y="14876"/>
                  </a:lnTo>
                  <a:lnTo>
                    <a:pt x="4301" y="11716"/>
                  </a:lnTo>
                  <a:lnTo>
                    <a:pt x="6890" y="6363"/>
                  </a:lnTo>
                  <a:lnTo>
                    <a:pt x="8162" y="3906"/>
                  </a:lnTo>
                  <a:lnTo>
                    <a:pt x="8162" y="3862"/>
                  </a:lnTo>
                  <a:lnTo>
                    <a:pt x="9216" y="264"/>
                  </a:lnTo>
                  <a:lnTo>
                    <a:pt x="9216" y="176"/>
                  </a:lnTo>
                  <a:lnTo>
                    <a:pt x="9172" y="88"/>
                  </a:lnTo>
                  <a:lnTo>
                    <a:pt x="9128" y="44"/>
                  </a:lnTo>
                  <a:lnTo>
                    <a:pt x="9084" y="44"/>
                  </a:lnTo>
                  <a:lnTo>
                    <a:pt x="899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47"/>
            <p:cNvSpPr/>
            <p:nvPr/>
          </p:nvSpPr>
          <p:spPr>
            <a:xfrm>
              <a:off x="2044900" y="1165350"/>
              <a:ext cx="481600" cy="961000"/>
            </a:xfrm>
            <a:custGeom>
              <a:avLst/>
              <a:gdLst/>
              <a:ahLst/>
              <a:cxnLst/>
              <a:rect l="l" t="t" r="r" b="b"/>
              <a:pathLst>
                <a:path w="19264" h="38440" extrusionOk="0">
                  <a:moveTo>
                    <a:pt x="19088" y="1"/>
                  </a:moveTo>
                  <a:lnTo>
                    <a:pt x="19001" y="44"/>
                  </a:lnTo>
                  <a:lnTo>
                    <a:pt x="18957" y="88"/>
                  </a:lnTo>
                  <a:lnTo>
                    <a:pt x="18957" y="132"/>
                  </a:lnTo>
                  <a:lnTo>
                    <a:pt x="18386" y="2326"/>
                  </a:lnTo>
                  <a:lnTo>
                    <a:pt x="16763" y="5530"/>
                  </a:lnTo>
                  <a:lnTo>
                    <a:pt x="14656" y="9786"/>
                  </a:lnTo>
                  <a:lnTo>
                    <a:pt x="14656" y="9830"/>
                  </a:lnTo>
                  <a:lnTo>
                    <a:pt x="14218" y="11366"/>
                  </a:lnTo>
                  <a:lnTo>
                    <a:pt x="14218" y="11409"/>
                  </a:lnTo>
                  <a:lnTo>
                    <a:pt x="14042" y="15095"/>
                  </a:lnTo>
                  <a:lnTo>
                    <a:pt x="13559" y="17114"/>
                  </a:lnTo>
                  <a:lnTo>
                    <a:pt x="11936" y="20098"/>
                  </a:lnTo>
                  <a:lnTo>
                    <a:pt x="9522" y="23915"/>
                  </a:lnTo>
                  <a:lnTo>
                    <a:pt x="7328" y="27557"/>
                  </a:lnTo>
                  <a:lnTo>
                    <a:pt x="7284" y="27601"/>
                  </a:lnTo>
                  <a:lnTo>
                    <a:pt x="6626" y="29927"/>
                  </a:lnTo>
                  <a:lnTo>
                    <a:pt x="5749" y="33876"/>
                  </a:lnTo>
                  <a:lnTo>
                    <a:pt x="5310" y="34754"/>
                  </a:lnTo>
                  <a:lnTo>
                    <a:pt x="4915" y="34885"/>
                  </a:lnTo>
                  <a:lnTo>
                    <a:pt x="3072" y="34973"/>
                  </a:lnTo>
                  <a:lnTo>
                    <a:pt x="3028" y="34973"/>
                  </a:lnTo>
                  <a:lnTo>
                    <a:pt x="1492" y="35280"/>
                  </a:lnTo>
                  <a:lnTo>
                    <a:pt x="1448" y="35324"/>
                  </a:lnTo>
                  <a:lnTo>
                    <a:pt x="658" y="35851"/>
                  </a:lnTo>
                  <a:lnTo>
                    <a:pt x="615" y="35939"/>
                  </a:lnTo>
                  <a:lnTo>
                    <a:pt x="132" y="37211"/>
                  </a:lnTo>
                  <a:lnTo>
                    <a:pt x="88" y="37255"/>
                  </a:lnTo>
                  <a:lnTo>
                    <a:pt x="0" y="38264"/>
                  </a:lnTo>
                  <a:lnTo>
                    <a:pt x="44" y="38352"/>
                  </a:lnTo>
                  <a:lnTo>
                    <a:pt x="44" y="38396"/>
                  </a:lnTo>
                  <a:lnTo>
                    <a:pt x="88" y="38440"/>
                  </a:lnTo>
                  <a:lnTo>
                    <a:pt x="176" y="38440"/>
                  </a:lnTo>
                  <a:lnTo>
                    <a:pt x="307" y="38396"/>
                  </a:lnTo>
                  <a:lnTo>
                    <a:pt x="351" y="38308"/>
                  </a:lnTo>
                  <a:lnTo>
                    <a:pt x="439" y="37299"/>
                  </a:lnTo>
                  <a:lnTo>
                    <a:pt x="922" y="36114"/>
                  </a:lnTo>
                  <a:lnTo>
                    <a:pt x="1624" y="35631"/>
                  </a:lnTo>
                  <a:lnTo>
                    <a:pt x="3072" y="35324"/>
                  </a:lnTo>
                  <a:lnTo>
                    <a:pt x="4959" y="35237"/>
                  </a:lnTo>
                  <a:lnTo>
                    <a:pt x="5003" y="35237"/>
                  </a:lnTo>
                  <a:lnTo>
                    <a:pt x="5485" y="35061"/>
                  </a:lnTo>
                  <a:lnTo>
                    <a:pt x="5573" y="35017"/>
                  </a:lnTo>
                  <a:lnTo>
                    <a:pt x="5617" y="34973"/>
                  </a:lnTo>
                  <a:lnTo>
                    <a:pt x="6056" y="34052"/>
                  </a:lnTo>
                  <a:lnTo>
                    <a:pt x="6056" y="34008"/>
                  </a:lnTo>
                  <a:lnTo>
                    <a:pt x="6977" y="29971"/>
                  </a:lnTo>
                  <a:lnTo>
                    <a:pt x="7635" y="27733"/>
                  </a:lnTo>
                  <a:lnTo>
                    <a:pt x="9829" y="24135"/>
                  </a:lnTo>
                  <a:lnTo>
                    <a:pt x="12243" y="20273"/>
                  </a:lnTo>
                  <a:lnTo>
                    <a:pt x="13866" y="17289"/>
                  </a:lnTo>
                  <a:lnTo>
                    <a:pt x="13910" y="17246"/>
                  </a:lnTo>
                  <a:lnTo>
                    <a:pt x="14393" y="15139"/>
                  </a:lnTo>
                  <a:lnTo>
                    <a:pt x="14393" y="15095"/>
                  </a:lnTo>
                  <a:lnTo>
                    <a:pt x="14569" y="11453"/>
                  </a:lnTo>
                  <a:lnTo>
                    <a:pt x="14963" y="9961"/>
                  </a:lnTo>
                  <a:lnTo>
                    <a:pt x="17070" y="5661"/>
                  </a:lnTo>
                  <a:lnTo>
                    <a:pt x="18693" y="2458"/>
                  </a:lnTo>
                  <a:lnTo>
                    <a:pt x="18693" y="2414"/>
                  </a:lnTo>
                  <a:lnTo>
                    <a:pt x="19264" y="220"/>
                  </a:lnTo>
                  <a:lnTo>
                    <a:pt x="19264" y="176"/>
                  </a:lnTo>
                  <a:lnTo>
                    <a:pt x="19264" y="88"/>
                  </a:lnTo>
                  <a:lnTo>
                    <a:pt x="19220" y="44"/>
                  </a:lnTo>
                  <a:lnTo>
                    <a:pt x="1913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47"/>
            <p:cNvSpPr/>
            <p:nvPr/>
          </p:nvSpPr>
          <p:spPr>
            <a:xfrm>
              <a:off x="3057425" y="781400"/>
              <a:ext cx="247950" cy="648350"/>
            </a:xfrm>
            <a:custGeom>
              <a:avLst/>
              <a:gdLst/>
              <a:ahLst/>
              <a:cxnLst/>
              <a:rect l="l" t="t" r="r" b="b"/>
              <a:pathLst>
                <a:path w="9918" h="25934" extrusionOk="0">
                  <a:moveTo>
                    <a:pt x="9742" y="0"/>
                  </a:moveTo>
                  <a:lnTo>
                    <a:pt x="9655" y="44"/>
                  </a:lnTo>
                  <a:lnTo>
                    <a:pt x="9611" y="88"/>
                  </a:lnTo>
                  <a:lnTo>
                    <a:pt x="9567" y="132"/>
                  </a:lnTo>
                  <a:lnTo>
                    <a:pt x="8514" y="3028"/>
                  </a:lnTo>
                  <a:lnTo>
                    <a:pt x="7110" y="6363"/>
                  </a:lnTo>
                  <a:lnTo>
                    <a:pt x="5486" y="9654"/>
                  </a:lnTo>
                  <a:lnTo>
                    <a:pt x="3073" y="14744"/>
                  </a:lnTo>
                  <a:lnTo>
                    <a:pt x="2458" y="16631"/>
                  </a:lnTo>
                  <a:lnTo>
                    <a:pt x="1537" y="19615"/>
                  </a:lnTo>
                  <a:lnTo>
                    <a:pt x="528" y="22950"/>
                  </a:lnTo>
                  <a:lnTo>
                    <a:pt x="1" y="25714"/>
                  </a:lnTo>
                  <a:lnTo>
                    <a:pt x="1" y="25802"/>
                  </a:lnTo>
                  <a:lnTo>
                    <a:pt x="45" y="25846"/>
                  </a:lnTo>
                  <a:lnTo>
                    <a:pt x="89" y="25890"/>
                  </a:lnTo>
                  <a:lnTo>
                    <a:pt x="133" y="25934"/>
                  </a:lnTo>
                  <a:lnTo>
                    <a:pt x="176" y="25934"/>
                  </a:lnTo>
                  <a:lnTo>
                    <a:pt x="264" y="25890"/>
                  </a:lnTo>
                  <a:lnTo>
                    <a:pt x="352" y="25802"/>
                  </a:lnTo>
                  <a:lnTo>
                    <a:pt x="879" y="23038"/>
                  </a:lnTo>
                  <a:lnTo>
                    <a:pt x="1888" y="19703"/>
                  </a:lnTo>
                  <a:lnTo>
                    <a:pt x="2809" y="16763"/>
                  </a:lnTo>
                  <a:lnTo>
                    <a:pt x="3424" y="14876"/>
                  </a:lnTo>
                  <a:lnTo>
                    <a:pt x="5793" y="9830"/>
                  </a:lnTo>
                  <a:lnTo>
                    <a:pt x="7461" y="6495"/>
                  </a:lnTo>
                  <a:lnTo>
                    <a:pt x="8821" y="3160"/>
                  </a:lnTo>
                  <a:lnTo>
                    <a:pt x="9918" y="264"/>
                  </a:lnTo>
                  <a:lnTo>
                    <a:pt x="9918" y="176"/>
                  </a:lnTo>
                  <a:lnTo>
                    <a:pt x="9918" y="132"/>
                  </a:lnTo>
                  <a:lnTo>
                    <a:pt x="9874" y="44"/>
                  </a:lnTo>
                  <a:lnTo>
                    <a:pt x="9786" y="44"/>
                  </a:lnTo>
                  <a:lnTo>
                    <a:pt x="974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47"/>
            <p:cNvSpPr/>
            <p:nvPr/>
          </p:nvSpPr>
          <p:spPr>
            <a:xfrm>
              <a:off x="3021225" y="785800"/>
              <a:ext cx="255650" cy="654925"/>
            </a:xfrm>
            <a:custGeom>
              <a:avLst/>
              <a:gdLst/>
              <a:ahLst/>
              <a:cxnLst/>
              <a:rect l="l" t="t" r="r" b="b"/>
              <a:pathLst>
                <a:path w="10226" h="26197" extrusionOk="0">
                  <a:moveTo>
                    <a:pt x="9962" y="0"/>
                  </a:moveTo>
                  <a:lnTo>
                    <a:pt x="9918" y="44"/>
                  </a:lnTo>
                  <a:lnTo>
                    <a:pt x="9874" y="132"/>
                  </a:lnTo>
                  <a:lnTo>
                    <a:pt x="8821" y="2852"/>
                  </a:lnTo>
                  <a:lnTo>
                    <a:pt x="7241" y="6407"/>
                  </a:lnTo>
                  <a:lnTo>
                    <a:pt x="5442" y="9961"/>
                  </a:lnTo>
                  <a:lnTo>
                    <a:pt x="3906" y="12989"/>
                  </a:lnTo>
                  <a:lnTo>
                    <a:pt x="3906" y="13032"/>
                  </a:lnTo>
                  <a:lnTo>
                    <a:pt x="2151" y="18210"/>
                  </a:lnTo>
                  <a:lnTo>
                    <a:pt x="484" y="23388"/>
                  </a:lnTo>
                  <a:lnTo>
                    <a:pt x="1" y="25977"/>
                  </a:lnTo>
                  <a:lnTo>
                    <a:pt x="1" y="26065"/>
                  </a:lnTo>
                  <a:lnTo>
                    <a:pt x="45" y="26109"/>
                  </a:lnTo>
                  <a:lnTo>
                    <a:pt x="89" y="26153"/>
                  </a:lnTo>
                  <a:lnTo>
                    <a:pt x="133" y="26197"/>
                  </a:lnTo>
                  <a:lnTo>
                    <a:pt x="176" y="26197"/>
                  </a:lnTo>
                  <a:lnTo>
                    <a:pt x="308" y="26153"/>
                  </a:lnTo>
                  <a:lnTo>
                    <a:pt x="352" y="26065"/>
                  </a:lnTo>
                  <a:lnTo>
                    <a:pt x="835" y="23476"/>
                  </a:lnTo>
                  <a:lnTo>
                    <a:pt x="2458" y="18342"/>
                  </a:lnTo>
                  <a:lnTo>
                    <a:pt x="4257" y="13164"/>
                  </a:lnTo>
                  <a:lnTo>
                    <a:pt x="5749" y="10136"/>
                  </a:lnTo>
                  <a:lnTo>
                    <a:pt x="7548" y="6538"/>
                  </a:lnTo>
                  <a:lnTo>
                    <a:pt x="9128" y="3028"/>
                  </a:lnTo>
                  <a:lnTo>
                    <a:pt x="10225" y="263"/>
                  </a:lnTo>
                  <a:lnTo>
                    <a:pt x="10225" y="176"/>
                  </a:lnTo>
                  <a:lnTo>
                    <a:pt x="10225" y="88"/>
                  </a:lnTo>
                  <a:lnTo>
                    <a:pt x="10181" y="44"/>
                  </a:lnTo>
                  <a:lnTo>
                    <a:pt x="1009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47"/>
            <p:cNvSpPr/>
            <p:nvPr/>
          </p:nvSpPr>
          <p:spPr>
            <a:xfrm>
              <a:off x="2918125" y="827475"/>
              <a:ext cx="313750" cy="633000"/>
            </a:xfrm>
            <a:custGeom>
              <a:avLst/>
              <a:gdLst/>
              <a:ahLst/>
              <a:cxnLst/>
              <a:rect l="l" t="t" r="r" b="b"/>
              <a:pathLst>
                <a:path w="12550" h="25320" extrusionOk="0">
                  <a:moveTo>
                    <a:pt x="12331" y="0"/>
                  </a:moveTo>
                  <a:lnTo>
                    <a:pt x="12243" y="44"/>
                  </a:lnTo>
                  <a:lnTo>
                    <a:pt x="12199" y="88"/>
                  </a:lnTo>
                  <a:lnTo>
                    <a:pt x="10531" y="3862"/>
                  </a:lnTo>
                  <a:lnTo>
                    <a:pt x="9259" y="6407"/>
                  </a:lnTo>
                  <a:lnTo>
                    <a:pt x="6538" y="11936"/>
                  </a:lnTo>
                  <a:lnTo>
                    <a:pt x="4037" y="19483"/>
                  </a:lnTo>
                  <a:lnTo>
                    <a:pt x="2896" y="22160"/>
                  </a:lnTo>
                  <a:lnTo>
                    <a:pt x="1711" y="23608"/>
                  </a:lnTo>
                  <a:lnTo>
                    <a:pt x="746" y="23652"/>
                  </a:lnTo>
                  <a:lnTo>
                    <a:pt x="658" y="23696"/>
                  </a:lnTo>
                  <a:lnTo>
                    <a:pt x="614" y="23784"/>
                  </a:lnTo>
                  <a:lnTo>
                    <a:pt x="44" y="25100"/>
                  </a:lnTo>
                  <a:lnTo>
                    <a:pt x="0" y="25144"/>
                  </a:lnTo>
                  <a:lnTo>
                    <a:pt x="44" y="25232"/>
                  </a:lnTo>
                  <a:lnTo>
                    <a:pt x="88" y="25276"/>
                  </a:lnTo>
                  <a:lnTo>
                    <a:pt x="132" y="25319"/>
                  </a:lnTo>
                  <a:lnTo>
                    <a:pt x="307" y="25319"/>
                  </a:lnTo>
                  <a:lnTo>
                    <a:pt x="351" y="25232"/>
                  </a:lnTo>
                  <a:lnTo>
                    <a:pt x="878" y="24003"/>
                  </a:lnTo>
                  <a:lnTo>
                    <a:pt x="1799" y="23959"/>
                  </a:lnTo>
                  <a:lnTo>
                    <a:pt x="1887" y="23915"/>
                  </a:lnTo>
                  <a:lnTo>
                    <a:pt x="1931" y="23871"/>
                  </a:lnTo>
                  <a:lnTo>
                    <a:pt x="3203" y="22379"/>
                  </a:lnTo>
                  <a:lnTo>
                    <a:pt x="3247" y="22336"/>
                  </a:lnTo>
                  <a:lnTo>
                    <a:pt x="4388" y="19615"/>
                  </a:lnTo>
                  <a:lnTo>
                    <a:pt x="6845" y="12068"/>
                  </a:lnTo>
                  <a:lnTo>
                    <a:pt x="9566" y="6539"/>
                  </a:lnTo>
                  <a:lnTo>
                    <a:pt x="10839" y="3994"/>
                  </a:lnTo>
                  <a:lnTo>
                    <a:pt x="12550" y="220"/>
                  </a:lnTo>
                  <a:lnTo>
                    <a:pt x="12550" y="176"/>
                  </a:lnTo>
                  <a:lnTo>
                    <a:pt x="12550" y="88"/>
                  </a:lnTo>
                  <a:lnTo>
                    <a:pt x="12506" y="44"/>
                  </a:lnTo>
                  <a:lnTo>
                    <a:pt x="1246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47"/>
            <p:cNvSpPr/>
            <p:nvPr/>
          </p:nvSpPr>
          <p:spPr>
            <a:xfrm>
              <a:off x="2828150" y="830775"/>
              <a:ext cx="373025" cy="702100"/>
            </a:xfrm>
            <a:custGeom>
              <a:avLst/>
              <a:gdLst/>
              <a:ahLst/>
              <a:cxnLst/>
              <a:rect l="l" t="t" r="r" b="b"/>
              <a:pathLst>
                <a:path w="14921" h="28084" extrusionOk="0">
                  <a:moveTo>
                    <a:pt x="14701" y="0"/>
                  </a:moveTo>
                  <a:lnTo>
                    <a:pt x="14613" y="44"/>
                  </a:lnTo>
                  <a:lnTo>
                    <a:pt x="14569" y="88"/>
                  </a:lnTo>
                  <a:lnTo>
                    <a:pt x="13297" y="2808"/>
                  </a:lnTo>
                  <a:lnTo>
                    <a:pt x="11893" y="5573"/>
                  </a:lnTo>
                  <a:lnTo>
                    <a:pt x="9962" y="9434"/>
                  </a:lnTo>
                  <a:lnTo>
                    <a:pt x="8602" y="12506"/>
                  </a:lnTo>
                  <a:lnTo>
                    <a:pt x="7592" y="15622"/>
                  </a:lnTo>
                  <a:lnTo>
                    <a:pt x="6144" y="19351"/>
                  </a:lnTo>
                  <a:lnTo>
                    <a:pt x="4389" y="22204"/>
                  </a:lnTo>
                  <a:lnTo>
                    <a:pt x="3555" y="22555"/>
                  </a:lnTo>
                  <a:lnTo>
                    <a:pt x="3511" y="22598"/>
                  </a:lnTo>
                  <a:lnTo>
                    <a:pt x="2809" y="23344"/>
                  </a:lnTo>
                  <a:lnTo>
                    <a:pt x="2765" y="23388"/>
                  </a:lnTo>
                  <a:lnTo>
                    <a:pt x="45" y="27820"/>
                  </a:lnTo>
                  <a:lnTo>
                    <a:pt x="1" y="27864"/>
                  </a:lnTo>
                  <a:lnTo>
                    <a:pt x="1" y="27952"/>
                  </a:lnTo>
                  <a:lnTo>
                    <a:pt x="45" y="27996"/>
                  </a:lnTo>
                  <a:lnTo>
                    <a:pt x="89" y="28040"/>
                  </a:lnTo>
                  <a:lnTo>
                    <a:pt x="176" y="28084"/>
                  </a:lnTo>
                  <a:lnTo>
                    <a:pt x="264" y="28084"/>
                  </a:lnTo>
                  <a:lnTo>
                    <a:pt x="352" y="27996"/>
                  </a:lnTo>
                  <a:lnTo>
                    <a:pt x="3073" y="23564"/>
                  </a:lnTo>
                  <a:lnTo>
                    <a:pt x="3731" y="22862"/>
                  </a:lnTo>
                  <a:lnTo>
                    <a:pt x="4565" y="22511"/>
                  </a:lnTo>
                  <a:lnTo>
                    <a:pt x="4652" y="22423"/>
                  </a:lnTo>
                  <a:lnTo>
                    <a:pt x="6451" y="19527"/>
                  </a:lnTo>
                  <a:lnTo>
                    <a:pt x="7943" y="15753"/>
                  </a:lnTo>
                  <a:lnTo>
                    <a:pt x="8953" y="12638"/>
                  </a:lnTo>
                  <a:lnTo>
                    <a:pt x="10269" y="9566"/>
                  </a:lnTo>
                  <a:lnTo>
                    <a:pt x="12200" y="5705"/>
                  </a:lnTo>
                  <a:lnTo>
                    <a:pt x="13648" y="2940"/>
                  </a:lnTo>
                  <a:lnTo>
                    <a:pt x="14920" y="220"/>
                  </a:lnTo>
                  <a:lnTo>
                    <a:pt x="14920" y="176"/>
                  </a:lnTo>
                  <a:lnTo>
                    <a:pt x="14920" y="88"/>
                  </a:lnTo>
                  <a:lnTo>
                    <a:pt x="14876" y="44"/>
                  </a:lnTo>
                  <a:lnTo>
                    <a:pt x="1483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47"/>
            <p:cNvSpPr/>
            <p:nvPr/>
          </p:nvSpPr>
          <p:spPr>
            <a:xfrm>
              <a:off x="2789775" y="802250"/>
              <a:ext cx="359825" cy="736100"/>
            </a:xfrm>
            <a:custGeom>
              <a:avLst/>
              <a:gdLst/>
              <a:ahLst/>
              <a:cxnLst/>
              <a:rect l="l" t="t" r="r" b="b"/>
              <a:pathLst>
                <a:path w="14393" h="29444" extrusionOk="0">
                  <a:moveTo>
                    <a:pt x="14174" y="0"/>
                  </a:moveTo>
                  <a:lnTo>
                    <a:pt x="14086" y="44"/>
                  </a:lnTo>
                  <a:lnTo>
                    <a:pt x="14086" y="132"/>
                  </a:lnTo>
                  <a:lnTo>
                    <a:pt x="13164" y="2150"/>
                  </a:lnTo>
                  <a:lnTo>
                    <a:pt x="11585" y="5266"/>
                  </a:lnTo>
                  <a:lnTo>
                    <a:pt x="9742" y="9040"/>
                  </a:lnTo>
                  <a:lnTo>
                    <a:pt x="7942" y="12769"/>
                  </a:lnTo>
                  <a:lnTo>
                    <a:pt x="6494" y="15841"/>
                  </a:lnTo>
                  <a:lnTo>
                    <a:pt x="4959" y="18913"/>
                  </a:lnTo>
                  <a:lnTo>
                    <a:pt x="3379" y="22028"/>
                  </a:lnTo>
                  <a:lnTo>
                    <a:pt x="1711" y="25144"/>
                  </a:lnTo>
                  <a:lnTo>
                    <a:pt x="0" y="29225"/>
                  </a:lnTo>
                  <a:lnTo>
                    <a:pt x="0" y="29268"/>
                  </a:lnTo>
                  <a:lnTo>
                    <a:pt x="0" y="29356"/>
                  </a:lnTo>
                  <a:lnTo>
                    <a:pt x="44" y="29400"/>
                  </a:lnTo>
                  <a:lnTo>
                    <a:pt x="132" y="29444"/>
                  </a:lnTo>
                  <a:lnTo>
                    <a:pt x="176" y="29444"/>
                  </a:lnTo>
                  <a:lnTo>
                    <a:pt x="263" y="29400"/>
                  </a:lnTo>
                  <a:lnTo>
                    <a:pt x="351" y="29356"/>
                  </a:lnTo>
                  <a:lnTo>
                    <a:pt x="2019" y="25319"/>
                  </a:lnTo>
                  <a:lnTo>
                    <a:pt x="3686" y="22204"/>
                  </a:lnTo>
                  <a:lnTo>
                    <a:pt x="5266" y="19088"/>
                  </a:lnTo>
                  <a:lnTo>
                    <a:pt x="6802" y="15973"/>
                  </a:lnTo>
                  <a:lnTo>
                    <a:pt x="8250" y="12901"/>
                  </a:lnTo>
                  <a:lnTo>
                    <a:pt x="10049" y="9171"/>
                  </a:lnTo>
                  <a:lnTo>
                    <a:pt x="11892" y="5441"/>
                  </a:lnTo>
                  <a:lnTo>
                    <a:pt x="13471" y="2326"/>
                  </a:lnTo>
                  <a:lnTo>
                    <a:pt x="14393" y="264"/>
                  </a:lnTo>
                  <a:lnTo>
                    <a:pt x="14393" y="176"/>
                  </a:lnTo>
                  <a:lnTo>
                    <a:pt x="14393" y="132"/>
                  </a:lnTo>
                  <a:lnTo>
                    <a:pt x="14349" y="88"/>
                  </a:lnTo>
                  <a:lnTo>
                    <a:pt x="14305" y="44"/>
                  </a:lnTo>
                  <a:lnTo>
                    <a:pt x="1421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47"/>
            <p:cNvSpPr/>
            <p:nvPr/>
          </p:nvSpPr>
          <p:spPr>
            <a:xfrm>
              <a:off x="2754650" y="825275"/>
              <a:ext cx="332425" cy="722950"/>
            </a:xfrm>
            <a:custGeom>
              <a:avLst/>
              <a:gdLst/>
              <a:ahLst/>
              <a:cxnLst/>
              <a:rect l="l" t="t" r="r" b="b"/>
              <a:pathLst>
                <a:path w="13297" h="28918" extrusionOk="0">
                  <a:moveTo>
                    <a:pt x="13033" y="1"/>
                  </a:moveTo>
                  <a:lnTo>
                    <a:pt x="12990" y="45"/>
                  </a:lnTo>
                  <a:lnTo>
                    <a:pt x="12946" y="88"/>
                  </a:lnTo>
                  <a:lnTo>
                    <a:pt x="11498" y="4608"/>
                  </a:lnTo>
                  <a:lnTo>
                    <a:pt x="9523" y="8601"/>
                  </a:lnTo>
                  <a:lnTo>
                    <a:pt x="7636" y="12419"/>
                  </a:lnTo>
                  <a:lnTo>
                    <a:pt x="5881" y="15973"/>
                  </a:lnTo>
                  <a:lnTo>
                    <a:pt x="4126" y="19484"/>
                  </a:lnTo>
                  <a:lnTo>
                    <a:pt x="2327" y="23038"/>
                  </a:lnTo>
                  <a:lnTo>
                    <a:pt x="352" y="26680"/>
                  </a:lnTo>
                  <a:lnTo>
                    <a:pt x="308" y="26768"/>
                  </a:lnTo>
                  <a:lnTo>
                    <a:pt x="1" y="28698"/>
                  </a:lnTo>
                  <a:lnTo>
                    <a:pt x="1" y="28786"/>
                  </a:lnTo>
                  <a:lnTo>
                    <a:pt x="1" y="28830"/>
                  </a:lnTo>
                  <a:lnTo>
                    <a:pt x="45" y="28874"/>
                  </a:lnTo>
                  <a:lnTo>
                    <a:pt x="133" y="28918"/>
                  </a:lnTo>
                  <a:lnTo>
                    <a:pt x="264" y="28874"/>
                  </a:lnTo>
                  <a:lnTo>
                    <a:pt x="308" y="28742"/>
                  </a:lnTo>
                  <a:lnTo>
                    <a:pt x="659" y="26855"/>
                  </a:lnTo>
                  <a:lnTo>
                    <a:pt x="2634" y="23170"/>
                  </a:lnTo>
                  <a:lnTo>
                    <a:pt x="4477" y="19615"/>
                  </a:lnTo>
                  <a:lnTo>
                    <a:pt x="6232" y="16105"/>
                  </a:lnTo>
                  <a:lnTo>
                    <a:pt x="7943" y="12550"/>
                  </a:lnTo>
                  <a:lnTo>
                    <a:pt x="9830" y="8733"/>
                  </a:lnTo>
                  <a:lnTo>
                    <a:pt x="11805" y="4784"/>
                  </a:lnTo>
                  <a:lnTo>
                    <a:pt x="11805" y="4740"/>
                  </a:lnTo>
                  <a:lnTo>
                    <a:pt x="13297" y="220"/>
                  </a:lnTo>
                  <a:lnTo>
                    <a:pt x="13297" y="132"/>
                  </a:lnTo>
                  <a:lnTo>
                    <a:pt x="13253" y="88"/>
                  </a:lnTo>
                  <a:lnTo>
                    <a:pt x="1325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47"/>
            <p:cNvSpPr/>
            <p:nvPr/>
          </p:nvSpPr>
          <p:spPr>
            <a:xfrm>
              <a:off x="2734925" y="958025"/>
              <a:ext cx="270975" cy="606675"/>
            </a:xfrm>
            <a:custGeom>
              <a:avLst/>
              <a:gdLst/>
              <a:ahLst/>
              <a:cxnLst/>
              <a:rect l="l" t="t" r="r" b="b"/>
              <a:pathLst>
                <a:path w="10839" h="24267" extrusionOk="0">
                  <a:moveTo>
                    <a:pt x="10619" y="0"/>
                  </a:moveTo>
                  <a:lnTo>
                    <a:pt x="10531" y="44"/>
                  </a:lnTo>
                  <a:lnTo>
                    <a:pt x="10531" y="88"/>
                  </a:lnTo>
                  <a:lnTo>
                    <a:pt x="9610" y="2326"/>
                  </a:lnTo>
                  <a:lnTo>
                    <a:pt x="8645" y="4520"/>
                  </a:lnTo>
                  <a:lnTo>
                    <a:pt x="7635" y="6714"/>
                  </a:lnTo>
                  <a:lnTo>
                    <a:pt x="6582" y="8864"/>
                  </a:lnTo>
                  <a:lnTo>
                    <a:pt x="4476" y="13164"/>
                  </a:lnTo>
                  <a:lnTo>
                    <a:pt x="2326" y="17333"/>
                  </a:lnTo>
                  <a:lnTo>
                    <a:pt x="351" y="21107"/>
                  </a:lnTo>
                  <a:lnTo>
                    <a:pt x="351" y="21151"/>
                  </a:lnTo>
                  <a:lnTo>
                    <a:pt x="0" y="22423"/>
                  </a:lnTo>
                  <a:lnTo>
                    <a:pt x="0" y="22467"/>
                  </a:lnTo>
                  <a:lnTo>
                    <a:pt x="88" y="24091"/>
                  </a:lnTo>
                  <a:lnTo>
                    <a:pt x="132" y="24222"/>
                  </a:lnTo>
                  <a:lnTo>
                    <a:pt x="263" y="24266"/>
                  </a:lnTo>
                  <a:lnTo>
                    <a:pt x="351" y="24266"/>
                  </a:lnTo>
                  <a:lnTo>
                    <a:pt x="395" y="24222"/>
                  </a:lnTo>
                  <a:lnTo>
                    <a:pt x="439" y="24134"/>
                  </a:lnTo>
                  <a:lnTo>
                    <a:pt x="439" y="24091"/>
                  </a:lnTo>
                  <a:lnTo>
                    <a:pt x="351" y="22511"/>
                  </a:lnTo>
                  <a:lnTo>
                    <a:pt x="658" y="21282"/>
                  </a:lnTo>
                  <a:lnTo>
                    <a:pt x="2633" y="17508"/>
                  </a:lnTo>
                  <a:lnTo>
                    <a:pt x="4783" y="13296"/>
                  </a:lnTo>
                  <a:lnTo>
                    <a:pt x="6889" y="9040"/>
                  </a:lnTo>
                  <a:lnTo>
                    <a:pt x="7942" y="6846"/>
                  </a:lnTo>
                  <a:lnTo>
                    <a:pt x="8952" y="4695"/>
                  </a:lnTo>
                  <a:lnTo>
                    <a:pt x="9917" y="2458"/>
                  </a:lnTo>
                  <a:lnTo>
                    <a:pt x="10839" y="220"/>
                  </a:lnTo>
                  <a:lnTo>
                    <a:pt x="10839" y="176"/>
                  </a:lnTo>
                  <a:lnTo>
                    <a:pt x="10839" y="88"/>
                  </a:lnTo>
                  <a:lnTo>
                    <a:pt x="10795" y="44"/>
                  </a:lnTo>
                  <a:lnTo>
                    <a:pt x="1075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47"/>
            <p:cNvSpPr/>
            <p:nvPr/>
          </p:nvSpPr>
          <p:spPr>
            <a:xfrm>
              <a:off x="2697625" y="973375"/>
              <a:ext cx="265500" cy="607775"/>
            </a:xfrm>
            <a:custGeom>
              <a:avLst/>
              <a:gdLst/>
              <a:ahLst/>
              <a:cxnLst/>
              <a:rect l="l" t="t" r="r" b="b"/>
              <a:pathLst>
                <a:path w="10620" h="24311" extrusionOk="0">
                  <a:moveTo>
                    <a:pt x="10444" y="1"/>
                  </a:moveTo>
                  <a:lnTo>
                    <a:pt x="10400" y="44"/>
                  </a:lnTo>
                  <a:lnTo>
                    <a:pt x="10312" y="88"/>
                  </a:lnTo>
                  <a:lnTo>
                    <a:pt x="10268" y="132"/>
                  </a:lnTo>
                  <a:lnTo>
                    <a:pt x="8206" y="5398"/>
                  </a:lnTo>
                  <a:lnTo>
                    <a:pt x="6758" y="8206"/>
                  </a:lnTo>
                  <a:lnTo>
                    <a:pt x="5266" y="11497"/>
                  </a:lnTo>
                  <a:lnTo>
                    <a:pt x="3862" y="14349"/>
                  </a:lnTo>
                  <a:lnTo>
                    <a:pt x="2019" y="17684"/>
                  </a:lnTo>
                  <a:lnTo>
                    <a:pt x="439" y="20888"/>
                  </a:lnTo>
                  <a:lnTo>
                    <a:pt x="395" y="20931"/>
                  </a:lnTo>
                  <a:lnTo>
                    <a:pt x="0" y="22599"/>
                  </a:lnTo>
                  <a:lnTo>
                    <a:pt x="0" y="22643"/>
                  </a:lnTo>
                  <a:lnTo>
                    <a:pt x="220" y="24179"/>
                  </a:lnTo>
                  <a:lnTo>
                    <a:pt x="263" y="24266"/>
                  </a:lnTo>
                  <a:lnTo>
                    <a:pt x="395" y="24310"/>
                  </a:lnTo>
                  <a:lnTo>
                    <a:pt x="483" y="24310"/>
                  </a:lnTo>
                  <a:lnTo>
                    <a:pt x="527" y="24266"/>
                  </a:lnTo>
                  <a:lnTo>
                    <a:pt x="571" y="24179"/>
                  </a:lnTo>
                  <a:lnTo>
                    <a:pt x="571" y="24135"/>
                  </a:lnTo>
                  <a:lnTo>
                    <a:pt x="351" y="22643"/>
                  </a:lnTo>
                  <a:lnTo>
                    <a:pt x="746" y="21019"/>
                  </a:lnTo>
                  <a:lnTo>
                    <a:pt x="2326" y="17816"/>
                  </a:lnTo>
                  <a:lnTo>
                    <a:pt x="4169" y="14481"/>
                  </a:lnTo>
                  <a:lnTo>
                    <a:pt x="5573" y="11673"/>
                  </a:lnTo>
                  <a:lnTo>
                    <a:pt x="7109" y="8382"/>
                  </a:lnTo>
                  <a:lnTo>
                    <a:pt x="8557" y="5573"/>
                  </a:lnTo>
                  <a:lnTo>
                    <a:pt x="8557" y="5529"/>
                  </a:lnTo>
                  <a:lnTo>
                    <a:pt x="10619" y="264"/>
                  </a:lnTo>
                  <a:lnTo>
                    <a:pt x="10619" y="176"/>
                  </a:lnTo>
                  <a:lnTo>
                    <a:pt x="10619" y="132"/>
                  </a:lnTo>
                  <a:lnTo>
                    <a:pt x="10575" y="44"/>
                  </a:lnTo>
                  <a:lnTo>
                    <a:pt x="10531" y="44"/>
                  </a:lnTo>
                  <a:lnTo>
                    <a:pt x="1044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47"/>
            <p:cNvSpPr/>
            <p:nvPr/>
          </p:nvSpPr>
          <p:spPr>
            <a:xfrm>
              <a:off x="2630700" y="1103925"/>
              <a:ext cx="223825" cy="530975"/>
            </a:xfrm>
            <a:custGeom>
              <a:avLst/>
              <a:gdLst/>
              <a:ahLst/>
              <a:cxnLst/>
              <a:rect l="l" t="t" r="r" b="b"/>
              <a:pathLst>
                <a:path w="8953" h="21239" extrusionOk="0">
                  <a:moveTo>
                    <a:pt x="8733" y="0"/>
                  </a:moveTo>
                  <a:lnTo>
                    <a:pt x="8689" y="44"/>
                  </a:lnTo>
                  <a:lnTo>
                    <a:pt x="8645" y="88"/>
                  </a:lnTo>
                  <a:lnTo>
                    <a:pt x="6451" y="4388"/>
                  </a:lnTo>
                  <a:lnTo>
                    <a:pt x="5003" y="7372"/>
                  </a:lnTo>
                  <a:lnTo>
                    <a:pt x="3379" y="10356"/>
                  </a:lnTo>
                  <a:lnTo>
                    <a:pt x="1405" y="14261"/>
                  </a:lnTo>
                  <a:lnTo>
                    <a:pt x="1405" y="14305"/>
                  </a:lnTo>
                  <a:lnTo>
                    <a:pt x="790" y="16455"/>
                  </a:lnTo>
                  <a:lnTo>
                    <a:pt x="0" y="21063"/>
                  </a:lnTo>
                  <a:lnTo>
                    <a:pt x="0" y="21107"/>
                  </a:lnTo>
                  <a:lnTo>
                    <a:pt x="44" y="21195"/>
                  </a:lnTo>
                  <a:lnTo>
                    <a:pt x="88" y="21238"/>
                  </a:lnTo>
                  <a:lnTo>
                    <a:pt x="176" y="21238"/>
                  </a:lnTo>
                  <a:lnTo>
                    <a:pt x="308" y="21195"/>
                  </a:lnTo>
                  <a:lnTo>
                    <a:pt x="351" y="21107"/>
                  </a:lnTo>
                  <a:lnTo>
                    <a:pt x="1141" y="16543"/>
                  </a:lnTo>
                  <a:lnTo>
                    <a:pt x="1712" y="14393"/>
                  </a:lnTo>
                  <a:lnTo>
                    <a:pt x="3686" y="10532"/>
                  </a:lnTo>
                  <a:lnTo>
                    <a:pt x="5310" y="7504"/>
                  </a:lnTo>
                  <a:lnTo>
                    <a:pt x="6802" y="4564"/>
                  </a:lnTo>
                  <a:lnTo>
                    <a:pt x="8952" y="264"/>
                  </a:lnTo>
                  <a:lnTo>
                    <a:pt x="8952" y="176"/>
                  </a:lnTo>
                  <a:lnTo>
                    <a:pt x="8952" y="132"/>
                  </a:lnTo>
                  <a:lnTo>
                    <a:pt x="8908" y="44"/>
                  </a:lnTo>
                  <a:lnTo>
                    <a:pt x="886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47"/>
            <p:cNvSpPr/>
            <p:nvPr/>
          </p:nvSpPr>
          <p:spPr>
            <a:xfrm>
              <a:off x="2619725" y="1124775"/>
              <a:ext cx="194200" cy="436625"/>
            </a:xfrm>
            <a:custGeom>
              <a:avLst/>
              <a:gdLst/>
              <a:ahLst/>
              <a:cxnLst/>
              <a:rect l="l" t="t" r="r" b="b"/>
              <a:pathLst>
                <a:path w="7768" h="17465" extrusionOk="0">
                  <a:moveTo>
                    <a:pt x="7548" y="0"/>
                  </a:moveTo>
                  <a:lnTo>
                    <a:pt x="7460" y="44"/>
                  </a:lnTo>
                  <a:lnTo>
                    <a:pt x="7416" y="88"/>
                  </a:lnTo>
                  <a:lnTo>
                    <a:pt x="6188" y="2501"/>
                  </a:lnTo>
                  <a:lnTo>
                    <a:pt x="4696" y="5661"/>
                  </a:lnTo>
                  <a:lnTo>
                    <a:pt x="3160" y="8469"/>
                  </a:lnTo>
                  <a:lnTo>
                    <a:pt x="966" y="12681"/>
                  </a:lnTo>
                  <a:lnTo>
                    <a:pt x="176" y="15007"/>
                  </a:lnTo>
                  <a:lnTo>
                    <a:pt x="176" y="15051"/>
                  </a:lnTo>
                  <a:lnTo>
                    <a:pt x="1" y="17245"/>
                  </a:lnTo>
                  <a:lnTo>
                    <a:pt x="1" y="17333"/>
                  </a:lnTo>
                  <a:lnTo>
                    <a:pt x="45" y="17377"/>
                  </a:lnTo>
                  <a:lnTo>
                    <a:pt x="88" y="17421"/>
                  </a:lnTo>
                  <a:lnTo>
                    <a:pt x="176" y="17464"/>
                  </a:lnTo>
                  <a:lnTo>
                    <a:pt x="308" y="17421"/>
                  </a:lnTo>
                  <a:lnTo>
                    <a:pt x="352" y="17289"/>
                  </a:lnTo>
                  <a:lnTo>
                    <a:pt x="527" y="15095"/>
                  </a:lnTo>
                  <a:lnTo>
                    <a:pt x="1273" y="12813"/>
                  </a:lnTo>
                  <a:lnTo>
                    <a:pt x="3467" y="8601"/>
                  </a:lnTo>
                  <a:lnTo>
                    <a:pt x="5003" y="5792"/>
                  </a:lnTo>
                  <a:lnTo>
                    <a:pt x="6539" y="2677"/>
                  </a:lnTo>
                  <a:lnTo>
                    <a:pt x="7767" y="263"/>
                  </a:lnTo>
                  <a:lnTo>
                    <a:pt x="7767" y="176"/>
                  </a:lnTo>
                  <a:lnTo>
                    <a:pt x="7767" y="132"/>
                  </a:lnTo>
                  <a:lnTo>
                    <a:pt x="7724" y="44"/>
                  </a:lnTo>
                  <a:lnTo>
                    <a:pt x="768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47"/>
            <p:cNvSpPr/>
            <p:nvPr/>
          </p:nvSpPr>
          <p:spPr>
            <a:xfrm>
              <a:off x="2592300" y="1141225"/>
              <a:ext cx="183225" cy="483800"/>
            </a:xfrm>
            <a:custGeom>
              <a:avLst/>
              <a:gdLst/>
              <a:ahLst/>
              <a:cxnLst/>
              <a:rect l="l" t="t" r="r" b="b"/>
              <a:pathLst>
                <a:path w="7329" h="19352" extrusionOk="0">
                  <a:moveTo>
                    <a:pt x="7153" y="0"/>
                  </a:moveTo>
                  <a:lnTo>
                    <a:pt x="7109" y="44"/>
                  </a:lnTo>
                  <a:lnTo>
                    <a:pt x="7022" y="44"/>
                  </a:lnTo>
                  <a:lnTo>
                    <a:pt x="7022" y="132"/>
                  </a:lnTo>
                  <a:lnTo>
                    <a:pt x="5749" y="2677"/>
                  </a:lnTo>
                  <a:lnTo>
                    <a:pt x="4476" y="5178"/>
                  </a:lnTo>
                  <a:lnTo>
                    <a:pt x="1229" y="11277"/>
                  </a:lnTo>
                  <a:lnTo>
                    <a:pt x="1229" y="11321"/>
                  </a:lnTo>
                  <a:lnTo>
                    <a:pt x="308" y="13735"/>
                  </a:lnTo>
                  <a:lnTo>
                    <a:pt x="308" y="13779"/>
                  </a:lnTo>
                  <a:lnTo>
                    <a:pt x="1" y="16017"/>
                  </a:lnTo>
                  <a:lnTo>
                    <a:pt x="1" y="16060"/>
                  </a:lnTo>
                  <a:lnTo>
                    <a:pt x="132" y="19176"/>
                  </a:lnTo>
                  <a:lnTo>
                    <a:pt x="132" y="19264"/>
                  </a:lnTo>
                  <a:lnTo>
                    <a:pt x="176" y="19308"/>
                  </a:lnTo>
                  <a:lnTo>
                    <a:pt x="308" y="19351"/>
                  </a:lnTo>
                  <a:lnTo>
                    <a:pt x="396" y="19351"/>
                  </a:lnTo>
                  <a:lnTo>
                    <a:pt x="439" y="19308"/>
                  </a:lnTo>
                  <a:lnTo>
                    <a:pt x="483" y="19264"/>
                  </a:lnTo>
                  <a:lnTo>
                    <a:pt x="483" y="19176"/>
                  </a:lnTo>
                  <a:lnTo>
                    <a:pt x="352" y="16060"/>
                  </a:lnTo>
                  <a:lnTo>
                    <a:pt x="659" y="13866"/>
                  </a:lnTo>
                  <a:lnTo>
                    <a:pt x="1536" y="11453"/>
                  </a:lnTo>
                  <a:lnTo>
                    <a:pt x="4827" y="5354"/>
                  </a:lnTo>
                  <a:lnTo>
                    <a:pt x="6100" y="2852"/>
                  </a:lnTo>
                  <a:lnTo>
                    <a:pt x="7329" y="264"/>
                  </a:lnTo>
                  <a:lnTo>
                    <a:pt x="7329" y="176"/>
                  </a:lnTo>
                  <a:lnTo>
                    <a:pt x="7329" y="132"/>
                  </a:lnTo>
                  <a:lnTo>
                    <a:pt x="7285" y="88"/>
                  </a:lnTo>
                  <a:lnTo>
                    <a:pt x="7241" y="44"/>
                  </a:lnTo>
                  <a:lnTo>
                    <a:pt x="715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47"/>
            <p:cNvSpPr/>
            <p:nvPr/>
          </p:nvSpPr>
          <p:spPr>
            <a:xfrm>
              <a:off x="2263200" y="1174125"/>
              <a:ext cx="342300" cy="810725"/>
            </a:xfrm>
            <a:custGeom>
              <a:avLst/>
              <a:gdLst/>
              <a:ahLst/>
              <a:cxnLst/>
              <a:rect l="l" t="t" r="r" b="b"/>
              <a:pathLst>
                <a:path w="13692" h="32429" extrusionOk="0">
                  <a:moveTo>
                    <a:pt x="13384" y="1"/>
                  </a:moveTo>
                  <a:lnTo>
                    <a:pt x="13340" y="88"/>
                  </a:lnTo>
                  <a:lnTo>
                    <a:pt x="11014" y="4389"/>
                  </a:lnTo>
                  <a:lnTo>
                    <a:pt x="9479" y="7241"/>
                  </a:lnTo>
                  <a:lnTo>
                    <a:pt x="8294" y="9918"/>
                  </a:lnTo>
                  <a:lnTo>
                    <a:pt x="7723" y="11980"/>
                  </a:lnTo>
                  <a:lnTo>
                    <a:pt x="7723" y="12024"/>
                  </a:lnTo>
                  <a:lnTo>
                    <a:pt x="7548" y="16544"/>
                  </a:lnTo>
                  <a:lnTo>
                    <a:pt x="7153" y="17816"/>
                  </a:lnTo>
                  <a:lnTo>
                    <a:pt x="5003" y="21502"/>
                  </a:lnTo>
                  <a:lnTo>
                    <a:pt x="1975" y="26329"/>
                  </a:lnTo>
                  <a:lnTo>
                    <a:pt x="0" y="31682"/>
                  </a:lnTo>
                  <a:lnTo>
                    <a:pt x="0" y="31770"/>
                  </a:lnTo>
                  <a:lnTo>
                    <a:pt x="0" y="31814"/>
                  </a:lnTo>
                  <a:lnTo>
                    <a:pt x="352" y="32340"/>
                  </a:lnTo>
                  <a:lnTo>
                    <a:pt x="395" y="32428"/>
                  </a:lnTo>
                  <a:lnTo>
                    <a:pt x="571" y="32428"/>
                  </a:lnTo>
                  <a:lnTo>
                    <a:pt x="615" y="32384"/>
                  </a:lnTo>
                  <a:lnTo>
                    <a:pt x="2897" y="30015"/>
                  </a:lnTo>
                  <a:lnTo>
                    <a:pt x="2940" y="29971"/>
                  </a:lnTo>
                  <a:lnTo>
                    <a:pt x="2940" y="29927"/>
                  </a:lnTo>
                  <a:lnTo>
                    <a:pt x="2940" y="29839"/>
                  </a:lnTo>
                  <a:lnTo>
                    <a:pt x="2897" y="29795"/>
                  </a:lnTo>
                  <a:lnTo>
                    <a:pt x="2853" y="29752"/>
                  </a:lnTo>
                  <a:lnTo>
                    <a:pt x="2721" y="29752"/>
                  </a:lnTo>
                  <a:lnTo>
                    <a:pt x="2633" y="29795"/>
                  </a:lnTo>
                  <a:lnTo>
                    <a:pt x="527" y="31989"/>
                  </a:lnTo>
                  <a:lnTo>
                    <a:pt x="352" y="31726"/>
                  </a:lnTo>
                  <a:lnTo>
                    <a:pt x="2282" y="26504"/>
                  </a:lnTo>
                  <a:lnTo>
                    <a:pt x="5310" y="21678"/>
                  </a:lnTo>
                  <a:lnTo>
                    <a:pt x="7460" y="17992"/>
                  </a:lnTo>
                  <a:lnTo>
                    <a:pt x="7504" y="17948"/>
                  </a:lnTo>
                  <a:lnTo>
                    <a:pt x="7899" y="16631"/>
                  </a:lnTo>
                  <a:lnTo>
                    <a:pt x="7899" y="16587"/>
                  </a:lnTo>
                  <a:lnTo>
                    <a:pt x="8074" y="12024"/>
                  </a:lnTo>
                  <a:lnTo>
                    <a:pt x="8645" y="10049"/>
                  </a:lnTo>
                  <a:lnTo>
                    <a:pt x="9830" y="7373"/>
                  </a:lnTo>
                  <a:lnTo>
                    <a:pt x="11322" y="4564"/>
                  </a:lnTo>
                  <a:lnTo>
                    <a:pt x="13647" y="264"/>
                  </a:lnTo>
                  <a:lnTo>
                    <a:pt x="13691" y="176"/>
                  </a:lnTo>
                  <a:lnTo>
                    <a:pt x="13691" y="88"/>
                  </a:lnTo>
                  <a:lnTo>
                    <a:pt x="13647" y="45"/>
                  </a:lnTo>
                  <a:lnTo>
                    <a:pt x="1360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47"/>
            <p:cNvSpPr/>
            <p:nvPr/>
          </p:nvSpPr>
          <p:spPr>
            <a:xfrm>
              <a:off x="3125450" y="769325"/>
              <a:ext cx="242475" cy="648375"/>
            </a:xfrm>
            <a:custGeom>
              <a:avLst/>
              <a:gdLst/>
              <a:ahLst/>
              <a:cxnLst/>
              <a:rect l="l" t="t" r="r" b="b"/>
              <a:pathLst>
                <a:path w="9699" h="25935" extrusionOk="0">
                  <a:moveTo>
                    <a:pt x="9479" y="1"/>
                  </a:moveTo>
                  <a:lnTo>
                    <a:pt x="9435" y="45"/>
                  </a:lnTo>
                  <a:lnTo>
                    <a:pt x="9391" y="89"/>
                  </a:lnTo>
                  <a:lnTo>
                    <a:pt x="8996" y="878"/>
                  </a:lnTo>
                  <a:lnTo>
                    <a:pt x="8952" y="878"/>
                  </a:lnTo>
                  <a:lnTo>
                    <a:pt x="8162" y="2941"/>
                  </a:lnTo>
                  <a:lnTo>
                    <a:pt x="6846" y="6846"/>
                  </a:lnTo>
                  <a:lnTo>
                    <a:pt x="5573" y="9742"/>
                  </a:lnTo>
                  <a:lnTo>
                    <a:pt x="4652" y="11410"/>
                  </a:lnTo>
                  <a:lnTo>
                    <a:pt x="3862" y="12989"/>
                  </a:lnTo>
                  <a:lnTo>
                    <a:pt x="3160" y="14525"/>
                  </a:lnTo>
                  <a:lnTo>
                    <a:pt x="2590" y="16017"/>
                  </a:lnTo>
                  <a:lnTo>
                    <a:pt x="2019" y="17553"/>
                  </a:lnTo>
                  <a:lnTo>
                    <a:pt x="1536" y="19089"/>
                  </a:lnTo>
                  <a:lnTo>
                    <a:pt x="483" y="22380"/>
                  </a:lnTo>
                  <a:lnTo>
                    <a:pt x="88" y="23696"/>
                  </a:lnTo>
                  <a:lnTo>
                    <a:pt x="88" y="23740"/>
                  </a:lnTo>
                  <a:lnTo>
                    <a:pt x="1" y="25759"/>
                  </a:lnTo>
                  <a:lnTo>
                    <a:pt x="1" y="25802"/>
                  </a:lnTo>
                  <a:lnTo>
                    <a:pt x="44" y="25846"/>
                  </a:lnTo>
                  <a:lnTo>
                    <a:pt x="88" y="25890"/>
                  </a:lnTo>
                  <a:lnTo>
                    <a:pt x="176" y="25934"/>
                  </a:lnTo>
                  <a:lnTo>
                    <a:pt x="308" y="25890"/>
                  </a:lnTo>
                  <a:lnTo>
                    <a:pt x="352" y="25759"/>
                  </a:lnTo>
                  <a:lnTo>
                    <a:pt x="439" y="23784"/>
                  </a:lnTo>
                  <a:lnTo>
                    <a:pt x="834" y="22511"/>
                  </a:lnTo>
                  <a:lnTo>
                    <a:pt x="1844" y="19220"/>
                  </a:lnTo>
                  <a:lnTo>
                    <a:pt x="2370" y="17685"/>
                  </a:lnTo>
                  <a:lnTo>
                    <a:pt x="2897" y="16149"/>
                  </a:lnTo>
                  <a:lnTo>
                    <a:pt x="3511" y="14657"/>
                  </a:lnTo>
                  <a:lnTo>
                    <a:pt x="4169" y="13121"/>
                  </a:lnTo>
                  <a:lnTo>
                    <a:pt x="4959" y="11541"/>
                  </a:lnTo>
                  <a:lnTo>
                    <a:pt x="5881" y="9874"/>
                  </a:lnTo>
                  <a:lnTo>
                    <a:pt x="7153" y="6978"/>
                  </a:lnTo>
                  <a:lnTo>
                    <a:pt x="8513" y="3029"/>
                  </a:lnTo>
                  <a:lnTo>
                    <a:pt x="9303" y="1010"/>
                  </a:lnTo>
                  <a:lnTo>
                    <a:pt x="9698" y="264"/>
                  </a:lnTo>
                  <a:lnTo>
                    <a:pt x="9698" y="176"/>
                  </a:lnTo>
                  <a:lnTo>
                    <a:pt x="9698" y="89"/>
                  </a:lnTo>
                  <a:lnTo>
                    <a:pt x="9698" y="45"/>
                  </a:lnTo>
                  <a:lnTo>
                    <a:pt x="961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88;p47"/>
            <p:cNvSpPr/>
            <p:nvPr/>
          </p:nvSpPr>
          <p:spPr>
            <a:xfrm>
              <a:off x="3734300" y="758375"/>
              <a:ext cx="1192475" cy="1433800"/>
            </a:xfrm>
            <a:custGeom>
              <a:avLst/>
              <a:gdLst/>
              <a:ahLst/>
              <a:cxnLst/>
              <a:rect l="l" t="t" r="r" b="b"/>
              <a:pathLst>
                <a:path w="47699" h="57352" extrusionOk="0">
                  <a:moveTo>
                    <a:pt x="22906" y="0"/>
                  </a:moveTo>
                  <a:lnTo>
                    <a:pt x="22862" y="44"/>
                  </a:lnTo>
                  <a:lnTo>
                    <a:pt x="22818" y="88"/>
                  </a:lnTo>
                  <a:lnTo>
                    <a:pt x="21063" y="2764"/>
                  </a:lnTo>
                  <a:lnTo>
                    <a:pt x="21063" y="2808"/>
                  </a:lnTo>
                  <a:lnTo>
                    <a:pt x="19703" y="5968"/>
                  </a:lnTo>
                  <a:lnTo>
                    <a:pt x="19483" y="6582"/>
                  </a:lnTo>
                  <a:lnTo>
                    <a:pt x="19176" y="7196"/>
                  </a:lnTo>
                  <a:lnTo>
                    <a:pt x="18562" y="8337"/>
                  </a:lnTo>
                  <a:lnTo>
                    <a:pt x="17816" y="9434"/>
                  </a:lnTo>
                  <a:lnTo>
                    <a:pt x="17070" y="10487"/>
                  </a:lnTo>
                  <a:lnTo>
                    <a:pt x="16236" y="11497"/>
                  </a:lnTo>
                  <a:lnTo>
                    <a:pt x="15358" y="12506"/>
                  </a:lnTo>
                  <a:lnTo>
                    <a:pt x="13559" y="14437"/>
                  </a:lnTo>
                  <a:lnTo>
                    <a:pt x="11629" y="16543"/>
                  </a:lnTo>
                  <a:lnTo>
                    <a:pt x="10707" y="17596"/>
                  </a:lnTo>
                  <a:lnTo>
                    <a:pt x="9873" y="18693"/>
                  </a:lnTo>
                  <a:lnTo>
                    <a:pt x="7679" y="21326"/>
                  </a:lnTo>
                  <a:lnTo>
                    <a:pt x="7635" y="21414"/>
                  </a:lnTo>
                  <a:lnTo>
                    <a:pt x="7416" y="22423"/>
                  </a:lnTo>
                  <a:lnTo>
                    <a:pt x="7416" y="22467"/>
                  </a:lnTo>
                  <a:lnTo>
                    <a:pt x="7855" y="25670"/>
                  </a:lnTo>
                  <a:lnTo>
                    <a:pt x="7723" y="26591"/>
                  </a:lnTo>
                  <a:lnTo>
                    <a:pt x="6889" y="26284"/>
                  </a:lnTo>
                  <a:lnTo>
                    <a:pt x="6802" y="26240"/>
                  </a:lnTo>
                  <a:lnTo>
                    <a:pt x="6714" y="26284"/>
                  </a:lnTo>
                  <a:lnTo>
                    <a:pt x="4125" y="27645"/>
                  </a:lnTo>
                  <a:lnTo>
                    <a:pt x="4037" y="27732"/>
                  </a:lnTo>
                  <a:lnTo>
                    <a:pt x="3511" y="29268"/>
                  </a:lnTo>
                  <a:lnTo>
                    <a:pt x="3467" y="29312"/>
                  </a:lnTo>
                  <a:lnTo>
                    <a:pt x="3160" y="31243"/>
                  </a:lnTo>
                  <a:lnTo>
                    <a:pt x="3160" y="31287"/>
                  </a:lnTo>
                  <a:lnTo>
                    <a:pt x="3467" y="33788"/>
                  </a:lnTo>
                  <a:lnTo>
                    <a:pt x="3598" y="35017"/>
                  </a:lnTo>
                  <a:lnTo>
                    <a:pt x="3642" y="36157"/>
                  </a:lnTo>
                  <a:lnTo>
                    <a:pt x="3686" y="37167"/>
                  </a:lnTo>
                  <a:lnTo>
                    <a:pt x="3686" y="38088"/>
                  </a:lnTo>
                  <a:lnTo>
                    <a:pt x="3598" y="38966"/>
                  </a:lnTo>
                  <a:lnTo>
                    <a:pt x="3511" y="39712"/>
                  </a:lnTo>
                  <a:lnTo>
                    <a:pt x="3379" y="40414"/>
                  </a:lnTo>
                  <a:lnTo>
                    <a:pt x="3204" y="41028"/>
                  </a:lnTo>
                  <a:lnTo>
                    <a:pt x="3028" y="41599"/>
                  </a:lnTo>
                  <a:lnTo>
                    <a:pt x="2809" y="42081"/>
                  </a:lnTo>
                  <a:lnTo>
                    <a:pt x="2589" y="42520"/>
                  </a:lnTo>
                  <a:lnTo>
                    <a:pt x="2326" y="42871"/>
                  </a:lnTo>
                  <a:lnTo>
                    <a:pt x="2063" y="43178"/>
                  </a:lnTo>
                  <a:lnTo>
                    <a:pt x="1799" y="43442"/>
                  </a:lnTo>
                  <a:lnTo>
                    <a:pt x="1536" y="43705"/>
                  </a:lnTo>
                  <a:lnTo>
                    <a:pt x="1229" y="43880"/>
                  </a:lnTo>
                  <a:lnTo>
                    <a:pt x="1185" y="43924"/>
                  </a:lnTo>
                  <a:lnTo>
                    <a:pt x="44" y="45285"/>
                  </a:lnTo>
                  <a:lnTo>
                    <a:pt x="0" y="45372"/>
                  </a:lnTo>
                  <a:lnTo>
                    <a:pt x="0" y="45416"/>
                  </a:lnTo>
                  <a:lnTo>
                    <a:pt x="88" y="46118"/>
                  </a:lnTo>
                  <a:lnTo>
                    <a:pt x="1361" y="50638"/>
                  </a:lnTo>
                  <a:lnTo>
                    <a:pt x="2326" y="53446"/>
                  </a:lnTo>
                  <a:lnTo>
                    <a:pt x="2370" y="53446"/>
                  </a:lnTo>
                  <a:lnTo>
                    <a:pt x="3774" y="55728"/>
                  </a:lnTo>
                  <a:lnTo>
                    <a:pt x="5047" y="57176"/>
                  </a:lnTo>
                  <a:lnTo>
                    <a:pt x="5134" y="57220"/>
                  </a:lnTo>
                  <a:lnTo>
                    <a:pt x="5529" y="57352"/>
                  </a:lnTo>
                  <a:lnTo>
                    <a:pt x="5617" y="57352"/>
                  </a:lnTo>
                  <a:lnTo>
                    <a:pt x="6670" y="56957"/>
                  </a:lnTo>
                  <a:lnTo>
                    <a:pt x="6714" y="56913"/>
                  </a:lnTo>
                  <a:lnTo>
                    <a:pt x="7460" y="56035"/>
                  </a:lnTo>
                  <a:lnTo>
                    <a:pt x="7504" y="55991"/>
                  </a:lnTo>
                  <a:lnTo>
                    <a:pt x="7943" y="54850"/>
                  </a:lnTo>
                  <a:lnTo>
                    <a:pt x="7943" y="54807"/>
                  </a:lnTo>
                  <a:lnTo>
                    <a:pt x="8118" y="52261"/>
                  </a:lnTo>
                  <a:lnTo>
                    <a:pt x="8118" y="52174"/>
                  </a:lnTo>
                  <a:lnTo>
                    <a:pt x="7592" y="50726"/>
                  </a:lnTo>
                  <a:lnTo>
                    <a:pt x="4827" y="46118"/>
                  </a:lnTo>
                  <a:lnTo>
                    <a:pt x="4432" y="45241"/>
                  </a:lnTo>
                  <a:lnTo>
                    <a:pt x="4564" y="44933"/>
                  </a:lnTo>
                  <a:lnTo>
                    <a:pt x="5003" y="44626"/>
                  </a:lnTo>
                  <a:lnTo>
                    <a:pt x="8118" y="43793"/>
                  </a:lnTo>
                  <a:lnTo>
                    <a:pt x="11278" y="45460"/>
                  </a:lnTo>
                  <a:lnTo>
                    <a:pt x="12682" y="45987"/>
                  </a:lnTo>
                  <a:lnTo>
                    <a:pt x="14744" y="47347"/>
                  </a:lnTo>
                  <a:lnTo>
                    <a:pt x="14788" y="47347"/>
                  </a:lnTo>
                  <a:lnTo>
                    <a:pt x="18386" y="49102"/>
                  </a:lnTo>
                  <a:lnTo>
                    <a:pt x="20931" y="49936"/>
                  </a:lnTo>
                  <a:lnTo>
                    <a:pt x="21019" y="49936"/>
                  </a:lnTo>
                  <a:lnTo>
                    <a:pt x="25100" y="49234"/>
                  </a:lnTo>
                  <a:lnTo>
                    <a:pt x="26329" y="49321"/>
                  </a:lnTo>
                  <a:lnTo>
                    <a:pt x="26416" y="49321"/>
                  </a:lnTo>
                  <a:lnTo>
                    <a:pt x="27162" y="49102"/>
                  </a:lnTo>
                  <a:lnTo>
                    <a:pt x="27206" y="49102"/>
                  </a:lnTo>
                  <a:lnTo>
                    <a:pt x="30497" y="47127"/>
                  </a:lnTo>
                  <a:lnTo>
                    <a:pt x="32735" y="46689"/>
                  </a:lnTo>
                  <a:lnTo>
                    <a:pt x="35631" y="45855"/>
                  </a:lnTo>
                  <a:lnTo>
                    <a:pt x="35675" y="45811"/>
                  </a:lnTo>
                  <a:lnTo>
                    <a:pt x="36992" y="45065"/>
                  </a:lnTo>
                  <a:lnTo>
                    <a:pt x="39668" y="42959"/>
                  </a:lnTo>
                  <a:lnTo>
                    <a:pt x="39712" y="42915"/>
                  </a:lnTo>
                  <a:lnTo>
                    <a:pt x="41555" y="40896"/>
                  </a:lnTo>
                  <a:lnTo>
                    <a:pt x="42564" y="39448"/>
                  </a:lnTo>
                  <a:lnTo>
                    <a:pt x="42608" y="39405"/>
                  </a:lnTo>
                  <a:lnTo>
                    <a:pt x="43398" y="37474"/>
                  </a:lnTo>
                  <a:lnTo>
                    <a:pt x="43442" y="37430"/>
                  </a:lnTo>
                  <a:lnTo>
                    <a:pt x="44451" y="33349"/>
                  </a:lnTo>
                  <a:lnTo>
                    <a:pt x="45197" y="32120"/>
                  </a:lnTo>
                  <a:lnTo>
                    <a:pt x="45636" y="31067"/>
                  </a:lnTo>
                  <a:lnTo>
                    <a:pt x="46031" y="29926"/>
                  </a:lnTo>
                  <a:lnTo>
                    <a:pt x="46382" y="28654"/>
                  </a:lnTo>
                  <a:lnTo>
                    <a:pt x="46733" y="27381"/>
                  </a:lnTo>
                  <a:lnTo>
                    <a:pt x="47303" y="24968"/>
                  </a:lnTo>
                  <a:lnTo>
                    <a:pt x="47698" y="23125"/>
                  </a:lnTo>
                  <a:lnTo>
                    <a:pt x="47698" y="23037"/>
                  </a:lnTo>
                  <a:lnTo>
                    <a:pt x="47655" y="22993"/>
                  </a:lnTo>
                  <a:lnTo>
                    <a:pt x="47611" y="22906"/>
                  </a:lnTo>
                  <a:lnTo>
                    <a:pt x="47435" y="22906"/>
                  </a:lnTo>
                  <a:lnTo>
                    <a:pt x="47391" y="22993"/>
                  </a:lnTo>
                  <a:lnTo>
                    <a:pt x="47347" y="23037"/>
                  </a:lnTo>
                  <a:lnTo>
                    <a:pt x="46996" y="24880"/>
                  </a:lnTo>
                  <a:lnTo>
                    <a:pt x="46426" y="27250"/>
                  </a:lnTo>
                  <a:lnTo>
                    <a:pt x="46075" y="28522"/>
                  </a:lnTo>
                  <a:lnTo>
                    <a:pt x="45680" y="29795"/>
                  </a:lnTo>
                  <a:lnTo>
                    <a:pt x="45285" y="30936"/>
                  </a:lnTo>
                  <a:lnTo>
                    <a:pt x="44890" y="31989"/>
                  </a:lnTo>
                  <a:lnTo>
                    <a:pt x="44144" y="33217"/>
                  </a:lnTo>
                  <a:lnTo>
                    <a:pt x="44100" y="33261"/>
                  </a:lnTo>
                  <a:lnTo>
                    <a:pt x="43091" y="37342"/>
                  </a:lnTo>
                  <a:lnTo>
                    <a:pt x="42257" y="39273"/>
                  </a:lnTo>
                  <a:lnTo>
                    <a:pt x="41292" y="40677"/>
                  </a:lnTo>
                  <a:lnTo>
                    <a:pt x="39449" y="42696"/>
                  </a:lnTo>
                  <a:lnTo>
                    <a:pt x="36772" y="44802"/>
                  </a:lnTo>
                  <a:lnTo>
                    <a:pt x="35500" y="45504"/>
                  </a:lnTo>
                  <a:lnTo>
                    <a:pt x="32647" y="46382"/>
                  </a:lnTo>
                  <a:lnTo>
                    <a:pt x="30409" y="46820"/>
                  </a:lnTo>
                  <a:lnTo>
                    <a:pt x="30366" y="46820"/>
                  </a:lnTo>
                  <a:lnTo>
                    <a:pt x="27031" y="48795"/>
                  </a:lnTo>
                  <a:lnTo>
                    <a:pt x="26329" y="48970"/>
                  </a:lnTo>
                  <a:lnTo>
                    <a:pt x="25100" y="48883"/>
                  </a:lnTo>
                  <a:lnTo>
                    <a:pt x="25056" y="48883"/>
                  </a:lnTo>
                  <a:lnTo>
                    <a:pt x="20975" y="49585"/>
                  </a:lnTo>
                  <a:lnTo>
                    <a:pt x="18518" y="48795"/>
                  </a:lnTo>
                  <a:lnTo>
                    <a:pt x="14920" y="47040"/>
                  </a:lnTo>
                  <a:lnTo>
                    <a:pt x="12857" y="45679"/>
                  </a:lnTo>
                  <a:lnTo>
                    <a:pt x="11409" y="45109"/>
                  </a:lnTo>
                  <a:lnTo>
                    <a:pt x="8250" y="43442"/>
                  </a:lnTo>
                  <a:lnTo>
                    <a:pt x="8118" y="43442"/>
                  </a:lnTo>
                  <a:lnTo>
                    <a:pt x="4871" y="44275"/>
                  </a:lnTo>
                  <a:lnTo>
                    <a:pt x="4827" y="44319"/>
                  </a:lnTo>
                  <a:lnTo>
                    <a:pt x="4301" y="44670"/>
                  </a:lnTo>
                  <a:lnTo>
                    <a:pt x="4257" y="44714"/>
                  </a:lnTo>
                  <a:lnTo>
                    <a:pt x="4081" y="45197"/>
                  </a:lnTo>
                  <a:lnTo>
                    <a:pt x="4037" y="45285"/>
                  </a:lnTo>
                  <a:lnTo>
                    <a:pt x="4081" y="45328"/>
                  </a:lnTo>
                  <a:lnTo>
                    <a:pt x="4520" y="46294"/>
                  </a:lnTo>
                  <a:lnTo>
                    <a:pt x="7284" y="50901"/>
                  </a:lnTo>
                  <a:lnTo>
                    <a:pt x="7767" y="52261"/>
                  </a:lnTo>
                  <a:lnTo>
                    <a:pt x="7592" y="54763"/>
                  </a:lnTo>
                  <a:lnTo>
                    <a:pt x="7197" y="55816"/>
                  </a:lnTo>
                  <a:lnTo>
                    <a:pt x="6495" y="56650"/>
                  </a:lnTo>
                  <a:lnTo>
                    <a:pt x="5529" y="57001"/>
                  </a:lnTo>
                  <a:lnTo>
                    <a:pt x="5310" y="56913"/>
                  </a:lnTo>
                  <a:lnTo>
                    <a:pt x="4037" y="55509"/>
                  </a:lnTo>
                  <a:lnTo>
                    <a:pt x="2677" y="53271"/>
                  </a:lnTo>
                  <a:lnTo>
                    <a:pt x="1668" y="50506"/>
                  </a:lnTo>
                  <a:lnTo>
                    <a:pt x="439" y="46030"/>
                  </a:lnTo>
                  <a:lnTo>
                    <a:pt x="351" y="45460"/>
                  </a:lnTo>
                  <a:lnTo>
                    <a:pt x="1448" y="44144"/>
                  </a:lnTo>
                  <a:lnTo>
                    <a:pt x="1931" y="43793"/>
                  </a:lnTo>
                  <a:lnTo>
                    <a:pt x="2370" y="43398"/>
                  </a:lnTo>
                  <a:lnTo>
                    <a:pt x="2721" y="42915"/>
                  </a:lnTo>
                  <a:lnTo>
                    <a:pt x="3072" y="42345"/>
                  </a:lnTo>
                  <a:lnTo>
                    <a:pt x="3335" y="41774"/>
                  </a:lnTo>
                  <a:lnTo>
                    <a:pt x="3555" y="41116"/>
                  </a:lnTo>
                  <a:lnTo>
                    <a:pt x="3730" y="40458"/>
                  </a:lnTo>
                  <a:lnTo>
                    <a:pt x="3862" y="39756"/>
                  </a:lnTo>
                  <a:lnTo>
                    <a:pt x="3949" y="39010"/>
                  </a:lnTo>
                  <a:lnTo>
                    <a:pt x="3993" y="38264"/>
                  </a:lnTo>
                  <a:lnTo>
                    <a:pt x="4037" y="37518"/>
                  </a:lnTo>
                  <a:lnTo>
                    <a:pt x="4037" y="36772"/>
                  </a:lnTo>
                  <a:lnTo>
                    <a:pt x="3949" y="35236"/>
                  </a:lnTo>
                  <a:lnTo>
                    <a:pt x="3818" y="33744"/>
                  </a:lnTo>
                  <a:lnTo>
                    <a:pt x="3511" y="31287"/>
                  </a:lnTo>
                  <a:lnTo>
                    <a:pt x="3818" y="29400"/>
                  </a:lnTo>
                  <a:lnTo>
                    <a:pt x="4344" y="27908"/>
                  </a:lnTo>
                  <a:lnTo>
                    <a:pt x="6846" y="26635"/>
                  </a:lnTo>
                  <a:lnTo>
                    <a:pt x="7811" y="26986"/>
                  </a:lnTo>
                  <a:lnTo>
                    <a:pt x="7987" y="26986"/>
                  </a:lnTo>
                  <a:lnTo>
                    <a:pt x="8030" y="26943"/>
                  </a:lnTo>
                  <a:lnTo>
                    <a:pt x="8074" y="26855"/>
                  </a:lnTo>
                  <a:lnTo>
                    <a:pt x="8206" y="25714"/>
                  </a:lnTo>
                  <a:lnTo>
                    <a:pt x="8206" y="25670"/>
                  </a:lnTo>
                  <a:lnTo>
                    <a:pt x="7767" y="22423"/>
                  </a:lnTo>
                  <a:lnTo>
                    <a:pt x="7943" y="21501"/>
                  </a:lnTo>
                  <a:lnTo>
                    <a:pt x="10137" y="18912"/>
                  </a:lnTo>
                  <a:lnTo>
                    <a:pt x="11014" y="17815"/>
                  </a:lnTo>
                  <a:lnTo>
                    <a:pt x="11892" y="16762"/>
                  </a:lnTo>
                  <a:lnTo>
                    <a:pt x="13823" y="14700"/>
                  </a:lnTo>
                  <a:lnTo>
                    <a:pt x="15622" y="12725"/>
                  </a:lnTo>
                  <a:lnTo>
                    <a:pt x="16499" y="11716"/>
                  </a:lnTo>
                  <a:lnTo>
                    <a:pt x="17333" y="10707"/>
                  </a:lnTo>
                  <a:lnTo>
                    <a:pt x="18123" y="9610"/>
                  </a:lnTo>
                  <a:lnTo>
                    <a:pt x="18869" y="8513"/>
                  </a:lnTo>
                  <a:lnTo>
                    <a:pt x="19176" y="7942"/>
                  </a:lnTo>
                  <a:lnTo>
                    <a:pt x="19483" y="7328"/>
                  </a:lnTo>
                  <a:lnTo>
                    <a:pt x="19790" y="6714"/>
                  </a:lnTo>
                  <a:lnTo>
                    <a:pt x="20054" y="6099"/>
                  </a:lnTo>
                  <a:lnTo>
                    <a:pt x="21370" y="2940"/>
                  </a:lnTo>
                  <a:lnTo>
                    <a:pt x="23125" y="263"/>
                  </a:lnTo>
                  <a:lnTo>
                    <a:pt x="23125" y="219"/>
                  </a:lnTo>
                  <a:lnTo>
                    <a:pt x="23125" y="132"/>
                  </a:lnTo>
                  <a:lnTo>
                    <a:pt x="23125" y="88"/>
                  </a:lnTo>
                  <a:lnTo>
                    <a:pt x="23038" y="44"/>
                  </a:lnTo>
                  <a:lnTo>
                    <a:pt x="2299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47"/>
            <p:cNvSpPr/>
            <p:nvPr/>
          </p:nvSpPr>
          <p:spPr>
            <a:xfrm>
              <a:off x="3959175" y="763850"/>
              <a:ext cx="850225" cy="1129950"/>
            </a:xfrm>
            <a:custGeom>
              <a:avLst/>
              <a:gdLst/>
              <a:ahLst/>
              <a:cxnLst/>
              <a:rect l="l" t="t" r="r" b="b"/>
              <a:pathLst>
                <a:path w="34009" h="45198" extrusionOk="0">
                  <a:moveTo>
                    <a:pt x="17421" y="0"/>
                  </a:moveTo>
                  <a:lnTo>
                    <a:pt x="17377" y="44"/>
                  </a:lnTo>
                  <a:lnTo>
                    <a:pt x="17334" y="88"/>
                  </a:lnTo>
                  <a:lnTo>
                    <a:pt x="15666" y="2458"/>
                  </a:lnTo>
                  <a:lnTo>
                    <a:pt x="15666" y="2502"/>
                  </a:lnTo>
                  <a:lnTo>
                    <a:pt x="13823" y="5924"/>
                  </a:lnTo>
                  <a:lnTo>
                    <a:pt x="13779" y="5968"/>
                  </a:lnTo>
                  <a:lnTo>
                    <a:pt x="13516" y="7328"/>
                  </a:lnTo>
                  <a:lnTo>
                    <a:pt x="13516" y="7372"/>
                  </a:lnTo>
                  <a:lnTo>
                    <a:pt x="13253" y="11936"/>
                  </a:lnTo>
                  <a:lnTo>
                    <a:pt x="12946" y="12682"/>
                  </a:lnTo>
                  <a:lnTo>
                    <a:pt x="11059" y="15534"/>
                  </a:lnTo>
                  <a:lnTo>
                    <a:pt x="8952" y="18342"/>
                  </a:lnTo>
                  <a:lnTo>
                    <a:pt x="8909" y="18430"/>
                  </a:lnTo>
                  <a:lnTo>
                    <a:pt x="8865" y="18869"/>
                  </a:lnTo>
                  <a:lnTo>
                    <a:pt x="8865" y="18957"/>
                  </a:lnTo>
                  <a:lnTo>
                    <a:pt x="8952" y="19044"/>
                  </a:lnTo>
                  <a:lnTo>
                    <a:pt x="9260" y="19220"/>
                  </a:lnTo>
                  <a:lnTo>
                    <a:pt x="9391" y="19571"/>
                  </a:lnTo>
                  <a:lnTo>
                    <a:pt x="9084" y="20712"/>
                  </a:lnTo>
                  <a:lnTo>
                    <a:pt x="7548" y="23959"/>
                  </a:lnTo>
                  <a:lnTo>
                    <a:pt x="6407" y="25934"/>
                  </a:lnTo>
                  <a:lnTo>
                    <a:pt x="6012" y="26197"/>
                  </a:lnTo>
                  <a:lnTo>
                    <a:pt x="5749" y="26197"/>
                  </a:lnTo>
                  <a:lnTo>
                    <a:pt x="3511" y="24881"/>
                  </a:lnTo>
                  <a:lnTo>
                    <a:pt x="3423" y="24837"/>
                  </a:lnTo>
                  <a:lnTo>
                    <a:pt x="3336" y="24837"/>
                  </a:lnTo>
                  <a:lnTo>
                    <a:pt x="3292" y="24924"/>
                  </a:lnTo>
                  <a:lnTo>
                    <a:pt x="3248" y="24968"/>
                  </a:lnTo>
                  <a:lnTo>
                    <a:pt x="2809" y="26987"/>
                  </a:lnTo>
                  <a:lnTo>
                    <a:pt x="2239" y="28040"/>
                  </a:lnTo>
                  <a:lnTo>
                    <a:pt x="1142" y="28874"/>
                  </a:lnTo>
                  <a:lnTo>
                    <a:pt x="396" y="29576"/>
                  </a:lnTo>
                  <a:lnTo>
                    <a:pt x="352" y="29620"/>
                  </a:lnTo>
                  <a:lnTo>
                    <a:pt x="89" y="30102"/>
                  </a:lnTo>
                  <a:lnTo>
                    <a:pt x="89" y="30146"/>
                  </a:lnTo>
                  <a:lnTo>
                    <a:pt x="1" y="31594"/>
                  </a:lnTo>
                  <a:lnTo>
                    <a:pt x="1" y="31682"/>
                  </a:lnTo>
                  <a:lnTo>
                    <a:pt x="440" y="33349"/>
                  </a:lnTo>
                  <a:lnTo>
                    <a:pt x="1844" y="36597"/>
                  </a:lnTo>
                  <a:lnTo>
                    <a:pt x="2941" y="39186"/>
                  </a:lnTo>
                  <a:lnTo>
                    <a:pt x="2985" y="39273"/>
                  </a:lnTo>
                  <a:lnTo>
                    <a:pt x="4564" y="40414"/>
                  </a:lnTo>
                  <a:lnTo>
                    <a:pt x="6188" y="41950"/>
                  </a:lnTo>
                  <a:lnTo>
                    <a:pt x="6232" y="41950"/>
                  </a:lnTo>
                  <a:lnTo>
                    <a:pt x="8206" y="42871"/>
                  </a:lnTo>
                  <a:lnTo>
                    <a:pt x="11541" y="44056"/>
                  </a:lnTo>
                  <a:lnTo>
                    <a:pt x="14481" y="44846"/>
                  </a:lnTo>
                  <a:lnTo>
                    <a:pt x="14525" y="44890"/>
                  </a:lnTo>
                  <a:lnTo>
                    <a:pt x="15710" y="44758"/>
                  </a:lnTo>
                  <a:lnTo>
                    <a:pt x="18211" y="45197"/>
                  </a:lnTo>
                  <a:lnTo>
                    <a:pt x="19703" y="45197"/>
                  </a:lnTo>
                  <a:lnTo>
                    <a:pt x="21327" y="44714"/>
                  </a:lnTo>
                  <a:lnTo>
                    <a:pt x="23301" y="44495"/>
                  </a:lnTo>
                  <a:lnTo>
                    <a:pt x="23345" y="44451"/>
                  </a:lnTo>
                  <a:lnTo>
                    <a:pt x="25803" y="43881"/>
                  </a:lnTo>
                  <a:lnTo>
                    <a:pt x="25846" y="43837"/>
                  </a:lnTo>
                  <a:lnTo>
                    <a:pt x="27645" y="42871"/>
                  </a:lnTo>
                  <a:lnTo>
                    <a:pt x="29401" y="41467"/>
                  </a:lnTo>
                  <a:lnTo>
                    <a:pt x="29401" y="41423"/>
                  </a:lnTo>
                  <a:lnTo>
                    <a:pt x="31156" y="39317"/>
                  </a:lnTo>
                  <a:lnTo>
                    <a:pt x="31200" y="39317"/>
                  </a:lnTo>
                  <a:lnTo>
                    <a:pt x="31990" y="37781"/>
                  </a:lnTo>
                  <a:lnTo>
                    <a:pt x="31990" y="37737"/>
                  </a:lnTo>
                  <a:lnTo>
                    <a:pt x="32560" y="35061"/>
                  </a:lnTo>
                  <a:lnTo>
                    <a:pt x="32604" y="31550"/>
                  </a:lnTo>
                  <a:lnTo>
                    <a:pt x="33438" y="28830"/>
                  </a:lnTo>
                  <a:lnTo>
                    <a:pt x="33438" y="28742"/>
                  </a:lnTo>
                  <a:lnTo>
                    <a:pt x="32999" y="26241"/>
                  </a:lnTo>
                  <a:lnTo>
                    <a:pt x="32911" y="25714"/>
                  </a:lnTo>
                  <a:lnTo>
                    <a:pt x="33262" y="23520"/>
                  </a:lnTo>
                  <a:lnTo>
                    <a:pt x="34008" y="20580"/>
                  </a:lnTo>
                  <a:lnTo>
                    <a:pt x="34008" y="20493"/>
                  </a:lnTo>
                  <a:lnTo>
                    <a:pt x="33482" y="18211"/>
                  </a:lnTo>
                  <a:lnTo>
                    <a:pt x="33482" y="18167"/>
                  </a:lnTo>
                  <a:lnTo>
                    <a:pt x="33394" y="18123"/>
                  </a:lnTo>
                  <a:lnTo>
                    <a:pt x="33350" y="18079"/>
                  </a:lnTo>
                  <a:lnTo>
                    <a:pt x="33262" y="18079"/>
                  </a:lnTo>
                  <a:lnTo>
                    <a:pt x="33218" y="18123"/>
                  </a:lnTo>
                  <a:lnTo>
                    <a:pt x="33174" y="18167"/>
                  </a:lnTo>
                  <a:lnTo>
                    <a:pt x="33131" y="18211"/>
                  </a:lnTo>
                  <a:lnTo>
                    <a:pt x="33131" y="18299"/>
                  </a:lnTo>
                  <a:lnTo>
                    <a:pt x="33657" y="20536"/>
                  </a:lnTo>
                  <a:lnTo>
                    <a:pt x="32911" y="23476"/>
                  </a:lnTo>
                  <a:lnTo>
                    <a:pt x="32560" y="25670"/>
                  </a:lnTo>
                  <a:lnTo>
                    <a:pt x="32560" y="25758"/>
                  </a:lnTo>
                  <a:lnTo>
                    <a:pt x="32648" y="26329"/>
                  </a:lnTo>
                  <a:lnTo>
                    <a:pt x="33087" y="28742"/>
                  </a:lnTo>
                  <a:lnTo>
                    <a:pt x="32253" y="31506"/>
                  </a:lnTo>
                  <a:lnTo>
                    <a:pt x="32253" y="31550"/>
                  </a:lnTo>
                  <a:lnTo>
                    <a:pt x="32209" y="35017"/>
                  </a:lnTo>
                  <a:lnTo>
                    <a:pt x="31639" y="37606"/>
                  </a:lnTo>
                  <a:lnTo>
                    <a:pt x="30893" y="39142"/>
                  </a:lnTo>
                  <a:lnTo>
                    <a:pt x="29137" y="41204"/>
                  </a:lnTo>
                  <a:lnTo>
                    <a:pt x="27470" y="42564"/>
                  </a:lnTo>
                  <a:lnTo>
                    <a:pt x="25671" y="43530"/>
                  </a:lnTo>
                  <a:lnTo>
                    <a:pt x="23257" y="44144"/>
                  </a:lnTo>
                  <a:lnTo>
                    <a:pt x="21283" y="44363"/>
                  </a:lnTo>
                  <a:lnTo>
                    <a:pt x="21239" y="44363"/>
                  </a:lnTo>
                  <a:lnTo>
                    <a:pt x="19659" y="44846"/>
                  </a:lnTo>
                  <a:lnTo>
                    <a:pt x="18255" y="44846"/>
                  </a:lnTo>
                  <a:lnTo>
                    <a:pt x="15710" y="44407"/>
                  </a:lnTo>
                  <a:lnTo>
                    <a:pt x="15666" y="44407"/>
                  </a:lnTo>
                  <a:lnTo>
                    <a:pt x="14525" y="44539"/>
                  </a:lnTo>
                  <a:lnTo>
                    <a:pt x="11673" y="43705"/>
                  </a:lnTo>
                  <a:lnTo>
                    <a:pt x="8338" y="42520"/>
                  </a:lnTo>
                  <a:lnTo>
                    <a:pt x="6407" y="41643"/>
                  </a:lnTo>
                  <a:lnTo>
                    <a:pt x="4784" y="40151"/>
                  </a:lnTo>
                  <a:lnTo>
                    <a:pt x="3248" y="39010"/>
                  </a:lnTo>
                  <a:lnTo>
                    <a:pt x="2151" y="36465"/>
                  </a:lnTo>
                  <a:lnTo>
                    <a:pt x="747" y="33218"/>
                  </a:lnTo>
                  <a:lnTo>
                    <a:pt x="352" y="31594"/>
                  </a:lnTo>
                  <a:lnTo>
                    <a:pt x="440" y="30234"/>
                  </a:lnTo>
                  <a:lnTo>
                    <a:pt x="659" y="29795"/>
                  </a:lnTo>
                  <a:lnTo>
                    <a:pt x="1405" y="29137"/>
                  </a:lnTo>
                  <a:lnTo>
                    <a:pt x="2502" y="28303"/>
                  </a:lnTo>
                  <a:lnTo>
                    <a:pt x="2546" y="28259"/>
                  </a:lnTo>
                  <a:lnTo>
                    <a:pt x="3116" y="27118"/>
                  </a:lnTo>
                  <a:lnTo>
                    <a:pt x="3160" y="27075"/>
                  </a:lnTo>
                  <a:lnTo>
                    <a:pt x="3555" y="25275"/>
                  </a:lnTo>
                  <a:lnTo>
                    <a:pt x="5617" y="26504"/>
                  </a:lnTo>
                  <a:lnTo>
                    <a:pt x="5705" y="26548"/>
                  </a:lnTo>
                  <a:lnTo>
                    <a:pt x="6100" y="26548"/>
                  </a:lnTo>
                  <a:lnTo>
                    <a:pt x="6188" y="26504"/>
                  </a:lnTo>
                  <a:lnTo>
                    <a:pt x="6627" y="26197"/>
                  </a:lnTo>
                  <a:lnTo>
                    <a:pt x="6671" y="26109"/>
                  </a:lnTo>
                  <a:lnTo>
                    <a:pt x="7855" y="24135"/>
                  </a:lnTo>
                  <a:lnTo>
                    <a:pt x="9391" y="20844"/>
                  </a:lnTo>
                  <a:lnTo>
                    <a:pt x="9391" y="20800"/>
                  </a:lnTo>
                  <a:lnTo>
                    <a:pt x="9742" y="19615"/>
                  </a:lnTo>
                  <a:lnTo>
                    <a:pt x="9742" y="19483"/>
                  </a:lnTo>
                  <a:lnTo>
                    <a:pt x="9523" y="19001"/>
                  </a:lnTo>
                  <a:lnTo>
                    <a:pt x="9479" y="18913"/>
                  </a:lnTo>
                  <a:lnTo>
                    <a:pt x="9216" y="18781"/>
                  </a:lnTo>
                  <a:lnTo>
                    <a:pt x="9260" y="18518"/>
                  </a:lnTo>
                  <a:lnTo>
                    <a:pt x="11366" y="15710"/>
                  </a:lnTo>
                  <a:lnTo>
                    <a:pt x="13253" y="12857"/>
                  </a:lnTo>
                  <a:lnTo>
                    <a:pt x="13297" y="12857"/>
                  </a:lnTo>
                  <a:lnTo>
                    <a:pt x="13604" y="12024"/>
                  </a:lnTo>
                  <a:lnTo>
                    <a:pt x="13604" y="11980"/>
                  </a:lnTo>
                  <a:lnTo>
                    <a:pt x="13867" y="7372"/>
                  </a:lnTo>
                  <a:lnTo>
                    <a:pt x="14130" y="6056"/>
                  </a:lnTo>
                  <a:lnTo>
                    <a:pt x="15973" y="2677"/>
                  </a:lnTo>
                  <a:lnTo>
                    <a:pt x="17597" y="264"/>
                  </a:lnTo>
                  <a:lnTo>
                    <a:pt x="17641" y="220"/>
                  </a:lnTo>
                  <a:lnTo>
                    <a:pt x="17641" y="132"/>
                  </a:lnTo>
                  <a:lnTo>
                    <a:pt x="17597" y="88"/>
                  </a:lnTo>
                  <a:lnTo>
                    <a:pt x="17553" y="44"/>
                  </a:lnTo>
                  <a:lnTo>
                    <a:pt x="1750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90;p47"/>
            <p:cNvSpPr/>
            <p:nvPr/>
          </p:nvSpPr>
          <p:spPr>
            <a:xfrm>
              <a:off x="4266350" y="884525"/>
              <a:ext cx="417975" cy="879825"/>
            </a:xfrm>
            <a:custGeom>
              <a:avLst/>
              <a:gdLst/>
              <a:ahLst/>
              <a:cxnLst/>
              <a:rect l="l" t="t" r="r" b="b"/>
              <a:pathLst>
                <a:path w="16719" h="35193" extrusionOk="0">
                  <a:moveTo>
                    <a:pt x="5485" y="0"/>
                  </a:moveTo>
                  <a:lnTo>
                    <a:pt x="5441" y="44"/>
                  </a:lnTo>
                  <a:lnTo>
                    <a:pt x="4520" y="1448"/>
                  </a:lnTo>
                  <a:lnTo>
                    <a:pt x="4476" y="1536"/>
                  </a:lnTo>
                  <a:lnTo>
                    <a:pt x="4476" y="2414"/>
                  </a:lnTo>
                  <a:lnTo>
                    <a:pt x="4476" y="2458"/>
                  </a:lnTo>
                  <a:lnTo>
                    <a:pt x="5398" y="4915"/>
                  </a:lnTo>
                  <a:lnTo>
                    <a:pt x="5266" y="7592"/>
                  </a:lnTo>
                  <a:lnTo>
                    <a:pt x="5398" y="10575"/>
                  </a:lnTo>
                  <a:lnTo>
                    <a:pt x="5222" y="12155"/>
                  </a:lnTo>
                  <a:lnTo>
                    <a:pt x="4344" y="15446"/>
                  </a:lnTo>
                  <a:lnTo>
                    <a:pt x="2589" y="21370"/>
                  </a:lnTo>
                  <a:lnTo>
                    <a:pt x="88" y="26811"/>
                  </a:lnTo>
                  <a:lnTo>
                    <a:pt x="44" y="26855"/>
                  </a:lnTo>
                  <a:lnTo>
                    <a:pt x="0" y="27294"/>
                  </a:lnTo>
                  <a:lnTo>
                    <a:pt x="0" y="27382"/>
                  </a:lnTo>
                  <a:lnTo>
                    <a:pt x="44" y="27469"/>
                  </a:lnTo>
                  <a:lnTo>
                    <a:pt x="922" y="28215"/>
                  </a:lnTo>
                  <a:lnTo>
                    <a:pt x="966" y="28215"/>
                  </a:lnTo>
                  <a:lnTo>
                    <a:pt x="3774" y="30102"/>
                  </a:lnTo>
                  <a:lnTo>
                    <a:pt x="5003" y="32647"/>
                  </a:lnTo>
                  <a:lnTo>
                    <a:pt x="5090" y="32691"/>
                  </a:lnTo>
                  <a:lnTo>
                    <a:pt x="8689" y="35192"/>
                  </a:lnTo>
                  <a:lnTo>
                    <a:pt x="8820" y="35192"/>
                  </a:lnTo>
                  <a:lnTo>
                    <a:pt x="11190" y="34841"/>
                  </a:lnTo>
                  <a:lnTo>
                    <a:pt x="11234" y="34797"/>
                  </a:lnTo>
                  <a:lnTo>
                    <a:pt x="12770" y="33832"/>
                  </a:lnTo>
                  <a:lnTo>
                    <a:pt x="12813" y="33788"/>
                  </a:lnTo>
                  <a:lnTo>
                    <a:pt x="14349" y="32516"/>
                  </a:lnTo>
                  <a:lnTo>
                    <a:pt x="15095" y="31462"/>
                  </a:lnTo>
                  <a:lnTo>
                    <a:pt x="15139" y="31419"/>
                  </a:lnTo>
                  <a:lnTo>
                    <a:pt x="15402" y="30541"/>
                  </a:lnTo>
                  <a:lnTo>
                    <a:pt x="15402" y="30453"/>
                  </a:lnTo>
                  <a:lnTo>
                    <a:pt x="15139" y="27031"/>
                  </a:lnTo>
                  <a:lnTo>
                    <a:pt x="15139" y="26943"/>
                  </a:lnTo>
                  <a:lnTo>
                    <a:pt x="14174" y="25144"/>
                  </a:lnTo>
                  <a:lnTo>
                    <a:pt x="14525" y="22818"/>
                  </a:lnTo>
                  <a:lnTo>
                    <a:pt x="15183" y="20317"/>
                  </a:lnTo>
                  <a:lnTo>
                    <a:pt x="16719" y="14788"/>
                  </a:lnTo>
                  <a:lnTo>
                    <a:pt x="16719" y="14700"/>
                  </a:lnTo>
                  <a:lnTo>
                    <a:pt x="16719" y="14612"/>
                  </a:lnTo>
                  <a:lnTo>
                    <a:pt x="16675" y="11892"/>
                  </a:lnTo>
                  <a:lnTo>
                    <a:pt x="16631" y="11848"/>
                  </a:lnTo>
                  <a:lnTo>
                    <a:pt x="16587" y="11804"/>
                  </a:lnTo>
                  <a:lnTo>
                    <a:pt x="16543" y="11760"/>
                  </a:lnTo>
                  <a:lnTo>
                    <a:pt x="16499" y="11716"/>
                  </a:lnTo>
                  <a:lnTo>
                    <a:pt x="16412" y="11760"/>
                  </a:lnTo>
                  <a:lnTo>
                    <a:pt x="16368" y="11804"/>
                  </a:lnTo>
                  <a:lnTo>
                    <a:pt x="16324" y="11848"/>
                  </a:lnTo>
                  <a:lnTo>
                    <a:pt x="16324" y="11936"/>
                  </a:lnTo>
                  <a:lnTo>
                    <a:pt x="16368" y="14612"/>
                  </a:lnTo>
                  <a:lnTo>
                    <a:pt x="16368" y="14656"/>
                  </a:lnTo>
                  <a:lnTo>
                    <a:pt x="16368" y="14744"/>
                  </a:lnTo>
                  <a:lnTo>
                    <a:pt x="14832" y="20229"/>
                  </a:lnTo>
                  <a:lnTo>
                    <a:pt x="14218" y="22730"/>
                  </a:lnTo>
                  <a:lnTo>
                    <a:pt x="13823" y="25144"/>
                  </a:lnTo>
                  <a:lnTo>
                    <a:pt x="13823" y="25231"/>
                  </a:lnTo>
                  <a:lnTo>
                    <a:pt x="14788" y="27074"/>
                  </a:lnTo>
                  <a:lnTo>
                    <a:pt x="15051" y="30453"/>
                  </a:lnTo>
                  <a:lnTo>
                    <a:pt x="14788" y="31287"/>
                  </a:lnTo>
                  <a:lnTo>
                    <a:pt x="14086" y="32296"/>
                  </a:lnTo>
                  <a:lnTo>
                    <a:pt x="12594" y="33525"/>
                  </a:lnTo>
                  <a:lnTo>
                    <a:pt x="11058" y="34490"/>
                  </a:lnTo>
                  <a:lnTo>
                    <a:pt x="8864" y="34841"/>
                  </a:lnTo>
                  <a:lnTo>
                    <a:pt x="5310" y="32428"/>
                  </a:lnTo>
                  <a:lnTo>
                    <a:pt x="4037" y="29927"/>
                  </a:lnTo>
                  <a:lnTo>
                    <a:pt x="3993" y="29839"/>
                  </a:lnTo>
                  <a:lnTo>
                    <a:pt x="1141" y="27952"/>
                  </a:lnTo>
                  <a:lnTo>
                    <a:pt x="351" y="27250"/>
                  </a:lnTo>
                  <a:lnTo>
                    <a:pt x="395" y="26943"/>
                  </a:lnTo>
                  <a:lnTo>
                    <a:pt x="2896" y="21502"/>
                  </a:lnTo>
                  <a:lnTo>
                    <a:pt x="2896" y="21458"/>
                  </a:lnTo>
                  <a:lnTo>
                    <a:pt x="4696" y="15534"/>
                  </a:lnTo>
                  <a:lnTo>
                    <a:pt x="5573" y="12243"/>
                  </a:lnTo>
                  <a:lnTo>
                    <a:pt x="5749" y="10619"/>
                  </a:lnTo>
                  <a:lnTo>
                    <a:pt x="5749" y="10575"/>
                  </a:lnTo>
                  <a:lnTo>
                    <a:pt x="5617" y="7592"/>
                  </a:lnTo>
                  <a:lnTo>
                    <a:pt x="5749" y="4871"/>
                  </a:lnTo>
                  <a:lnTo>
                    <a:pt x="5749" y="4827"/>
                  </a:lnTo>
                  <a:lnTo>
                    <a:pt x="4827" y="2370"/>
                  </a:lnTo>
                  <a:lnTo>
                    <a:pt x="4827" y="1624"/>
                  </a:lnTo>
                  <a:lnTo>
                    <a:pt x="5749" y="264"/>
                  </a:lnTo>
                  <a:lnTo>
                    <a:pt x="5749" y="176"/>
                  </a:lnTo>
                  <a:lnTo>
                    <a:pt x="5749" y="132"/>
                  </a:lnTo>
                  <a:lnTo>
                    <a:pt x="5705" y="44"/>
                  </a:lnTo>
                  <a:lnTo>
                    <a:pt x="566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47"/>
            <p:cNvSpPr/>
            <p:nvPr/>
          </p:nvSpPr>
          <p:spPr>
            <a:xfrm>
              <a:off x="3635575" y="1464825"/>
              <a:ext cx="1480975" cy="864475"/>
            </a:xfrm>
            <a:custGeom>
              <a:avLst/>
              <a:gdLst/>
              <a:ahLst/>
              <a:cxnLst/>
              <a:rect l="l" t="t" r="r" b="b"/>
              <a:pathLst>
                <a:path w="59239" h="34579" extrusionOk="0">
                  <a:moveTo>
                    <a:pt x="59019" y="1"/>
                  </a:moveTo>
                  <a:lnTo>
                    <a:pt x="58975" y="45"/>
                  </a:lnTo>
                  <a:lnTo>
                    <a:pt x="58932" y="89"/>
                  </a:lnTo>
                  <a:lnTo>
                    <a:pt x="58888" y="176"/>
                  </a:lnTo>
                  <a:lnTo>
                    <a:pt x="58844" y="1800"/>
                  </a:lnTo>
                  <a:lnTo>
                    <a:pt x="56167" y="4389"/>
                  </a:lnTo>
                  <a:lnTo>
                    <a:pt x="54763" y="5486"/>
                  </a:lnTo>
                  <a:lnTo>
                    <a:pt x="50068" y="7768"/>
                  </a:lnTo>
                  <a:lnTo>
                    <a:pt x="50024" y="7856"/>
                  </a:lnTo>
                  <a:lnTo>
                    <a:pt x="48137" y="11629"/>
                  </a:lnTo>
                  <a:lnTo>
                    <a:pt x="46557" y="13735"/>
                  </a:lnTo>
                  <a:lnTo>
                    <a:pt x="44495" y="15929"/>
                  </a:lnTo>
                  <a:lnTo>
                    <a:pt x="41730" y="18124"/>
                  </a:lnTo>
                  <a:lnTo>
                    <a:pt x="40282" y="19045"/>
                  </a:lnTo>
                  <a:lnTo>
                    <a:pt x="35412" y="20625"/>
                  </a:lnTo>
                  <a:lnTo>
                    <a:pt x="34666" y="20844"/>
                  </a:lnTo>
                  <a:lnTo>
                    <a:pt x="34622" y="20888"/>
                  </a:lnTo>
                  <a:lnTo>
                    <a:pt x="31111" y="23433"/>
                  </a:lnTo>
                  <a:lnTo>
                    <a:pt x="29356" y="24618"/>
                  </a:lnTo>
                  <a:lnTo>
                    <a:pt x="28303" y="24969"/>
                  </a:lnTo>
                  <a:lnTo>
                    <a:pt x="28259" y="24969"/>
                  </a:lnTo>
                  <a:lnTo>
                    <a:pt x="27908" y="25188"/>
                  </a:lnTo>
                  <a:lnTo>
                    <a:pt x="27820" y="25232"/>
                  </a:lnTo>
                  <a:lnTo>
                    <a:pt x="27820" y="25320"/>
                  </a:lnTo>
                  <a:lnTo>
                    <a:pt x="27820" y="25408"/>
                  </a:lnTo>
                  <a:lnTo>
                    <a:pt x="27820" y="25452"/>
                  </a:lnTo>
                  <a:lnTo>
                    <a:pt x="27996" y="25671"/>
                  </a:lnTo>
                  <a:lnTo>
                    <a:pt x="27864" y="25890"/>
                  </a:lnTo>
                  <a:lnTo>
                    <a:pt x="26723" y="26241"/>
                  </a:lnTo>
                  <a:lnTo>
                    <a:pt x="22730" y="25671"/>
                  </a:lnTo>
                  <a:lnTo>
                    <a:pt x="21458" y="25320"/>
                  </a:lnTo>
                  <a:lnTo>
                    <a:pt x="18035" y="23696"/>
                  </a:lnTo>
                  <a:lnTo>
                    <a:pt x="15973" y="22555"/>
                  </a:lnTo>
                  <a:lnTo>
                    <a:pt x="15929" y="22512"/>
                  </a:lnTo>
                  <a:lnTo>
                    <a:pt x="15095" y="22292"/>
                  </a:lnTo>
                  <a:lnTo>
                    <a:pt x="15007" y="22292"/>
                  </a:lnTo>
                  <a:lnTo>
                    <a:pt x="14349" y="22424"/>
                  </a:lnTo>
                  <a:lnTo>
                    <a:pt x="14261" y="22468"/>
                  </a:lnTo>
                  <a:lnTo>
                    <a:pt x="14217" y="22599"/>
                  </a:lnTo>
                  <a:lnTo>
                    <a:pt x="14700" y="26022"/>
                  </a:lnTo>
                  <a:lnTo>
                    <a:pt x="14217" y="28786"/>
                  </a:lnTo>
                  <a:lnTo>
                    <a:pt x="13252" y="31726"/>
                  </a:lnTo>
                  <a:lnTo>
                    <a:pt x="12769" y="33438"/>
                  </a:lnTo>
                  <a:lnTo>
                    <a:pt x="7109" y="34008"/>
                  </a:lnTo>
                  <a:lnTo>
                    <a:pt x="2326" y="34184"/>
                  </a:lnTo>
                  <a:lnTo>
                    <a:pt x="176" y="34228"/>
                  </a:lnTo>
                  <a:lnTo>
                    <a:pt x="88" y="34228"/>
                  </a:lnTo>
                  <a:lnTo>
                    <a:pt x="44" y="34271"/>
                  </a:lnTo>
                  <a:lnTo>
                    <a:pt x="0" y="34315"/>
                  </a:lnTo>
                  <a:lnTo>
                    <a:pt x="0" y="34403"/>
                  </a:lnTo>
                  <a:lnTo>
                    <a:pt x="0" y="34447"/>
                  </a:lnTo>
                  <a:lnTo>
                    <a:pt x="44" y="34535"/>
                  </a:lnTo>
                  <a:lnTo>
                    <a:pt x="88" y="34535"/>
                  </a:lnTo>
                  <a:lnTo>
                    <a:pt x="176" y="34579"/>
                  </a:lnTo>
                  <a:lnTo>
                    <a:pt x="2326" y="34535"/>
                  </a:lnTo>
                  <a:lnTo>
                    <a:pt x="7153" y="34359"/>
                  </a:lnTo>
                  <a:lnTo>
                    <a:pt x="12901" y="33789"/>
                  </a:lnTo>
                  <a:lnTo>
                    <a:pt x="12989" y="33745"/>
                  </a:lnTo>
                  <a:lnTo>
                    <a:pt x="13033" y="33657"/>
                  </a:lnTo>
                  <a:lnTo>
                    <a:pt x="13559" y="31814"/>
                  </a:lnTo>
                  <a:lnTo>
                    <a:pt x="14524" y="28874"/>
                  </a:lnTo>
                  <a:lnTo>
                    <a:pt x="14524" y="28830"/>
                  </a:lnTo>
                  <a:lnTo>
                    <a:pt x="15051" y="26066"/>
                  </a:lnTo>
                  <a:lnTo>
                    <a:pt x="15051" y="25978"/>
                  </a:lnTo>
                  <a:lnTo>
                    <a:pt x="14612" y="22731"/>
                  </a:lnTo>
                  <a:lnTo>
                    <a:pt x="15051" y="22643"/>
                  </a:lnTo>
                  <a:lnTo>
                    <a:pt x="15841" y="22863"/>
                  </a:lnTo>
                  <a:lnTo>
                    <a:pt x="17859" y="24003"/>
                  </a:lnTo>
                  <a:lnTo>
                    <a:pt x="21326" y="25671"/>
                  </a:lnTo>
                  <a:lnTo>
                    <a:pt x="21370" y="25671"/>
                  </a:lnTo>
                  <a:lnTo>
                    <a:pt x="22686" y="26022"/>
                  </a:lnTo>
                  <a:lnTo>
                    <a:pt x="26723" y="26592"/>
                  </a:lnTo>
                  <a:lnTo>
                    <a:pt x="26767" y="26549"/>
                  </a:lnTo>
                  <a:lnTo>
                    <a:pt x="27996" y="26197"/>
                  </a:lnTo>
                  <a:lnTo>
                    <a:pt x="28127" y="26154"/>
                  </a:lnTo>
                  <a:lnTo>
                    <a:pt x="28347" y="25759"/>
                  </a:lnTo>
                  <a:lnTo>
                    <a:pt x="28347" y="25671"/>
                  </a:lnTo>
                  <a:lnTo>
                    <a:pt x="28347" y="25583"/>
                  </a:lnTo>
                  <a:lnTo>
                    <a:pt x="28215" y="25408"/>
                  </a:lnTo>
                  <a:lnTo>
                    <a:pt x="28435" y="25320"/>
                  </a:lnTo>
                  <a:lnTo>
                    <a:pt x="29488" y="24969"/>
                  </a:lnTo>
                  <a:lnTo>
                    <a:pt x="29532" y="24925"/>
                  </a:lnTo>
                  <a:lnTo>
                    <a:pt x="31287" y="23696"/>
                  </a:lnTo>
                  <a:lnTo>
                    <a:pt x="34797" y="21195"/>
                  </a:lnTo>
                  <a:lnTo>
                    <a:pt x="35543" y="20976"/>
                  </a:lnTo>
                  <a:lnTo>
                    <a:pt x="40414" y="19352"/>
                  </a:lnTo>
                  <a:lnTo>
                    <a:pt x="40458" y="19352"/>
                  </a:lnTo>
                  <a:lnTo>
                    <a:pt x="41906" y="18387"/>
                  </a:lnTo>
                  <a:lnTo>
                    <a:pt x="44714" y="16193"/>
                  </a:lnTo>
                  <a:lnTo>
                    <a:pt x="44758" y="16193"/>
                  </a:lnTo>
                  <a:lnTo>
                    <a:pt x="46821" y="13999"/>
                  </a:lnTo>
                  <a:lnTo>
                    <a:pt x="46821" y="13955"/>
                  </a:lnTo>
                  <a:lnTo>
                    <a:pt x="48444" y="11849"/>
                  </a:lnTo>
                  <a:lnTo>
                    <a:pt x="48444" y="11805"/>
                  </a:lnTo>
                  <a:lnTo>
                    <a:pt x="50287" y="8031"/>
                  </a:lnTo>
                  <a:lnTo>
                    <a:pt x="54938" y="5793"/>
                  </a:lnTo>
                  <a:lnTo>
                    <a:pt x="54982" y="5793"/>
                  </a:lnTo>
                  <a:lnTo>
                    <a:pt x="56386" y="4696"/>
                  </a:lnTo>
                  <a:lnTo>
                    <a:pt x="56386" y="4652"/>
                  </a:lnTo>
                  <a:lnTo>
                    <a:pt x="59151" y="2019"/>
                  </a:lnTo>
                  <a:lnTo>
                    <a:pt x="59195" y="1888"/>
                  </a:lnTo>
                  <a:lnTo>
                    <a:pt x="59239" y="176"/>
                  </a:lnTo>
                  <a:lnTo>
                    <a:pt x="59239" y="133"/>
                  </a:lnTo>
                  <a:lnTo>
                    <a:pt x="59195" y="45"/>
                  </a:lnTo>
                  <a:lnTo>
                    <a:pt x="5915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47"/>
            <p:cNvSpPr/>
            <p:nvPr/>
          </p:nvSpPr>
          <p:spPr>
            <a:xfrm>
              <a:off x="3659700" y="642075"/>
              <a:ext cx="701025" cy="988425"/>
            </a:xfrm>
            <a:custGeom>
              <a:avLst/>
              <a:gdLst/>
              <a:ahLst/>
              <a:cxnLst/>
              <a:rect l="l" t="t" r="r" b="b"/>
              <a:pathLst>
                <a:path w="28041" h="39537" extrusionOk="0">
                  <a:moveTo>
                    <a:pt x="26767" y="1"/>
                  </a:moveTo>
                  <a:lnTo>
                    <a:pt x="25714" y="527"/>
                  </a:lnTo>
                  <a:lnTo>
                    <a:pt x="25627" y="571"/>
                  </a:lnTo>
                  <a:lnTo>
                    <a:pt x="24486" y="1712"/>
                  </a:lnTo>
                  <a:lnTo>
                    <a:pt x="24442" y="1712"/>
                  </a:lnTo>
                  <a:lnTo>
                    <a:pt x="23608" y="2809"/>
                  </a:lnTo>
                  <a:lnTo>
                    <a:pt x="22599" y="3555"/>
                  </a:lnTo>
                  <a:lnTo>
                    <a:pt x="20142" y="5442"/>
                  </a:lnTo>
                  <a:lnTo>
                    <a:pt x="20098" y="5442"/>
                  </a:lnTo>
                  <a:lnTo>
                    <a:pt x="18650" y="6934"/>
                  </a:lnTo>
                  <a:lnTo>
                    <a:pt x="18650" y="6978"/>
                  </a:lnTo>
                  <a:lnTo>
                    <a:pt x="18167" y="7680"/>
                  </a:lnTo>
                  <a:lnTo>
                    <a:pt x="16894" y="9567"/>
                  </a:lnTo>
                  <a:lnTo>
                    <a:pt x="14832" y="12287"/>
                  </a:lnTo>
                  <a:lnTo>
                    <a:pt x="13954" y="13516"/>
                  </a:lnTo>
                  <a:lnTo>
                    <a:pt x="13033" y="14701"/>
                  </a:lnTo>
                  <a:lnTo>
                    <a:pt x="12068" y="15841"/>
                  </a:lnTo>
                  <a:lnTo>
                    <a:pt x="11102" y="16938"/>
                  </a:lnTo>
                  <a:lnTo>
                    <a:pt x="9830" y="18387"/>
                  </a:lnTo>
                  <a:lnTo>
                    <a:pt x="8601" y="19878"/>
                  </a:lnTo>
                  <a:lnTo>
                    <a:pt x="8031" y="20624"/>
                  </a:lnTo>
                  <a:lnTo>
                    <a:pt x="7460" y="21414"/>
                  </a:lnTo>
                  <a:lnTo>
                    <a:pt x="6977" y="22248"/>
                  </a:lnTo>
                  <a:lnTo>
                    <a:pt x="6495" y="23082"/>
                  </a:lnTo>
                  <a:lnTo>
                    <a:pt x="6495" y="23126"/>
                  </a:lnTo>
                  <a:lnTo>
                    <a:pt x="6012" y="24661"/>
                  </a:lnTo>
                  <a:lnTo>
                    <a:pt x="5836" y="26548"/>
                  </a:lnTo>
                  <a:lnTo>
                    <a:pt x="5134" y="27601"/>
                  </a:lnTo>
                  <a:lnTo>
                    <a:pt x="3160" y="29313"/>
                  </a:lnTo>
                  <a:lnTo>
                    <a:pt x="3116" y="29357"/>
                  </a:lnTo>
                  <a:lnTo>
                    <a:pt x="2282" y="31068"/>
                  </a:lnTo>
                  <a:lnTo>
                    <a:pt x="2282" y="31112"/>
                  </a:lnTo>
                  <a:lnTo>
                    <a:pt x="1185" y="34183"/>
                  </a:lnTo>
                  <a:lnTo>
                    <a:pt x="1141" y="34227"/>
                  </a:lnTo>
                  <a:lnTo>
                    <a:pt x="0" y="39317"/>
                  </a:lnTo>
                  <a:lnTo>
                    <a:pt x="0" y="39405"/>
                  </a:lnTo>
                  <a:lnTo>
                    <a:pt x="0" y="39449"/>
                  </a:lnTo>
                  <a:lnTo>
                    <a:pt x="44" y="39493"/>
                  </a:lnTo>
                  <a:lnTo>
                    <a:pt x="132" y="39537"/>
                  </a:lnTo>
                  <a:lnTo>
                    <a:pt x="176" y="39537"/>
                  </a:lnTo>
                  <a:lnTo>
                    <a:pt x="264" y="39493"/>
                  </a:lnTo>
                  <a:lnTo>
                    <a:pt x="308" y="39405"/>
                  </a:lnTo>
                  <a:lnTo>
                    <a:pt x="1492" y="34315"/>
                  </a:lnTo>
                  <a:lnTo>
                    <a:pt x="2633" y="31243"/>
                  </a:lnTo>
                  <a:lnTo>
                    <a:pt x="3423" y="29532"/>
                  </a:lnTo>
                  <a:lnTo>
                    <a:pt x="5398" y="27865"/>
                  </a:lnTo>
                  <a:lnTo>
                    <a:pt x="5442" y="27821"/>
                  </a:lnTo>
                  <a:lnTo>
                    <a:pt x="6144" y="26724"/>
                  </a:lnTo>
                  <a:lnTo>
                    <a:pt x="6144" y="26636"/>
                  </a:lnTo>
                  <a:lnTo>
                    <a:pt x="6363" y="24705"/>
                  </a:lnTo>
                  <a:lnTo>
                    <a:pt x="6802" y="23257"/>
                  </a:lnTo>
                  <a:lnTo>
                    <a:pt x="7285" y="22424"/>
                  </a:lnTo>
                  <a:lnTo>
                    <a:pt x="7767" y="21634"/>
                  </a:lnTo>
                  <a:lnTo>
                    <a:pt x="8294" y="20844"/>
                  </a:lnTo>
                  <a:lnTo>
                    <a:pt x="8864" y="20098"/>
                  </a:lnTo>
                  <a:lnTo>
                    <a:pt x="10093" y="18650"/>
                  </a:lnTo>
                  <a:lnTo>
                    <a:pt x="11365" y="17158"/>
                  </a:lnTo>
                  <a:lnTo>
                    <a:pt x="12331" y="16061"/>
                  </a:lnTo>
                  <a:lnTo>
                    <a:pt x="13296" y="14920"/>
                  </a:lnTo>
                  <a:lnTo>
                    <a:pt x="14262" y="13735"/>
                  </a:lnTo>
                  <a:lnTo>
                    <a:pt x="15139" y="12507"/>
                  </a:lnTo>
                  <a:lnTo>
                    <a:pt x="17202" y="9742"/>
                  </a:lnTo>
                  <a:lnTo>
                    <a:pt x="18430" y="7899"/>
                  </a:lnTo>
                  <a:lnTo>
                    <a:pt x="18913" y="7153"/>
                  </a:lnTo>
                  <a:lnTo>
                    <a:pt x="20361" y="5705"/>
                  </a:lnTo>
                  <a:lnTo>
                    <a:pt x="22774" y="3862"/>
                  </a:lnTo>
                  <a:lnTo>
                    <a:pt x="23828" y="3072"/>
                  </a:lnTo>
                  <a:lnTo>
                    <a:pt x="23871" y="3072"/>
                  </a:lnTo>
                  <a:lnTo>
                    <a:pt x="24749" y="1975"/>
                  </a:lnTo>
                  <a:lnTo>
                    <a:pt x="25890" y="834"/>
                  </a:lnTo>
                  <a:lnTo>
                    <a:pt x="26899" y="352"/>
                  </a:lnTo>
                  <a:lnTo>
                    <a:pt x="27865" y="439"/>
                  </a:lnTo>
                  <a:lnTo>
                    <a:pt x="27908" y="439"/>
                  </a:lnTo>
                  <a:lnTo>
                    <a:pt x="27996" y="396"/>
                  </a:lnTo>
                  <a:lnTo>
                    <a:pt x="28040" y="352"/>
                  </a:lnTo>
                  <a:lnTo>
                    <a:pt x="28040" y="264"/>
                  </a:lnTo>
                  <a:lnTo>
                    <a:pt x="28040" y="220"/>
                  </a:lnTo>
                  <a:lnTo>
                    <a:pt x="27996" y="132"/>
                  </a:lnTo>
                  <a:lnTo>
                    <a:pt x="27952" y="88"/>
                  </a:lnTo>
                  <a:lnTo>
                    <a:pt x="27908" y="88"/>
                  </a:lnTo>
                  <a:lnTo>
                    <a:pt x="2685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47"/>
            <p:cNvSpPr/>
            <p:nvPr/>
          </p:nvSpPr>
          <p:spPr>
            <a:xfrm>
              <a:off x="3591675" y="2170200"/>
              <a:ext cx="1783775" cy="624225"/>
            </a:xfrm>
            <a:custGeom>
              <a:avLst/>
              <a:gdLst/>
              <a:ahLst/>
              <a:cxnLst/>
              <a:rect l="l" t="t" r="r" b="b"/>
              <a:pathLst>
                <a:path w="71351" h="24969" extrusionOk="0">
                  <a:moveTo>
                    <a:pt x="70297" y="1"/>
                  </a:moveTo>
                  <a:lnTo>
                    <a:pt x="68411" y="484"/>
                  </a:lnTo>
                  <a:lnTo>
                    <a:pt x="68367" y="528"/>
                  </a:lnTo>
                  <a:lnTo>
                    <a:pt x="63584" y="2853"/>
                  </a:lnTo>
                  <a:lnTo>
                    <a:pt x="61609" y="3687"/>
                  </a:lnTo>
                  <a:lnTo>
                    <a:pt x="58801" y="4345"/>
                  </a:lnTo>
                  <a:lnTo>
                    <a:pt x="55378" y="4345"/>
                  </a:lnTo>
                  <a:lnTo>
                    <a:pt x="55378" y="4389"/>
                  </a:lnTo>
                  <a:lnTo>
                    <a:pt x="53316" y="4828"/>
                  </a:lnTo>
                  <a:lnTo>
                    <a:pt x="53316" y="4872"/>
                  </a:lnTo>
                  <a:lnTo>
                    <a:pt x="49674" y="6232"/>
                  </a:lnTo>
                  <a:lnTo>
                    <a:pt x="47260" y="7241"/>
                  </a:lnTo>
                  <a:lnTo>
                    <a:pt x="40503" y="8382"/>
                  </a:lnTo>
                  <a:lnTo>
                    <a:pt x="36290" y="9040"/>
                  </a:lnTo>
                  <a:lnTo>
                    <a:pt x="32604" y="9611"/>
                  </a:lnTo>
                  <a:lnTo>
                    <a:pt x="30454" y="10050"/>
                  </a:lnTo>
                  <a:lnTo>
                    <a:pt x="28830" y="10488"/>
                  </a:lnTo>
                  <a:lnTo>
                    <a:pt x="28743" y="10532"/>
                  </a:lnTo>
                  <a:lnTo>
                    <a:pt x="28699" y="10576"/>
                  </a:lnTo>
                  <a:lnTo>
                    <a:pt x="26987" y="15798"/>
                  </a:lnTo>
                  <a:lnTo>
                    <a:pt x="25364" y="19177"/>
                  </a:lnTo>
                  <a:lnTo>
                    <a:pt x="23872" y="21678"/>
                  </a:lnTo>
                  <a:lnTo>
                    <a:pt x="22468" y="23872"/>
                  </a:lnTo>
                  <a:lnTo>
                    <a:pt x="21853" y="24486"/>
                  </a:lnTo>
                  <a:lnTo>
                    <a:pt x="21195" y="24618"/>
                  </a:lnTo>
                  <a:lnTo>
                    <a:pt x="19308" y="24530"/>
                  </a:lnTo>
                  <a:lnTo>
                    <a:pt x="15052" y="23696"/>
                  </a:lnTo>
                  <a:lnTo>
                    <a:pt x="10795" y="22731"/>
                  </a:lnTo>
                  <a:lnTo>
                    <a:pt x="7724" y="22161"/>
                  </a:lnTo>
                  <a:lnTo>
                    <a:pt x="4213" y="21897"/>
                  </a:lnTo>
                  <a:lnTo>
                    <a:pt x="264" y="20449"/>
                  </a:lnTo>
                  <a:lnTo>
                    <a:pt x="176" y="20405"/>
                  </a:lnTo>
                  <a:lnTo>
                    <a:pt x="89" y="20449"/>
                  </a:lnTo>
                  <a:lnTo>
                    <a:pt x="45" y="20493"/>
                  </a:lnTo>
                  <a:lnTo>
                    <a:pt x="1" y="20537"/>
                  </a:lnTo>
                  <a:lnTo>
                    <a:pt x="1" y="20581"/>
                  </a:lnTo>
                  <a:lnTo>
                    <a:pt x="45" y="20669"/>
                  </a:lnTo>
                  <a:lnTo>
                    <a:pt x="45" y="20712"/>
                  </a:lnTo>
                  <a:lnTo>
                    <a:pt x="132" y="20756"/>
                  </a:lnTo>
                  <a:lnTo>
                    <a:pt x="4126" y="22204"/>
                  </a:lnTo>
                  <a:lnTo>
                    <a:pt x="4169" y="22248"/>
                  </a:lnTo>
                  <a:lnTo>
                    <a:pt x="7680" y="22512"/>
                  </a:lnTo>
                  <a:lnTo>
                    <a:pt x="10752" y="23082"/>
                  </a:lnTo>
                  <a:lnTo>
                    <a:pt x="15008" y="24047"/>
                  </a:lnTo>
                  <a:lnTo>
                    <a:pt x="19264" y="24881"/>
                  </a:lnTo>
                  <a:lnTo>
                    <a:pt x="19308" y="24881"/>
                  </a:lnTo>
                  <a:lnTo>
                    <a:pt x="21195" y="24969"/>
                  </a:lnTo>
                  <a:lnTo>
                    <a:pt x="21239" y="24969"/>
                  </a:lnTo>
                  <a:lnTo>
                    <a:pt x="21985" y="24793"/>
                  </a:lnTo>
                  <a:lnTo>
                    <a:pt x="22029" y="24749"/>
                  </a:lnTo>
                  <a:lnTo>
                    <a:pt x="22731" y="24091"/>
                  </a:lnTo>
                  <a:lnTo>
                    <a:pt x="22775" y="24091"/>
                  </a:lnTo>
                  <a:lnTo>
                    <a:pt x="24135" y="21897"/>
                  </a:lnTo>
                  <a:lnTo>
                    <a:pt x="25671" y="19308"/>
                  </a:lnTo>
                  <a:lnTo>
                    <a:pt x="27294" y="15930"/>
                  </a:lnTo>
                  <a:lnTo>
                    <a:pt x="29006" y="10796"/>
                  </a:lnTo>
                  <a:lnTo>
                    <a:pt x="30542" y="10357"/>
                  </a:lnTo>
                  <a:lnTo>
                    <a:pt x="32648" y="9962"/>
                  </a:lnTo>
                  <a:lnTo>
                    <a:pt x="36334" y="9391"/>
                  </a:lnTo>
                  <a:lnTo>
                    <a:pt x="40546" y="8689"/>
                  </a:lnTo>
                  <a:lnTo>
                    <a:pt x="47348" y="7592"/>
                  </a:lnTo>
                  <a:lnTo>
                    <a:pt x="47392" y="7592"/>
                  </a:lnTo>
                  <a:lnTo>
                    <a:pt x="49805" y="6583"/>
                  </a:lnTo>
                  <a:lnTo>
                    <a:pt x="53403" y="5179"/>
                  </a:lnTo>
                  <a:lnTo>
                    <a:pt x="55422" y="4696"/>
                  </a:lnTo>
                  <a:lnTo>
                    <a:pt x="58888" y="4696"/>
                  </a:lnTo>
                  <a:lnTo>
                    <a:pt x="61697" y="3994"/>
                  </a:lnTo>
                  <a:lnTo>
                    <a:pt x="61741" y="3994"/>
                  </a:lnTo>
                  <a:lnTo>
                    <a:pt x="63715" y="3160"/>
                  </a:lnTo>
                  <a:lnTo>
                    <a:pt x="68498" y="835"/>
                  </a:lnTo>
                  <a:lnTo>
                    <a:pt x="70341" y="352"/>
                  </a:lnTo>
                  <a:lnTo>
                    <a:pt x="70780" y="440"/>
                  </a:lnTo>
                  <a:lnTo>
                    <a:pt x="70956" y="659"/>
                  </a:lnTo>
                  <a:lnTo>
                    <a:pt x="70999" y="1712"/>
                  </a:lnTo>
                  <a:lnTo>
                    <a:pt x="70868" y="5003"/>
                  </a:lnTo>
                  <a:lnTo>
                    <a:pt x="70692" y="11059"/>
                  </a:lnTo>
                  <a:lnTo>
                    <a:pt x="70692" y="11147"/>
                  </a:lnTo>
                  <a:lnTo>
                    <a:pt x="70736" y="11190"/>
                  </a:lnTo>
                  <a:lnTo>
                    <a:pt x="70780" y="11234"/>
                  </a:lnTo>
                  <a:lnTo>
                    <a:pt x="70868" y="11278"/>
                  </a:lnTo>
                  <a:lnTo>
                    <a:pt x="70912" y="11234"/>
                  </a:lnTo>
                  <a:lnTo>
                    <a:pt x="70999" y="11234"/>
                  </a:lnTo>
                  <a:lnTo>
                    <a:pt x="70999" y="11147"/>
                  </a:lnTo>
                  <a:lnTo>
                    <a:pt x="71043" y="11103"/>
                  </a:lnTo>
                  <a:lnTo>
                    <a:pt x="71219" y="5003"/>
                  </a:lnTo>
                  <a:lnTo>
                    <a:pt x="71351" y="1712"/>
                  </a:lnTo>
                  <a:lnTo>
                    <a:pt x="71351" y="1668"/>
                  </a:lnTo>
                  <a:lnTo>
                    <a:pt x="71263" y="571"/>
                  </a:lnTo>
                  <a:lnTo>
                    <a:pt x="71263" y="484"/>
                  </a:lnTo>
                  <a:lnTo>
                    <a:pt x="70999" y="177"/>
                  </a:lnTo>
                  <a:lnTo>
                    <a:pt x="70912" y="89"/>
                  </a:lnTo>
                  <a:lnTo>
                    <a:pt x="7038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47"/>
            <p:cNvSpPr/>
            <p:nvPr/>
          </p:nvSpPr>
          <p:spPr>
            <a:xfrm>
              <a:off x="3359125" y="762750"/>
              <a:ext cx="284150" cy="616550"/>
            </a:xfrm>
            <a:custGeom>
              <a:avLst/>
              <a:gdLst/>
              <a:ahLst/>
              <a:cxnLst/>
              <a:rect l="l" t="t" r="r" b="b"/>
              <a:pathLst>
                <a:path w="11366" h="24662" extrusionOk="0">
                  <a:moveTo>
                    <a:pt x="11146" y="1"/>
                  </a:moveTo>
                  <a:lnTo>
                    <a:pt x="11102" y="44"/>
                  </a:lnTo>
                  <a:lnTo>
                    <a:pt x="11058" y="88"/>
                  </a:lnTo>
                  <a:lnTo>
                    <a:pt x="9478" y="3292"/>
                  </a:lnTo>
                  <a:lnTo>
                    <a:pt x="9347" y="3599"/>
                  </a:lnTo>
                  <a:lnTo>
                    <a:pt x="7811" y="6144"/>
                  </a:lnTo>
                  <a:lnTo>
                    <a:pt x="7811" y="6188"/>
                  </a:lnTo>
                  <a:lnTo>
                    <a:pt x="6977" y="7987"/>
                  </a:lnTo>
                  <a:lnTo>
                    <a:pt x="6143" y="10400"/>
                  </a:lnTo>
                  <a:lnTo>
                    <a:pt x="6056" y="10620"/>
                  </a:lnTo>
                  <a:lnTo>
                    <a:pt x="4344" y="15841"/>
                  </a:lnTo>
                  <a:lnTo>
                    <a:pt x="2501" y="20888"/>
                  </a:lnTo>
                  <a:lnTo>
                    <a:pt x="1273" y="23564"/>
                  </a:lnTo>
                  <a:lnTo>
                    <a:pt x="88" y="24310"/>
                  </a:lnTo>
                  <a:lnTo>
                    <a:pt x="0" y="24398"/>
                  </a:lnTo>
                  <a:lnTo>
                    <a:pt x="0" y="24442"/>
                  </a:lnTo>
                  <a:lnTo>
                    <a:pt x="0" y="24486"/>
                  </a:lnTo>
                  <a:lnTo>
                    <a:pt x="0" y="24574"/>
                  </a:lnTo>
                  <a:lnTo>
                    <a:pt x="88" y="24617"/>
                  </a:lnTo>
                  <a:lnTo>
                    <a:pt x="176" y="24661"/>
                  </a:lnTo>
                  <a:lnTo>
                    <a:pt x="263" y="24617"/>
                  </a:lnTo>
                  <a:lnTo>
                    <a:pt x="1492" y="23828"/>
                  </a:lnTo>
                  <a:lnTo>
                    <a:pt x="1580" y="23784"/>
                  </a:lnTo>
                  <a:lnTo>
                    <a:pt x="2808" y="21019"/>
                  </a:lnTo>
                  <a:lnTo>
                    <a:pt x="4695" y="15973"/>
                  </a:lnTo>
                  <a:lnTo>
                    <a:pt x="6363" y="10751"/>
                  </a:lnTo>
                  <a:lnTo>
                    <a:pt x="6451" y="10532"/>
                  </a:lnTo>
                  <a:lnTo>
                    <a:pt x="7284" y="8118"/>
                  </a:lnTo>
                  <a:lnTo>
                    <a:pt x="8118" y="6319"/>
                  </a:lnTo>
                  <a:lnTo>
                    <a:pt x="9654" y="3774"/>
                  </a:lnTo>
                  <a:lnTo>
                    <a:pt x="9654" y="3730"/>
                  </a:lnTo>
                  <a:lnTo>
                    <a:pt x="9785" y="3423"/>
                  </a:lnTo>
                  <a:lnTo>
                    <a:pt x="11365" y="264"/>
                  </a:lnTo>
                  <a:lnTo>
                    <a:pt x="11365" y="176"/>
                  </a:lnTo>
                  <a:lnTo>
                    <a:pt x="11365" y="132"/>
                  </a:lnTo>
                  <a:lnTo>
                    <a:pt x="11321" y="44"/>
                  </a:lnTo>
                  <a:lnTo>
                    <a:pt x="1127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47"/>
            <p:cNvSpPr/>
            <p:nvPr/>
          </p:nvSpPr>
          <p:spPr>
            <a:xfrm>
              <a:off x="4291575" y="2578300"/>
              <a:ext cx="465150" cy="155800"/>
            </a:xfrm>
            <a:custGeom>
              <a:avLst/>
              <a:gdLst/>
              <a:ahLst/>
              <a:cxnLst/>
              <a:rect l="l" t="t" r="r" b="b"/>
              <a:pathLst>
                <a:path w="18606" h="6232" extrusionOk="0">
                  <a:moveTo>
                    <a:pt x="18255" y="0"/>
                  </a:moveTo>
                  <a:lnTo>
                    <a:pt x="14613" y="571"/>
                  </a:lnTo>
                  <a:lnTo>
                    <a:pt x="6758" y="1405"/>
                  </a:lnTo>
                  <a:lnTo>
                    <a:pt x="3555" y="1624"/>
                  </a:lnTo>
                  <a:lnTo>
                    <a:pt x="3511" y="1624"/>
                  </a:lnTo>
                  <a:lnTo>
                    <a:pt x="2633" y="1975"/>
                  </a:lnTo>
                  <a:lnTo>
                    <a:pt x="2546" y="1975"/>
                  </a:lnTo>
                  <a:lnTo>
                    <a:pt x="2063" y="2458"/>
                  </a:lnTo>
                  <a:lnTo>
                    <a:pt x="2019" y="2502"/>
                  </a:lnTo>
                  <a:lnTo>
                    <a:pt x="44" y="5968"/>
                  </a:lnTo>
                  <a:lnTo>
                    <a:pt x="1" y="6056"/>
                  </a:lnTo>
                  <a:lnTo>
                    <a:pt x="1" y="6100"/>
                  </a:lnTo>
                  <a:lnTo>
                    <a:pt x="44" y="6188"/>
                  </a:lnTo>
                  <a:lnTo>
                    <a:pt x="88" y="6231"/>
                  </a:lnTo>
                  <a:lnTo>
                    <a:pt x="264" y="6231"/>
                  </a:lnTo>
                  <a:lnTo>
                    <a:pt x="352" y="6144"/>
                  </a:lnTo>
                  <a:lnTo>
                    <a:pt x="2326" y="2677"/>
                  </a:lnTo>
                  <a:lnTo>
                    <a:pt x="2765" y="2282"/>
                  </a:lnTo>
                  <a:lnTo>
                    <a:pt x="3599" y="1975"/>
                  </a:lnTo>
                  <a:lnTo>
                    <a:pt x="6802" y="1756"/>
                  </a:lnTo>
                  <a:lnTo>
                    <a:pt x="14657" y="922"/>
                  </a:lnTo>
                  <a:lnTo>
                    <a:pt x="18167" y="352"/>
                  </a:lnTo>
                  <a:lnTo>
                    <a:pt x="18211" y="439"/>
                  </a:lnTo>
                  <a:lnTo>
                    <a:pt x="16412" y="1273"/>
                  </a:lnTo>
                  <a:lnTo>
                    <a:pt x="16368" y="1317"/>
                  </a:lnTo>
                  <a:lnTo>
                    <a:pt x="16324" y="1405"/>
                  </a:lnTo>
                  <a:lnTo>
                    <a:pt x="16324" y="1449"/>
                  </a:lnTo>
                  <a:lnTo>
                    <a:pt x="16324" y="1536"/>
                  </a:lnTo>
                  <a:lnTo>
                    <a:pt x="16368" y="1580"/>
                  </a:lnTo>
                  <a:lnTo>
                    <a:pt x="16412" y="1624"/>
                  </a:lnTo>
                  <a:lnTo>
                    <a:pt x="16544" y="1624"/>
                  </a:lnTo>
                  <a:lnTo>
                    <a:pt x="18518" y="703"/>
                  </a:lnTo>
                  <a:lnTo>
                    <a:pt x="18606" y="615"/>
                  </a:lnTo>
                  <a:lnTo>
                    <a:pt x="18606" y="483"/>
                  </a:lnTo>
                  <a:lnTo>
                    <a:pt x="18430" y="88"/>
                  </a:lnTo>
                  <a:lnTo>
                    <a:pt x="1834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47"/>
            <p:cNvSpPr/>
            <p:nvPr/>
          </p:nvSpPr>
          <p:spPr>
            <a:xfrm>
              <a:off x="3631175" y="2837200"/>
              <a:ext cx="446500" cy="66925"/>
            </a:xfrm>
            <a:custGeom>
              <a:avLst/>
              <a:gdLst/>
              <a:ahLst/>
              <a:cxnLst/>
              <a:rect l="l" t="t" r="r" b="b"/>
              <a:pathLst>
                <a:path w="17860" h="2677" extrusionOk="0">
                  <a:moveTo>
                    <a:pt x="88" y="0"/>
                  </a:moveTo>
                  <a:lnTo>
                    <a:pt x="44" y="44"/>
                  </a:lnTo>
                  <a:lnTo>
                    <a:pt x="0" y="132"/>
                  </a:lnTo>
                  <a:lnTo>
                    <a:pt x="0" y="176"/>
                  </a:lnTo>
                  <a:lnTo>
                    <a:pt x="44" y="263"/>
                  </a:lnTo>
                  <a:lnTo>
                    <a:pt x="88" y="307"/>
                  </a:lnTo>
                  <a:lnTo>
                    <a:pt x="132" y="351"/>
                  </a:lnTo>
                  <a:lnTo>
                    <a:pt x="2940" y="922"/>
                  </a:lnTo>
                  <a:lnTo>
                    <a:pt x="7987" y="1668"/>
                  </a:lnTo>
                  <a:lnTo>
                    <a:pt x="11102" y="2326"/>
                  </a:lnTo>
                  <a:lnTo>
                    <a:pt x="14262" y="2677"/>
                  </a:lnTo>
                  <a:lnTo>
                    <a:pt x="17728" y="2677"/>
                  </a:lnTo>
                  <a:lnTo>
                    <a:pt x="17772" y="2633"/>
                  </a:lnTo>
                  <a:lnTo>
                    <a:pt x="17816" y="2589"/>
                  </a:lnTo>
                  <a:lnTo>
                    <a:pt x="17860" y="2501"/>
                  </a:lnTo>
                  <a:lnTo>
                    <a:pt x="17816" y="2458"/>
                  </a:lnTo>
                  <a:lnTo>
                    <a:pt x="17772" y="2414"/>
                  </a:lnTo>
                  <a:lnTo>
                    <a:pt x="17728" y="2370"/>
                  </a:lnTo>
                  <a:lnTo>
                    <a:pt x="17684" y="2326"/>
                  </a:lnTo>
                  <a:lnTo>
                    <a:pt x="14306" y="2326"/>
                  </a:lnTo>
                  <a:lnTo>
                    <a:pt x="11146" y="1975"/>
                  </a:lnTo>
                  <a:lnTo>
                    <a:pt x="8074" y="1317"/>
                  </a:lnTo>
                  <a:lnTo>
                    <a:pt x="2984" y="615"/>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47"/>
            <p:cNvSpPr/>
            <p:nvPr/>
          </p:nvSpPr>
          <p:spPr>
            <a:xfrm>
              <a:off x="3229675" y="767150"/>
              <a:ext cx="275375" cy="654925"/>
            </a:xfrm>
            <a:custGeom>
              <a:avLst/>
              <a:gdLst/>
              <a:ahLst/>
              <a:cxnLst/>
              <a:rect l="l" t="t" r="r" b="b"/>
              <a:pathLst>
                <a:path w="11015" h="26197" extrusionOk="0">
                  <a:moveTo>
                    <a:pt x="10795" y="0"/>
                  </a:moveTo>
                  <a:lnTo>
                    <a:pt x="10707" y="44"/>
                  </a:lnTo>
                  <a:lnTo>
                    <a:pt x="9259" y="1536"/>
                  </a:lnTo>
                  <a:lnTo>
                    <a:pt x="9259" y="1580"/>
                  </a:lnTo>
                  <a:lnTo>
                    <a:pt x="7943" y="4564"/>
                  </a:lnTo>
                  <a:lnTo>
                    <a:pt x="7197" y="6319"/>
                  </a:lnTo>
                  <a:lnTo>
                    <a:pt x="5968" y="10180"/>
                  </a:lnTo>
                  <a:lnTo>
                    <a:pt x="4695" y="13384"/>
                  </a:lnTo>
                  <a:lnTo>
                    <a:pt x="3335" y="16104"/>
                  </a:lnTo>
                  <a:lnTo>
                    <a:pt x="2501" y="18210"/>
                  </a:lnTo>
                  <a:lnTo>
                    <a:pt x="1404" y="21896"/>
                  </a:lnTo>
                  <a:lnTo>
                    <a:pt x="0" y="25977"/>
                  </a:lnTo>
                  <a:lnTo>
                    <a:pt x="0" y="26065"/>
                  </a:lnTo>
                  <a:lnTo>
                    <a:pt x="0" y="26109"/>
                  </a:lnTo>
                  <a:lnTo>
                    <a:pt x="44" y="26153"/>
                  </a:lnTo>
                  <a:lnTo>
                    <a:pt x="88" y="26197"/>
                  </a:lnTo>
                  <a:lnTo>
                    <a:pt x="263" y="26197"/>
                  </a:lnTo>
                  <a:lnTo>
                    <a:pt x="307" y="26109"/>
                  </a:lnTo>
                  <a:lnTo>
                    <a:pt x="1755" y="21984"/>
                  </a:lnTo>
                  <a:lnTo>
                    <a:pt x="2852" y="18298"/>
                  </a:lnTo>
                  <a:lnTo>
                    <a:pt x="3642" y="16236"/>
                  </a:lnTo>
                  <a:lnTo>
                    <a:pt x="5046" y="13515"/>
                  </a:lnTo>
                  <a:lnTo>
                    <a:pt x="6143" y="10663"/>
                  </a:lnTo>
                  <a:lnTo>
                    <a:pt x="6275" y="10312"/>
                  </a:lnTo>
                  <a:lnTo>
                    <a:pt x="7548" y="6450"/>
                  </a:lnTo>
                  <a:lnTo>
                    <a:pt x="7548" y="6407"/>
                  </a:lnTo>
                  <a:lnTo>
                    <a:pt x="8294" y="4651"/>
                  </a:lnTo>
                  <a:lnTo>
                    <a:pt x="9566" y="1755"/>
                  </a:lnTo>
                  <a:lnTo>
                    <a:pt x="10970" y="307"/>
                  </a:lnTo>
                  <a:lnTo>
                    <a:pt x="11014" y="219"/>
                  </a:lnTo>
                  <a:lnTo>
                    <a:pt x="11014" y="176"/>
                  </a:lnTo>
                  <a:lnTo>
                    <a:pt x="11014" y="88"/>
                  </a:lnTo>
                  <a:lnTo>
                    <a:pt x="10970" y="44"/>
                  </a:lnTo>
                  <a:lnTo>
                    <a:pt x="1092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47"/>
            <p:cNvSpPr/>
            <p:nvPr/>
          </p:nvSpPr>
          <p:spPr>
            <a:xfrm>
              <a:off x="4717225" y="1245425"/>
              <a:ext cx="38425" cy="278675"/>
            </a:xfrm>
            <a:custGeom>
              <a:avLst/>
              <a:gdLst/>
              <a:ahLst/>
              <a:cxnLst/>
              <a:rect l="l" t="t" r="r" b="b"/>
              <a:pathLst>
                <a:path w="1537" h="11147" extrusionOk="0">
                  <a:moveTo>
                    <a:pt x="1317" y="1"/>
                  </a:moveTo>
                  <a:lnTo>
                    <a:pt x="1273" y="45"/>
                  </a:lnTo>
                  <a:lnTo>
                    <a:pt x="1229" y="89"/>
                  </a:lnTo>
                  <a:lnTo>
                    <a:pt x="1185" y="133"/>
                  </a:lnTo>
                  <a:lnTo>
                    <a:pt x="483" y="4126"/>
                  </a:lnTo>
                  <a:lnTo>
                    <a:pt x="0" y="7066"/>
                  </a:lnTo>
                  <a:lnTo>
                    <a:pt x="0" y="7109"/>
                  </a:lnTo>
                  <a:lnTo>
                    <a:pt x="132" y="8470"/>
                  </a:lnTo>
                  <a:lnTo>
                    <a:pt x="132" y="8514"/>
                  </a:lnTo>
                  <a:lnTo>
                    <a:pt x="878" y="10839"/>
                  </a:lnTo>
                  <a:lnTo>
                    <a:pt x="878" y="10971"/>
                  </a:lnTo>
                  <a:lnTo>
                    <a:pt x="878" y="11015"/>
                  </a:lnTo>
                  <a:lnTo>
                    <a:pt x="922" y="11103"/>
                  </a:lnTo>
                  <a:lnTo>
                    <a:pt x="1009" y="11146"/>
                  </a:lnTo>
                  <a:lnTo>
                    <a:pt x="1053" y="11146"/>
                  </a:lnTo>
                  <a:lnTo>
                    <a:pt x="1185" y="11103"/>
                  </a:lnTo>
                  <a:lnTo>
                    <a:pt x="1229" y="11059"/>
                  </a:lnTo>
                  <a:lnTo>
                    <a:pt x="1229" y="10971"/>
                  </a:lnTo>
                  <a:lnTo>
                    <a:pt x="1229" y="10795"/>
                  </a:lnTo>
                  <a:lnTo>
                    <a:pt x="1229" y="10752"/>
                  </a:lnTo>
                  <a:lnTo>
                    <a:pt x="483" y="8426"/>
                  </a:lnTo>
                  <a:lnTo>
                    <a:pt x="351" y="7109"/>
                  </a:lnTo>
                  <a:lnTo>
                    <a:pt x="834" y="4170"/>
                  </a:lnTo>
                  <a:lnTo>
                    <a:pt x="1536" y="220"/>
                  </a:lnTo>
                  <a:lnTo>
                    <a:pt x="1536" y="133"/>
                  </a:lnTo>
                  <a:lnTo>
                    <a:pt x="1492" y="89"/>
                  </a:lnTo>
                  <a:lnTo>
                    <a:pt x="1448" y="45"/>
                  </a:lnTo>
                  <a:lnTo>
                    <a:pt x="140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47"/>
            <p:cNvSpPr/>
            <p:nvPr/>
          </p:nvSpPr>
          <p:spPr>
            <a:xfrm>
              <a:off x="4744650" y="1146700"/>
              <a:ext cx="39500" cy="377400"/>
            </a:xfrm>
            <a:custGeom>
              <a:avLst/>
              <a:gdLst/>
              <a:ahLst/>
              <a:cxnLst/>
              <a:rect l="l" t="t" r="r" b="b"/>
              <a:pathLst>
                <a:path w="1580" h="15096" extrusionOk="0">
                  <a:moveTo>
                    <a:pt x="483" y="1"/>
                  </a:moveTo>
                  <a:lnTo>
                    <a:pt x="395" y="45"/>
                  </a:lnTo>
                  <a:lnTo>
                    <a:pt x="351" y="45"/>
                  </a:lnTo>
                  <a:lnTo>
                    <a:pt x="307" y="132"/>
                  </a:lnTo>
                  <a:lnTo>
                    <a:pt x="264" y="176"/>
                  </a:lnTo>
                  <a:lnTo>
                    <a:pt x="307" y="264"/>
                  </a:lnTo>
                  <a:lnTo>
                    <a:pt x="1185" y="3204"/>
                  </a:lnTo>
                  <a:lnTo>
                    <a:pt x="1229" y="5091"/>
                  </a:lnTo>
                  <a:lnTo>
                    <a:pt x="439" y="8075"/>
                  </a:lnTo>
                  <a:lnTo>
                    <a:pt x="0" y="10707"/>
                  </a:lnTo>
                  <a:lnTo>
                    <a:pt x="0" y="10751"/>
                  </a:lnTo>
                  <a:lnTo>
                    <a:pt x="88" y="11892"/>
                  </a:lnTo>
                  <a:lnTo>
                    <a:pt x="88" y="11936"/>
                  </a:lnTo>
                  <a:lnTo>
                    <a:pt x="615" y="13647"/>
                  </a:lnTo>
                  <a:lnTo>
                    <a:pt x="439" y="14876"/>
                  </a:lnTo>
                  <a:lnTo>
                    <a:pt x="439" y="14964"/>
                  </a:lnTo>
                  <a:lnTo>
                    <a:pt x="483" y="15008"/>
                  </a:lnTo>
                  <a:lnTo>
                    <a:pt x="527" y="15052"/>
                  </a:lnTo>
                  <a:lnTo>
                    <a:pt x="615" y="15095"/>
                  </a:lnTo>
                  <a:lnTo>
                    <a:pt x="746" y="15052"/>
                  </a:lnTo>
                  <a:lnTo>
                    <a:pt x="790" y="14920"/>
                  </a:lnTo>
                  <a:lnTo>
                    <a:pt x="966" y="13647"/>
                  </a:lnTo>
                  <a:lnTo>
                    <a:pt x="966" y="13560"/>
                  </a:lnTo>
                  <a:lnTo>
                    <a:pt x="439" y="11848"/>
                  </a:lnTo>
                  <a:lnTo>
                    <a:pt x="351" y="10751"/>
                  </a:lnTo>
                  <a:lnTo>
                    <a:pt x="790" y="8162"/>
                  </a:lnTo>
                  <a:lnTo>
                    <a:pt x="1580" y="5135"/>
                  </a:lnTo>
                  <a:lnTo>
                    <a:pt x="1580" y="5091"/>
                  </a:lnTo>
                  <a:lnTo>
                    <a:pt x="1536" y="3160"/>
                  </a:lnTo>
                  <a:lnTo>
                    <a:pt x="1536" y="3116"/>
                  </a:lnTo>
                  <a:lnTo>
                    <a:pt x="615" y="132"/>
                  </a:lnTo>
                  <a:lnTo>
                    <a:pt x="571" y="88"/>
                  </a:lnTo>
                  <a:lnTo>
                    <a:pt x="527" y="45"/>
                  </a:lnTo>
                  <a:lnTo>
                    <a:pt x="48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47"/>
            <p:cNvSpPr/>
            <p:nvPr/>
          </p:nvSpPr>
          <p:spPr>
            <a:xfrm>
              <a:off x="4788525" y="1242150"/>
              <a:ext cx="43900" cy="303900"/>
            </a:xfrm>
            <a:custGeom>
              <a:avLst/>
              <a:gdLst/>
              <a:ahLst/>
              <a:cxnLst/>
              <a:rect l="l" t="t" r="r" b="b"/>
              <a:pathLst>
                <a:path w="1756" h="12156" extrusionOk="0">
                  <a:moveTo>
                    <a:pt x="1229" y="0"/>
                  </a:moveTo>
                  <a:lnTo>
                    <a:pt x="1141" y="44"/>
                  </a:lnTo>
                  <a:lnTo>
                    <a:pt x="1097" y="88"/>
                  </a:lnTo>
                  <a:lnTo>
                    <a:pt x="1054" y="132"/>
                  </a:lnTo>
                  <a:lnTo>
                    <a:pt x="1054" y="220"/>
                  </a:lnTo>
                  <a:lnTo>
                    <a:pt x="1405" y="2106"/>
                  </a:lnTo>
                  <a:lnTo>
                    <a:pt x="790" y="4388"/>
                  </a:lnTo>
                  <a:lnTo>
                    <a:pt x="483" y="6231"/>
                  </a:lnTo>
                  <a:lnTo>
                    <a:pt x="483" y="6275"/>
                  </a:lnTo>
                  <a:lnTo>
                    <a:pt x="878" y="8996"/>
                  </a:lnTo>
                  <a:lnTo>
                    <a:pt x="308" y="11277"/>
                  </a:lnTo>
                  <a:lnTo>
                    <a:pt x="0" y="11892"/>
                  </a:lnTo>
                  <a:lnTo>
                    <a:pt x="0" y="11980"/>
                  </a:lnTo>
                  <a:lnTo>
                    <a:pt x="0" y="12067"/>
                  </a:lnTo>
                  <a:lnTo>
                    <a:pt x="44" y="12111"/>
                  </a:lnTo>
                  <a:lnTo>
                    <a:pt x="88" y="12155"/>
                  </a:lnTo>
                  <a:lnTo>
                    <a:pt x="264" y="12155"/>
                  </a:lnTo>
                  <a:lnTo>
                    <a:pt x="351" y="12067"/>
                  </a:lnTo>
                  <a:lnTo>
                    <a:pt x="659" y="11409"/>
                  </a:lnTo>
                  <a:lnTo>
                    <a:pt x="659" y="11365"/>
                  </a:lnTo>
                  <a:lnTo>
                    <a:pt x="1229" y="9040"/>
                  </a:lnTo>
                  <a:lnTo>
                    <a:pt x="1229" y="8952"/>
                  </a:lnTo>
                  <a:lnTo>
                    <a:pt x="834" y="6231"/>
                  </a:lnTo>
                  <a:lnTo>
                    <a:pt x="1141" y="4432"/>
                  </a:lnTo>
                  <a:lnTo>
                    <a:pt x="1756" y="2150"/>
                  </a:lnTo>
                  <a:lnTo>
                    <a:pt x="1756" y="2063"/>
                  </a:lnTo>
                  <a:lnTo>
                    <a:pt x="1405" y="132"/>
                  </a:lnTo>
                  <a:lnTo>
                    <a:pt x="1405" y="88"/>
                  </a:lnTo>
                  <a:lnTo>
                    <a:pt x="1361" y="44"/>
                  </a:lnTo>
                  <a:lnTo>
                    <a:pt x="127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47"/>
            <p:cNvSpPr/>
            <p:nvPr/>
          </p:nvSpPr>
          <p:spPr>
            <a:xfrm>
              <a:off x="4784125" y="1313450"/>
              <a:ext cx="79025" cy="276475"/>
            </a:xfrm>
            <a:custGeom>
              <a:avLst/>
              <a:gdLst/>
              <a:ahLst/>
              <a:cxnLst/>
              <a:rect l="l" t="t" r="r" b="b"/>
              <a:pathLst>
                <a:path w="3161" h="11059" extrusionOk="0">
                  <a:moveTo>
                    <a:pt x="2897" y="0"/>
                  </a:moveTo>
                  <a:lnTo>
                    <a:pt x="2853" y="44"/>
                  </a:lnTo>
                  <a:lnTo>
                    <a:pt x="2809" y="132"/>
                  </a:lnTo>
                  <a:lnTo>
                    <a:pt x="1976" y="2809"/>
                  </a:lnTo>
                  <a:lnTo>
                    <a:pt x="1624" y="4301"/>
                  </a:lnTo>
                  <a:lnTo>
                    <a:pt x="1624" y="4345"/>
                  </a:lnTo>
                  <a:lnTo>
                    <a:pt x="1712" y="6758"/>
                  </a:lnTo>
                  <a:lnTo>
                    <a:pt x="1098" y="8513"/>
                  </a:lnTo>
                  <a:lnTo>
                    <a:pt x="45" y="10795"/>
                  </a:lnTo>
                  <a:lnTo>
                    <a:pt x="1" y="10883"/>
                  </a:lnTo>
                  <a:lnTo>
                    <a:pt x="45" y="10927"/>
                  </a:lnTo>
                  <a:lnTo>
                    <a:pt x="45" y="11014"/>
                  </a:lnTo>
                  <a:lnTo>
                    <a:pt x="133" y="11058"/>
                  </a:lnTo>
                  <a:lnTo>
                    <a:pt x="176" y="11058"/>
                  </a:lnTo>
                  <a:lnTo>
                    <a:pt x="308" y="11014"/>
                  </a:lnTo>
                  <a:lnTo>
                    <a:pt x="352" y="10971"/>
                  </a:lnTo>
                  <a:lnTo>
                    <a:pt x="1449" y="8645"/>
                  </a:lnTo>
                  <a:lnTo>
                    <a:pt x="2063" y="6846"/>
                  </a:lnTo>
                  <a:lnTo>
                    <a:pt x="2063" y="6758"/>
                  </a:lnTo>
                  <a:lnTo>
                    <a:pt x="1976" y="4388"/>
                  </a:lnTo>
                  <a:lnTo>
                    <a:pt x="2327" y="2897"/>
                  </a:lnTo>
                  <a:lnTo>
                    <a:pt x="3160" y="220"/>
                  </a:lnTo>
                  <a:lnTo>
                    <a:pt x="3160" y="132"/>
                  </a:lnTo>
                  <a:lnTo>
                    <a:pt x="3160" y="88"/>
                  </a:lnTo>
                  <a:lnTo>
                    <a:pt x="3116" y="44"/>
                  </a:lnTo>
                  <a:lnTo>
                    <a:pt x="302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47"/>
            <p:cNvSpPr/>
            <p:nvPr/>
          </p:nvSpPr>
          <p:spPr>
            <a:xfrm>
              <a:off x="4800600" y="1323325"/>
              <a:ext cx="74600" cy="277575"/>
            </a:xfrm>
            <a:custGeom>
              <a:avLst/>
              <a:gdLst/>
              <a:ahLst/>
              <a:cxnLst/>
              <a:rect l="l" t="t" r="r" b="b"/>
              <a:pathLst>
                <a:path w="2984" h="11103" extrusionOk="0">
                  <a:moveTo>
                    <a:pt x="2721" y="0"/>
                  </a:moveTo>
                  <a:lnTo>
                    <a:pt x="2677" y="44"/>
                  </a:lnTo>
                  <a:lnTo>
                    <a:pt x="2677" y="132"/>
                  </a:lnTo>
                  <a:lnTo>
                    <a:pt x="2238" y="1756"/>
                  </a:lnTo>
                  <a:lnTo>
                    <a:pt x="2238" y="1799"/>
                  </a:lnTo>
                  <a:lnTo>
                    <a:pt x="2282" y="4388"/>
                  </a:lnTo>
                  <a:lnTo>
                    <a:pt x="1536" y="7285"/>
                  </a:lnTo>
                  <a:lnTo>
                    <a:pt x="44" y="10839"/>
                  </a:lnTo>
                  <a:lnTo>
                    <a:pt x="0" y="10927"/>
                  </a:lnTo>
                  <a:lnTo>
                    <a:pt x="44" y="10970"/>
                  </a:lnTo>
                  <a:lnTo>
                    <a:pt x="88" y="11014"/>
                  </a:lnTo>
                  <a:lnTo>
                    <a:pt x="132" y="11058"/>
                  </a:lnTo>
                  <a:lnTo>
                    <a:pt x="176" y="11102"/>
                  </a:lnTo>
                  <a:lnTo>
                    <a:pt x="307" y="11058"/>
                  </a:lnTo>
                  <a:lnTo>
                    <a:pt x="351" y="10970"/>
                  </a:lnTo>
                  <a:lnTo>
                    <a:pt x="1843" y="7372"/>
                  </a:lnTo>
                  <a:lnTo>
                    <a:pt x="1887" y="7372"/>
                  </a:lnTo>
                  <a:lnTo>
                    <a:pt x="2633" y="4432"/>
                  </a:lnTo>
                  <a:lnTo>
                    <a:pt x="2633" y="4388"/>
                  </a:lnTo>
                  <a:lnTo>
                    <a:pt x="2589" y="1843"/>
                  </a:lnTo>
                  <a:lnTo>
                    <a:pt x="2984" y="220"/>
                  </a:lnTo>
                  <a:lnTo>
                    <a:pt x="2984" y="132"/>
                  </a:lnTo>
                  <a:lnTo>
                    <a:pt x="2984" y="88"/>
                  </a:lnTo>
                  <a:lnTo>
                    <a:pt x="294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47"/>
            <p:cNvSpPr/>
            <p:nvPr/>
          </p:nvSpPr>
          <p:spPr>
            <a:xfrm>
              <a:off x="4826925" y="1334300"/>
              <a:ext cx="77900" cy="245750"/>
            </a:xfrm>
            <a:custGeom>
              <a:avLst/>
              <a:gdLst/>
              <a:ahLst/>
              <a:cxnLst/>
              <a:rect l="l" t="t" r="r" b="b"/>
              <a:pathLst>
                <a:path w="3116" h="9830" extrusionOk="0">
                  <a:moveTo>
                    <a:pt x="2896" y="0"/>
                  </a:moveTo>
                  <a:lnTo>
                    <a:pt x="2809" y="44"/>
                  </a:lnTo>
                  <a:lnTo>
                    <a:pt x="2765" y="88"/>
                  </a:lnTo>
                  <a:lnTo>
                    <a:pt x="2765" y="132"/>
                  </a:lnTo>
                  <a:lnTo>
                    <a:pt x="2019" y="4037"/>
                  </a:lnTo>
                  <a:lnTo>
                    <a:pt x="1097" y="7416"/>
                  </a:lnTo>
                  <a:lnTo>
                    <a:pt x="44" y="9522"/>
                  </a:lnTo>
                  <a:lnTo>
                    <a:pt x="0" y="9610"/>
                  </a:lnTo>
                  <a:lnTo>
                    <a:pt x="0" y="9654"/>
                  </a:lnTo>
                  <a:lnTo>
                    <a:pt x="0" y="9742"/>
                  </a:lnTo>
                  <a:lnTo>
                    <a:pt x="44" y="9785"/>
                  </a:lnTo>
                  <a:lnTo>
                    <a:pt x="176" y="9829"/>
                  </a:lnTo>
                  <a:lnTo>
                    <a:pt x="264" y="9785"/>
                  </a:lnTo>
                  <a:lnTo>
                    <a:pt x="307" y="9742"/>
                  </a:lnTo>
                  <a:lnTo>
                    <a:pt x="351" y="9698"/>
                  </a:lnTo>
                  <a:lnTo>
                    <a:pt x="1404" y="7548"/>
                  </a:lnTo>
                  <a:lnTo>
                    <a:pt x="2370" y="4125"/>
                  </a:lnTo>
                  <a:lnTo>
                    <a:pt x="3116" y="220"/>
                  </a:lnTo>
                  <a:lnTo>
                    <a:pt x="3116" y="132"/>
                  </a:lnTo>
                  <a:lnTo>
                    <a:pt x="3072" y="88"/>
                  </a:lnTo>
                  <a:lnTo>
                    <a:pt x="3028" y="44"/>
                  </a:lnTo>
                  <a:lnTo>
                    <a:pt x="294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47"/>
            <p:cNvSpPr/>
            <p:nvPr/>
          </p:nvSpPr>
          <p:spPr>
            <a:xfrm>
              <a:off x="4873000" y="1356225"/>
              <a:ext cx="89975" cy="206275"/>
            </a:xfrm>
            <a:custGeom>
              <a:avLst/>
              <a:gdLst/>
              <a:ahLst/>
              <a:cxnLst/>
              <a:rect l="l" t="t" r="r" b="b"/>
              <a:pathLst>
                <a:path w="3599" h="8251" extrusionOk="0">
                  <a:moveTo>
                    <a:pt x="3423" y="1"/>
                  </a:moveTo>
                  <a:lnTo>
                    <a:pt x="3335" y="45"/>
                  </a:lnTo>
                  <a:lnTo>
                    <a:pt x="3291" y="89"/>
                  </a:lnTo>
                  <a:lnTo>
                    <a:pt x="2326" y="1405"/>
                  </a:lnTo>
                  <a:lnTo>
                    <a:pt x="2326" y="1449"/>
                  </a:lnTo>
                  <a:lnTo>
                    <a:pt x="1361" y="4477"/>
                  </a:lnTo>
                  <a:lnTo>
                    <a:pt x="483" y="7109"/>
                  </a:lnTo>
                  <a:lnTo>
                    <a:pt x="0" y="7987"/>
                  </a:lnTo>
                  <a:lnTo>
                    <a:pt x="0" y="8075"/>
                  </a:lnTo>
                  <a:lnTo>
                    <a:pt x="0" y="8163"/>
                  </a:lnTo>
                  <a:lnTo>
                    <a:pt x="44" y="8206"/>
                  </a:lnTo>
                  <a:lnTo>
                    <a:pt x="88" y="8250"/>
                  </a:lnTo>
                  <a:lnTo>
                    <a:pt x="264" y="8250"/>
                  </a:lnTo>
                  <a:lnTo>
                    <a:pt x="307" y="8163"/>
                  </a:lnTo>
                  <a:lnTo>
                    <a:pt x="834" y="7285"/>
                  </a:lnTo>
                  <a:lnTo>
                    <a:pt x="834" y="7241"/>
                  </a:lnTo>
                  <a:lnTo>
                    <a:pt x="1712" y="4564"/>
                  </a:lnTo>
                  <a:lnTo>
                    <a:pt x="2633" y="1580"/>
                  </a:lnTo>
                  <a:lnTo>
                    <a:pt x="3598" y="308"/>
                  </a:lnTo>
                  <a:lnTo>
                    <a:pt x="3598" y="220"/>
                  </a:lnTo>
                  <a:lnTo>
                    <a:pt x="3598" y="176"/>
                  </a:lnTo>
                  <a:lnTo>
                    <a:pt x="3598" y="89"/>
                  </a:lnTo>
                  <a:lnTo>
                    <a:pt x="3555" y="45"/>
                  </a:lnTo>
                  <a:lnTo>
                    <a:pt x="346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47"/>
            <p:cNvSpPr/>
            <p:nvPr/>
          </p:nvSpPr>
          <p:spPr>
            <a:xfrm>
              <a:off x="4878475" y="1401200"/>
              <a:ext cx="130575" cy="183225"/>
            </a:xfrm>
            <a:custGeom>
              <a:avLst/>
              <a:gdLst/>
              <a:ahLst/>
              <a:cxnLst/>
              <a:rect l="l" t="t" r="r" b="b"/>
              <a:pathLst>
                <a:path w="5223" h="7329" extrusionOk="0">
                  <a:moveTo>
                    <a:pt x="5003" y="1"/>
                  </a:moveTo>
                  <a:lnTo>
                    <a:pt x="4915" y="45"/>
                  </a:lnTo>
                  <a:lnTo>
                    <a:pt x="1975" y="3204"/>
                  </a:lnTo>
                  <a:lnTo>
                    <a:pt x="1931" y="3292"/>
                  </a:lnTo>
                  <a:lnTo>
                    <a:pt x="1010" y="5442"/>
                  </a:lnTo>
                  <a:lnTo>
                    <a:pt x="45" y="7066"/>
                  </a:lnTo>
                  <a:lnTo>
                    <a:pt x="1" y="7153"/>
                  </a:lnTo>
                  <a:lnTo>
                    <a:pt x="1" y="7197"/>
                  </a:lnTo>
                  <a:lnTo>
                    <a:pt x="45" y="7285"/>
                  </a:lnTo>
                  <a:lnTo>
                    <a:pt x="88" y="7329"/>
                  </a:lnTo>
                  <a:lnTo>
                    <a:pt x="264" y="7329"/>
                  </a:lnTo>
                  <a:lnTo>
                    <a:pt x="352" y="7241"/>
                  </a:lnTo>
                  <a:lnTo>
                    <a:pt x="1317" y="5618"/>
                  </a:lnTo>
                  <a:lnTo>
                    <a:pt x="2239" y="3424"/>
                  </a:lnTo>
                  <a:lnTo>
                    <a:pt x="5179" y="264"/>
                  </a:lnTo>
                  <a:lnTo>
                    <a:pt x="5222" y="220"/>
                  </a:lnTo>
                  <a:lnTo>
                    <a:pt x="5222" y="133"/>
                  </a:lnTo>
                  <a:lnTo>
                    <a:pt x="5222" y="89"/>
                  </a:lnTo>
                  <a:lnTo>
                    <a:pt x="5179" y="45"/>
                  </a:lnTo>
                  <a:lnTo>
                    <a:pt x="513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47"/>
            <p:cNvSpPr/>
            <p:nvPr/>
          </p:nvSpPr>
          <p:spPr>
            <a:xfrm>
              <a:off x="4888350" y="1411075"/>
              <a:ext cx="178850" cy="188725"/>
            </a:xfrm>
            <a:custGeom>
              <a:avLst/>
              <a:gdLst/>
              <a:ahLst/>
              <a:cxnLst/>
              <a:rect l="l" t="t" r="r" b="b"/>
              <a:pathLst>
                <a:path w="7154" h="7549" extrusionOk="0">
                  <a:moveTo>
                    <a:pt x="6934" y="1"/>
                  </a:moveTo>
                  <a:lnTo>
                    <a:pt x="6846" y="45"/>
                  </a:lnTo>
                  <a:lnTo>
                    <a:pt x="5003" y="1493"/>
                  </a:lnTo>
                  <a:lnTo>
                    <a:pt x="4959" y="1537"/>
                  </a:lnTo>
                  <a:lnTo>
                    <a:pt x="2809" y="4345"/>
                  </a:lnTo>
                  <a:lnTo>
                    <a:pt x="2019" y="4915"/>
                  </a:lnTo>
                  <a:lnTo>
                    <a:pt x="1975" y="4959"/>
                  </a:lnTo>
                  <a:lnTo>
                    <a:pt x="44" y="7241"/>
                  </a:lnTo>
                  <a:lnTo>
                    <a:pt x="1" y="7329"/>
                  </a:lnTo>
                  <a:lnTo>
                    <a:pt x="1" y="7373"/>
                  </a:lnTo>
                  <a:lnTo>
                    <a:pt x="1" y="7460"/>
                  </a:lnTo>
                  <a:lnTo>
                    <a:pt x="44" y="7504"/>
                  </a:lnTo>
                  <a:lnTo>
                    <a:pt x="176" y="7548"/>
                  </a:lnTo>
                  <a:lnTo>
                    <a:pt x="220" y="7548"/>
                  </a:lnTo>
                  <a:lnTo>
                    <a:pt x="308" y="7504"/>
                  </a:lnTo>
                  <a:lnTo>
                    <a:pt x="2238" y="5179"/>
                  </a:lnTo>
                  <a:lnTo>
                    <a:pt x="3028" y="4652"/>
                  </a:lnTo>
                  <a:lnTo>
                    <a:pt x="3072" y="4608"/>
                  </a:lnTo>
                  <a:lnTo>
                    <a:pt x="5222" y="1756"/>
                  </a:lnTo>
                  <a:lnTo>
                    <a:pt x="7065" y="308"/>
                  </a:lnTo>
                  <a:lnTo>
                    <a:pt x="7109" y="264"/>
                  </a:lnTo>
                  <a:lnTo>
                    <a:pt x="7153" y="176"/>
                  </a:lnTo>
                  <a:lnTo>
                    <a:pt x="7153" y="132"/>
                  </a:lnTo>
                  <a:lnTo>
                    <a:pt x="7109" y="45"/>
                  </a:lnTo>
                  <a:lnTo>
                    <a:pt x="706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47"/>
            <p:cNvSpPr/>
            <p:nvPr/>
          </p:nvSpPr>
          <p:spPr>
            <a:xfrm>
              <a:off x="4890550" y="1412175"/>
              <a:ext cx="208450" cy="215050"/>
            </a:xfrm>
            <a:custGeom>
              <a:avLst/>
              <a:gdLst/>
              <a:ahLst/>
              <a:cxnLst/>
              <a:rect l="l" t="t" r="r" b="b"/>
              <a:pathLst>
                <a:path w="8338" h="8602" extrusionOk="0">
                  <a:moveTo>
                    <a:pt x="8074" y="1"/>
                  </a:moveTo>
                  <a:lnTo>
                    <a:pt x="8030" y="45"/>
                  </a:lnTo>
                  <a:lnTo>
                    <a:pt x="7987" y="132"/>
                  </a:lnTo>
                  <a:lnTo>
                    <a:pt x="7021" y="3774"/>
                  </a:lnTo>
                  <a:lnTo>
                    <a:pt x="5880" y="5179"/>
                  </a:lnTo>
                  <a:lnTo>
                    <a:pt x="4652" y="5705"/>
                  </a:lnTo>
                  <a:lnTo>
                    <a:pt x="571" y="7943"/>
                  </a:lnTo>
                  <a:lnTo>
                    <a:pt x="88" y="8294"/>
                  </a:lnTo>
                  <a:lnTo>
                    <a:pt x="44" y="8338"/>
                  </a:lnTo>
                  <a:lnTo>
                    <a:pt x="0" y="8426"/>
                  </a:lnTo>
                  <a:lnTo>
                    <a:pt x="0" y="8470"/>
                  </a:lnTo>
                  <a:lnTo>
                    <a:pt x="44" y="8557"/>
                  </a:lnTo>
                  <a:lnTo>
                    <a:pt x="132" y="8601"/>
                  </a:lnTo>
                  <a:lnTo>
                    <a:pt x="307" y="8601"/>
                  </a:lnTo>
                  <a:lnTo>
                    <a:pt x="746" y="8250"/>
                  </a:lnTo>
                  <a:lnTo>
                    <a:pt x="4783" y="6056"/>
                  </a:lnTo>
                  <a:lnTo>
                    <a:pt x="6056" y="5486"/>
                  </a:lnTo>
                  <a:lnTo>
                    <a:pt x="6144" y="5442"/>
                  </a:lnTo>
                  <a:lnTo>
                    <a:pt x="7328" y="3950"/>
                  </a:lnTo>
                  <a:lnTo>
                    <a:pt x="7328" y="3906"/>
                  </a:lnTo>
                  <a:lnTo>
                    <a:pt x="8338" y="220"/>
                  </a:lnTo>
                  <a:lnTo>
                    <a:pt x="8338" y="132"/>
                  </a:lnTo>
                  <a:lnTo>
                    <a:pt x="8338" y="88"/>
                  </a:lnTo>
                  <a:lnTo>
                    <a:pt x="8294" y="45"/>
                  </a:lnTo>
                  <a:lnTo>
                    <a:pt x="820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47"/>
            <p:cNvSpPr/>
            <p:nvPr/>
          </p:nvSpPr>
          <p:spPr>
            <a:xfrm>
              <a:off x="4878475" y="1464825"/>
              <a:ext cx="342300" cy="254550"/>
            </a:xfrm>
            <a:custGeom>
              <a:avLst/>
              <a:gdLst/>
              <a:ahLst/>
              <a:cxnLst/>
              <a:rect l="l" t="t" r="r" b="b"/>
              <a:pathLst>
                <a:path w="13692" h="10182" extrusionOk="0">
                  <a:moveTo>
                    <a:pt x="13560" y="1"/>
                  </a:moveTo>
                  <a:lnTo>
                    <a:pt x="13472" y="45"/>
                  </a:lnTo>
                  <a:lnTo>
                    <a:pt x="11805" y="571"/>
                  </a:lnTo>
                  <a:lnTo>
                    <a:pt x="11761" y="615"/>
                  </a:lnTo>
                  <a:lnTo>
                    <a:pt x="11410" y="879"/>
                  </a:lnTo>
                  <a:lnTo>
                    <a:pt x="11366" y="966"/>
                  </a:lnTo>
                  <a:lnTo>
                    <a:pt x="10795" y="2195"/>
                  </a:lnTo>
                  <a:lnTo>
                    <a:pt x="8119" y="5223"/>
                  </a:lnTo>
                  <a:lnTo>
                    <a:pt x="6890" y="6276"/>
                  </a:lnTo>
                  <a:lnTo>
                    <a:pt x="5266" y="7285"/>
                  </a:lnTo>
                  <a:lnTo>
                    <a:pt x="1142" y="9172"/>
                  </a:lnTo>
                  <a:lnTo>
                    <a:pt x="1098" y="9172"/>
                  </a:lnTo>
                  <a:lnTo>
                    <a:pt x="88" y="9874"/>
                  </a:lnTo>
                  <a:lnTo>
                    <a:pt x="45" y="9918"/>
                  </a:lnTo>
                  <a:lnTo>
                    <a:pt x="1" y="9962"/>
                  </a:lnTo>
                  <a:lnTo>
                    <a:pt x="1" y="10050"/>
                  </a:lnTo>
                  <a:lnTo>
                    <a:pt x="45" y="10093"/>
                  </a:lnTo>
                  <a:lnTo>
                    <a:pt x="88" y="10137"/>
                  </a:lnTo>
                  <a:lnTo>
                    <a:pt x="176" y="10181"/>
                  </a:lnTo>
                  <a:lnTo>
                    <a:pt x="264" y="10137"/>
                  </a:lnTo>
                  <a:lnTo>
                    <a:pt x="1273" y="9479"/>
                  </a:lnTo>
                  <a:lnTo>
                    <a:pt x="5442" y="7592"/>
                  </a:lnTo>
                  <a:lnTo>
                    <a:pt x="5486" y="7592"/>
                  </a:lnTo>
                  <a:lnTo>
                    <a:pt x="7065" y="6583"/>
                  </a:lnTo>
                  <a:lnTo>
                    <a:pt x="7109" y="6539"/>
                  </a:lnTo>
                  <a:lnTo>
                    <a:pt x="8382" y="5486"/>
                  </a:lnTo>
                  <a:lnTo>
                    <a:pt x="8382" y="5442"/>
                  </a:lnTo>
                  <a:lnTo>
                    <a:pt x="11102" y="2414"/>
                  </a:lnTo>
                  <a:lnTo>
                    <a:pt x="11102" y="2370"/>
                  </a:lnTo>
                  <a:lnTo>
                    <a:pt x="11673" y="1142"/>
                  </a:lnTo>
                  <a:lnTo>
                    <a:pt x="11936" y="922"/>
                  </a:lnTo>
                  <a:lnTo>
                    <a:pt x="13604" y="352"/>
                  </a:lnTo>
                  <a:lnTo>
                    <a:pt x="13647" y="308"/>
                  </a:lnTo>
                  <a:lnTo>
                    <a:pt x="13691" y="264"/>
                  </a:lnTo>
                  <a:lnTo>
                    <a:pt x="13691" y="220"/>
                  </a:lnTo>
                  <a:lnTo>
                    <a:pt x="13691" y="133"/>
                  </a:lnTo>
                  <a:lnTo>
                    <a:pt x="13647" y="89"/>
                  </a:lnTo>
                  <a:lnTo>
                    <a:pt x="13604" y="45"/>
                  </a:lnTo>
                  <a:lnTo>
                    <a:pt x="1356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47"/>
            <p:cNvSpPr/>
            <p:nvPr/>
          </p:nvSpPr>
          <p:spPr>
            <a:xfrm>
              <a:off x="5782425" y="1462650"/>
              <a:ext cx="54875" cy="228200"/>
            </a:xfrm>
            <a:custGeom>
              <a:avLst/>
              <a:gdLst/>
              <a:ahLst/>
              <a:cxnLst/>
              <a:rect l="l" t="t" r="r" b="b"/>
              <a:pathLst>
                <a:path w="2195" h="9128" extrusionOk="0">
                  <a:moveTo>
                    <a:pt x="88" y="0"/>
                  </a:moveTo>
                  <a:lnTo>
                    <a:pt x="44" y="44"/>
                  </a:lnTo>
                  <a:lnTo>
                    <a:pt x="0" y="88"/>
                  </a:lnTo>
                  <a:lnTo>
                    <a:pt x="0" y="176"/>
                  </a:lnTo>
                  <a:lnTo>
                    <a:pt x="0" y="263"/>
                  </a:lnTo>
                  <a:lnTo>
                    <a:pt x="44" y="307"/>
                  </a:lnTo>
                  <a:lnTo>
                    <a:pt x="1448" y="1755"/>
                  </a:lnTo>
                  <a:lnTo>
                    <a:pt x="1843" y="2940"/>
                  </a:lnTo>
                  <a:lnTo>
                    <a:pt x="1229" y="5924"/>
                  </a:lnTo>
                  <a:lnTo>
                    <a:pt x="1053" y="8908"/>
                  </a:lnTo>
                  <a:lnTo>
                    <a:pt x="1053" y="8996"/>
                  </a:lnTo>
                  <a:lnTo>
                    <a:pt x="1097" y="9040"/>
                  </a:lnTo>
                  <a:lnTo>
                    <a:pt x="1141" y="9083"/>
                  </a:lnTo>
                  <a:lnTo>
                    <a:pt x="1229" y="9127"/>
                  </a:lnTo>
                  <a:lnTo>
                    <a:pt x="1360" y="9083"/>
                  </a:lnTo>
                  <a:lnTo>
                    <a:pt x="1404" y="8952"/>
                  </a:lnTo>
                  <a:lnTo>
                    <a:pt x="1580" y="5968"/>
                  </a:lnTo>
                  <a:lnTo>
                    <a:pt x="2194" y="2984"/>
                  </a:lnTo>
                  <a:lnTo>
                    <a:pt x="2194" y="2896"/>
                  </a:lnTo>
                  <a:lnTo>
                    <a:pt x="1755" y="1624"/>
                  </a:lnTo>
                  <a:lnTo>
                    <a:pt x="1712" y="1536"/>
                  </a:lnTo>
                  <a:lnTo>
                    <a:pt x="307" y="44"/>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47"/>
            <p:cNvSpPr/>
            <p:nvPr/>
          </p:nvSpPr>
          <p:spPr>
            <a:xfrm>
              <a:off x="4857625" y="1459350"/>
              <a:ext cx="669225" cy="314875"/>
            </a:xfrm>
            <a:custGeom>
              <a:avLst/>
              <a:gdLst/>
              <a:ahLst/>
              <a:cxnLst/>
              <a:rect l="l" t="t" r="r" b="b"/>
              <a:pathLst>
                <a:path w="26769" h="12595" extrusionOk="0">
                  <a:moveTo>
                    <a:pt x="26549" y="1"/>
                  </a:moveTo>
                  <a:lnTo>
                    <a:pt x="22643" y="1054"/>
                  </a:lnTo>
                  <a:lnTo>
                    <a:pt x="18036" y="2238"/>
                  </a:lnTo>
                  <a:lnTo>
                    <a:pt x="16105" y="2633"/>
                  </a:lnTo>
                  <a:lnTo>
                    <a:pt x="16017" y="2677"/>
                  </a:lnTo>
                  <a:lnTo>
                    <a:pt x="14657" y="3994"/>
                  </a:lnTo>
                  <a:lnTo>
                    <a:pt x="12463" y="4345"/>
                  </a:lnTo>
                  <a:lnTo>
                    <a:pt x="12375" y="4389"/>
                  </a:lnTo>
                  <a:lnTo>
                    <a:pt x="10137" y="6934"/>
                  </a:lnTo>
                  <a:lnTo>
                    <a:pt x="8558" y="8162"/>
                  </a:lnTo>
                  <a:lnTo>
                    <a:pt x="6320" y="9391"/>
                  </a:lnTo>
                  <a:lnTo>
                    <a:pt x="1844" y="11409"/>
                  </a:lnTo>
                  <a:lnTo>
                    <a:pt x="220" y="12112"/>
                  </a:lnTo>
                  <a:lnTo>
                    <a:pt x="133" y="12155"/>
                  </a:lnTo>
                  <a:lnTo>
                    <a:pt x="1" y="12331"/>
                  </a:lnTo>
                  <a:lnTo>
                    <a:pt x="1" y="12375"/>
                  </a:lnTo>
                  <a:lnTo>
                    <a:pt x="1" y="12463"/>
                  </a:lnTo>
                  <a:lnTo>
                    <a:pt x="1" y="12506"/>
                  </a:lnTo>
                  <a:lnTo>
                    <a:pt x="45" y="12594"/>
                  </a:lnTo>
                  <a:lnTo>
                    <a:pt x="220" y="12594"/>
                  </a:lnTo>
                  <a:lnTo>
                    <a:pt x="308" y="12550"/>
                  </a:lnTo>
                  <a:lnTo>
                    <a:pt x="396" y="12419"/>
                  </a:lnTo>
                  <a:lnTo>
                    <a:pt x="1976" y="11760"/>
                  </a:lnTo>
                  <a:lnTo>
                    <a:pt x="6451" y="9742"/>
                  </a:lnTo>
                  <a:lnTo>
                    <a:pt x="8733" y="8469"/>
                  </a:lnTo>
                  <a:lnTo>
                    <a:pt x="8777" y="8426"/>
                  </a:lnTo>
                  <a:lnTo>
                    <a:pt x="10357" y="7197"/>
                  </a:lnTo>
                  <a:lnTo>
                    <a:pt x="10401" y="7197"/>
                  </a:lnTo>
                  <a:lnTo>
                    <a:pt x="12595" y="4696"/>
                  </a:lnTo>
                  <a:lnTo>
                    <a:pt x="14789" y="4301"/>
                  </a:lnTo>
                  <a:lnTo>
                    <a:pt x="14876" y="4257"/>
                  </a:lnTo>
                  <a:lnTo>
                    <a:pt x="16237" y="2984"/>
                  </a:lnTo>
                  <a:lnTo>
                    <a:pt x="18124" y="2546"/>
                  </a:lnTo>
                  <a:lnTo>
                    <a:pt x="22731" y="1405"/>
                  </a:lnTo>
                  <a:lnTo>
                    <a:pt x="26636" y="352"/>
                  </a:lnTo>
                  <a:lnTo>
                    <a:pt x="26680" y="308"/>
                  </a:lnTo>
                  <a:lnTo>
                    <a:pt x="26724" y="264"/>
                  </a:lnTo>
                  <a:lnTo>
                    <a:pt x="26768" y="176"/>
                  </a:lnTo>
                  <a:lnTo>
                    <a:pt x="26768" y="132"/>
                  </a:lnTo>
                  <a:lnTo>
                    <a:pt x="26724" y="44"/>
                  </a:lnTo>
                  <a:lnTo>
                    <a:pt x="2668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47"/>
            <p:cNvSpPr/>
            <p:nvPr/>
          </p:nvSpPr>
          <p:spPr>
            <a:xfrm>
              <a:off x="4825825" y="1509825"/>
              <a:ext cx="970875" cy="323625"/>
            </a:xfrm>
            <a:custGeom>
              <a:avLst/>
              <a:gdLst/>
              <a:ahLst/>
              <a:cxnLst/>
              <a:rect l="l" t="t" r="r" b="b"/>
              <a:pathLst>
                <a:path w="38835" h="12945" extrusionOk="0">
                  <a:moveTo>
                    <a:pt x="34403" y="0"/>
                  </a:moveTo>
                  <a:lnTo>
                    <a:pt x="31902" y="219"/>
                  </a:lnTo>
                  <a:lnTo>
                    <a:pt x="31858" y="219"/>
                  </a:lnTo>
                  <a:lnTo>
                    <a:pt x="27821" y="1185"/>
                  </a:lnTo>
                  <a:lnTo>
                    <a:pt x="23871" y="1931"/>
                  </a:lnTo>
                  <a:lnTo>
                    <a:pt x="21195" y="2282"/>
                  </a:lnTo>
                  <a:lnTo>
                    <a:pt x="21151" y="2282"/>
                  </a:lnTo>
                  <a:lnTo>
                    <a:pt x="19659" y="3159"/>
                  </a:lnTo>
                  <a:lnTo>
                    <a:pt x="15534" y="3861"/>
                  </a:lnTo>
                  <a:lnTo>
                    <a:pt x="15446" y="3905"/>
                  </a:lnTo>
                  <a:lnTo>
                    <a:pt x="12813" y="6407"/>
                  </a:lnTo>
                  <a:lnTo>
                    <a:pt x="11760" y="7153"/>
                  </a:lnTo>
                  <a:lnTo>
                    <a:pt x="10663" y="7855"/>
                  </a:lnTo>
                  <a:lnTo>
                    <a:pt x="9566" y="8513"/>
                  </a:lnTo>
                  <a:lnTo>
                    <a:pt x="8425" y="9083"/>
                  </a:lnTo>
                  <a:lnTo>
                    <a:pt x="7241" y="9610"/>
                  </a:lnTo>
                  <a:lnTo>
                    <a:pt x="6056" y="10136"/>
                  </a:lnTo>
                  <a:lnTo>
                    <a:pt x="3642" y="11058"/>
                  </a:lnTo>
                  <a:lnTo>
                    <a:pt x="1931" y="11760"/>
                  </a:lnTo>
                  <a:lnTo>
                    <a:pt x="176" y="12462"/>
                  </a:lnTo>
                  <a:lnTo>
                    <a:pt x="88" y="12550"/>
                  </a:lnTo>
                  <a:lnTo>
                    <a:pt x="0" y="12638"/>
                  </a:lnTo>
                  <a:lnTo>
                    <a:pt x="0" y="12725"/>
                  </a:lnTo>
                  <a:lnTo>
                    <a:pt x="0" y="12769"/>
                  </a:lnTo>
                  <a:lnTo>
                    <a:pt x="0" y="12857"/>
                  </a:lnTo>
                  <a:lnTo>
                    <a:pt x="44" y="12901"/>
                  </a:lnTo>
                  <a:lnTo>
                    <a:pt x="176" y="12945"/>
                  </a:lnTo>
                  <a:lnTo>
                    <a:pt x="220" y="12901"/>
                  </a:lnTo>
                  <a:lnTo>
                    <a:pt x="308" y="12857"/>
                  </a:lnTo>
                  <a:lnTo>
                    <a:pt x="351" y="12769"/>
                  </a:lnTo>
                  <a:lnTo>
                    <a:pt x="2063" y="12067"/>
                  </a:lnTo>
                  <a:lnTo>
                    <a:pt x="3774" y="11409"/>
                  </a:lnTo>
                  <a:lnTo>
                    <a:pt x="6188" y="10444"/>
                  </a:lnTo>
                  <a:lnTo>
                    <a:pt x="7372" y="9917"/>
                  </a:lnTo>
                  <a:lnTo>
                    <a:pt x="8557" y="9390"/>
                  </a:lnTo>
                  <a:lnTo>
                    <a:pt x="9742" y="8776"/>
                  </a:lnTo>
                  <a:lnTo>
                    <a:pt x="10883" y="8162"/>
                  </a:lnTo>
                  <a:lnTo>
                    <a:pt x="11980" y="7460"/>
                  </a:lnTo>
                  <a:lnTo>
                    <a:pt x="13033" y="6670"/>
                  </a:lnTo>
                  <a:lnTo>
                    <a:pt x="15622" y="4169"/>
                  </a:lnTo>
                  <a:lnTo>
                    <a:pt x="19747" y="3510"/>
                  </a:lnTo>
                  <a:lnTo>
                    <a:pt x="19790" y="3467"/>
                  </a:lnTo>
                  <a:lnTo>
                    <a:pt x="21282" y="2589"/>
                  </a:lnTo>
                  <a:lnTo>
                    <a:pt x="23915" y="2238"/>
                  </a:lnTo>
                  <a:lnTo>
                    <a:pt x="27908" y="1492"/>
                  </a:lnTo>
                  <a:lnTo>
                    <a:pt x="31945" y="570"/>
                  </a:lnTo>
                  <a:lnTo>
                    <a:pt x="34403" y="351"/>
                  </a:lnTo>
                  <a:lnTo>
                    <a:pt x="36816" y="746"/>
                  </a:lnTo>
                  <a:lnTo>
                    <a:pt x="38001" y="1273"/>
                  </a:lnTo>
                  <a:lnTo>
                    <a:pt x="38440" y="1843"/>
                  </a:lnTo>
                  <a:lnTo>
                    <a:pt x="38484" y="3598"/>
                  </a:lnTo>
                  <a:lnTo>
                    <a:pt x="38484" y="3686"/>
                  </a:lnTo>
                  <a:lnTo>
                    <a:pt x="38527" y="3730"/>
                  </a:lnTo>
                  <a:lnTo>
                    <a:pt x="38571" y="3774"/>
                  </a:lnTo>
                  <a:lnTo>
                    <a:pt x="38703" y="3774"/>
                  </a:lnTo>
                  <a:lnTo>
                    <a:pt x="38791" y="3730"/>
                  </a:lnTo>
                  <a:lnTo>
                    <a:pt x="38791" y="3686"/>
                  </a:lnTo>
                  <a:lnTo>
                    <a:pt x="38835" y="3598"/>
                  </a:lnTo>
                  <a:lnTo>
                    <a:pt x="38791" y="1799"/>
                  </a:lnTo>
                  <a:lnTo>
                    <a:pt x="38747" y="1711"/>
                  </a:lnTo>
                  <a:lnTo>
                    <a:pt x="38264" y="1009"/>
                  </a:lnTo>
                  <a:lnTo>
                    <a:pt x="38220" y="965"/>
                  </a:lnTo>
                  <a:lnTo>
                    <a:pt x="36948" y="439"/>
                  </a:lnTo>
                  <a:lnTo>
                    <a:pt x="36904" y="395"/>
                  </a:lnTo>
                  <a:lnTo>
                    <a:pt x="3444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47"/>
            <p:cNvSpPr/>
            <p:nvPr/>
          </p:nvSpPr>
          <p:spPr>
            <a:xfrm>
              <a:off x="4788525" y="1581125"/>
              <a:ext cx="993925" cy="304975"/>
            </a:xfrm>
            <a:custGeom>
              <a:avLst/>
              <a:gdLst/>
              <a:ahLst/>
              <a:cxnLst/>
              <a:rect l="l" t="t" r="r" b="b"/>
              <a:pathLst>
                <a:path w="39757" h="12199" extrusionOk="0">
                  <a:moveTo>
                    <a:pt x="35588" y="0"/>
                  </a:moveTo>
                  <a:lnTo>
                    <a:pt x="29883" y="790"/>
                  </a:lnTo>
                  <a:lnTo>
                    <a:pt x="26460" y="1009"/>
                  </a:lnTo>
                  <a:lnTo>
                    <a:pt x="26417" y="1009"/>
                  </a:lnTo>
                  <a:lnTo>
                    <a:pt x="24486" y="1712"/>
                  </a:lnTo>
                  <a:lnTo>
                    <a:pt x="19791" y="2326"/>
                  </a:lnTo>
                  <a:lnTo>
                    <a:pt x="18123" y="2677"/>
                  </a:lnTo>
                  <a:lnTo>
                    <a:pt x="18035" y="2721"/>
                  </a:lnTo>
                  <a:lnTo>
                    <a:pt x="15666" y="5046"/>
                  </a:lnTo>
                  <a:lnTo>
                    <a:pt x="15008" y="5573"/>
                  </a:lnTo>
                  <a:lnTo>
                    <a:pt x="14262" y="6056"/>
                  </a:lnTo>
                  <a:lnTo>
                    <a:pt x="13428" y="6538"/>
                  </a:lnTo>
                  <a:lnTo>
                    <a:pt x="12594" y="6977"/>
                  </a:lnTo>
                  <a:lnTo>
                    <a:pt x="11673" y="7416"/>
                  </a:lnTo>
                  <a:lnTo>
                    <a:pt x="10751" y="7855"/>
                  </a:lnTo>
                  <a:lnTo>
                    <a:pt x="8820" y="8689"/>
                  </a:lnTo>
                  <a:lnTo>
                    <a:pt x="6846" y="9478"/>
                  </a:lnTo>
                  <a:lnTo>
                    <a:pt x="4827" y="10180"/>
                  </a:lnTo>
                  <a:lnTo>
                    <a:pt x="1054" y="11497"/>
                  </a:lnTo>
                  <a:lnTo>
                    <a:pt x="176" y="11760"/>
                  </a:lnTo>
                  <a:lnTo>
                    <a:pt x="88" y="11848"/>
                  </a:lnTo>
                  <a:lnTo>
                    <a:pt x="0" y="11936"/>
                  </a:lnTo>
                  <a:lnTo>
                    <a:pt x="0" y="11980"/>
                  </a:lnTo>
                  <a:lnTo>
                    <a:pt x="0" y="12067"/>
                  </a:lnTo>
                  <a:lnTo>
                    <a:pt x="0" y="12111"/>
                  </a:lnTo>
                  <a:lnTo>
                    <a:pt x="44" y="12155"/>
                  </a:lnTo>
                  <a:lnTo>
                    <a:pt x="176" y="12199"/>
                  </a:lnTo>
                  <a:lnTo>
                    <a:pt x="220" y="12155"/>
                  </a:lnTo>
                  <a:lnTo>
                    <a:pt x="308" y="12111"/>
                  </a:lnTo>
                  <a:lnTo>
                    <a:pt x="1141" y="11804"/>
                  </a:lnTo>
                  <a:lnTo>
                    <a:pt x="4959" y="10532"/>
                  </a:lnTo>
                  <a:lnTo>
                    <a:pt x="6977" y="9786"/>
                  </a:lnTo>
                  <a:lnTo>
                    <a:pt x="8996" y="8996"/>
                  </a:lnTo>
                  <a:lnTo>
                    <a:pt x="10927" y="8162"/>
                  </a:lnTo>
                  <a:lnTo>
                    <a:pt x="11892" y="7723"/>
                  </a:lnTo>
                  <a:lnTo>
                    <a:pt x="12770" y="7284"/>
                  </a:lnTo>
                  <a:lnTo>
                    <a:pt x="13647" y="6802"/>
                  </a:lnTo>
                  <a:lnTo>
                    <a:pt x="14437" y="6319"/>
                  </a:lnTo>
                  <a:lnTo>
                    <a:pt x="15227" y="5836"/>
                  </a:lnTo>
                  <a:lnTo>
                    <a:pt x="15885" y="5354"/>
                  </a:lnTo>
                  <a:lnTo>
                    <a:pt x="15929" y="5310"/>
                  </a:lnTo>
                  <a:lnTo>
                    <a:pt x="18255" y="3028"/>
                  </a:lnTo>
                  <a:lnTo>
                    <a:pt x="19878" y="2677"/>
                  </a:lnTo>
                  <a:lnTo>
                    <a:pt x="24530" y="2063"/>
                  </a:lnTo>
                  <a:lnTo>
                    <a:pt x="24574" y="2063"/>
                  </a:lnTo>
                  <a:lnTo>
                    <a:pt x="26548" y="1361"/>
                  </a:lnTo>
                  <a:lnTo>
                    <a:pt x="29927" y="1141"/>
                  </a:lnTo>
                  <a:lnTo>
                    <a:pt x="35631" y="351"/>
                  </a:lnTo>
                  <a:lnTo>
                    <a:pt x="37387" y="439"/>
                  </a:lnTo>
                  <a:lnTo>
                    <a:pt x="38264" y="878"/>
                  </a:lnTo>
                  <a:lnTo>
                    <a:pt x="38308" y="1536"/>
                  </a:lnTo>
                  <a:lnTo>
                    <a:pt x="38396" y="4520"/>
                  </a:lnTo>
                  <a:lnTo>
                    <a:pt x="38396" y="4564"/>
                  </a:lnTo>
                  <a:lnTo>
                    <a:pt x="38703" y="6538"/>
                  </a:lnTo>
                  <a:lnTo>
                    <a:pt x="39361" y="9873"/>
                  </a:lnTo>
                  <a:lnTo>
                    <a:pt x="39449" y="10137"/>
                  </a:lnTo>
                  <a:lnTo>
                    <a:pt x="39449" y="10180"/>
                  </a:lnTo>
                  <a:lnTo>
                    <a:pt x="39493" y="10224"/>
                  </a:lnTo>
                  <a:lnTo>
                    <a:pt x="39581" y="10268"/>
                  </a:lnTo>
                  <a:lnTo>
                    <a:pt x="39625" y="10268"/>
                  </a:lnTo>
                  <a:lnTo>
                    <a:pt x="39712" y="10224"/>
                  </a:lnTo>
                  <a:lnTo>
                    <a:pt x="39756" y="10180"/>
                  </a:lnTo>
                  <a:lnTo>
                    <a:pt x="39756" y="10093"/>
                  </a:lnTo>
                  <a:lnTo>
                    <a:pt x="39756" y="10049"/>
                  </a:lnTo>
                  <a:lnTo>
                    <a:pt x="39054" y="6451"/>
                  </a:lnTo>
                  <a:lnTo>
                    <a:pt x="38747" y="4520"/>
                  </a:lnTo>
                  <a:lnTo>
                    <a:pt x="38659" y="1492"/>
                  </a:lnTo>
                  <a:lnTo>
                    <a:pt x="38571" y="746"/>
                  </a:lnTo>
                  <a:lnTo>
                    <a:pt x="38571" y="658"/>
                  </a:lnTo>
                  <a:lnTo>
                    <a:pt x="38484" y="571"/>
                  </a:lnTo>
                  <a:lnTo>
                    <a:pt x="37518" y="132"/>
                  </a:lnTo>
                  <a:lnTo>
                    <a:pt x="37474" y="88"/>
                  </a:lnTo>
                  <a:lnTo>
                    <a:pt x="3563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47"/>
            <p:cNvSpPr/>
            <p:nvPr/>
          </p:nvSpPr>
          <p:spPr>
            <a:xfrm>
              <a:off x="4156650" y="690350"/>
              <a:ext cx="140425" cy="190900"/>
            </a:xfrm>
            <a:custGeom>
              <a:avLst/>
              <a:gdLst/>
              <a:ahLst/>
              <a:cxnLst/>
              <a:rect l="l" t="t" r="r" b="b"/>
              <a:pathLst>
                <a:path w="5617" h="7636" extrusionOk="0">
                  <a:moveTo>
                    <a:pt x="5398" y="0"/>
                  </a:moveTo>
                  <a:lnTo>
                    <a:pt x="5354" y="44"/>
                  </a:lnTo>
                  <a:lnTo>
                    <a:pt x="5310" y="88"/>
                  </a:lnTo>
                  <a:lnTo>
                    <a:pt x="4959" y="615"/>
                  </a:lnTo>
                  <a:lnTo>
                    <a:pt x="3204" y="3642"/>
                  </a:lnTo>
                  <a:lnTo>
                    <a:pt x="44" y="7372"/>
                  </a:lnTo>
                  <a:lnTo>
                    <a:pt x="0" y="7416"/>
                  </a:lnTo>
                  <a:lnTo>
                    <a:pt x="0" y="7504"/>
                  </a:lnTo>
                  <a:lnTo>
                    <a:pt x="44" y="7548"/>
                  </a:lnTo>
                  <a:lnTo>
                    <a:pt x="44" y="7592"/>
                  </a:lnTo>
                  <a:lnTo>
                    <a:pt x="176" y="7636"/>
                  </a:lnTo>
                  <a:lnTo>
                    <a:pt x="264" y="7636"/>
                  </a:lnTo>
                  <a:lnTo>
                    <a:pt x="307" y="7592"/>
                  </a:lnTo>
                  <a:lnTo>
                    <a:pt x="3467" y="3862"/>
                  </a:lnTo>
                  <a:lnTo>
                    <a:pt x="3511" y="3818"/>
                  </a:lnTo>
                  <a:lnTo>
                    <a:pt x="5266" y="790"/>
                  </a:lnTo>
                  <a:lnTo>
                    <a:pt x="5617" y="264"/>
                  </a:lnTo>
                  <a:lnTo>
                    <a:pt x="5617" y="176"/>
                  </a:lnTo>
                  <a:lnTo>
                    <a:pt x="5617" y="132"/>
                  </a:lnTo>
                  <a:lnTo>
                    <a:pt x="5617" y="88"/>
                  </a:lnTo>
                  <a:lnTo>
                    <a:pt x="552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47"/>
            <p:cNvSpPr/>
            <p:nvPr/>
          </p:nvSpPr>
          <p:spPr>
            <a:xfrm>
              <a:off x="3612525" y="2067100"/>
              <a:ext cx="822775" cy="311575"/>
            </a:xfrm>
            <a:custGeom>
              <a:avLst/>
              <a:gdLst/>
              <a:ahLst/>
              <a:cxnLst/>
              <a:rect l="l" t="t" r="r" b="b"/>
              <a:pathLst>
                <a:path w="32911" h="12463" extrusionOk="0">
                  <a:moveTo>
                    <a:pt x="32648" y="0"/>
                  </a:moveTo>
                  <a:lnTo>
                    <a:pt x="32121" y="395"/>
                  </a:lnTo>
                  <a:lnTo>
                    <a:pt x="32077" y="395"/>
                  </a:lnTo>
                  <a:lnTo>
                    <a:pt x="30541" y="2019"/>
                  </a:lnTo>
                  <a:lnTo>
                    <a:pt x="28260" y="3291"/>
                  </a:lnTo>
                  <a:lnTo>
                    <a:pt x="27163" y="3642"/>
                  </a:lnTo>
                  <a:lnTo>
                    <a:pt x="22862" y="2721"/>
                  </a:lnTo>
                  <a:lnTo>
                    <a:pt x="18386" y="1053"/>
                  </a:lnTo>
                  <a:lnTo>
                    <a:pt x="18343" y="1053"/>
                  </a:lnTo>
                  <a:lnTo>
                    <a:pt x="17640" y="966"/>
                  </a:lnTo>
                  <a:lnTo>
                    <a:pt x="17553" y="966"/>
                  </a:lnTo>
                  <a:lnTo>
                    <a:pt x="17509" y="1009"/>
                  </a:lnTo>
                  <a:lnTo>
                    <a:pt x="17158" y="1317"/>
                  </a:lnTo>
                  <a:lnTo>
                    <a:pt x="17114" y="1448"/>
                  </a:lnTo>
                  <a:lnTo>
                    <a:pt x="17026" y="2809"/>
                  </a:lnTo>
                  <a:lnTo>
                    <a:pt x="16368" y="5485"/>
                  </a:lnTo>
                  <a:lnTo>
                    <a:pt x="15929" y="8557"/>
                  </a:lnTo>
                  <a:lnTo>
                    <a:pt x="15578" y="11541"/>
                  </a:lnTo>
                  <a:lnTo>
                    <a:pt x="15446" y="11936"/>
                  </a:lnTo>
                  <a:lnTo>
                    <a:pt x="13428" y="11716"/>
                  </a:lnTo>
                  <a:lnTo>
                    <a:pt x="10269" y="11760"/>
                  </a:lnTo>
                  <a:lnTo>
                    <a:pt x="5837" y="12067"/>
                  </a:lnTo>
                  <a:lnTo>
                    <a:pt x="2238" y="12111"/>
                  </a:lnTo>
                  <a:lnTo>
                    <a:pt x="176" y="11936"/>
                  </a:lnTo>
                  <a:lnTo>
                    <a:pt x="132" y="11980"/>
                  </a:lnTo>
                  <a:lnTo>
                    <a:pt x="44" y="11980"/>
                  </a:lnTo>
                  <a:lnTo>
                    <a:pt x="1" y="12067"/>
                  </a:lnTo>
                  <a:lnTo>
                    <a:pt x="1" y="12111"/>
                  </a:lnTo>
                  <a:lnTo>
                    <a:pt x="1" y="12199"/>
                  </a:lnTo>
                  <a:lnTo>
                    <a:pt x="44" y="12243"/>
                  </a:lnTo>
                  <a:lnTo>
                    <a:pt x="88" y="12287"/>
                  </a:lnTo>
                  <a:lnTo>
                    <a:pt x="176" y="12287"/>
                  </a:lnTo>
                  <a:lnTo>
                    <a:pt x="2238" y="12462"/>
                  </a:lnTo>
                  <a:lnTo>
                    <a:pt x="5837" y="12418"/>
                  </a:lnTo>
                  <a:lnTo>
                    <a:pt x="10269" y="12111"/>
                  </a:lnTo>
                  <a:lnTo>
                    <a:pt x="13428" y="12067"/>
                  </a:lnTo>
                  <a:lnTo>
                    <a:pt x="15534" y="12287"/>
                  </a:lnTo>
                  <a:lnTo>
                    <a:pt x="15622" y="12287"/>
                  </a:lnTo>
                  <a:lnTo>
                    <a:pt x="15710" y="12199"/>
                  </a:lnTo>
                  <a:lnTo>
                    <a:pt x="15929" y="11672"/>
                  </a:lnTo>
                  <a:lnTo>
                    <a:pt x="15929" y="11629"/>
                  </a:lnTo>
                  <a:lnTo>
                    <a:pt x="16280" y="8601"/>
                  </a:lnTo>
                  <a:lnTo>
                    <a:pt x="16719" y="5573"/>
                  </a:lnTo>
                  <a:lnTo>
                    <a:pt x="17377" y="2896"/>
                  </a:lnTo>
                  <a:lnTo>
                    <a:pt x="17377" y="2852"/>
                  </a:lnTo>
                  <a:lnTo>
                    <a:pt x="17465" y="1536"/>
                  </a:lnTo>
                  <a:lnTo>
                    <a:pt x="17684" y="1317"/>
                  </a:lnTo>
                  <a:lnTo>
                    <a:pt x="18299" y="1404"/>
                  </a:lnTo>
                  <a:lnTo>
                    <a:pt x="22731" y="3072"/>
                  </a:lnTo>
                  <a:lnTo>
                    <a:pt x="22775" y="3072"/>
                  </a:lnTo>
                  <a:lnTo>
                    <a:pt x="27119" y="3993"/>
                  </a:lnTo>
                  <a:lnTo>
                    <a:pt x="27206" y="3949"/>
                  </a:lnTo>
                  <a:lnTo>
                    <a:pt x="28391" y="3642"/>
                  </a:lnTo>
                  <a:lnTo>
                    <a:pt x="28435" y="3598"/>
                  </a:lnTo>
                  <a:lnTo>
                    <a:pt x="30717" y="2326"/>
                  </a:lnTo>
                  <a:lnTo>
                    <a:pt x="30761" y="2282"/>
                  </a:lnTo>
                  <a:lnTo>
                    <a:pt x="32340" y="658"/>
                  </a:lnTo>
                  <a:lnTo>
                    <a:pt x="32867" y="307"/>
                  </a:lnTo>
                  <a:lnTo>
                    <a:pt x="32911" y="264"/>
                  </a:lnTo>
                  <a:lnTo>
                    <a:pt x="32911" y="176"/>
                  </a:lnTo>
                  <a:lnTo>
                    <a:pt x="32911" y="132"/>
                  </a:lnTo>
                  <a:lnTo>
                    <a:pt x="32911" y="44"/>
                  </a:lnTo>
                  <a:lnTo>
                    <a:pt x="3286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47"/>
            <p:cNvSpPr/>
            <p:nvPr/>
          </p:nvSpPr>
          <p:spPr>
            <a:xfrm>
              <a:off x="3644350" y="658525"/>
              <a:ext cx="620925" cy="835950"/>
            </a:xfrm>
            <a:custGeom>
              <a:avLst/>
              <a:gdLst/>
              <a:ahLst/>
              <a:cxnLst/>
              <a:rect l="l" t="t" r="r" b="b"/>
              <a:pathLst>
                <a:path w="24837" h="33438" extrusionOk="0">
                  <a:moveTo>
                    <a:pt x="24573" y="1"/>
                  </a:moveTo>
                  <a:lnTo>
                    <a:pt x="23344" y="703"/>
                  </a:lnTo>
                  <a:lnTo>
                    <a:pt x="20887" y="2283"/>
                  </a:lnTo>
                  <a:lnTo>
                    <a:pt x="16982" y="5223"/>
                  </a:lnTo>
                  <a:lnTo>
                    <a:pt x="16938" y="5267"/>
                  </a:lnTo>
                  <a:lnTo>
                    <a:pt x="15402" y="7768"/>
                  </a:lnTo>
                  <a:lnTo>
                    <a:pt x="13735" y="10269"/>
                  </a:lnTo>
                  <a:lnTo>
                    <a:pt x="11760" y="12770"/>
                  </a:lnTo>
                  <a:lnTo>
                    <a:pt x="9961" y="14964"/>
                  </a:lnTo>
                  <a:lnTo>
                    <a:pt x="7635" y="17860"/>
                  </a:lnTo>
                  <a:lnTo>
                    <a:pt x="5485" y="21063"/>
                  </a:lnTo>
                  <a:lnTo>
                    <a:pt x="5485" y="21107"/>
                  </a:lnTo>
                  <a:lnTo>
                    <a:pt x="4827" y="22555"/>
                  </a:lnTo>
                  <a:lnTo>
                    <a:pt x="4344" y="24354"/>
                  </a:lnTo>
                  <a:lnTo>
                    <a:pt x="3598" y="25803"/>
                  </a:lnTo>
                  <a:lnTo>
                    <a:pt x="2150" y="27514"/>
                  </a:lnTo>
                  <a:lnTo>
                    <a:pt x="2106" y="27558"/>
                  </a:lnTo>
                  <a:lnTo>
                    <a:pt x="1053" y="29840"/>
                  </a:lnTo>
                  <a:lnTo>
                    <a:pt x="0" y="33218"/>
                  </a:lnTo>
                  <a:lnTo>
                    <a:pt x="0" y="33306"/>
                  </a:lnTo>
                  <a:lnTo>
                    <a:pt x="0" y="33350"/>
                  </a:lnTo>
                  <a:lnTo>
                    <a:pt x="44" y="33394"/>
                  </a:lnTo>
                  <a:lnTo>
                    <a:pt x="88" y="33438"/>
                  </a:lnTo>
                  <a:lnTo>
                    <a:pt x="176" y="33438"/>
                  </a:lnTo>
                  <a:lnTo>
                    <a:pt x="263" y="33394"/>
                  </a:lnTo>
                  <a:lnTo>
                    <a:pt x="307" y="33306"/>
                  </a:lnTo>
                  <a:lnTo>
                    <a:pt x="1360" y="29971"/>
                  </a:lnTo>
                  <a:lnTo>
                    <a:pt x="2413" y="27733"/>
                  </a:lnTo>
                  <a:lnTo>
                    <a:pt x="3905" y="26022"/>
                  </a:lnTo>
                  <a:lnTo>
                    <a:pt x="3905" y="25978"/>
                  </a:lnTo>
                  <a:lnTo>
                    <a:pt x="4651" y="24486"/>
                  </a:lnTo>
                  <a:lnTo>
                    <a:pt x="4695" y="24486"/>
                  </a:lnTo>
                  <a:lnTo>
                    <a:pt x="5178" y="22687"/>
                  </a:lnTo>
                  <a:lnTo>
                    <a:pt x="5792" y="21239"/>
                  </a:lnTo>
                  <a:lnTo>
                    <a:pt x="7899" y="18036"/>
                  </a:lnTo>
                  <a:lnTo>
                    <a:pt x="10224" y="15183"/>
                  </a:lnTo>
                  <a:lnTo>
                    <a:pt x="12023" y="12989"/>
                  </a:lnTo>
                  <a:lnTo>
                    <a:pt x="14042" y="10488"/>
                  </a:lnTo>
                  <a:lnTo>
                    <a:pt x="15709" y="7943"/>
                  </a:lnTo>
                  <a:lnTo>
                    <a:pt x="17245" y="5486"/>
                  </a:lnTo>
                  <a:lnTo>
                    <a:pt x="21107" y="2546"/>
                  </a:lnTo>
                  <a:lnTo>
                    <a:pt x="23520" y="1010"/>
                  </a:lnTo>
                  <a:lnTo>
                    <a:pt x="24749" y="308"/>
                  </a:lnTo>
                  <a:lnTo>
                    <a:pt x="24793" y="264"/>
                  </a:lnTo>
                  <a:lnTo>
                    <a:pt x="24793" y="220"/>
                  </a:lnTo>
                  <a:lnTo>
                    <a:pt x="24836" y="133"/>
                  </a:lnTo>
                  <a:lnTo>
                    <a:pt x="24793" y="89"/>
                  </a:lnTo>
                  <a:lnTo>
                    <a:pt x="24749" y="45"/>
                  </a:lnTo>
                  <a:lnTo>
                    <a:pt x="2470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47"/>
            <p:cNvSpPr/>
            <p:nvPr/>
          </p:nvSpPr>
          <p:spPr>
            <a:xfrm>
              <a:off x="3615825" y="2072575"/>
              <a:ext cx="833750" cy="351075"/>
            </a:xfrm>
            <a:custGeom>
              <a:avLst/>
              <a:gdLst/>
              <a:ahLst/>
              <a:cxnLst/>
              <a:rect l="l" t="t" r="r" b="b"/>
              <a:pathLst>
                <a:path w="33350" h="14043" extrusionOk="0">
                  <a:moveTo>
                    <a:pt x="33086" y="1"/>
                  </a:moveTo>
                  <a:lnTo>
                    <a:pt x="33042" y="45"/>
                  </a:lnTo>
                  <a:lnTo>
                    <a:pt x="32252" y="1098"/>
                  </a:lnTo>
                  <a:lnTo>
                    <a:pt x="31243" y="1931"/>
                  </a:lnTo>
                  <a:lnTo>
                    <a:pt x="28084" y="3730"/>
                  </a:lnTo>
                  <a:lnTo>
                    <a:pt x="26855" y="4169"/>
                  </a:lnTo>
                  <a:lnTo>
                    <a:pt x="22028" y="3028"/>
                  </a:lnTo>
                  <a:lnTo>
                    <a:pt x="19088" y="1800"/>
                  </a:lnTo>
                  <a:lnTo>
                    <a:pt x="19044" y="1800"/>
                  </a:lnTo>
                  <a:lnTo>
                    <a:pt x="18123" y="1580"/>
                  </a:lnTo>
                  <a:lnTo>
                    <a:pt x="17991" y="1580"/>
                  </a:lnTo>
                  <a:lnTo>
                    <a:pt x="17947" y="1624"/>
                  </a:lnTo>
                  <a:lnTo>
                    <a:pt x="17903" y="1712"/>
                  </a:lnTo>
                  <a:lnTo>
                    <a:pt x="17333" y="4213"/>
                  </a:lnTo>
                  <a:lnTo>
                    <a:pt x="16982" y="7285"/>
                  </a:lnTo>
                  <a:lnTo>
                    <a:pt x="16236" y="12814"/>
                  </a:lnTo>
                  <a:lnTo>
                    <a:pt x="16192" y="13472"/>
                  </a:lnTo>
                  <a:lnTo>
                    <a:pt x="16017" y="13647"/>
                  </a:lnTo>
                  <a:lnTo>
                    <a:pt x="12155" y="12594"/>
                  </a:lnTo>
                  <a:lnTo>
                    <a:pt x="12111" y="12594"/>
                  </a:lnTo>
                  <a:lnTo>
                    <a:pt x="5749" y="12858"/>
                  </a:lnTo>
                  <a:lnTo>
                    <a:pt x="2633" y="12858"/>
                  </a:lnTo>
                  <a:lnTo>
                    <a:pt x="176" y="12638"/>
                  </a:lnTo>
                  <a:lnTo>
                    <a:pt x="132" y="12638"/>
                  </a:lnTo>
                  <a:lnTo>
                    <a:pt x="44" y="12682"/>
                  </a:lnTo>
                  <a:lnTo>
                    <a:pt x="0" y="12726"/>
                  </a:lnTo>
                  <a:lnTo>
                    <a:pt x="0" y="12814"/>
                  </a:lnTo>
                  <a:lnTo>
                    <a:pt x="0" y="12858"/>
                  </a:lnTo>
                  <a:lnTo>
                    <a:pt x="44" y="12945"/>
                  </a:lnTo>
                  <a:lnTo>
                    <a:pt x="88" y="12989"/>
                  </a:lnTo>
                  <a:lnTo>
                    <a:pt x="132" y="12989"/>
                  </a:lnTo>
                  <a:lnTo>
                    <a:pt x="2633" y="13209"/>
                  </a:lnTo>
                  <a:lnTo>
                    <a:pt x="5792" y="13209"/>
                  </a:lnTo>
                  <a:lnTo>
                    <a:pt x="12111" y="12945"/>
                  </a:lnTo>
                  <a:lnTo>
                    <a:pt x="16017" y="14042"/>
                  </a:lnTo>
                  <a:lnTo>
                    <a:pt x="16060" y="14042"/>
                  </a:lnTo>
                  <a:lnTo>
                    <a:pt x="16148" y="13998"/>
                  </a:lnTo>
                  <a:lnTo>
                    <a:pt x="16192" y="13955"/>
                  </a:lnTo>
                  <a:lnTo>
                    <a:pt x="16499" y="13647"/>
                  </a:lnTo>
                  <a:lnTo>
                    <a:pt x="16543" y="13560"/>
                  </a:lnTo>
                  <a:lnTo>
                    <a:pt x="16587" y="12858"/>
                  </a:lnTo>
                  <a:lnTo>
                    <a:pt x="17333" y="7329"/>
                  </a:lnTo>
                  <a:lnTo>
                    <a:pt x="17684" y="4301"/>
                  </a:lnTo>
                  <a:lnTo>
                    <a:pt x="18211" y="1975"/>
                  </a:lnTo>
                  <a:lnTo>
                    <a:pt x="18957" y="2151"/>
                  </a:lnTo>
                  <a:lnTo>
                    <a:pt x="21897" y="3379"/>
                  </a:lnTo>
                  <a:lnTo>
                    <a:pt x="21940" y="3379"/>
                  </a:lnTo>
                  <a:lnTo>
                    <a:pt x="26811" y="4520"/>
                  </a:lnTo>
                  <a:lnTo>
                    <a:pt x="26943" y="4476"/>
                  </a:lnTo>
                  <a:lnTo>
                    <a:pt x="28215" y="4038"/>
                  </a:lnTo>
                  <a:lnTo>
                    <a:pt x="28259" y="4038"/>
                  </a:lnTo>
                  <a:lnTo>
                    <a:pt x="31419" y="2195"/>
                  </a:lnTo>
                  <a:lnTo>
                    <a:pt x="31462" y="2195"/>
                  </a:lnTo>
                  <a:lnTo>
                    <a:pt x="32516" y="1361"/>
                  </a:lnTo>
                  <a:lnTo>
                    <a:pt x="32516" y="1317"/>
                  </a:lnTo>
                  <a:lnTo>
                    <a:pt x="33305" y="264"/>
                  </a:lnTo>
                  <a:lnTo>
                    <a:pt x="33349" y="220"/>
                  </a:lnTo>
                  <a:lnTo>
                    <a:pt x="33349" y="132"/>
                  </a:lnTo>
                  <a:lnTo>
                    <a:pt x="33305" y="88"/>
                  </a:lnTo>
                  <a:lnTo>
                    <a:pt x="33262" y="45"/>
                  </a:lnTo>
                  <a:lnTo>
                    <a:pt x="3321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47"/>
            <p:cNvSpPr/>
            <p:nvPr/>
          </p:nvSpPr>
          <p:spPr>
            <a:xfrm>
              <a:off x="3615825" y="642075"/>
              <a:ext cx="642875" cy="845825"/>
            </a:xfrm>
            <a:custGeom>
              <a:avLst/>
              <a:gdLst/>
              <a:ahLst/>
              <a:cxnLst/>
              <a:rect l="l" t="t" r="r" b="b"/>
              <a:pathLst>
                <a:path w="25715" h="33833" extrusionOk="0">
                  <a:moveTo>
                    <a:pt x="25495" y="1"/>
                  </a:moveTo>
                  <a:lnTo>
                    <a:pt x="24134" y="483"/>
                  </a:lnTo>
                  <a:lnTo>
                    <a:pt x="24091" y="483"/>
                  </a:lnTo>
                  <a:lnTo>
                    <a:pt x="22862" y="1229"/>
                  </a:lnTo>
                  <a:lnTo>
                    <a:pt x="20273" y="3028"/>
                  </a:lnTo>
                  <a:lnTo>
                    <a:pt x="16982" y="5530"/>
                  </a:lnTo>
                  <a:lnTo>
                    <a:pt x="16938" y="5573"/>
                  </a:lnTo>
                  <a:lnTo>
                    <a:pt x="16236" y="6451"/>
                  </a:lnTo>
                  <a:lnTo>
                    <a:pt x="16236" y="6495"/>
                  </a:lnTo>
                  <a:lnTo>
                    <a:pt x="15007" y="8645"/>
                  </a:lnTo>
                  <a:lnTo>
                    <a:pt x="13559" y="10839"/>
                  </a:lnTo>
                  <a:lnTo>
                    <a:pt x="9742" y="15490"/>
                  </a:lnTo>
                  <a:lnTo>
                    <a:pt x="8162" y="17509"/>
                  </a:lnTo>
                  <a:lnTo>
                    <a:pt x="5836" y="21019"/>
                  </a:lnTo>
                  <a:lnTo>
                    <a:pt x="5792" y="21063"/>
                  </a:lnTo>
                  <a:lnTo>
                    <a:pt x="4476" y="24267"/>
                  </a:lnTo>
                  <a:lnTo>
                    <a:pt x="2414" y="27645"/>
                  </a:lnTo>
                  <a:lnTo>
                    <a:pt x="1360" y="29927"/>
                  </a:lnTo>
                  <a:lnTo>
                    <a:pt x="0" y="33569"/>
                  </a:lnTo>
                  <a:lnTo>
                    <a:pt x="0" y="33657"/>
                  </a:lnTo>
                  <a:lnTo>
                    <a:pt x="0" y="33701"/>
                  </a:lnTo>
                  <a:lnTo>
                    <a:pt x="44" y="33789"/>
                  </a:lnTo>
                  <a:lnTo>
                    <a:pt x="88" y="33832"/>
                  </a:lnTo>
                  <a:lnTo>
                    <a:pt x="176" y="33832"/>
                  </a:lnTo>
                  <a:lnTo>
                    <a:pt x="263" y="33789"/>
                  </a:lnTo>
                  <a:lnTo>
                    <a:pt x="307" y="33701"/>
                  </a:lnTo>
                  <a:lnTo>
                    <a:pt x="1668" y="30103"/>
                  </a:lnTo>
                  <a:lnTo>
                    <a:pt x="2721" y="27821"/>
                  </a:lnTo>
                  <a:lnTo>
                    <a:pt x="4783" y="24442"/>
                  </a:lnTo>
                  <a:lnTo>
                    <a:pt x="4783" y="24398"/>
                  </a:lnTo>
                  <a:lnTo>
                    <a:pt x="6143" y="21195"/>
                  </a:lnTo>
                  <a:lnTo>
                    <a:pt x="8469" y="17728"/>
                  </a:lnTo>
                  <a:lnTo>
                    <a:pt x="10005" y="15710"/>
                  </a:lnTo>
                  <a:lnTo>
                    <a:pt x="13823" y="11015"/>
                  </a:lnTo>
                  <a:lnTo>
                    <a:pt x="15314" y="8821"/>
                  </a:lnTo>
                  <a:lnTo>
                    <a:pt x="16499" y="6671"/>
                  </a:lnTo>
                  <a:lnTo>
                    <a:pt x="17201" y="5793"/>
                  </a:lnTo>
                  <a:lnTo>
                    <a:pt x="20492" y="3292"/>
                  </a:lnTo>
                  <a:lnTo>
                    <a:pt x="23037" y="1537"/>
                  </a:lnTo>
                  <a:lnTo>
                    <a:pt x="24266" y="791"/>
                  </a:lnTo>
                  <a:lnTo>
                    <a:pt x="25626" y="352"/>
                  </a:lnTo>
                  <a:lnTo>
                    <a:pt x="25670" y="308"/>
                  </a:lnTo>
                  <a:lnTo>
                    <a:pt x="25714" y="264"/>
                  </a:lnTo>
                  <a:lnTo>
                    <a:pt x="25714" y="176"/>
                  </a:lnTo>
                  <a:lnTo>
                    <a:pt x="25714" y="132"/>
                  </a:lnTo>
                  <a:lnTo>
                    <a:pt x="25670" y="45"/>
                  </a:lnTo>
                  <a:lnTo>
                    <a:pt x="2562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47"/>
            <p:cNvSpPr/>
            <p:nvPr/>
          </p:nvSpPr>
          <p:spPr>
            <a:xfrm>
              <a:off x="3589500" y="2073675"/>
              <a:ext cx="884200" cy="377400"/>
            </a:xfrm>
            <a:custGeom>
              <a:avLst/>
              <a:gdLst/>
              <a:ahLst/>
              <a:cxnLst/>
              <a:rect l="l" t="t" r="r" b="b"/>
              <a:pathLst>
                <a:path w="35368" h="15096" extrusionOk="0">
                  <a:moveTo>
                    <a:pt x="35192" y="1"/>
                  </a:moveTo>
                  <a:lnTo>
                    <a:pt x="35104" y="44"/>
                  </a:lnTo>
                  <a:lnTo>
                    <a:pt x="35061" y="88"/>
                  </a:lnTo>
                  <a:lnTo>
                    <a:pt x="34315" y="1141"/>
                  </a:lnTo>
                  <a:lnTo>
                    <a:pt x="31901" y="2721"/>
                  </a:lnTo>
                  <a:lnTo>
                    <a:pt x="29137" y="4301"/>
                  </a:lnTo>
                  <a:lnTo>
                    <a:pt x="27733" y="4871"/>
                  </a:lnTo>
                  <a:lnTo>
                    <a:pt x="22379" y="3511"/>
                  </a:lnTo>
                  <a:lnTo>
                    <a:pt x="19966" y="2414"/>
                  </a:lnTo>
                  <a:lnTo>
                    <a:pt x="19834" y="2414"/>
                  </a:lnTo>
                  <a:lnTo>
                    <a:pt x="19790" y="2502"/>
                  </a:lnTo>
                  <a:lnTo>
                    <a:pt x="19746" y="2546"/>
                  </a:lnTo>
                  <a:lnTo>
                    <a:pt x="19264" y="5486"/>
                  </a:lnTo>
                  <a:lnTo>
                    <a:pt x="18737" y="8996"/>
                  </a:lnTo>
                  <a:lnTo>
                    <a:pt x="18342" y="12024"/>
                  </a:lnTo>
                  <a:lnTo>
                    <a:pt x="18079" y="13340"/>
                  </a:lnTo>
                  <a:lnTo>
                    <a:pt x="17508" y="14305"/>
                  </a:lnTo>
                  <a:lnTo>
                    <a:pt x="17026" y="14613"/>
                  </a:lnTo>
                  <a:lnTo>
                    <a:pt x="16367" y="14744"/>
                  </a:lnTo>
                  <a:lnTo>
                    <a:pt x="15578" y="14613"/>
                  </a:lnTo>
                  <a:lnTo>
                    <a:pt x="11979" y="13647"/>
                  </a:lnTo>
                  <a:lnTo>
                    <a:pt x="11936" y="13647"/>
                  </a:lnTo>
                  <a:lnTo>
                    <a:pt x="8996" y="13691"/>
                  </a:lnTo>
                  <a:lnTo>
                    <a:pt x="5529" y="13867"/>
                  </a:lnTo>
                  <a:lnTo>
                    <a:pt x="2808" y="13691"/>
                  </a:lnTo>
                  <a:lnTo>
                    <a:pt x="176" y="13296"/>
                  </a:lnTo>
                  <a:lnTo>
                    <a:pt x="132" y="13296"/>
                  </a:lnTo>
                  <a:lnTo>
                    <a:pt x="44" y="13340"/>
                  </a:lnTo>
                  <a:lnTo>
                    <a:pt x="0" y="13384"/>
                  </a:lnTo>
                  <a:lnTo>
                    <a:pt x="0" y="13472"/>
                  </a:lnTo>
                  <a:lnTo>
                    <a:pt x="0" y="13516"/>
                  </a:lnTo>
                  <a:lnTo>
                    <a:pt x="44" y="13603"/>
                  </a:lnTo>
                  <a:lnTo>
                    <a:pt x="88" y="13647"/>
                  </a:lnTo>
                  <a:lnTo>
                    <a:pt x="132" y="13647"/>
                  </a:lnTo>
                  <a:lnTo>
                    <a:pt x="2764" y="14042"/>
                  </a:lnTo>
                  <a:lnTo>
                    <a:pt x="5529" y="14174"/>
                  </a:lnTo>
                  <a:lnTo>
                    <a:pt x="8996" y="14042"/>
                  </a:lnTo>
                  <a:lnTo>
                    <a:pt x="11892" y="13998"/>
                  </a:lnTo>
                  <a:lnTo>
                    <a:pt x="15490" y="14964"/>
                  </a:lnTo>
                  <a:lnTo>
                    <a:pt x="16324" y="15095"/>
                  </a:lnTo>
                  <a:lnTo>
                    <a:pt x="16411" y="15095"/>
                  </a:lnTo>
                  <a:lnTo>
                    <a:pt x="17113" y="14964"/>
                  </a:lnTo>
                  <a:lnTo>
                    <a:pt x="17201" y="14920"/>
                  </a:lnTo>
                  <a:lnTo>
                    <a:pt x="17728" y="14569"/>
                  </a:lnTo>
                  <a:lnTo>
                    <a:pt x="17816" y="14525"/>
                  </a:lnTo>
                  <a:lnTo>
                    <a:pt x="18386" y="13472"/>
                  </a:lnTo>
                  <a:lnTo>
                    <a:pt x="18430" y="13428"/>
                  </a:lnTo>
                  <a:lnTo>
                    <a:pt x="18693" y="12068"/>
                  </a:lnTo>
                  <a:lnTo>
                    <a:pt x="19088" y="9040"/>
                  </a:lnTo>
                  <a:lnTo>
                    <a:pt x="19615" y="5529"/>
                  </a:lnTo>
                  <a:lnTo>
                    <a:pt x="20053" y="2853"/>
                  </a:lnTo>
                  <a:lnTo>
                    <a:pt x="22247" y="3862"/>
                  </a:lnTo>
                  <a:lnTo>
                    <a:pt x="22291" y="3862"/>
                  </a:lnTo>
                  <a:lnTo>
                    <a:pt x="27689" y="5222"/>
                  </a:lnTo>
                  <a:lnTo>
                    <a:pt x="27820" y="5222"/>
                  </a:lnTo>
                  <a:lnTo>
                    <a:pt x="29268" y="4608"/>
                  </a:lnTo>
                  <a:lnTo>
                    <a:pt x="32121" y="3028"/>
                  </a:lnTo>
                  <a:lnTo>
                    <a:pt x="34534" y="1405"/>
                  </a:lnTo>
                  <a:lnTo>
                    <a:pt x="34578" y="1361"/>
                  </a:lnTo>
                  <a:lnTo>
                    <a:pt x="35324" y="308"/>
                  </a:lnTo>
                  <a:lnTo>
                    <a:pt x="35368" y="220"/>
                  </a:lnTo>
                  <a:lnTo>
                    <a:pt x="35368" y="176"/>
                  </a:lnTo>
                  <a:lnTo>
                    <a:pt x="35368" y="88"/>
                  </a:lnTo>
                  <a:lnTo>
                    <a:pt x="35324" y="44"/>
                  </a:lnTo>
                  <a:lnTo>
                    <a:pt x="3523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47"/>
            <p:cNvSpPr/>
            <p:nvPr/>
          </p:nvSpPr>
          <p:spPr>
            <a:xfrm>
              <a:off x="3598275" y="630025"/>
              <a:ext cx="656025" cy="832650"/>
            </a:xfrm>
            <a:custGeom>
              <a:avLst/>
              <a:gdLst/>
              <a:ahLst/>
              <a:cxnLst/>
              <a:rect l="l" t="t" r="r" b="b"/>
              <a:pathLst>
                <a:path w="26241" h="33306" extrusionOk="0">
                  <a:moveTo>
                    <a:pt x="26021" y="0"/>
                  </a:moveTo>
                  <a:lnTo>
                    <a:pt x="25626" y="132"/>
                  </a:lnTo>
                  <a:lnTo>
                    <a:pt x="24090" y="263"/>
                  </a:lnTo>
                  <a:lnTo>
                    <a:pt x="24003" y="263"/>
                  </a:lnTo>
                  <a:lnTo>
                    <a:pt x="20141" y="2984"/>
                  </a:lnTo>
                  <a:lnTo>
                    <a:pt x="17377" y="5310"/>
                  </a:lnTo>
                  <a:lnTo>
                    <a:pt x="14832" y="7811"/>
                  </a:lnTo>
                  <a:lnTo>
                    <a:pt x="13691" y="9303"/>
                  </a:lnTo>
                  <a:lnTo>
                    <a:pt x="13647" y="9390"/>
                  </a:lnTo>
                  <a:lnTo>
                    <a:pt x="13384" y="10619"/>
                  </a:lnTo>
                  <a:lnTo>
                    <a:pt x="11672" y="12725"/>
                  </a:lnTo>
                  <a:lnTo>
                    <a:pt x="10839" y="13735"/>
                  </a:lnTo>
                  <a:lnTo>
                    <a:pt x="9961" y="14744"/>
                  </a:lnTo>
                  <a:lnTo>
                    <a:pt x="9127" y="15841"/>
                  </a:lnTo>
                  <a:lnTo>
                    <a:pt x="8293" y="17026"/>
                  </a:lnTo>
                  <a:lnTo>
                    <a:pt x="7460" y="18210"/>
                  </a:lnTo>
                  <a:lnTo>
                    <a:pt x="6626" y="19483"/>
                  </a:lnTo>
                  <a:lnTo>
                    <a:pt x="5836" y="20755"/>
                  </a:lnTo>
                  <a:lnTo>
                    <a:pt x="5090" y="22072"/>
                  </a:lnTo>
                  <a:lnTo>
                    <a:pt x="4344" y="23388"/>
                  </a:lnTo>
                  <a:lnTo>
                    <a:pt x="3598" y="24749"/>
                  </a:lnTo>
                  <a:lnTo>
                    <a:pt x="2896" y="26153"/>
                  </a:lnTo>
                  <a:lnTo>
                    <a:pt x="2238" y="27513"/>
                  </a:lnTo>
                  <a:lnTo>
                    <a:pt x="1624" y="28917"/>
                  </a:lnTo>
                  <a:lnTo>
                    <a:pt x="1053" y="30321"/>
                  </a:lnTo>
                  <a:lnTo>
                    <a:pt x="483" y="31682"/>
                  </a:lnTo>
                  <a:lnTo>
                    <a:pt x="0" y="33086"/>
                  </a:lnTo>
                  <a:lnTo>
                    <a:pt x="0" y="33130"/>
                  </a:lnTo>
                  <a:lnTo>
                    <a:pt x="0" y="33217"/>
                  </a:lnTo>
                  <a:lnTo>
                    <a:pt x="44" y="33261"/>
                  </a:lnTo>
                  <a:lnTo>
                    <a:pt x="132" y="33305"/>
                  </a:lnTo>
                  <a:lnTo>
                    <a:pt x="176" y="33305"/>
                  </a:lnTo>
                  <a:lnTo>
                    <a:pt x="263" y="33261"/>
                  </a:lnTo>
                  <a:lnTo>
                    <a:pt x="351" y="33217"/>
                  </a:lnTo>
                  <a:lnTo>
                    <a:pt x="834" y="31813"/>
                  </a:lnTo>
                  <a:lnTo>
                    <a:pt x="1360" y="30453"/>
                  </a:lnTo>
                  <a:lnTo>
                    <a:pt x="1931" y="29049"/>
                  </a:lnTo>
                  <a:lnTo>
                    <a:pt x="2589" y="27688"/>
                  </a:lnTo>
                  <a:lnTo>
                    <a:pt x="3247" y="26284"/>
                  </a:lnTo>
                  <a:lnTo>
                    <a:pt x="3905" y="24924"/>
                  </a:lnTo>
                  <a:lnTo>
                    <a:pt x="4651" y="23564"/>
                  </a:lnTo>
                  <a:lnTo>
                    <a:pt x="5397" y="22247"/>
                  </a:lnTo>
                  <a:lnTo>
                    <a:pt x="6143" y="20931"/>
                  </a:lnTo>
                  <a:lnTo>
                    <a:pt x="6933" y="19658"/>
                  </a:lnTo>
                  <a:lnTo>
                    <a:pt x="7767" y="18430"/>
                  </a:lnTo>
                  <a:lnTo>
                    <a:pt x="8557" y="17201"/>
                  </a:lnTo>
                  <a:lnTo>
                    <a:pt x="9390" y="16060"/>
                  </a:lnTo>
                  <a:lnTo>
                    <a:pt x="10268" y="14963"/>
                  </a:lnTo>
                  <a:lnTo>
                    <a:pt x="11102" y="13954"/>
                  </a:lnTo>
                  <a:lnTo>
                    <a:pt x="11936" y="12945"/>
                  </a:lnTo>
                  <a:lnTo>
                    <a:pt x="13691" y="10795"/>
                  </a:lnTo>
                  <a:lnTo>
                    <a:pt x="13735" y="10751"/>
                  </a:lnTo>
                  <a:lnTo>
                    <a:pt x="13998" y="9478"/>
                  </a:lnTo>
                  <a:lnTo>
                    <a:pt x="15095" y="8030"/>
                  </a:lnTo>
                  <a:lnTo>
                    <a:pt x="17596" y="5573"/>
                  </a:lnTo>
                  <a:lnTo>
                    <a:pt x="20361" y="3291"/>
                  </a:lnTo>
                  <a:lnTo>
                    <a:pt x="24134" y="614"/>
                  </a:lnTo>
                  <a:lnTo>
                    <a:pt x="25670" y="483"/>
                  </a:lnTo>
                  <a:lnTo>
                    <a:pt x="26109" y="351"/>
                  </a:lnTo>
                  <a:lnTo>
                    <a:pt x="26153" y="307"/>
                  </a:lnTo>
                  <a:lnTo>
                    <a:pt x="26197" y="263"/>
                  </a:lnTo>
                  <a:lnTo>
                    <a:pt x="26241" y="176"/>
                  </a:lnTo>
                  <a:lnTo>
                    <a:pt x="26241" y="132"/>
                  </a:lnTo>
                  <a:lnTo>
                    <a:pt x="26197" y="88"/>
                  </a:lnTo>
                  <a:lnTo>
                    <a:pt x="26153" y="44"/>
                  </a:lnTo>
                  <a:lnTo>
                    <a:pt x="2606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47"/>
            <p:cNvSpPr/>
            <p:nvPr/>
          </p:nvSpPr>
          <p:spPr>
            <a:xfrm>
              <a:off x="3611425" y="1686425"/>
              <a:ext cx="2121650" cy="846925"/>
            </a:xfrm>
            <a:custGeom>
              <a:avLst/>
              <a:gdLst/>
              <a:ahLst/>
              <a:cxnLst/>
              <a:rect l="l" t="t" r="r" b="b"/>
              <a:pathLst>
                <a:path w="84866" h="33877" extrusionOk="0">
                  <a:moveTo>
                    <a:pt x="80478" y="1"/>
                  </a:moveTo>
                  <a:lnTo>
                    <a:pt x="76923" y="483"/>
                  </a:lnTo>
                  <a:lnTo>
                    <a:pt x="73632" y="834"/>
                  </a:lnTo>
                  <a:lnTo>
                    <a:pt x="70824" y="1098"/>
                  </a:lnTo>
                  <a:lnTo>
                    <a:pt x="68849" y="1405"/>
                  </a:lnTo>
                  <a:lnTo>
                    <a:pt x="68805" y="1405"/>
                  </a:lnTo>
                  <a:lnTo>
                    <a:pt x="67533" y="1888"/>
                  </a:lnTo>
                  <a:lnTo>
                    <a:pt x="67489" y="1931"/>
                  </a:lnTo>
                  <a:lnTo>
                    <a:pt x="65558" y="3731"/>
                  </a:lnTo>
                  <a:lnTo>
                    <a:pt x="63145" y="5266"/>
                  </a:lnTo>
                  <a:lnTo>
                    <a:pt x="59239" y="6934"/>
                  </a:lnTo>
                  <a:lnTo>
                    <a:pt x="54939" y="8514"/>
                  </a:lnTo>
                  <a:lnTo>
                    <a:pt x="51824" y="9611"/>
                  </a:lnTo>
                  <a:lnTo>
                    <a:pt x="48752" y="10269"/>
                  </a:lnTo>
                  <a:lnTo>
                    <a:pt x="48708" y="10313"/>
                  </a:lnTo>
                  <a:lnTo>
                    <a:pt x="41292" y="13999"/>
                  </a:lnTo>
                  <a:lnTo>
                    <a:pt x="41248" y="14042"/>
                  </a:lnTo>
                  <a:lnTo>
                    <a:pt x="37475" y="16456"/>
                  </a:lnTo>
                  <a:lnTo>
                    <a:pt x="35105" y="17816"/>
                  </a:lnTo>
                  <a:lnTo>
                    <a:pt x="32999" y="18387"/>
                  </a:lnTo>
                  <a:lnTo>
                    <a:pt x="32955" y="18387"/>
                  </a:lnTo>
                  <a:lnTo>
                    <a:pt x="29181" y="20537"/>
                  </a:lnTo>
                  <a:lnTo>
                    <a:pt x="26987" y="21722"/>
                  </a:lnTo>
                  <a:lnTo>
                    <a:pt x="26153" y="21853"/>
                  </a:lnTo>
                  <a:lnTo>
                    <a:pt x="23170" y="21063"/>
                  </a:lnTo>
                  <a:lnTo>
                    <a:pt x="21634" y="20756"/>
                  </a:lnTo>
                  <a:lnTo>
                    <a:pt x="21546" y="20800"/>
                  </a:lnTo>
                  <a:lnTo>
                    <a:pt x="20888" y="21107"/>
                  </a:lnTo>
                  <a:lnTo>
                    <a:pt x="20800" y="21151"/>
                  </a:lnTo>
                  <a:lnTo>
                    <a:pt x="20273" y="21941"/>
                  </a:lnTo>
                  <a:lnTo>
                    <a:pt x="20273" y="21985"/>
                  </a:lnTo>
                  <a:lnTo>
                    <a:pt x="19747" y="24047"/>
                  </a:lnTo>
                  <a:lnTo>
                    <a:pt x="19747" y="24091"/>
                  </a:lnTo>
                  <a:lnTo>
                    <a:pt x="19308" y="27382"/>
                  </a:lnTo>
                  <a:lnTo>
                    <a:pt x="18430" y="30234"/>
                  </a:lnTo>
                  <a:lnTo>
                    <a:pt x="18036" y="32955"/>
                  </a:lnTo>
                  <a:lnTo>
                    <a:pt x="17816" y="33438"/>
                  </a:lnTo>
                  <a:lnTo>
                    <a:pt x="17553" y="33525"/>
                  </a:lnTo>
                  <a:lnTo>
                    <a:pt x="14788" y="32955"/>
                  </a:lnTo>
                  <a:lnTo>
                    <a:pt x="11848" y="32121"/>
                  </a:lnTo>
                  <a:lnTo>
                    <a:pt x="9172" y="31419"/>
                  </a:lnTo>
                  <a:lnTo>
                    <a:pt x="9128" y="31419"/>
                  </a:lnTo>
                  <a:lnTo>
                    <a:pt x="6144" y="31331"/>
                  </a:lnTo>
                  <a:lnTo>
                    <a:pt x="2897" y="31068"/>
                  </a:lnTo>
                  <a:lnTo>
                    <a:pt x="220" y="30629"/>
                  </a:lnTo>
                  <a:lnTo>
                    <a:pt x="132" y="30629"/>
                  </a:lnTo>
                  <a:lnTo>
                    <a:pt x="88" y="30673"/>
                  </a:lnTo>
                  <a:lnTo>
                    <a:pt x="45" y="30717"/>
                  </a:lnTo>
                  <a:lnTo>
                    <a:pt x="1" y="30761"/>
                  </a:lnTo>
                  <a:lnTo>
                    <a:pt x="1" y="30849"/>
                  </a:lnTo>
                  <a:lnTo>
                    <a:pt x="45" y="30893"/>
                  </a:lnTo>
                  <a:lnTo>
                    <a:pt x="88" y="30980"/>
                  </a:lnTo>
                  <a:lnTo>
                    <a:pt x="132" y="30980"/>
                  </a:lnTo>
                  <a:lnTo>
                    <a:pt x="2853" y="31419"/>
                  </a:lnTo>
                  <a:lnTo>
                    <a:pt x="6144" y="31682"/>
                  </a:lnTo>
                  <a:lnTo>
                    <a:pt x="9128" y="31770"/>
                  </a:lnTo>
                  <a:lnTo>
                    <a:pt x="11761" y="32472"/>
                  </a:lnTo>
                  <a:lnTo>
                    <a:pt x="14701" y="33306"/>
                  </a:lnTo>
                  <a:lnTo>
                    <a:pt x="17553" y="33876"/>
                  </a:lnTo>
                  <a:lnTo>
                    <a:pt x="17641" y="33876"/>
                  </a:lnTo>
                  <a:lnTo>
                    <a:pt x="18036" y="33701"/>
                  </a:lnTo>
                  <a:lnTo>
                    <a:pt x="18123" y="33613"/>
                  </a:lnTo>
                  <a:lnTo>
                    <a:pt x="18387" y="33043"/>
                  </a:lnTo>
                  <a:lnTo>
                    <a:pt x="18387" y="32999"/>
                  </a:lnTo>
                  <a:lnTo>
                    <a:pt x="18781" y="30322"/>
                  </a:lnTo>
                  <a:lnTo>
                    <a:pt x="19659" y="27470"/>
                  </a:lnTo>
                  <a:lnTo>
                    <a:pt x="20098" y="24135"/>
                  </a:lnTo>
                  <a:lnTo>
                    <a:pt x="20624" y="22116"/>
                  </a:lnTo>
                  <a:lnTo>
                    <a:pt x="21063" y="21414"/>
                  </a:lnTo>
                  <a:lnTo>
                    <a:pt x="21634" y="21107"/>
                  </a:lnTo>
                  <a:lnTo>
                    <a:pt x="23082" y="21414"/>
                  </a:lnTo>
                  <a:lnTo>
                    <a:pt x="26110" y="22204"/>
                  </a:lnTo>
                  <a:lnTo>
                    <a:pt x="26197" y="22204"/>
                  </a:lnTo>
                  <a:lnTo>
                    <a:pt x="27031" y="22073"/>
                  </a:lnTo>
                  <a:lnTo>
                    <a:pt x="27119" y="22029"/>
                  </a:lnTo>
                  <a:lnTo>
                    <a:pt x="29357" y="20844"/>
                  </a:lnTo>
                  <a:lnTo>
                    <a:pt x="33130" y="18738"/>
                  </a:lnTo>
                  <a:lnTo>
                    <a:pt x="35193" y="18123"/>
                  </a:lnTo>
                  <a:lnTo>
                    <a:pt x="35237" y="18123"/>
                  </a:lnTo>
                  <a:lnTo>
                    <a:pt x="37650" y="16763"/>
                  </a:lnTo>
                  <a:lnTo>
                    <a:pt x="41424" y="14306"/>
                  </a:lnTo>
                  <a:lnTo>
                    <a:pt x="48840" y="10620"/>
                  </a:lnTo>
                  <a:lnTo>
                    <a:pt x="51911" y="9918"/>
                  </a:lnTo>
                  <a:lnTo>
                    <a:pt x="55071" y="8821"/>
                  </a:lnTo>
                  <a:lnTo>
                    <a:pt x="59371" y="7241"/>
                  </a:lnTo>
                  <a:lnTo>
                    <a:pt x="63276" y="5574"/>
                  </a:lnTo>
                  <a:lnTo>
                    <a:pt x="63320" y="5574"/>
                  </a:lnTo>
                  <a:lnTo>
                    <a:pt x="65778" y="4038"/>
                  </a:lnTo>
                  <a:lnTo>
                    <a:pt x="65778" y="3994"/>
                  </a:lnTo>
                  <a:lnTo>
                    <a:pt x="67708" y="2195"/>
                  </a:lnTo>
                  <a:lnTo>
                    <a:pt x="68893" y="1756"/>
                  </a:lnTo>
                  <a:lnTo>
                    <a:pt x="70868" y="1405"/>
                  </a:lnTo>
                  <a:lnTo>
                    <a:pt x="73676" y="1186"/>
                  </a:lnTo>
                  <a:lnTo>
                    <a:pt x="76967" y="834"/>
                  </a:lnTo>
                  <a:lnTo>
                    <a:pt x="80478" y="352"/>
                  </a:lnTo>
                  <a:lnTo>
                    <a:pt x="81882" y="571"/>
                  </a:lnTo>
                  <a:lnTo>
                    <a:pt x="82233" y="834"/>
                  </a:lnTo>
                  <a:lnTo>
                    <a:pt x="82672" y="2458"/>
                  </a:lnTo>
                  <a:lnTo>
                    <a:pt x="83461" y="6144"/>
                  </a:lnTo>
                  <a:lnTo>
                    <a:pt x="84558" y="11059"/>
                  </a:lnTo>
                  <a:lnTo>
                    <a:pt x="84558" y="11146"/>
                  </a:lnTo>
                  <a:lnTo>
                    <a:pt x="84602" y="11190"/>
                  </a:lnTo>
                  <a:lnTo>
                    <a:pt x="84822" y="11190"/>
                  </a:lnTo>
                  <a:lnTo>
                    <a:pt x="84866" y="11146"/>
                  </a:lnTo>
                  <a:lnTo>
                    <a:pt x="84866" y="11059"/>
                  </a:lnTo>
                  <a:lnTo>
                    <a:pt x="84866" y="11015"/>
                  </a:lnTo>
                  <a:lnTo>
                    <a:pt x="83812" y="6056"/>
                  </a:lnTo>
                  <a:lnTo>
                    <a:pt x="82979" y="2370"/>
                  </a:lnTo>
                  <a:lnTo>
                    <a:pt x="82540" y="703"/>
                  </a:lnTo>
                  <a:lnTo>
                    <a:pt x="82496" y="615"/>
                  </a:lnTo>
                  <a:lnTo>
                    <a:pt x="82101" y="264"/>
                  </a:lnTo>
                  <a:lnTo>
                    <a:pt x="82013" y="220"/>
                  </a:lnTo>
                  <a:lnTo>
                    <a:pt x="8052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47"/>
            <p:cNvSpPr/>
            <p:nvPr/>
          </p:nvSpPr>
          <p:spPr>
            <a:xfrm>
              <a:off x="3555475" y="722150"/>
              <a:ext cx="443225" cy="703225"/>
            </a:xfrm>
            <a:custGeom>
              <a:avLst/>
              <a:gdLst/>
              <a:ahLst/>
              <a:cxnLst/>
              <a:rect l="l" t="t" r="r" b="b"/>
              <a:pathLst>
                <a:path w="17729" h="28129" extrusionOk="0">
                  <a:moveTo>
                    <a:pt x="17509" y="1"/>
                  </a:moveTo>
                  <a:lnTo>
                    <a:pt x="17465" y="45"/>
                  </a:lnTo>
                  <a:lnTo>
                    <a:pt x="14174" y="3248"/>
                  </a:lnTo>
                  <a:lnTo>
                    <a:pt x="14130" y="3248"/>
                  </a:lnTo>
                  <a:lnTo>
                    <a:pt x="9742" y="10225"/>
                  </a:lnTo>
                  <a:lnTo>
                    <a:pt x="7680" y="13121"/>
                  </a:lnTo>
                  <a:lnTo>
                    <a:pt x="7636" y="13121"/>
                  </a:lnTo>
                  <a:lnTo>
                    <a:pt x="6363" y="15710"/>
                  </a:lnTo>
                  <a:lnTo>
                    <a:pt x="4608" y="18913"/>
                  </a:lnTo>
                  <a:lnTo>
                    <a:pt x="3028" y="22073"/>
                  </a:lnTo>
                  <a:lnTo>
                    <a:pt x="1361" y="24969"/>
                  </a:lnTo>
                  <a:lnTo>
                    <a:pt x="1" y="27909"/>
                  </a:lnTo>
                  <a:lnTo>
                    <a:pt x="1" y="27953"/>
                  </a:lnTo>
                  <a:lnTo>
                    <a:pt x="1" y="28040"/>
                  </a:lnTo>
                  <a:lnTo>
                    <a:pt x="45" y="28084"/>
                  </a:lnTo>
                  <a:lnTo>
                    <a:pt x="88" y="28128"/>
                  </a:lnTo>
                  <a:lnTo>
                    <a:pt x="264" y="28128"/>
                  </a:lnTo>
                  <a:lnTo>
                    <a:pt x="352" y="28040"/>
                  </a:lnTo>
                  <a:lnTo>
                    <a:pt x="1668" y="25144"/>
                  </a:lnTo>
                  <a:lnTo>
                    <a:pt x="3336" y="22204"/>
                  </a:lnTo>
                  <a:lnTo>
                    <a:pt x="4915" y="19089"/>
                  </a:lnTo>
                  <a:lnTo>
                    <a:pt x="6671" y="15886"/>
                  </a:lnTo>
                  <a:lnTo>
                    <a:pt x="7943" y="13297"/>
                  </a:lnTo>
                  <a:lnTo>
                    <a:pt x="10005" y="10401"/>
                  </a:lnTo>
                  <a:lnTo>
                    <a:pt x="14437" y="3468"/>
                  </a:lnTo>
                  <a:lnTo>
                    <a:pt x="17685" y="308"/>
                  </a:lnTo>
                  <a:lnTo>
                    <a:pt x="17728" y="264"/>
                  </a:lnTo>
                  <a:lnTo>
                    <a:pt x="17728" y="176"/>
                  </a:lnTo>
                  <a:lnTo>
                    <a:pt x="17728" y="133"/>
                  </a:lnTo>
                  <a:lnTo>
                    <a:pt x="17685" y="45"/>
                  </a:lnTo>
                  <a:lnTo>
                    <a:pt x="1764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47"/>
            <p:cNvSpPr/>
            <p:nvPr/>
          </p:nvSpPr>
          <p:spPr>
            <a:xfrm>
              <a:off x="3597175" y="1741275"/>
              <a:ext cx="2098600" cy="818400"/>
            </a:xfrm>
            <a:custGeom>
              <a:avLst/>
              <a:gdLst/>
              <a:ahLst/>
              <a:cxnLst/>
              <a:rect l="l" t="t" r="r" b="b"/>
              <a:pathLst>
                <a:path w="83944" h="32736" extrusionOk="0">
                  <a:moveTo>
                    <a:pt x="77976" y="1"/>
                  </a:moveTo>
                  <a:lnTo>
                    <a:pt x="74773" y="264"/>
                  </a:lnTo>
                  <a:lnTo>
                    <a:pt x="72052" y="571"/>
                  </a:lnTo>
                  <a:lnTo>
                    <a:pt x="70121" y="1054"/>
                  </a:lnTo>
                  <a:lnTo>
                    <a:pt x="70077" y="1054"/>
                  </a:lnTo>
                  <a:lnTo>
                    <a:pt x="69068" y="1537"/>
                  </a:lnTo>
                  <a:lnTo>
                    <a:pt x="69024" y="1537"/>
                  </a:lnTo>
                  <a:lnTo>
                    <a:pt x="66742" y="3599"/>
                  </a:lnTo>
                  <a:lnTo>
                    <a:pt x="63934" y="5003"/>
                  </a:lnTo>
                  <a:lnTo>
                    <a:pt x="59371" y="6671"/>
                  </a:lnTo>
                  <a:lnTo>
                    <a:pt x="54719" y="8338"/>
                  </a:lnTo>
                  <a:lnTo>
                    <a:pt x="52306" y="9172"/>
                  </a:lnTo>
                  <a:lnTo>
                    <a:pt x="49410" y="9654"/>
                  </a:lnTo>
                  <a:lnTo>
                    <a:pt x="49322" y="9654"/>
                  </a:lnTo>
                  <a:lnTo>
                    <a:pt x="43486" y="12682"/>
                  </a:lnTo>
                  <a:lnTo>
                    <a:pt x="40283" y="14569"/>
                  </a:lnTo>
                  <a:lnTo>
                    <a:pt x="37430" y="16236"/>
                  </a:lnTo>
                  <a:lnTo>
                    <a:pt x="36202" y="16675"/>
                  </a:lnTo>
                  <a:lnTo>
                    <a:pt x="33174" y="17334"/>
                  </a:lnTo>
                  <a:lnTo>
                    <a:pt x="33130" y="17377"/>
                  </a:lnTo>
                  <a:lnTo>
                    <a:pt x="30453" y="18562"/>
                  </a:lnTo>
                  <a:lnTo>
                    <a:pt x="27996" y="19922"/>
                  </a:lnTo>
                  <a:lnTo>
                    <a:pt x="26899" y="20449"/>
                  </a:lnTo>
                  <a:lnTo>
                    <a:pt x="23696" y="19615"/>
                  </a:lnTo>
                  <a:lnTo>
                    <a:pt x="22599" y="19440"/>
                  </a:lnTo>
                  <a:lnTo>
                    <a:pt x="22467" y="19440"/>
                  </a:lnTo>
                  <a:lnTo>
                    <a:pt x="22028" y="19659"/>
                  </a:lnTo>
                  <a:lnTo>
                    <a:pt x="21940" y="19703"/>
                  </a:lnTo>
                  <a:lnTo>
                    <a:pt x="21633" y="20186"/>
                  </a:lnTo>
                  <a:lnTo>
                    <a:pt x="21589" y="20273"/>
                  </a:lnTo>
                  <a:lnTo>
                    <a:pt x="20712" y="25539"/>
                  </a:lnTo>
                  <a:lnTo>
                    <a:pt x="20010" y="28040"/>
                  </a:lnTo>
                  <a:lnTo>
                    <a:pt x="20010" y="28084"/>
                  </a:lnTo>
                  <a:lnTo>
                    <a:pt x="19571" y="31419"/>
                  </a:lnTo>
                  <a:lnTo>
                    <a:pt x="19176" y="32077"/>
                  </a:lnTo>
                  <a:lnTo>
                    <a:pt x="18123" y="32384"/>
                  </a:lnTo>
                  <a:lnTo>
                    <a:pt x="16236" y="32253"/>
                  </a:lnTo>
                  <a:lnTo>
                    <a:pt x="11848" y="31200"/>
                  </a:lnTo>
                  <a:lnTo>
                    <a:pt x="9303" y="30498"/>
                  </a:lnTo>
                  <a:lnTo>
                    <a:pt x="9303" y="30454"/>
                  </a:lnTo>
                  <a:lnTo>
                    <a:pt x="6319" y="30147"/>
                  </a:lnTo>
                  <a:lnTo>
                    <a:pt x="2282" y="29576"/>
                  </a:lnTo>
                  <a:lnTo>
                    <a:pt x="220" y="29225"/>
                  </a:lnTo>
                  <a:lnTo>
                    <a:pt x="132" y="29225"/>
                  </a:lnTo>
                  <a:lnTo>
                    <a:pt x="88" y="29269"/>
                  </a:lnTo>
                  <a:lnTo>
                    <a:pt x="44" y="29313"/>
                  </a:lnTo>
                  <a:lnTo>
                    <a:pt x="0" y="29357"/>
                  </a:lnTo>
                  <a:lnTo>
                    <a:pt x="0" y="29444"/>
                  </a:lnTo>
                  <a:lnTo>
                    <a:pt x="44" y="29488"/>
                  </a:lnTo>
                  <a:lnTo>
                    <a:pt x="88" y="29532"/>
                  </a:lnTo>
                  <a:lnTo>
                    <a:pt x="132" y="29576"/>
                  </a:lnTo>
                  <a:lnTo>
                    <a:pt x="2238" y="29883"/>
                  </a:lnTo>
                  <a:lnTo>
                    <a:pt x="6275" y="30498"/>
                  </a:lnTo>
                  <a:lnTo>
                    <a:pt x="9259" y="30805"/>
                  </a:lnTo>
                  <a:lnTo>
                    <a:pt x="11760" y="31507"/>
                  </a:lnTo>
                  <a:lnTo>
                    <a:pt x="16148" y="32604"/>
                  </a:lnTo>
                  <a:lnTo>
                    <a:pt x="16192" y="32604"/>
                  </a:lnTo>
                  <a:lnTo>
                    <a:pt x="18167" y="32735"/>
                  </a:lnTo>
                  <a:lnTo>
                    <a:pt x="18211" y="32735"/>
                  </a:lnTo>
                  <a:lnTo>
                    <a:pt x="19308" y="32384"/>
                  </a:lnTo>
                  <a:lnTo>
                    <a:pt x="19395" y="32341"/>
                  </a:lnTo>
                  <a:lnTo>
                    <a:pt x="19878" y="31595"/>
                  </a:lnTo>
                  <a:lnTo>
                    <a:pt x="19922" y="31507"/>
                  </a:lnTo>
                  <a:lnTo>
                    <a:pt x="20317" y="28128"/>
                  </a:lnTo>
                  <a:lnTo>
                    <a:pt x="21063" y="25627"/>
                  </a:lnTo>
                  <a:lnTo>
                    <a:pt x="21940" y="20361"/>
                  </a:lnTo>
                  <a:lnTo>
                    <a:pt x="22204" y="19922"/>
                  </a:lnTo>
                  <a:lnTo>
                    <a:pt x="22555" y="19791"/>
                  </a:lnTo>
                  <a:lnTo>
                    <a:pt x="23608" y="19966"/>
                  </a:lnTo>
                  <a:lnTo>
                    <a:pt x="26899" y="20800"/>
                  </a:lnTo>
                  <a:lnTo>
                    <a:pt x="26987" y="20756"/>
                  </a:lnTo>
                  <a:lnTo>
                    <a:pt x="28171" y="20230"/>
                  </a:lnTo>
                  <a:lnTo>
                    <a:pt x="30629" y="18869"/>
                  </a:lnTo>
                  <a:lnTo>
                    <a:pt x="33262" y="17685"/>
                  </a:lnTo>
                  <a:lnTo>
                    <a:pt x="36289" y="17026"/>
                  </a:lnTo>
                  <a:lnTo>
                    <a:pt x="37562" y="16544"/>
                  </a:lnTo>
                  <a:lnTo>
                    <a:pt x="37606" y="16544"/>
                  </a:lnTo>
                  <a:lnTo>
                    <a:pt x="40458" y="14876"/>
                  </a:lnTo>
                  <a:lnTo>
                    <a:pt x="43661" y="12989"/>
                  </a:lnTo>
                  <a:lnTo>
                    <a:pt x="49454" y="10005"/>
                  </a:lnTo>
                  <a:lnTo>
                    <a:pt x="52350" y="9523"/>
                  </a:lnTo>
                  <a:lnTo>
                    <a:pt x="52394" y="9523"/>
                  </a:lnTo>
                  <a:lnTo>
                    <a:pt x="54851" y="8689"/>
                  </a:lnTo>
                  <a:lnTo>
                    <a:pt x="59502" y="7022"/>
                  </a:lnTo>
                  <a:lnTo>
                    <a:pt x="64066" y="5310"/>
                  </a:lnTo>
                  <a:lnTo>
                    <a:pt x="66918" y="3906"/>
                  </a:lnTo>
                  <a:lnTo>
                    <a:pt x="66962" y="3906"/>
                  </a:lnTo>
                  <a:lnTo>
                    <a:pt x="69200" y="1844"/>
                  </a:lnTo>
                  <a:lnTo>
                    <a:pt x="70209" y="1405"/>
                  </a:lnTo>
                  <a:lnTo>
                    <a:pt x="72140" y="922"/>
                  </a:lnTo>
                  <a:lnTo>
                    <a:pt x="74773" y="571"/>
                  </a:lnTo>
                  <a:lnTo>
                    <a:pt x="78020" y="352"/>
                  </a:lnTo>
                  <a:lnTo>
                    <a:pt x="79556" y="571"/>
                  </a:lnTo>
                  <a:lnTo>
                    <a:pt x="80828" y="1537"/>
                  </a:lnTo>
                  <a:lnTo>
                    <a:pt x="81837" y="3423"/>
                  </a:lnTo>
                  <a:lnTo>
                    <a:pt x="82583" y="5925"/>
                  </a:lnTo>
                  <a:lnTo>
                    <a:pt x="83505" y="10795"/>
                  </a:lnTo>
                  <a:lnTo>
                    <a:pt x="83593" y="11410"/>
                  </a:lnTo>
                  <a:lnTo>
                    <a:pt x="83636" y="11454"/>
                  </a:lnTo>
                  <a:lnTo>
                    <a:pt x="83680" y="11497"/>
                  </a:lnTo>
                  <a:lnTo>
                    <a:pt x="83768" y="11541"/>
                  </a:lnTo>
                  <a:lnTo>
                    <a:pt x="83812" y="11541"/>
                  </a:lnTo>
                  <a:lnTo>
                    <a:pt x="83900" y="11497"/>
                  </a:lnTo>
                  <a:lnTo>
                    <a:pt x="83944" y="11454"/>
                  </a:lnTo>
                  <a:lnTo>
                    <a:pt x="83944" y="11410"/>
                  </a:lnTo>
                  <a:lnTo>
                    <a:pt x="83944" y="11322"/>
                  </a:lnTo>
                  <a:lnTo>
                    <a:pt x="83856" y="10708"/>
                  </a:lnTo>
                  <a:lnTo>
                    <a:pt x="82891" y="5837"/>
                  </a:lnTo>
                  <a:lnTo>
                    <a:pt x="82145" y="3292"/>
                  </a:lnTo>
                  <a:lnTo>
                    <a:pt x="82145" y="3248"/>
                  </a:lnTo>
                  <a:lnTo>
                    <a:pt x="81135" y="1317"/>
                  </a:lnTo>
                  <a:lnTo>
                    <a:pt x="81091" y="1273"/>
                  </a:lnTo>
                  <a:lnTo>
                    <a:pt x="79731" y="264"/>
                  </a:lnTo>
                  <a:lnTo>
                    <a:pt x="79643" y="220"/>
                  </a:lnTo>
                  <a:lnTo>
                    <a:pt x="780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47"/>
            <p:cNvSpPr/>
            <p:nvPr/>
          </p:nvSpPr>
          <p:spPr>
            <a:xfrm>
              <a:off x="3524775" y="759450"/>
              <a:ext cx="388350" cy="654950"/>
            </a:xfrm>
            <a:custGeom>
              <a:avLst/>
              <a:gdLst/>
              <a:ahLst/>
              <a:cxnLst/>
              <a:rect l="l" t="t" r="r" b="b"/>
              <a:pathLst>
                <a:path w="15534" h="26198" extrusionOk="0">
                  <a:moveTo>
                    <a:pt x="15358" y="1"/>
                  </a:moveTo>
                  <a:lnTo>
                    <a:pt x="15270" y="45"/>
                  </a:lnTo>
                  <a:lnTo>
                    <a:pt x="15227" y="89"/>
                  </a:lnTo>
                  <a:lnTo>
                    <a:pt x="11672" y="5442"/>
                  </a:lnTo>
                  <a:lnTo>
                    <a:pt x="10005" y="8250"/>
                  </a:lnTo>
                  <a:lnTo>
                    <a:pt x="7899" y="11278"/>
                  </a:lnTo>
                  <a:lnTo>
                    <a:pt x="7855" y="11278"/>
                  </a:lnTo>
                  <a:lnTo>
                    <a:pt x="6407" y="14613"/>
                  </a:lnTo>
                  <a:lnTo>
                    <a:pt x="4871" y="17685"/>
                  </a:lnTo>
                  <a:lnTo>
                    <a:pt x="2501" y="22204"/>
                  </a:lnTo>
                  <a:lnTo>
                    <a:pt x="0" y="25934"/>
                  </a:lnTo>
                  <a:lnTo>
                    <a:pt x="0" y="26022"/>
                  </a:lnTo>
                  <a:lnTo>
                    <a:pt x="0" y="26066"/>
                  </a:lnTo>
                  <a:lnTo>
                    <a:pt x="0" y="26154"/>
                  </a:lnTo>
                  <a:lnTo>
                    <a:pt x="88" y="26197"/>
                  </a:lnTo>
                  <a:lnTo>
                    <a:pt x="263" y="26197"/>
                  </a:lnTo>
                  <a:lnTo>
                    <a:pt x="307" y="26154"/>
                  </a:lnTo>
                  <a:lnTo>
                    <a:pt x="2808" y="22380"/>
                  </a:lnTo>
                  <a:lnTo>
                    <a:pt x="5178" y="17816"/>
                  </a:lnTo>
                  <a:lnTo>
                    <a:pt x="6714" y="14789"/>
                  </a:lnTo>
                  <a:lnTo>
                    <a:pt x="8206" y="11454"/>
                  </a:lnTo>
                  <a:lnTo>
                    <a:pt x="10268" y="8426"/>
                  </a:lnTo>
                  <a:lnTo>
                    <a:pt x="11936" y="5618"/>
                  </a:lnTo>
                  <a:lnTo>
                    <a:pt x="15534" y="264"/>
                  </a:lnTo>
                  <a:lnTo>
                    <a:pt x="15534" y="220"/>
                  </a:lnTo>
                  <a:lnTo>
                    <a:pt x="15534" y="133"/>
                  </a:lnTo>
                  <a:lnTo>
                    <a:pt x="15534" y="89"/>
                  </a:lnTo>
                  <a:lnTo>
                    <a:pt x="15490" y="45"/>
                  </a:lnTo>
                  <a:lnTo>
                    <a:pt x="1540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47"/>
            <p:cNvSpPr/>
            <p:nvPr/>
          </p:nvSpPr>
          <p:spPr>
            <a:xfrm>
              <a:off x="3586200" y="1781875"/>
              <a:ext cx="2077775" cy="817300"/>
            </a:xfrm>
            <a:custGeom>
              <a:avLst/>
              <a:gdLst/>
              <a:ahLst/>
              <a:cxnLst/>
              <a:rect l="l" t="t" r="r" b="b"/>
              <a:pathLst>
                <a:path w="83111" h="32692" extrusionOk="0">
                  <a:moveTo>
                    <a:pt x="79907" y="0"/>
                  </a:moveTo>
                  <a:lnTo>
                    <a:pt x="74246" y="483"/>
                  </a:lnTo>
                  <a:lnTo>
                    <a:pt x="74202" y="483"/>
                  </a:lnTo>
                  <a:lnTo>
                    <a:pt x="72008" y="1053"/>
                  </a:lnTo>
                  <a:lnTo>
                    <a:pt x="71964" y="1053"/>
                  </a:lnTo>
                  <a:lnTo>
                    <a:pt x="70780" y="1580"/>
                  </a:lnTo>
                  <a:lnTo>
                    <a:pt x="70736" y="1624"/>
                  </a:lnTo>
                  <a:lnTo>
                    <a:pt x="68761" y="3335"/>
                  </a:lnTo>
                  <a:lnTo>
                    <a:pt x="66392" y="4476"/>
                  </a:lnTo>
                  <a:lnTo>
                    <a:pt x="61565" y="6231"/>
                  </a:lnTo>
                  <a:lnTo>
                    <a:pt x="58669" y="7284"/>
                  </a:lnTo>
                  <a:lnTo>
                    <a:pt x="53579" y="9040"/>
                  </a:lnTo>
                  <a:lnTo>
                    <a:pt x="50902" y="9303"/>
                  </a:lnTo>
                  <a:lnTo>
                    <a:pt x="49849" y="9654"/>
                  </a:lnTo>
                  <a:lnTo>
                    <a:pt x="46865" y="11234"/>
                  </a:lnTo>
                  <a:lnTo>
                    <a:pt x="41511" y="14174"/>
                  </a:lnTo>
                  <a:lnTo>
                    <a:pt x="38703" y="15666"/>
                  </a:lnTo>
                  <a:lnTo>
                    <a:pt x="35719" y="16499"/>
                  </a:lnTo>
                  <a:lnTo>
                    <a:pt x="33218" y="16982"/>
                  </a:lnTo>
                  <a:lnTo>
                    <a:pt x="31199" y="17509"/>
                  </a:lnTo>
                  <a:lnTo>
                    <a:pt x="31156" y="17552"/>
                  </a:lnTo>
                  <a:lnTo>
                    <a:pt x="27996" y="19176"/>
                  </a:lnTo>
                  <a:lnTo>
                    <a:pt x="27162" y="19571"/>
                  </a:lnTo>
                  <a:lnTo>
                    <a:pt x="23652" y="18649"/>
                  </a:lnTo>
                  <a:lnTo>
                    <a:pt x="23608" y="18649"/>
                  </a:lnTo>
                  <a:lnTo>
                    <a:pt x="23082" y="18737"/>
                  </a:lnTo>
                  <a:lnTo>
                    <a:pt x="22994" y="18781"/>
                  </a:lnTo>
                  <a:lnTo>
                    <a:pt x="22950" y="18825"/>
                  </a:lnTo>
                  <a:lnTo>
                    <a:pt x="22643" y="19922"/>
                  </a:lnTo>
                  <a:lnTo>
                    <a:pt x="22599" y="19922"/>
                  </a:lnTo>
                  <a:lnTo>
                    <a:pt x="22160" y="23476"/>
                  </a:lnTo>
                  <a:lnTo>
                    <a:pt x="21282" y="27952"/>
                  </a:lnTo>
                  <a:lnTo>
                    <a:pt x="21282" y="27996"/>
                  </a:lnTo>
                  <a:lnTo>
                    <a:pt x="20975" y="31199"/>
                  </a:lnTo>
                  <a:lnTo>
                    <a:pt x="20931" y="31857"/>
                  </a:lnTo>
                  <a:lnTo>
                    <a:pt x="20668" y="32340"/>
                  </a:lnTo>
                  <a:lnTo>
                    <a:pt x="18913" y="32340"/>
                  </a:lnTo>
                  <a:lnTo>
                    <a:pt x="13823" y="31155"/>
                  </a:lnTo>
                  <a:lnTo>
                    <a:pt x="8382" y="29795"/>
                  </a:lnTo>
                  <a:lnTo>
                    <a:pt x="5047" y="29181"/>
                  </a:lnTo>
                  <a:lnTo>
                    <a:pt x="1273" y="28566"/>
                  </a:lnTo>
                  <a:lnTo>
                    <a:pt x="220" y="28391"/>
                  </a:lnTo>
                  <a:lnTo>
                    <a:pt x="132" y="28391"/>
                  </a:lnTo>
                  <a:lnTo>
                    <a:pt x="88" y="28435"/>
                  </a:lnTo>
                  <a:lnTo>
                    <a:pt x="44" y="28479"/>
                  </a:lnTo>
                  <a:lnTo>
                    <a:pt x="0" y="28566"/>
                  </a:lnTo>
                  <a:lnTo>
                    <a:pt x="0" y="28610"/>
                  </a:lnTo>
                  <a:lnTo>
                    <a:pt x="44" y="28698"/>
                  </a:lnTo>
                  <a:lnTo>
                    <a:pt x="88" y="28742"/>
                  </a:lnTo>
                  <a:lnTo>
                    <a:pt x="132" y="28742"/>
                  </a:lnTo>
                  <a:lnTo>
                    <a:pt x="1229" y="28917"/>
                  </a:lnTo>
                  <a:lnTo>
                    <a:pt x="4959" y="29532"/>
                  </a:lnTo>
                  <a:lnTo>
                    <a:pt x="8294" y="30146"/>
                  </a:lnTo>
                  <a:lnTo>
                    <a:pt x="13735" y="31506"/>
                  </a:lnTo>
                  <a:lnTo>
                    <a:pt x="18825" y="32647"/>
                  </a:lnTo>
                  <a:lnTo>
                    <a:pt x="18869" y="32691"/>
                  </a:lnTo>
                  <a:lnTo>
                    <a:pt x="20756" y="32691"/>
                  </a:lnTo>
                  <a:lnTo>
                    <a:pt x="20844" y="32647"/>
                  </a:lnTo>
                  <a:lnTo>
                    <a:pt x="20931" y="32603"/>
                  </a:lnTo>
                  <a:lnTo>
                    <a:pt x="21239" y="32033"/>
                  </a:lnTo>
                  <a:lnTo>
                    <a:pt x="21239" y="31945"/>
                  </a:lnTo>
                  <a:lnTo>
                    <a:pt x="21326" y="31243"/>
                  </a:lnTo>
                  <a:lnTo>
                    <a:pt x="21633" y="28040"/>
                  </a:lnTo>
                  <a:lnTo>
                    <a:pt x="22467" y="23564"/>
                  </a:lnTo>
                  <a:lnTo>
                    <a:pt x="22950" y="20010"/>
                  </a:lnTo>
                  <a:lnTo>
                    <a:pt x="23257" y="19044"/>
                  </a:lnTo>
                  <a:lnTo>
                    <a:pt x="23608" y="19001"/>
                  </a:lnTo>
                  <a:lnTo>
                    <a:pt x="27119" y="19966"/>
                  </a:lnTo>
                  <a:lnTo>
                    <a:pt x="27250" y="19922"/>
                  </a:lnTo>
                  <a:lnTo>
                    <a:pt x="28172" y="19527"/>
                  </a:lnTo>
                  <a:lnTo>
                    <a:pt x="31287" y="17860"/>
                  </a:lnTo>
                  <a:lnTo>
                    <a:pt x="33306" y="17333"/>
                  </a:lnTo>
                  <a:lnTo>
                    <a:pt x="35807" y="16850"/>
                  </a:lnTo>
                  <a:lnTo>
                    <a:pt x="38791" y="15973"/>
                  </a:lnTo>
                  <a:lnTo>
                    <a:pt x="38835" y="15973"/>
                  </a:lnTo>
                  <a:lnTo>
                    <a:pt x="41643" y="14481"/>
                  </a:lnTo>
                  <a:lnTo>
                    <a:pt x="46996" y="11541"/>
                  </a:lnTo>
                  <a:lnTo>
                    <a:pt x="49980" y="10005"/>
                  </a:lnTo>
                  <a:lnTo>
                    <a:pt x="50990" y="9654"/>
                  </a:lnTo>
                  <a:lnTo>
                    <a:pt x="53622" y="9347"/>
                  </a:lnTo>
                  <a:lnTo>
                    <a:pt x="53666" y="9347"/>
                  </a:lnTo>
                  <a:lnTo>
                    <a:pt x="58800" y="7592"/>
                  </a:lnTo>
                  <a:lnTo>
                    <a:pt x="61696" y="6539"/>
                  </a:lnTo>
                  <a:lnTo>
                    <a:pt x="66523" y="4783"/>
                  </a:lnTo>
                  <a:lnTo>
                    <a:pt x="68937" y="3642"/>
                  </a:lnTo>
                  <a:lnTo>
                    <a:pt x="68981" y="3642"/>
                  </a:lnTo>
                  <a:lnTo>
                    <a:pt x="70911" y="1887"/>
                  </a:lnTo>
                  <a:lnTo>
                    <a:pt x="72096" y="1361"/>
                  </a:lnTo>
                  <a:lnTo>
                    <a:pt x="74290" y="834"/>
                  </a:lnTo>
                  <a:lnTo>
                    <a:pt x="79863" y="351"/>
                  </a:lnTo>
                  <a:lnTo>
                    <a:pt x="80126" y="527"/>
                  </a:lnTo>
                  <a:lnTo>
                    <a:pt x="80390" y="1010"/>
                  </a:lnTo>
                  <a:lnTo>
                    <a:pt x="80872" y="3247"/>
                  </a:lnTo>
                  <a:lnTo>
                    <a:pt x="82276" y="10137"/>
                  </a:lnTo>
                  <a:lnTo>
                    <a:pt x="82759" y="12375"/>
                  </a:lnTo>
                  <a:lnTo>
                    <a:pt x="82803" y="12462"/>
                  </a:lnTo>
                  <a:lnTo>
                    <a:pt x="82847" y="12506"/>
                  </a:lnTo>
                  <a:lnTo>
                    <a:pt x="83066" y="12506"/>
                  </a:lnTo>
                  <a:lnTo>
                    <a:pt x="83110" y="12462"/>
                  </a:lnTo>
                  <a:lnTo>
                    <a:pt x="83110" y="12375"/>
                  </a:lnTo>
                  <a:lnTo>
                    <a:pt x="83110" y="12331"/>
                  </a:lnTo>
                  <a:lnTo>
                    <a:pt x="82584" y="10049"/>
                  </a:lnTo>
                  <a:lnTo>
                    <a:pt x="81223" y="3160"/>
                  </a:lnTo>
                  <a:lnTo>
                    <a:pt x="80741" y="922"/>
                  </a:lnTo>
                  <a:lnTo>
                    <a:pt x="80697" y="878"/>
                  </a:lnTo>
                  <a:lnTo>
                    <a:pt x="80433" y="351"/>
                  </a:lnTo>
                  <a:lnTo>
                    <a:pt x="80390" y="264"/>
                  </a:lnTo>
                  <a:lnTo>
                    <a:pt x="8003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47"/>
            <p:cNvSpPr/>
            <p:nvPr/>
          </p:nvSpPr>
          <p:spPr>
            <a:xfrm>
              <a:off x="3491850" y="750675"/>
              <a:ext cx="392750" cy="747100"/>
            </a:xfrm>
            <a:custGeom>
              <a:avLst/>
              <a:gdLst/>
              <a:ahLst/>
              <a:cxnLst/>
              <a:rect l="l" t="t" r="r" b="b"/>
              <a:pathLst>
                <a:path w="15710" h="29884" extrusionOk="0">
                  <a:moveTo>
                    <a:pt x="15490" y="1"/>
                  </a:moveTo>
                  <a:lnTo>
                    <a:pt x="15447" y="45"/>
                  </a:lnTo>
                  <a:lnTo>
                    <a:pt x="15403" y="89"/>
                  </a:lnTo>
                  <a:lnTo>
                    <a:pt x="13165" y="3380"/>
                  </a:lnTo>
                  <a:lnTo>
                    <a:pt x="10356" y="8119"/>
                  </a:lnTo>
                  <a:lnTo>
                    <a:pt x="8996" y="10006"/>
                  </a:lnTo>
                  <a:lnTo>
                    <a:pt x="8996" y="10049"/>
                  </a:lnTo>
                  <a:lnTo>
                    <a:pt x="7636" y="12682"/>
                  </a:lnTo>
                  <a:lnTo>
                    <a:pt x="6100" y="16456"/>
                  </a:lnTo>
                  <a:lnTo>
                    <a:pt x="3072" y="22160"/>
                  </a:lnTo>
                  <a:lnTo>
                    <a:pt x="878" y="25232"/>
                  </a:lnTo>
                  <a:lnTo>
                    <a:pt x="352" y="25846"/>
                  </a:lnTo>
                  <a:lnTo>
                    <a:pt x="88" y="26197"/>
                  </a:lnTo>
                  <a:lnTo>
                    <a:pt x="1" y="26373"/>
                  </a:lnTo>
                  <a:lnTo>
                    <a:pt x="1" y="26461"/>
                  </a:lnTo>
                  <a:lnTo>
                    <a:pt x="264" y="27865"/>
                  </a:lnTo>
                  <a:lnTo>
                    <a:pt x="308" y="27953"/>
                  </a:lnTo>
                  <a:lnTo>
                    <a:pt x="2370" y="29839"/>
                  </a:lnTo>
                  <a:lnTo>
                    <a:pt x="2458" y="29883"/>
                  </a:lnTo>
                  <a:lnTo>
                    <a:pt x="2546" y="29883"/>
                  </a:lnTo>
                  <a:lnTo>
                    <a:pt x="2590" y="29839"/>
                  </a:lnTo>
                  <a:lnTo>
                    <a:pt x="2633" y="29752"/>
                  </a:lnTo>
                  <a:lnTo>
                    <a:pt x="2633" y="29708"/>
                  </a:lnTo>
                  <a:lnTo>
                    <a:pt x="2633" y="29620"/>
                  </a:lnTo>
                  <a:lnTo>
                    <a:pt x="2590" y="29576"/>
                  </a:lnTo>
                  <a:lnTo>
                    <a:pt x="615" y="27733"/>
                  </a:lnTo>
                  <a:lnTo>
                    <a:pt x="352" y="26461"/>
                  </a:lnTo>
                  <a:lnTo>
                    <a:pt x="659" y="26022"/>
                  </a:lnTo>
                  <a:lnTo>
                    <a:pt x="1142" y="25408"/>
                  </a:lnTo>
                  <a:lnTo>
                    <a:pt x="3379" y="22380"/>
                  </a:lnTo>
                  <a:lnTo>
                    <a:pt x="3379" y="22336"/>
                  </a:lnTo>
                  <a:lnTo>
                    <a:pt x="6407" y="16631"/>
                  </a:lnTo>
                  <a:lnTo>
                    <a:pt x="6451" y="16588"/>
                  </a:lnTo>
                  <a:lnTo>
                    <a:pt x="7943" y="12814"/>
                  </a:lnTo>
                  <a:lnTo>
                    <a:pt x="9303" y="10225"/>
                  </a:lnTo>
                  <a:lnTo>
                    <a:pt x="10664" y="8294"/>
                  </a:lnTo>
                  <a:lnTo>
                    <a:pt x="13472" y="3555"/>
                  </a:lnTo>
                  <a:lnTo>
                    <a:pt x="15666" y="264"/>
                  </a:lnTo>
                  <a:lnTo>
                    <a:pt x="15710" y="220"/>
                  </a:lnTo>
                  <a:lnTo>
                    <a:pt x="15710" y="132"/>
                  </a:lnTo>
                  <a:lnTo>
                    <a:pt x="15666" y="89"/>
                  </a:lnTo>
                  <a:lnTo>
                    <a:pt x="15622" y="45"/>
                  </a:lnTo>
                  <a:lnTo>
                    <a:pt x="1557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47"/>
            <p:cNvSpPr/>
            <p:nvPr/>
          </p:nvSpPr>
          <p:spPr>
            <a:xfrm>
              <a:off x="3630075" y="1825750"/>
              <a:ext cx="1999875" cy="810725"/>
            </a:xfrm>
            <a:custGeom>
              <a:avLst/>
              <a:gdLst/>
              <a:ahLst/>
              <a:cxnLst/>
              <a:rect l="l" t="t" r="r" b="b"/>
              <a:pathLst>
                <a:path w="79995" h="32429" extrusionOk="0">
                  <a:moveTo>
                    <a:pt x="76484" y="1"/>
                  </a:moveTo>
                  <a:lnTo>
                    <a:pt x="73676" y="264"/>
                  </a:lnTo>
                  <a:lnTo>
                    <a:pt x="73632" y="264"/>
                  </a:lnTo>
                  <a:lnTo>
                    <a:pt x="70824" y="1185"/>
                  </a:lnTo>
                  <a:lnTo>
                    <a:pt x="70780" y="1229"/>
                  </a:lnTo>
                  <a:lnTo>
                    <a:pt x="68586" y="2897"/>
                  </a:lnTo>
                  <a:lnTo>
                    <a:pt x="61565" y="5661"/>
                  </a:lnTo>
                  <a:lnTo>
                    <a:pt x="58274" y="6802"/>
                  </a:lnTo>
                  <a:lnTo>
                    <a:pt x="55422" y="7855"/>
                  </a:lnTo>
                  <a:lnTo>
                    <a:pt x="52613" y="8777"/>
                  </a:lnTo>
                  <a:lnTo>
                    <a:pt x="49235" y="9084"/>
                  </a:lnTo>
                  <a:lnTo>
                    <a:pt x="49191" y="9084"/>
                  </a:lnTo>
                  <a:lnTo>
                    <a:pt x="46075" y="10663"/>
                  </a:lnTo>
                  <a:lnTo>
                    <a:pt x="43311" y="12112"/>
                  </a:lnTo>
                  <a:lnTo>
                    <a:pt x="40546" y="13647"/>
                  </a:lnTo>
                  <a:lnTo>
                    <a:pt x="37738" y="15052"/>
                  </a:lnTo>
                  <a:lnTo>
                    <a:pt x="32604" y="16149"/>
                  </a:lnTo>
                  <a:lnTo>
                    <a:pt x="28435" y="16982"/>
                  </a:lnTo>
                  <a:lnTo>
                    <a:pt x="28391" y="17026"/>
                  </a:lnTo>
                  <a:lnTo>
                    <a:pt x="25846" y="18299"/>
                  </a:lnTo>
                  <a:lnTo>
                    <a:pt x="25188" y="18562"/>
                  </a:lnTo>
                  <a:lnTo>
                    <a:pt x="22906" y="18211"/>
                  </a:lnTo>
                  <a:lnTo>
                    <a:pt x="22775" y="18255"/>
                  </a:lnTo>
                  <a:lnTo>
                    <a:pt x="22204" y="18562"/>
                  </a:lnTo>
                  <a:lnTo>
                    <a:pt x="22160" y="18606"/>
                  </a:lnTo>
                  <a:lnTo>
                    <a:pt x="21809" y="19396"/>
                  </a:lnTo>
                  <a:lnTo>
                    <a:pt x="21809" y="19440"/>
                  </a:lnTo>
                  <a:lnTo>
                    <a:pt x="21546" y="20405"/>
                  </a:lnTo>
                  <a:lnTo>
                    <a:pt x="20624" y="25671"/>
                  </a:lnTo>
                  <a:lnTo>
                    <a:pt x="20317" y="28830"/>
                  </a:lnTo>
                  <a:lnTo>
                    <a:pt x="19352" y="31551"/>
                  </a:lnTo>
                  <a:lnTo>
                    <a:pt x="18913" y="32033"/>
                  </a:lnTo>
                  <a:lnTo>
                    <a:pt x="13911" y="30980"/>
                  </a:lnTo>
                  <a:lnTo>
                    <a:pt x="10576" y="30190"/>
                  </a:lnTo>
                  <a:lnTo>
                    <a:pt x="7504" y="29576"/>
                  </a:lnTo>
                  <a:lnTo>
                    <a:pt x="5442" y="29269"/>
                  </a:lnTo>
                  <a:lnTo>
                    <a:pt x="3687" y="29313"/>
                  </a:lnTo>
                  <a:lnTo>
                    <a:pt x="220" y="28172"/>
                  </a:lnTo>
                  <a:lnTo>
                    <a:pt x="88" y="28172"/>
                  </a:lnTo>
                  <a:lnTo>
                    <a:pt x="44" y="28216"/>
                  </a:lnTo>
                  <a:lnTo>
                    <a:pt x="1" y="28259"/>
                  </a:lnTo>
                  <a:lnTo>
                    <a:pt x="1" y="28347"/>
                  </a:lnTo>
                  <a:lnTo>
                    <a:pt x="1" y="28391"/>
                  </a:lnTo>
                  <a:lnTo>
                    <a:pt x="44" y="28479"/>
                  </a:lnTo>
                  <a:lnTo>
                    <a:pt x="88" y="28479"/>
                  </a:lnTo>
                  <a:lnTo>
                    <a:pt x="3643" y="29664"/>
                  </a:lnTo>
                  <a:lnTo>
                    <a:pt x="3687" y="29664"/>
                  </a:lnTo>
                  <a:lnTo>
                    <a:pt x="5442" y="29620"/>
                  </a:lnTo>
                  <a:lnTo>
                    <a:pt x="7460" y="29927"/>
                  </a:lnTo>
                  <a:lnTo>
                    <a:pt x="10488" y="30541"/>
                  </a:lnTo>
                  <a:lnTo>
                    <a:pt x="13823" y="31331"/>
                  </a:lnTo>
                  <a:lnTo>
                    <a:pt x="18913" y="32428"/>
                  </a:lnTo>
                  <a:lnTo>
                    <a:pt x="18957" y="32428"/>
                  </a:lnTo>
                  <a:lnTo>
                    <a:pt x="19045" y="32384"/>
                  </a:lnTo>
                  <a:lnTo>
                    <a:pt x="19089" y="32340"/>
                  </a:lnTo>
                  <a:lnTo>
                    <a:pt x="19659" y="31726"/>
                  </a:lnTo>
                  <a:lnTo>
                    <a:pt x="19703" y="31682"/>
                  </a:lnTo>
                  <a:lnTo>
                    <a:pt x="20668" y="28918"/>
                  </a:lnTo>
                  <a:lnTo>
                    <a:pt x="20668" y="28874"/>
                  </a:lnTo>
                  <a:lnTo>
                    <a:pt x="20975" y="25714"/>
                  </a:lnTo>
                  <a:lnTo>
                    <a:pt x="21897" y="20493"/>
                  </a:lnTo>
                  <a:lnTo>
                    <a:pt x="22116" y="19527"/>
                  </a:lnTo>
                  <a:lnTo>
                    <a:pt x="22467" y="18825"/>
                  </a:lnTo>
                  <a:lnTo>
                    <a:pt x="22906" y="18562"/>
                  </a:lnTo>
                  <a:lnTo>
                    <a:pt x="25188" y="18913"/>
                  </a:lnTo>
                  <a:lnTo>
                    <a:pt x="25276" y="18913"/>
                  </a:lnTo>
                  <a:lnTo>
                    <a:pt x="25978" y="18606"/>
                  </a:lnTo>
                  <a:lnTo>
                    <a:pt x="28523" y="17333"/>
                  </a:lnTo>
                  <a:lnTo>
                    <a:pt x="32692" y="16500"/>
                  </a:lnTo>
                  <a:lnTo>
                    <a:pt x="37826" y="15359"/>
                  </a:lnTo>
                  <a:lnTo>
                    <a:pt x="37869" y="15359"/>
                  </a:lnTo>
                  <a:lnTo>
                    <a:pt x="40678" y="13955"/>
                  </a:lnTo>
                  <a:lnTo>
                    <a:pt x="43442" y="12419"/>
                  </a:lnTo>
                  <a:lnTo>
                    <a:pt x="46251" y="10971"/>
                  </a:lnTo>
                  <a:lnTo>
                    <a:pt x="49322" y="9435"/>
                  </a:lnTo>
                  <a:lnTo>
                    <a:pt x="52657" y="9128"/>
                  </a:lnTo>
                  <a:lnTo>
                    <a:pt x="52701" y="9128"/>
                  </a:lnTo>
                  <a:lnTo>
                    <a:pt x="55553" y="8206"/>
                  </a:lnTo>
                  <a:lnTo>
                    <a:pt x="58362" y="7153"/>
                  </a:lnTo>
                  <a:lnTo>
                    <a:pt x="61697" y="5968"/>
                  </a:lnTo>
                  <a:lnTo>
                    <a:pt x="68761" y="3248"/>
                  </a:lnTo>
                  <a:lnTo>
                    <a:pt x="68805" y="3204"/>
                  </a:lnTo>
                  <a:lnTo>
                    <a:pt x="70999" y="1536"/>
                  </a:lnTo>
                  <a:lnTo>
                    <a:pt x="73764" y="615"/>
                  </a:lnTo>
                  <a:lnTo>
                    <a:pt x="76440" y="352"/>
                  </a:lnTo>
                  <a:lnTo>
                    <a:pt x="76660" y="527"/>
                  </a:lnTo>
                  <a:lnTo>
                    <a:pt x="77143" y="2019"/>
                  </a:lnTo>
                  <a:lnTo>
                    <a:pt x="78108" y="6144"/>
                  </a:lnTo>
                  <a:lnTo>
                    <a:pt x="79688" y="12331"/>
                  </a:lnTo>
                  <a:lnTo>
                    <a:pt x="79688" y="12375"/>
                  </a:lnTo>
                  <a:lnTo>
                    <a:pt x="79732" y="12419"/>
                  </a:lnTo>
                  <a:lnTo>
                    <a:pt x="79819" y="12463"/>
                  </a:lnTo>
                  <a:lnTo>
                    <a:pt x="79907" y="12463"/>
                  </a:lnTo>
                  <a:lnTo>
                    <a:pt x="79951" y="12419"/>
                  </a:lnTo>
                  <a:lnTo>
                    <a:pt x="79995" y="12375"/>
                  </a:lnTo>
                  <a:lnTo>
                    <a:pt x="79995" y="12287"/>
                  </a:lnTo>
                  <a:lnTo>
                    <a:pt x="79995" y="12243"/>
                  </a:lnTo>
                  <a:lnTo>
                    <a:pt x="78459" y="6056"/>
                  </a:lnTo>
                  <a:lnTo>
                    <a:pt x="77494" y="1931"/>
                  </a:lnTo>
                  <a:lnTo>
                    <a:pt x="76967" y="352"/>
                  </a:lnTo>
                  <a:lnTo>
                    <a:pt x="76923" y="264"/>
                  </a:lnTo>
                  <a:lnTo>
                    <a:pt x="76616" y="44"/>
                  </a:lnTo>
                  <a:lnTo>
                    <a:pt x="7648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47"/>
            <p:cNvSpPr/>
            <p:nvPr/>
          </p:nvSpPr>
          <p:spPr>
            <a:xfrm>
              <a:off x="3466625" y="829675"/>
              <a:ext cx="329125" cy="579250"/>
            </a:xfrm>
            <a:custGeom>
              <a:avLst/>
              <a:gdLst/>
              <a:ahLst/>
              <a:cxnLst/>
              <a:rect l="l" t="t" r="r" b="b"/>
              <a:pathLst>
                <a:path w="13165" h="23170" extrusionOk="0">
                  <a:moveTo>
                    <a:pt x="12901" y="0"/>
                  </a:moveTo>
                  <a:lnTo>
                    <a:pt x="12857" y="88"/>
                  </a:lnTo>
                  <a:lnTo>
                    <a:pt x="11014" y="3467"/>
                  </a:lnTo>
                  <a:lnTo>
                    <a:pt x="9786" y="5310"/>
                  </a:lnTo>
                  <a:lnTo>
                    <a:pt x="8338" y="7767"/>
                  </a:lnTo>
                  <a:lnTo>
                    <a:pt x="6977" y="11102"/>
                  </a:lnTo>
                  <a:lnTo>
                    <a:pt x="5573" y="14568"/>
                  </a:lnTo>
                  <a:lnTo>
                    <a:pt x="3467" y="18562"/>
                  </a:lnTo>
                  <a:lnTo>
                    <a:pt x="1624" y="21107"/>
                  </a:lnTo>
                  <a:lnTo>
                    <a:pt x="44" y="22862"/>
                  </a:lnTo>
                  <a:lnTo>
                    <a:pt x="44" y="22950"/>
                  </a:lnTo>
                  <a:lnTo>
                    <a:pt x="0" y="22994"/>
                  </a:lnTo>
                  <a:lnTo>
                    <a:pt x="44" y="23081"/>
                  </a:lnTo>
                  <a:lnTo>
                    <a:pt x="88" y="23125"/>
                  </a:lnTo>
                  <a:lnTo>
                    <a:pt x="176" y="23169"/>
                  </a:lnTo>
                  <a:lnTo>
                    <a:pt x="264" y="23125"/>
                  </a:lnTo>
                  <a:lnTo>
                    <a:pt x="308" y="23081"/>
                  </a:lnTo>
                  <a:lnTo>
                    <a:pt x="1887" y="21326"/>
                  </a:lnTo>
                  <a:lnTo>
                    <a:pt x="3730" y="18737"/>
                  </a:lnTo>
                  <a:lnTo>
                    <a:pt x="3774" y="18737"/>
                  </a:lnTo>
                  <a:lnTo>
                    <a:pt x="5880" y="14700"/>
                  </a:lnTo>
                  <a:lnTo>
                    <a:pt x="7328" y="11234"/>
                  </a:lnTo>
                  <a:lnTo>
                    <a:pt x="8645" y="7943"/>
                  </a:lnTo>
                  <a:lnTo>
                    <a:pt x="10093" y="5485"/>
                  </a:lnTo>
                  <a:lnTo>
                    <a:pt x="11322" y="3642"/>
                  </a:lnTo>
                  <a:lnTo>
                    <a:pt x="13165" y="220"/>
                  </a:lnTo>
                  <a:lnTo>
                    <a:pt x="13165" y="176"/>
                  </a:lnTo>
                  <a:lnTo>
                    <a:pt x="13165" y="88"/>
                  </a:lnTo>
                  <a:lnTo>
                    <a:pt x="13165" y="44"/>
                  </a:lnTo>
                  <a:lnTo>
                    <a:pt x="1307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47"/>
            <p:cNvSpPr/>
            <p:nvPr/>
          </p:nvSpPr>
          <p:spPr>
            <a:xfrm>
              <a:off x="3663000" y="692550"/>
              <a:ext cx="735000" cy="1528150"/>
            </a:xfrm>
            <a:custGeom>
              <a:avLst/>
              <a:gdLst/>
              <a:ahLst/>
              <a:cxnLst/>
              <a:rect l="l" t="t" r="r" b="b"/>
              <a:pathLst>
                <a:path w="29400" h="61126" extrusionOk="0">
                  <a:moveTo>
                    <a:pt x="25977" y="0"/>
                  </a:moveTo>
                  <a:lnTo>
                    <a:pt x="25933" y="44"/>
                  </a:lnTo>
                  <a:lnTo>
                    <a:pt x="25890" y="88"/>
                  </a:lnTo>
                  <a:lnTo>
                    <a:pt x="25275" y="1492"/>
                  </a:lnTo>
                  <a:lnTo>
                    <a:pt x="24880" y="2896"/>
                  </a:lnTo>
                  <a:lnTo>
                    <a:pt x="23476" y="4959"/>
                  </a:lnTo>
                  <a:lnTo>
                    <a:pt x="23476" y="5003"/>
                  </a:lnTo>
                  <a:lnTo>
                    <a:pt x="21501" y="8776"/>
                  </a:lnTo>
                  <a:lnTo>
                    <a:pt x="18737" y="12682"/>
                  </a:lnTo>
                  <a:lnTo>
                    <a:pt x="15709" y="16324"/>
                  </a:lnTo>
                  <a:lnTo>
                    <a:pt x="12067" y="20317"/>
                  </a:lnTo>
                  <a:lnTo>
                    <a:pt x="9741" y="23169"/>
                  </a:lnTo>
                  <a:lnTo>
                    <a:pt x="9741" y="23257"/>
                  </a:lnTo>
                  <a:lnTo>
                    <a:pt x="9434" y="24529"/>
                  </a:lnTo>
                  <a:lnTo>
                    <a:pt x="9434" y="24617"/>
                  </a:lnTo>
                  <a:lnTo>
                    <a:pt x="9873" y="27162"/>
                  </a:lnTo>
                  <a:lnTo>
                    <a:pt x="9741" y="27776"/>
                  </a:lnTo>
                  <a:lnTo>
                    <a:pt x="6933" y="29137"/>
                  </a:lnTo>
                  <a:lnTo>
                    <a:pt x="6889" y="29137"/>
                  </a:lnTo>
                  <a:lnTo>
                    <a:pt x="6099" y="29795"/>
                  </a:lnTo>
                  <a:lnTo>
                    <a:pt x="6012" y="29883"/>
                  </a:lnTo>
                  <a:lnTo>
                    <a:pt x="5441" y="31418"/>
                  </a:lnTo>
                  <a:lnTo>
                    <a:pt x="5441" y="31462"/>
                  </a:lnTo>
                  <a:lnTo>
                    <a:pt x="4607" y="34753"/>
                  </a:lnTo>
                  <a:lnTo>
                    <a:pt x="4344" y="36684"/>
                  </a:lnTo>
                  <a:lnTo>
                    <a:pt x="4344" y="36728"/>
                  </a:lnTo>
                  <a:lnTo>
                    <a:pt x="4520" y="39975"/>
                  </a:lnTo>
                  <a:lnTo>
                    <a:pt x="4388" y="41028"/>
                  </a:lnTo>
                  <a:lnTo>
                    <a:pt x="4081" y="41950"/>
                  </a:lnTo>
                  <a:lnTo>
                    <a:pt x="3554" y="42520"/>
                  </a:lnTo>
                  <a:lnTo>
                    <a:pt x="2808" y="42784"/>
                  </a:lnTo>
                  <a:lnTo>
                    <a:pt x="658" y="43003"/>
                  </a:lnTo>
                  <a:lnTo>
                    <a:pt x="614" y="43003"/>
                  </a:lnTo>
                  <a:lnTo>
                    <a:pt x="527" y="43047"/>
                  </a:lnTo>
                  <a:lnTo>
                    <a:pt x="527" y="43135"/>
                  </a:lnTo>
                  <a:lnTo>
                    <a:pt x="527" y="43222"/>
                  </a:lnTo>
                  <a:lnTo>
                    <a:pt x="1053" y="46996"/>
                  </a:lnTo>
                  <a:lnTo>
                    <a:pt x="702" y="49453"/>
                  </a:lnTo>
                  <a:lnTo>
                    <a:pt x="0" y="52262"/>
                  </a:lnTo>
                  <a:lnTo>
                    <a:pt x="0" y="52393"/>
                  </a:lnTo>
                  <a:lnTo>
                    <a:pt x="219" y="52964"/>
                  </a:lnTo>
                  <a:lnTo>
                    <a:pt x="219" y="53008"/>
                  </a:lnTo>
                  <a:lnTo>
                    <a:pt x="1536" y="54938"/>
                  </a:lnTo>
                  <a:lnTo>
                    <a:pt x="1580" y="54982"/>
                  </a:lnTo>
                  <a:lnTo>
                    <a:pt x="5485" y="58098"/>
                  </a:lnTo>
                  <a:lnTo>
                    <a:pt x="8030" y="61082"/>
                  </a:lnTo>
                  <a:lnTo>
                    <a:pt x="8074" y="61125"/>
                  </a:lnTo>
                  <a:lnTo>
                    <a:pt x="8206" y="61125"/>
                  </a:lnTo>
                  <a:lnTo>
                    <a:pt x="9610" y="60643"/>
                  </a:lnTo>
                  <a:lnTo>
                    <a:pt x="9654" y="60599"/>
                  </a:lnTo>
                  <a:lnTo>
                    <a:pt x="10268" y="60116"/>
                  </a:lnTo>
                  <a:lnTo>
                    <a:pt x="10268" y="60072"/>
                  </a:lnTo>
                  <a:lnTo>
                    <a:pt x="11190" y="58449"/>
                  </a:lnTo>
                  <a:lnTo>
                    <a:pt x="11190" y="58405"/>
                  </a:lnTo>
                  <a:lnTo>
                    <a:pt x="11453" y="57045"/>
                  </a:lnTo>
                  <a:lnTo>
                    <a:pt x="11453" y="57001"/>
                  </a:lnTo>
                  <a:lnTo>
                    <a:pt x="11233" y="54061"/>
                  </a:lnTo>
                  <a:lnTo>
                    <a:pt x="11233" y="53973"/>
                  </a:lnTo>
                  <a:lnTo>
                    <a:pt x="9829" y="51033"/>
                  </a:lnTo>
                  <a:lnTo>
                    <a:pt x="9610" y="49673"/>
                  </a:lnTo>
                  <a:lnTo>
                    <a:pt x="9785" y="49058"/>
                  </a:lnTo>
                  <a:lnTo>
                    <a:pt x="10049" y="48488"/>
                  </a:lnTo>
                  <a:lnTo>
                    <a:pt x="10531" y="48137"/>
                  </a:lnTo>
                  <a:lnTo>
                    <a:pt x="11058" y="48005"/>
                  </a:lnTo>
                  <a:lnTo>
                    <a:pt x="13822" y="49146"/>
                  </a:lnTo>
                  <a:lnTo>
                    <a:pt x="15314" y="49629"/>
                  </a:lnTo>
                  <a:lnTo>
                    <a:pt x="17508" y="50989"/>
                  </a:lnTo>
                  <a:lnTo>
                    <a:pt x="21107" y="52876"/>
                  </a:lnTo>
                  <a:lnTo>
                    <a:pt x="21150" y="52876"/>
                  </a:lnTo>
                  <a:lnTo>
                    <a:pt x="22862" y="53490"/>
                  </a:lnTo>
                  <a:lnTo>
                    <a:pt x="22950" y="53490"/>
                  </a:lnTo>
                  <a:lnTo>
                    <a:pt x="24047" y="53446"/>
                  </a:lnTo>
                  <a:lnTo>
                    <a:pt x="24090" y="53446"/>
                  </a:lnTo>
                  <a:lnTo>
                    <a:pt x="27689" y="52700"/>
                  </a:lnTo>
                  <a:lnTo>
                    <a:pt x="29268" y="52525"/>
                  </a:lnTo>
                  <a:lnTo>
                    <a:pt x="29312" y="52525"/>
                  </a:lnTo>
                  <a:lnTo>
                    <a:pt x="29356" y="52481"/>
                  </a:lnTo>
                  <a:lnTo>
                    <a:pt x="29400" y="52393"/>
                  </a:lnTo>
                  <a:lnTo>
                    <a:pt x="29400" y="52349"/>
                  </a:lnTo>
                  <a:lnTo>
                    <a:pt x="29400" y="52262"/>
                  </a:lnTo>
                  <a:lnTo>
                    <a:pt x="29356" y="52218"/>
                  </a:lnTo>
                  <a:lnTo>
                    <a:pt x="29268" y="52174"/>
                  </a:lnTo>
                  <a:lnTo>
                    <a:pt x="29224" y="52174"/>
                  </a:lnTo>
                  <a:lnTo>
                    <a:pt x="27645" y="52349"/>
                  </a:lnTo>
                  <a:lnTo>
                    <a:pt x="27601" y="52349"/>
                  </a:lnTo>
                  <a:lnTo>
                    <a:pt x="24047" y="53095"/>
                  </a:lnTo>
                  <a:lnTo>
                    <a:pt x="22950" y="53139"/>
                  </a:lnTo>
                  <a:lnTo>
                    <a:pt x="21282" y="52525"/>
                  </a:lnTo>
                  <a:lnTo>
                    <a:pt x="17684" y="50682"/>
                  </a:lnTo>
                  <a:lnTo>
                    <a:pt x="15490" y="49322"/>
                  </a:lnTo>
                  <a:lnTo>
                    <a:pt x="15446" y="49278"/>
                  </a:lnTo>
                  <a:lnTo>
                    <a:pt x="13910" y="48795"/>
                  </a:lnTo>
                  <a:lnTo>
                    <a:pt x="11146" y="47654"/>
                  </a:lnTo>
                  <a:lnTo>
                    <a:pt x="11014" y="47654"/>
                  </a:lnTo>
                  <a:lnTo>
                    <a:pt x="10400" y="47786"/>
                  </a:lnTo>
                  <a:lnTo>
                    <a:pt x="10356" y="47830"/>
                  </a:lnTo>
                  <a:lnTo>
                    <a:pt x="9829" y="48269"/>
                  </a:lnTo>
                  <a:lnTo>
                    <a:pt x="9785" y="48312"/>
                  </a:lnTo>
                  <a:lnTo>
                    <a:pt x="9434" y="48883"/>
                  </a:lnTo>
                  <a:lnTo>
                    <a:pt x="9434" y="48927"/>
                  </a:lnTo>
                  <a:lnTo>
                    <a:pt x="9259" y="49629"/>
                  </a:lnTo>
                  <a:lnTo>
                    <a:pt x="9259" y="49673"/>
                  </a:lnTo>
                  <a:lnTo>
                    <a:pt x="9478" y="51121"/>
                  </a:lnTo>
                  <a:lnTo>
                    <a:pt x="9478" y="51165"/>
                  </a:lnTo>
                  <a:lnTo>
                    <a:pt x="10882" y="54105"/>
                  </a:lnTo>
                  <a:lnTo>
                    <a:pt x="11102" y="57001"/>
                  </a:lnTo>
                  <a:lnTo>
                    <a:pt x="10839" y="58317"/>
                  </a:lnTo>
                  <a:lnTo>
                    <a:pt x="10005" y="59853"/>
                  </a:lnTo>
                  <a:lnTo>
                    <a:pt x="9478" y="60336"/>
                  </a:lnTo>
                  <a:lnTo>
                    <a:pt x="8206" y="60774"/>
                  </a:lnTo>
                  <a:lnTo>
                    <a:pt x="5748" y="57878"/>
                  </a:lnTo>
                  <a:lnTo>
                    <a:pt x="5704" y="57834"/>
                  </a:lnTo>
                  <a:lnTo>
                    <a:pt x="1799" y="54719"/>
                  </a:lnTo>
                  <a:lnTo>
                    <a:pt x="527" y="52832"/>
                  </a:lnTo>
                  <a:lnTo>
                    <a:pt x="351" y="52306"/>
                  </a:lnTo>
                  <a:lnTo>
                    <a:pt x="1009" y="49541"/>
                  </a:lnTo>
                  <a:lnTo>
                    <a:pt x="1404" y="47040"/>
                  </a:lnTo>
                  <a:lnTo>
                    <a:pt x="1404" y="46996"/>
                  </a:lnTo>
                  <a:lnTo>
                    <a:pt x="878" y="43354"/>
                  </a:lnTo>
                  <a:lnTo>
                    <a:pt x="2852" y="43135"/>
                  </a:lnTo>
                  <a:lnTo>
                    <a:pt x="2896" y="43135"/>
                  </a:lnTo>
                  <a:lnTo>
                    <a:pt x="3730" y="42827"/>
                  </a:lnTo>
                  <a:lnTo>
                    <a:pt x="3774" y="42784"/>
                  </a:lnTo>
                  <a:lnTo>
                    <a:pt x="4388" y="42125"/>
                  </a:lnTo>
                  <a:lnTo>
                    <a:pt x="4388" y="42081"/>
                  </a:lnTo>
                  <a:lnTo>
                    <a:pt x="4739" y="41116"/>
                  </a:lnTo>
                  <a:lnTo>
                    <a:pt x="4739" y="41072"/>
                  </a:lnTo>
                  <a:lnTo>
                    <a:pt x="4871" y="39975"/>
                  </a:lnTo>
                  <a:lnTo>
                    <a:pt x="4695" y="36728"/>
                  </a:lnTo>
                  <a:lnTo>
                    <a:pt x="4959" y="34841"/>
                  </a:lnTo>
                  <a:lnTo>
                    <a:pt x="5792" y="31550"/>
                  </a:lnTo>
                  <a:lnTo>
                    <a:pt x="6319" y="30058"/>
                  </a:lnTo>
                  <a:lnTo>
                    <a:pt x="7109" y="29444"/>
                  </a:lnTo>
                  <a:lnTo>
                    <a:pt x="10005" y="28040"/>
                  </a:lnTo>
                  <a:lnTo>
                    <a:pt x="10049" y="27996"/>
                  </a:lnTo>
                  <a:lnTo>
                    <a:pt x="10093" y="27908"/>
                  </a:lnTo>
                  <a:lnTo>
                    <a:pt x="10224" y="27162"/>
                  </a:lnTo>
                  <a:lnTo>
                    <a:pt x="10224" y="27118"/>
                  </a:lnTo>
                  <a:lnTo>
                    <a:pt x="9785" y="24573"/>
                  </a:lnTo>
                  <a:lnTo>
                    <a:pt x="10049" y="23388"/>
                  </a:lnTo>
                  <a:lnTo>
                    <a:pt x="12330" y="20536"/>
                  </a:lnTo>
                  <a:lnTo>
                    <a:pt x="15973" y="16543"/>
                  </a:lnTo>
                  <a:lnTo>
                    <a:pt x="19000" y="12901"/>
                  </a:lnTo>
                  <a:lnTo>
                    <a:pt x="21809" y="8996"/>
                  </a:lnTo>
                  <a:lnTo>
                    <a:pt x="21809" y="8952"/>
                  </a:lnTo>
                  <a:lnTo>
                    <a:pt x="23783" y="5178"/>
                  </a:lnTo>
                  <a:lnTo>
                    <a:pt x="25187" y="3072"/>
                  </a:lnTo>
                  <a:lnTo>
                    <a:pt x="25231" y="3028"/>
                  </a:lnTo>
                  <a:lnTo>
                    <a:pt x="25582" y="1624"/>
                  </a:lnTo>
                  <a:lnTo>
                    <a:pt x="26241" y="220"/>
                  </a:lnTo>
                  <a:lnTo>
                    <a:pt x="26241" y="176"/>
                  </a:lnTo>
                  <a:lnTo>
                    <a:pt x="26241" y="88"/>
                  </a:lnTo>
                  <a:lnTo>
                    <a:pt x="26197" y="44"/>
                  </a:lnTo>
                  <a:lnTo>
                    <a:pt x="2615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47"/>
            <p:cNvSpPr/>
            <p:nvPr/>
          </p:nvSpPr>
          <p:spPr>
            <a:xfrm>
              <a:off x="3625700" y="691450"/>
              <a:ext cx="766825" cy="1557775"/>
            </a:xfrm>
            <a:custGeom>
              <a:avLst/>
              <a:gdLst/>
              <a:ahLst/>
              <a:cxnLst/>
              <a:rect l="l" t="t" r="r" b="b"/>
              <a:pathLst>
                <a:path w="30673" h="62311" extrusionOk="0">
                  <a:moveTo>
                    <a:pt x="27030" y="0"/>
                  </a:moveTo>
                  <a:lnTo>
                    <a:pt x="26987" y="44"/>
                  </a:lnTo>
                  <a:lnTo>
                    <a:pt x="26943" y="88"/>
                  </a:lnTo>
                  <a:lnTo>
                    <a:pt x="26416" y="922"/>
                  </a:lnTo>
                  <a:lnTo>
                    <a:pt x="26416" y="966"/>
                  </a:lnTo>
                  <a:lnTo>
                    <a:pt x="25626" y="3028"/>
                  </a:lnTo>
                  <a:lnTo>
                    <a:pt x="23081" y="6846"/>
                  </a:lnTo>
                  <a:lnTo>
                    <a:pt x="21502" y="8952"/>
                  </a:lnTo>
                  <a:lnTo>
                    <a:pt x="19615" y="11629"/>
                  </a:lnTo>
                  <a:lnTo>
                    <a:pt x="17772" y="13998"/>
                  </a:lnTo>
                  <a:lnTo>
                    <a:pt x="14481" y="17684"/>
                  </a:lnTo>
                  <a:lnTo>
                    <a:pt x="10531" y="22511"/>
                  </a:lnTo>
                  <a:lnTo>
                    <a:pt x="10531" y="22555"/>
                  </a:lnTo>
                  <a:lnTo>
                    <a:pt x="10049" y="23915"/>
                  </a:lnTo>
                  <a:lnTo>
                    <a:pt x="10049" y="23959"/>
                  </a:lnTo>
                  <a:lnTo>
                    <a:pt x="10136" y="27162"/>
                  </a:lnTo>
                  <a:lnTo>
                    <a:pt x="7065" y="28961"/>
                  </a:lnTo>
                  <a:lnTo>
                    <a:pt x="6977" y="29005"/>
                  </a:lnTo>
                  <a:lnTo>
                    <a:pt x="6451" y="29971"/>
                  </a:lnTo>
                  <a:lnTo>
                    <a:pt x="6407" y="30014"/>
                  </a:lnTo>
                  <a:lnTo>
                    <a:pt x="5310" y="33393"/>
                  </a:lnTo>
                  <a:lnTo>
                    <a:pt x="4608" y="36377"/>
                  </a:lnTo>
                  <a:lnTo>
                    <a:pt x="3905" y="40239"/>
                  </a:lnTo>
                  <a:lnTo>
                    <a:pt x="3554" y="40414"/>
                  </a:lnTo>
                  <a:lnTo>
                    <a:pt x="1009" y="40941"/>
                  </a:lnTo>
                  <a:lnTo>
                    <a:pt x="878" y="41028"/>
                  </a:lnTo>
                  <a:lnTo>
                    <a:pt x="527" y="41467"/>
                  </a:lnTo>
                  <a:lnTo>
                    <a:pt x="483" y="41555"/>
                  </a:lnTo>
                  <a:lnTo>
                    <a:pt x="395" y="43003"/>
                  </a:lnTo>
                  <a:lnTo>
                    <a:pt x="395" y="43091"/>
                  </a:lnTo>
                  <a:lnTo>
                    <a:pt x="1316" y="45241"/>
                  </a:lnTo>
                  <a:lnTo>
                    <a:pt x="1360" y="46689"/>
                  </a:lnTo>
                  <a:lnTo>
                    <a:pt x="527" y="51998"/>
                  </a:lnTo>
                  <a:lnTo>
                    <a:pt x="0" y="53798"/>
                  </a:lnTo>
                  <a:lnTo>
                    <a:pt x="0" y="53841"/>
                  </a:lnTo>
                  <a:lnTo>
                    <a:pt x="219" y="56518"/>
                  </a:lnTo>
                  <a:lnTo>
                    <a:pt x="307" y="56650"/>
                  </a:lnTo>
                  <a:lnTo>
                    <a:pt x="1843" y="58054"/>
                  </a:lnTo>
                  <a:lnTo>
                    <a:pt x="4608" y="60424"/>
                  </a:lnTo>
                  <a:lnTo>
                    <a:pt x="5354" y="61521"/>
                  </a:lnTo>
                  <a:lnTo>
                    <a:pt x="5397" y="61564"/>
                  </a:lnTo>
                  <a:lnTo>
                    <a:pt x="6451" y="62179"/>
                  </a:lnTo>
                  <a:lnTo>
                    <a:pt x="6494" y="62179"/>
                  </a:lnTo>
                  <a:lnTo>
                    <a:pt x="8118" y="62310"/>
                  </a:lnTo>
                  <a:lnTo>
                    <a:pt x="9127" y="62310"/>
                  </a:lnTo>
                  <a:lnTo>
                    <a:pt x="9742" y="62223"/>
                  </a:lnTo>
                  <a:lnTo>
                    <a:pt x="10268" y="62135"/>
                  </a:lnTo>
                  <a:lnTo>
                    <a:pt x="10707" y="62003"/>
                  </a:lnTo>
                  <a:lnTo>
                    <a:pt x="11146" y="61828"/>
                  </a:lnTo>
                  <a:lnTo>
                    <a:pt x="11497" y="61608"/>
                  </a:lnTo>
                  <a:lnTo>
                    <a:pt x="11848" y="61389"/>
                  </a:lnTo>
                  <a:lnTo>
                    <a:pt x="12155" y="61082"/>
                  </a:lnTo>
                  <a:lnTo>
                    <a:pt x="12418" y="60731"/>
                  </a:lnTo>
                  <a:lnTo>
                    <a:pt x="12638" y="60336"/>
                  </a:lnTo>
                  <a:lnTo>
                    <a:pt x="12813" y="59897"/>
                  </a:lnTo>
                  <a:lnTo>
                    <a:pt x="13033" y="59458"/>
                  </a:lnTo>
                  <a:lnTo>
                    <a:pt x="13164" y="58932"/>
                  </a:lnTo>
                  <a:lnTo>
                    <a:pt x="13296" y="58361"/>
                  </a:lnTo>
                  <a:lnTo>
                    <a:pt x="13559" y="57089"/>
                  </a:lnTo>
                  <a:lnTo>
                    <a:pt x="13559" y="57045"/>
                  </a:lnTo>
                  <a:lnTo>
                    <a:pt x="13428" y="54456"/>
                  </a:lnTo>
                  <a:lnTo>
                    <a:pt x="13384" y="54368"/>
                  </a:lnTo>
                  <a:lnTo>
                    <a:pt x="11936" y="50901"/>
                  </a:lnTo>
                  <a:lnTo>
                    <a:pt x="12023" y="50068"/>
                  </a:lnTo>
                  <a:lnTo>
                    <a:pt x="12462" y="49497"/>
                  </a:lnTo>
                  <a:lnTo>
                    <a:pt x="12769" y="49453"/>
                  </a:lnTo>
                  <a:lnTo>
                    <a:pt x="15007" y="50199"/>
                  </a:lnTo>
                  <a:lnTo>
                    <a:pt x="16587" y="50682"/>
                  </a:lnTo>
                  <a:lnTo>
                    <a:pt x="18913" y="52042"/>
                  </a:lnTo>
                  <a:lnTo>
                    <a:pt x="22511" y="53973"/>
                  </a:lnTo>
                  <a:lnTo>
                    <a:pt x="22555" y="53973"/>
                  </a:lnTo>
                  <a:lnTo>
                    <a:pt x="23871" y="54456"/>
                  </a:lnTo>
                  <a:lnTo>
                    <a:pt x="23959" y="54500"/>
                  </a:lnTo>
                  <a:lnTo>
                    <a:pt x="25144" y="54412"/>
                  </a:lnTo>
                  <a:lnTo>
                    <a:pt x="29663" y="53578"/>
                  </a:lnTo>
                  <a:lnTo>
                    <a:pt x="30365" y="53534"/>
                  </a:lnTo>
                  <a:lnTo>
                    <a:pt x="30409" y="53534"/>
                  </a:lnTo>
                  <a:lnTo>
                    <a:pt x="30541" y="53490"/>
                  </a:lnTo>
                  <a:lnTo>
                    <a:pt x="30629" y="53447"/>
                  </a:lnTo>
                  <a:lnTo>
                    <a:pt x="30629" y="53403"/>
                  </a:lnTo>
                  <a:lnTo>
                    <a:pt x="30673" y="53315"/>
                  </a:lnTo>
                  <a:lnTo>
                    <a:pt x="30673" y="53271"/>
                  </a:lnTo>
                  <a:lnTo>
                    <a:pt x="30629" y="53183"/>
                  </a:lnTo>
                  <a:lnTo>
                    <a:pt x="30541" y="53139"/>
                  </a:lnTo>
                  <a:lnTo>
                    <a:pt x="30409" y="53139"/>
                  </a:lnTo>
                  <a:lnTo>
                    <a:pt x="30322" y="53183"/>
                  </a:lnTo>
                  <a:lnTo>
                    <a:pt x="29663" y="53227"/>
                  </a:lnTo>
                  <a:lnTo>
                    <a:pt x="29619" y="53227"/>
                  </a:lnTo>
                  <a:lnTo>
                    <a:pt x="25100" y="54061"/>
                  </a:lnTo>
                  <a:lnTo>
                    <a:pt x="23959" y="54149"/>
                  </a:lnTo>
                  <a:lnTo>
                    <a:pt x="22686" y="53666"/>
                  </a:lnTo>
                  <a:lnTo>
                    <a:pt x="19088" y="51735"/>
                  </a:lnTo>
                  <a:lnTo>
                    <a:pt x="16719" y="50375"/>
                  </a:lnTo>
                  <a:lnTo>
                    <a:pt x="16719" y="50331"/>
                  </a:lnTo>
                  <a:lnTo>
                    <a:pt x="15095" y="49892"/>
                  </a:lnTo>
                  <a:lnTo>
                    <a:pt x="12813" y="49102"/>
                  </a:lnTo>
                  <a:lnTo>
                    <a:pt x="12725" y="49102"/>
                  </a:lnTo>
                  <a:lnTo>
                    <a:pt x="12331" y="49190"/>
                  </a:lnTo>
                  <a:lnTo>
                    <a:pt x="12243" y="49234"/>
                  </a:lnTo>
                  <a:lnTo>
                    <a:pt x="11716" y="49892"/>
                  </a:lnTo>
                  <a:lnTo>
                    <a:pt x="11672" y="49980"/>
                  </a:lnTo>
                  <a:lnTo>
                    <a:pt x="11585" y="50901"/>
                  </a:lnTo>
                  <a:lnTo>
                    <a:pt x="11628" y="50989"/>
                  </a:lnTo>
                  <a:lnTo>
                    <a:pt x="13076" y="54500"/>
                  </a:lnTo>
                  <a:lnTo>
                    <a:pt x="13208" y="57045"/>
                  </a:lnTo>
                  <a:lnTo>
                    <a:pt x="12989" y="58273"/>
                  </a:lnTo>
                  <a:lnTo>
                    <a:pt x="12857" y="58800"/>
                  </a:lnTo>
                  <a:lnTo>
                    <a:pt x="12725" y="59327"/>
                  </a:lnTo>
                  <a:lnTo>
                    <a:pt x="12550" y="59765"/>
                  </a:lnTo>
                  <a:lnTo>
                    <a:pt x="12331" y="60160"/>
                  </a:lnTo>
                  <a:lnTo>
                    <a:pt x="12111" y="60555"/>
                  </a:lnTo>
                  <a:lnTo>
                    <a:pt x="11892" y="60862"/>
                  </a:lnTo>
                  <a:lnTo>
                    <a:pt x="11585" y="61126"/>
                  </a:lnTo>
                  <a:lnTo>
                    <a:pt x="11277" y="61389"/>
                  </a:lnTo>
                  <a:lnTo>
                    <a:pt x="10882" y="61564"/>
                  </a:lnTo>
                  <a:lnTo>
                    <a:pt x="10444" y="61740"/>
                  </a:lnTo>
                  <a:lnTo>
                    <a:pt x="9961" y="61828"/>
                  </a:lnTo>
                  <a:lnTo>
                    <a:pt x="9434" y="61915"/>
                  </a:lnTo>
                  <a:lnTo>
                    <a:pt x="8820" y="61959"/>
                  </a:lnTo>
                  <a:lnTo>
                    <a:pt x="8118" y="61959"/>
                  </a:lnTo>
                  <a:lnTo>
                    <a:pt x="6582" y="61828"/>
                  </a:lnTo>
                  <a:lnTo>
                    <a:pt x="5617" y="61301"/>
                  </a:lnTo>
                  <a:lnTo>
                    <a:pt x="4871" y="60204"/>
                  </a:lnTo>
                  <a:lnTo>
                    <a:pt x="4827" y="60160"/>
                  </a:lnTo>
                  <a:lnTo>
                    <a:pt x="2062" y="57791"/>
                  </a:lnTo>
                  <a:lnTo>
                    <a:pt x="571" y="56430"/>
                  </a:lnTo>
                  <a:lnTo>
                    <a:pt x="351" y="53841"/>
                  </a:lnTo>
                  <a:lnTo>
                    <a:pt x="878" y="52086"/>
                  </a:lnTo>
                  <a:lnTo>
                    <a:pt x="1711" y="46733"/>
                  </a:lnTo>
                  <a:lnTo>
                    <a:pt x="1668" y="45197"/>
                  </a:lnTo>
                  <a:lnTo>
                    <a:pt x="1624" y="45153"/>
                  </a:lnTo>
                  <a:lnTo>
                    <a:pt x="746" y="43003"/>
                  </a:lnTo>
                  <a:lnTo>
                    <a:pt x="834" y="41643"/>
                  </a:lnTo>
                  <a:lnTo>
                    <a:pt x="1141" y="41292"/>
                  </a:lnTo>
                  <a:lnTo>
                    <a:pt x="3642" y="40765"/>
                  </a:lnTo>
                  <a:lnTo>
                    <a:pt x="3686" y="40721"/>
                  </a:lnTo>
                  <a:lnTo>
                    <a:pt x="4125" y="40502"/>
                  </a:lnTo>
                  <a:lnTo>
                    <a:pt x="4169" y="40458"/>
                  </a:lnTo>
                  <a:lnTo>
                    <a:pt x="4213" y="40370"/>
                  </a:lnTo>
                  <a:lnTo>
                    <a:pt x="4959" y="36465"/>
                  </a:lnTo>
                  <a:lnTo>
                    <a:pt x="5661" y="33525"/>
                  </a:lnTo>
                  <a:lnTo>
                    <a:pt x="6758" y="30146"/>
                  </a:lnTo>
                  <a:lnTo>
                    <a:pt x="7284" y="29225"/>
                  </a:lnTo>
                  <a:lnTo>
                    <a:pt x="10444" y="27382"/>
                  </a:lnTo>
                  <a:lnTo>
                    <a:pt x="10488" y="27338"/>
                  </a:lnTo>
                  <a:lnTo>
                    <a:pt x="10531" y="27250"/>
                  </a:lnTo>
                  <a:lnTo>
                    <a:pt x="10400" y="24003"/>
                  </a:lnTo>
                  <a:lnTo>
                    <a:pt x="10839" y="22686"/>
                  </a:lnTo>
                  <a:lnTo>
                    <a:pt x="14744" y="17903"/>
                  </a:lnTo>
                  <a:lnTo>
                    <a:pt x="18035" y="14218"/>
                  </a:lnTo>
                  <a:lnTo>
                    <a:pt x="19922" y="11804"/>
                  </a:lnTo>
                  <a:lnTo>
                    <a:pt x="21765" y="9171"/>
                  </a:lnTo>
                  <a:lnTo>
                    <a:pt x="23388" y="7065"/>
                  </a:lnTo>
                  <a:lnTo>
                    <a:pt x="25933" y="3204"/>
                  </a:lnTo>
                  <a:lnTo>
                    <a:pt x="25933" y="3160"/>
                  </a:lnTo>
                  <a:lnTo>
                    <a:pt x="26723" y="1097"/>
                  </a:lnTo>
                  <a:lnTo>
                    <a:pt x="27250" y="264"/>
                  </a:lnTo>
                  <a:lnTo>
                    <a:pt x="27250" y="220"/>
                  </a:lnTo>
                  <a:lnTo>
                    <a:pt x="27250" y="132"/>
                  </a:lnTo>
                  <a:lnTo>
                    <a:pt x="27206" y="88"/>
                  </a:lnTo>
                  <a:lnTo>
                    <a:pt x="27162" y="44"/>
                  </a:lnTo>
                  <a:lnTo>
                    <a:pt x="2711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47"/>
            <p:cNvSpPr/>
            <p:nvPr/>
          </p:nvSpPr>
          <p:spPr>
            <a:xfrm>
              <a:off x="3681625" y="1993600"/>
              <a:ext cx="702125" cy="310475"/>
            </a:xfrm>
            <a:custGeom>
              <a:avLst/>
              <a:gdLst/>
              <a:ahLst/>
              <a:cxnLst/>
              <a:rect l="l" t="t" r="r" b="b"/>
              <a:pathLst>
                <a:path w="28085" h="12419" extrusionOk="0">
                  <a:moveTo>
                    <a:pt x="12288" y="0"/>
                  </a:moveTo>
                  <a:lnTo>
                    <a:pt x="12200" y="44"/>
                  </a:lnTo>
                  <a:lnTo>
                    <a:pt x="11717" y="307"/>
                  </a:lnTo>
                  <a:lnTo>
                    <a:pt x="11673" y="351"/>
                  </a:lnTo>
                  <a:lnTo>
                    <a:pt x="11629" y="395"/>
                  </a:lnTo>
                  <a:lnTo>
                    <a:pt x="11542" y="922"/>
                  </a:lnTo>
                  <a:lnTo>
                    <a:pt x="11542" y="1009"/>
                  </a:lnTo>
                  <a:lnTo>
                    <a:pt x="12200" y="4169"/>
                  </a:lnTo>
                  <a:lnTo>
                    <a:pt x="12068" y="6056"/>
                  </a:lnTo>
                  <a:lnTo>
                    <a:pt x="11191" y="9127"/>
                  </a:lnTo>
                  <a:lnTo>
                    <a:pt x="10313" y="11102"/>
                  </a:lnTo>
                  <a:lnTo>
                    <a:pt x="10050" y="11409"/>
                  </a:lnTo>
                  <a:lnTo>
                    <a:pt x="5267" y="11892"/>
                  </a:lnTo>
                  <a:lnTo>
                    <a:pt x="133" y="12067"/>
                  </a:lnTo>
                  <a:lnTo>
                    <a:pt x="89" y="12067"/>
                  </a:lnTo>
                  <a:lnTo>
                    <a:pt x="45" y="12111"/>
                  </a:lnTo>
                  <a:lnTo>
                    <a:pt x="1" y="12155"/>
                  </a:lnTo>
                  <a:lnTo>
                    <a:pt x="1" y="12243"/>
                  </a:lnTo>
                  <a:lnTo>
                    <a:pt x="1" y="12287"/>
                  </a:lnTo>
                  <a:lnTo>
                    <a:pt x="45" y="12375"/>
                  </a:lnTo>
                  <a:lnTo>
                    <a:pt x="89" y="12418"/>
                  </a:lnTo>
                  <a:lnTo>
                    <a:pt x="177" y="12418"/>
                  </a:lnTo>
                  <a:lnTo>
                    <a:pt x="5311" y="12243"/>
                  </a:lnTo>
                  <a:lnTo>
                    <a:pt x="10137" y="11716"/>
                  </a:lnTo>
                  <a:lnTo>
                    <a:pt x="10225" y="11672"/>
                  </a:lnTo>
                  <a:lnTo>
                    <a:pt x="10576" y="11365"/>
                  </a:lnTo>
                  <a:lnTo>
                    <a:pt x="10620" y="11277"/>
                  </a:lnTo>
                  <a:lnTo>
                    <a:pt x="11498" y="9259"/>
                  </a:lnTo>
                  <a:lnTo>
                    <a:pt x="12419" y="6143"/>
                  </a:lnTo>
                  <a:lnTo>
                    <a:pt x="12419" y="6100"/>
                  </a:lnTo>
                  <a:lnTo>
                    <a:pt x="12551" y="4169"/>
                  </a:lnTo>
                  <a:lnTo>
                    <a:pt x="12507" y="4125"/>
                  </a:lnTo>
                  <a:lnTo>
                    <a:pt x="11893" y="966"/>
                  </a:lnTo>
                  <a:lnTo>
                    <a:pt x="11980" y="571"/>
                  </a:lnTo>
                  <a:lnTo>
                    <a:pt x="12288" y="351"/>
                  </a:lnTo>
                  <a:lnTo>
                    <a:pt x="13516" y="483"/>
                  </a:lnTo>
                  <a:lnTo>
                    <a:pt x="14306" y="790"/>
                  </a:lnTo>
                  <a:lnTo>
                    <a:pt x="16281" y="1931"/>
                  </a:lnTo>
                  <a:lnTo>
                    <a:pt x="20054" y="3993"/>
                  </a:lnTo>
                  <a:lnTo>
                    <a:pt x="20098" y="4037"/>
                  </a:lnTo>
                  <a:lnTo>
                    <a:pt x="21371" y="4432"/>
                  </a:lnTo>
                  <a:lnTo>
                    <a:pt x="21415" y="4432"/>
                  </a:lnTo>
                  <a:lnTo>
                    <a:pt x="22205" y="4476"/>
                  </a:lnTo>
                  <a:lnTo>
                    <a:pt x="22292" y="4432"/>
                  </a:lnTo>
                  <a:lnTo>
                    <a:pt x="23082" y="4169"/>
                  </a:lnTo>
                  <a:lnTo>
                    <a:pt x="27821" y="3028"/>
                  </a:lnTo>
                  <a:lnTo>
                    <a:pt x="27865" y="2984"/>
                  </a:lnTo>
                  <a:lnTo>
                    <a:pt x="27997" y="2896"/>
                  </a:lnTo>
                  <a:lnTo>
                    <a:pt x="28041" y="2852"/>
                  </a:lnTo>
                  <a:lnTo>
                    <a:pt x="28085" y="2809"/>
                  </a:lnTo>
                  <a:lnTo>
                    <a:pt x="28085" y="2721"/>
                  </a:lnTo>
                  <a:lnTo>
                    <a:pt x="28041" y="2677"/>
                  </a:lnTo>
                  <a:lnTo>
                    <a:pt x="27997" y="2633"/>
                  </a:lnTo>
                  <a:lnTo>
                    <a:pt x="27909" y="2589"/>
                  </a:lnTo>
                  <a:lnTo>
                    <a:pt x="27865" y="2589"/>
                  </a:lnTo>
                  <a:lnTo>
                    <a:pt x="27777" y="2633"/>
                  </a:lnTo>
                  <a:lnTo>
                    <a:pt x="27690" y="2677"/>
                  </a:lnTo>
                  <a:lnTo>
                    <a:pt x="22994" y="3818"/>
                  </a:lnTo>
                  <a:lnTo>
                    <a:pt x="22951" y="3818"/>
                  </a:lnTo>
                  <a:lnTo>
                    <a:pt x="22205" y="4125"/>
                  </a:lnTo>
                  <a:lnTo>
                    <a:pt x="21459" y="4081"/>
                  </a:lnTo>
                  <a:lnTo>
                    <a:pt x="20230" y="3686"/>
                  </a:lnTo>
                  <a:lnTo>
                    <a:pt x="16456" y="1624"/>
                  </a:lnTo>
                  <a:lnTo>
                    <a:pt x="14482" y="483"/>
                  </a:lnTo>
                  <a:lnTo>
                    <a:pt x="14438" y="483"/>
                  </a:lnTo>
                  <a:lnTo>
                    <a:pt x="13604" y="132"/>
                  </a:lnTo>
                  <a:lnTo>
                    <a:pt x="13560" y="132"/>
                  </a:lnTo>
                  <a:lnTo>
                    <a:pt x="1228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47"/>
            <p:cNvSpPr/>
            <p:nvPr/>
          </p:nvSpPr>
          <p:spPr>
            <a:xfrm>
              <a:off x="3646525" y="689250"/>
              <a:ext cx="639600" cy="988425"/>
            </a:xfrm>
            <a:custGeom>
              <a:avLst/>
              <a:gdLst/>
              <a:ahLst/>
              <a:cxnLst/>
              <a:rect l="l" t="t" r="r" b="b"/>
              <a:pathLst>
                <a:path w="25584" h="39537" extrusionOk="0">
                  <a:moveTo>
                    <a:pt x="25320" y="1"/>
                  </a:moveTo>
                  <a:lnTo>
                    <a:pt x="25276" y="44"/>
                  </a:lnTo>
                  <a:lnTo>
                    <a:pt x="23828" y="2326"/>
                  </a:lnTo>
                  <a:lnTo>
                    <a:pt x="22687" y="3248"/>
                  </a:lnTo>
                  <a:lnTo>
                    <a:pt x="20317" y="5529"/>
                  </a:lnTo>
                  <a:lnTo>
                    <a:pt x="20274" y="5573"/>
                  </a:lnTo>
                  <a:lnTo>
                    <a:pt x="18782" y="7767"/>
                  </a:lnTo>
                  <a:lnTo>
                    <a:pt x="15359" y="12375"/>
                  </a:lnTo>
                  <a:lnTo>
                    <a:pt x="13428" y="14744"/>
                  </a:lnTo>
                  <a:lnTo>
                    <a:pt x="10927" y="17553"/>
                  </a:lnTo>
                  <a:lnTo>
                    <a:pt x="8733" y="20273"/>
                  </a:lnTo>
                  <a:lnTo>
                    <a:pt x="8689" y="20317"/>
                  </a:lnTo>
                  <a:lnTo>
                    <a:pt x="7768" y="21853"/>
                  </a:lnTo>
                  <a:lnTo>
                    <a:pt x="7768" y="21941"/>
                  </a:lnTo>
                  <a:lnTo>
                    <a:pt x="7460" y="23433"/>
                  </a:lnTo>
                  <a:lnTo>
                    <a:pt x="7460" y="23477"/>
                  </a:lnTo>
                  <a:lnTo>
                    <a:pt x="7417" y="25451"/>
                  </a:lnTo>
                  <a:lnTo>
                    <a:pt x="6758" y="26285"/>
                  </a:lnTo>
                  <a:lnTo>
                    <a:pt x="4564" y="27952"/>
                  </a:lnTo>
                  <a:lnTo>
                    <a:pt x="4477" y="28040"/>
                  </a:lnTo>
                  <a:lnTo>
                    <a:pt x="3731" y="29488"/>
                  </a:lnTo>
                  <a:lnTo>
                    <a:pt x="2809" y="32165"/>
                  </a:lnTo>
                  <a:lnTo>
                    <a:pt x="966" y="38703"/>
                  </a:lnTo>
                  <a:lnTo>
                    <a:pt x="440" y="39186"/>
                  </a:lnTo>
                  <a:lnTo>
                    <a:pt x="220" y="39142"/>
                  </a:lnTo>
                  <a:lnTo>
                    <a:pt x="89" y="39142"/>
                  </a:lnTo>
                  <a:lnTo>
                    <a:pt x="45" y="39230"/>
                  </a:lnTo>
                  <a:lnTo>
                    <a:pt x="1" y="39273"/>
                  </a:lnTo>
                  <a:lnTo>
                    <a:pt x="1" y="39361"/>
                  </a:lnTo>
                  <a:lnTo>
                    <a:pt x="45" y="39405"/>
                  </a:lnTo>
                  <a:lnTo>
                    <a:pt x="89" y="39449"/>
                  </a:lnTo>
                  <a:lnTo>
                    <a:pt x="132" y="39493"/>
                  </a:lnTo>
                  <a:lnTo>
                    <a:pt x="440" y="39537"/>
                  </a:lnTo>
                  <a:lnTo>
                    <a:pt x="483" y="39537"/>
                  </a:lnTo>
                  <a:lnTo>
                    <a:pt x="571" y="39493"/>
                  </a:lnTo>
                  <a:lnTo>
                    <a:pt x="1229" y="38966"/>
                  </a:lnTo>
                  <a:lnTo>
                    <a:pt x="1317" y="38835"/>
                  </a:lnTo>
                  <a:lnTo>
                    <a:pt x="3116" y="32253"/>
                  </a:lnTo>
                  <a:lnTo>
                    <a:pt x="4082" y="29620"/>
                  </a:lnTo>
                  <a:lnTo>
                    <a:pt x="4784" y="28216"/>
                  </a:lnTo>
                  <a:lnTo>
                    <a:pt x="7022" y="26548"/>
                  </a:lnTo>
                  <a:lnTo>
                    <a:pt x="7066" y="26548"/>
                  </a:lnTo>
                  <a:lnTo>
                    <a:pt x="7724" y="25627"/>
                  </a:lnTo>
                  <a:lnTo>
                    <a:pt x="7768" y="25495"/>
                  </a:lnTo>
                  <a:lnTo>
                    <a:pt x="7812" y="23520"/>
                  </a:lnTo>
                  <a:lnTo>
                    <a:pt x="8119" y="22028"/>
                  </a:lnTo>
                  <a:lnTo>
                    <a:pt x="8996" y="20493"/>
                  </a:lnTo>
                  <a:lnTo>
                    <a:pt x="11190" y="17772"/>
                  </a:lnTo>
                  <a:lnTo>
                    <a:pt x="13692" y="14964"/>
                  </a:lnTo>
                  <a:lnTo>
                    <a:pt x="15622" y="12594"/>
                  </a:lnTo>
                  <a:lnTo>
                    <a:pt x="19045" y="7987"/>
                  </a:lnTo>
                  <a:lnTo>
                    <a:pt x="20537" y="5749"/>
                  </a:lnTo>
                  <a:lnTo>
                    <a:pt x="22906" y="3511"/>
                  </a:lnTo>
                  <a:lnTo>
                    <a:pt x="24047" y="2589"/>
                  </a:lnTo>
                  <a:lnTo>
                    <a:pt x="24091" y="2546"/>
                  </a:lnTo>
                  <a:lnTo>
                    <a:pt x="25539" y="264"/>
                  </a:lnTo>
                  <a:lnTo>
                    <a:pt x="25583" y="176"/>
                  </a:lnTo>
                  <a:lnTo>
                    <a:pt x="25583" y="132"/>
                  </a:lnTo>
                  <a:lnTo>
                    <a:pt x="25539" y="44"/>
                  </a:lnTo>
                  <a:lnTo>
                    <a:pt x="2549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47"/>
            <p:cNvSpPr/>
            <p:nvPr/>
          </p:nvSpPr>
          <p:spPr>
            <a:xfrm>
              <a:off x="3650925" y="2049550"/>
              <a:ext cx="763550" cy="304975"/>
            </a:xfrm>
            <a:custGeom>
              <a:avLst/>
              <a:gdLst/>
              <a:ahLst/>
              <a:cxnLst/>
              <a:rect l="l" t="t" r="r" b="b"/>
              <a:pathLst>
                <a:path w="30542" h="12199" extrusionOk="0">
                  <a:moveTo>
                    <a:pt x="14569" y="0"/>
                  </a:moveTo>
                  <a:lnTo>
                    <a:pt x="14481" y="44"/>
                  </a:lnTo>
                  <a:lnTo>
                    <a:pt x="14437" y="88"/>
                  </a:lnTo>
                  <a:lnTo>
                    <a:pt x="14437" y="176"/>
                  </a:lnTo>
                  <a:lnTo>
                    <a:pt x="14656" y="1668"/>
                  </a:lnTo>
                  <a:lnTo>
                    <a:pt x="14700" y="3598"/>
                  </a:lnTo>
                  <a:lnTo>
                    <a:pt x="13735" y="7240"/>
                  </a:lnTo>
                  <a:lnTo>
                    <a:pt x="13121" y="10444"/>
                  </a:lnTo>
                  <a:lnTo>
                    <a:pt x="12813" y="10926"/>
                  </a:lnTo>
                  <a:lnTo>
                    <a:pt x="12287" y="11190"/>
                  </a:lnTo>
                  <a:lnTo>
                    <a:pt x="7987" y="11541"/>
                  </a:lnTo>
                  <a:lnTo>
                    <a:pt x="4213" y="11760"/>
                  </a:lnTo>
                  <a:lnTo>
                    <a:pt x="176" y="11848"/>
                  </a:lnTo>
                  <a:lnTo>
                    <a:pt x="132" y="11848"/>
                  </a:lnTo>
                  <a:lnTo>
                    <a:pt x="44" y="11892"/>
                  </a:lnTo>
                  <a:lnTo>
                    <a:pt x="44" y="11936"/>
                  </a:lnTo>
                  <a:lnTo>
                    <a:pt x="0" y="12023"/>
                  </a:lnTo>
                  <a:lnTo>
                    <a:pt x="44" y="12067"/>
                  </a:lnTo>
                  <a:lnTo>
                    <a:pt x="88" y="12155"/>
                  </a:lnTo>
                  <a:lnTo>
                    <a:pt x="132" y="12155"/>
                  </a:lnTo>
                  <a:lnTo>
                    <a:pt x="176" y="12199"/>
                  </a:lnTo>
                  <a:lnTo>
                    <a:pt x="4213" y="12111"/>
                  </a:lnTo>
                  <a:lnTo>
                    <a:pt x="8030" y="11892"/>
                  </a:lnTo>
                  <a:lnTo>
                    <a:pt x="12375" y="11541"/>
                  </a:lnTo>
                  <a:lnTo>
                    <a:pt x="12419" y="11541"/>
                  </a:lnTo>
                  <a:lnTo>
                    <a:pt x="13033" y="11234"/>
                  </a:lnTo>
                  <a:lnTo>
                    <a:pt x="13077" y="11190"/>
                  </a:lnTo>
                  <a:lnTo>
                    <a:pt x="13428" y="10619"/>
                  </a:lnTo>
                  <a:lnTo>
                    <a:pt x="13472" y="10575"/>
                  </a:lnTo>
                  <a:lnTo>
                    <a:pt x="14086" y="7328"/>
                  </a:lnTo>
                  <a:lnTo>
                    <a:pt x="15051" y="3686"/>
                  </a:lnTo>
                  <a:lnTo>
                    <a:pt x="15051" y="3642"/>
                  </a:lnTo>
                  <a:lnTo>
                    <a:pt x="15007" y="1624"/>
                  </a:lnTo>
                  <a:lnTo>
                    <a:pt x="14832" y="395"/>
                  </a:lnTo>
                  <a:lnTo>
                    <a:pt x="14832" y="395"/>
                  </a:lnTo>
                  <a:lnTo>
                    <a:pt x="14920" y="439"/>
                  </a:lnTo>
                  <a:lnTo>
                    <a:pt x="17158" y="1492"/>
                  </a:lnTo>
                  <a:lnTo>
                    <a:pt x="20887" y="3028"/>
                  </a:lnTo>
                  <a:lnTo>
                    <a:pt x="20887" y="3072"/>
                  </a:lnTo>
                  <a:lnTo>
                    <a:pt x="25802" y="3905"/>
                  </a:lnTo>
                  <a:lnTo>
                    <a:pt x="25890" y="3905"/>
                  </a:lnTo>
                  <a:lnTo>
                    <a:pt x="26855" y="3686"/>
                  </a:lnTo>
                  <a:lnTo>
                    <a:pt x="26899" y="3686"/>
                  </a:lnTo>
                  <a:lnTo>
                    <a:pt x="28347" y="2808"/>
                  </a:lnTo>
                  <a:lnTo>
                    <a:pt x="28391" y="2808"/>
                  </a:lnTo>
                  <a:lnTo>
                    <a:pt x="30190" y="1229"/>
                  </a:lnTo>
                  <a:lnTo>
                    <a:pt x="30453" y="1053"/>
                  </a:lnTo>
                  <a:lnTo>
                    <a:pt x="30497" y="1009"/>
                  </a:lnTo>
                  <a:lnTo>
                    <a:pt x="30541" y="922"/>
                  </a:lnTo>
                  <a:lnTo>
                    <a:pt x="30541" y="878"/>
                  </a:lnTo>
                  <a:lnTo>
                    <a:pt x="30541" y="790"/>
                  </a:lnTo>
                  <a:lnTo>
                    <a:pt x="30497" y="746"/>
                  </a:lnTo>
                  <a:lnTo>
                    <a:pt x="30410" y="746"/>
                  </a:lnTo>
                  <a:lnTo>
                    <a:pt x="30366" y="702"/>
                  </a:lnTo>
                  <a:lnTo>
                    <a:pt x="30278" y="746"/>
                  </a:lnTo>
                  <a:lnTo>
                    <a:pt x="30015" y="922"/>
                  </a:lnTo>
                  <a:lnTo>
                    <a:pt x="29971" y="922"/>
                  </a:lnTo>
                  <a:lnTo>
                    <a:pt x="28172" y="2545"/>
                  </a:lnTo>
                  <a:lnTo>
                    <a:pt x="26767" y="3379"/>
                  </a:lnTo>
                  <a:lnTo>
                    <a:pt x="25846" y="3554"/>
                  </a:lnTo>
                  <a:lnTo>
                    <a:pt x="20975" y="2721"/>
                  </a:lnTo>
                  <a:lnTo>
                    <a:pt x="17289" y="1141"/>
                  </a:lnTo>
                  <a:lnTo>
                    <a:pt x="15051" y="132"/>
                  </a:lnTo>
                  <a:lnTo>
                    <a:pt x="1465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47"/>
            <p:cNvSpPr/>
            <p:nvPr/>
          </p:nvSpPr>
          <p:spPr>
            <a:xfrm>
              <a:off x="3678350" y="670600"/>
              <a:ext cx="591300" cy="788775"/>
            </a:xfrm>
            <a:custGeom>
              <a:avLst/>
              <a:gdLst/>
              <a:ahLst/>
              <a:cxnLst/>
              <a:rect l="l" t="t" r="r" b="b"/>
              <a:pathLst>
                <a:path w="23652" h="31551" extrusionOk="0">
                  <a:moveTo>
                    <a:pt x="23433" y="1"/>
                  </a:moveTo>
                  <a:lnTo>
                    <a:pt x="23345" y="44"/>
                  </a:lnTo>
                  <a:lnTo>
                    <a:pt x="22204" y="1098"/>
                  </a:lnTo>
                  <a:lnTo>
                    <a:pt x="20449" y="2282"/>
                  </a:lnTo>
                  <a:lnTo>
                    <a:pt x="17421" y="4520"/>
                  </a:lnTo>
                  <a:lnTo>
                    <a:pt x="17377" y="4564"/>
                  </a:lnTo>
                  <a:lnTo>
                    <a:pt x="16763" y="5310"/>
                  </a:lnTo>
                  <a:lnTo>
                    <a:pt x="16719" y="5310"/>
                  </a:lnTo>
                  <a:lnTo>
                    <a:pt x="15315" y="7460"/>
                  </a:lnTo>
                  <a:lnTo>
                    <a:pt x="13691" y="9918"/>
                  </a:lnTo>
                  <a:lnTo>
                    <a:pt x="10181" y="14306"/>
                  </a:lnTo>
                  <a:lnTo>
                    <a:pt x="7592" y="17289"/>
                  </a:lnTo>
                  <a:lnTo>
                    <a:pt x="5485" y="20317"/>
                  </a:lnTo>
                  <a:lnTo>
                    <a:pt x="5442" y="20317"/>
                  </a:lnTo>
                  <a:lnTo>
                    <a:pt x="4520" y="22116"/>
                  </a:lnTo>
                  <a:lnTo>
                    <a:pt x="4520" y="22160"/>
                  </a:lnTo>
                  <a:lnTo>
                    <a:pt x="3730" y="25320"/>
                  </a:lnTo>
                  <a:lnTo>
                    <a:pt x="2896" y="26285"/>
                  </a:lnTo>
                  <a:lnTo>
                    <a:pt x="2019" y="27031"/>
                  </a:lnTo>
                  <a:lnTo>
                    <a:pt x="1975" y="27075"/>
                  </a:lnTo>
                  <a:lnTo>
                    <a:pt x="1141" y="28435"/>
                  </a:lnTo>
                  <a:lnTo>
                    <a:pt x="1097" y="28435"/>
                  </a:lnTo>
                  <a:lnTo>
                    <a:pt x="0" y="31331"/>
                  </a:lnTo>
                  <a:lnTo>
                    <a:pt x="0" y="31419"/>
                  </a:lnTo>
                  <a:lnTo>
                    <a:pt x="0" y="31463"/>
                  </a:lnTo>
                  <a:lnTo>
                    <a:pt x="44" y="31507"/>
                  </a:lnTo>
                  <a:lnTo>
                    <a:pt x="88" y="31551"/>
                  </a:lnTo>
                  <a:lnTo>
                    <a:pt x="264" y="31551"/>
                  </a:lnTo>
                  <a:lnTo>
                    <a:pt x="308" y="31463"/>
                  </a:lnTo>
                  <a:lnTo>
                    <a:pt x="1448" y="28611"/>
                  </a:lnTo>
                  <a:lnTo>
                    <a:pt x="2282" y="27294"/>
                  </a:lnTo>
                  <a:lnTo>
                    <a:pt x="3160" y="26548"/>
                  </a:lnTo>
                  <a:lnTo>
                    <a:pt x="3993" y="25495"/>
                  </a:lnTo>
                  <a:lnTo>
                    <a:pt x="4037" y="25451"/>
                  </a:lnTo>
                  <a:lnTo>
                    <a:pt x="4871" y="22248"/>
                  </a:lnTo>
                  <a:lnTo>
                    <a:pt x="5749" y="20493"/>
                  </a:lnTo>
                  <a:lnTo>
                    <a:pt x="7899" y="17509"/>
                  </a:lnTo>
                  <a:lnTo>
                    <a:pt x="10444" y="14525"/>
                  </a:lnTo>
                  <a:lnTo>
                    <a:pt x="13998" y="10137"/>
                  </a:lnTo>
                  <a:lnTo>
                    <a:pt x="15622" y="7680"/>
                  </a:lnTo>
                  <a:lnTo>
                    <a:pt x="17026" y="5530"/>
                  </a:lnTo>
                  <a:lnTo>
                    <a:pt x="17640" y="4784"/>
                  </a:lnTo>
                  <a:lnTo>
                    <a:pt x="20624" y="2546"/>
                  </a:lnTo>
                  <a:lnTo>
                    <a:pt x="22379" y="1405"/>
                  </a:lnTo>
                  <a:lnTo>
                    <a:pt x="22423" y="1361"/>
                  </a:lnTo>
                  <a:lnTo>
                    <a:pt x="23608" y="264"/>
                  </a:lnTo>
                  <a:lnTo>
                    <a:pt x="23652" y="220"/>
                  </a:lnTo>
                  <a:lnTo>
                    <a:pt x="23652" y="176"/>
                  </a:lnTo>
                  <a:lnTo>
                    <a:pt x="23652" y="88"/>
                  </a:lnTo>
                  <a:lnTo>
                    <a:pt x="23608" y="44"/>
                  </a:lnTo>
                  <a:lnTo>
                    <a:pt x="235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47"/>
            <p:cNvSpPr/>
            <p:nvPr/>
          </p:nvSpPr>
          <p:spPr>
            <a:xfrm>
              <a:off x="4188450" y="866975"/>
              <a:ext cx="520025" cy="931375"/>
            </a:xfrm>
            <a:custGeom>
              <a:avLst/>
              <a:gdLst/>
              <a:ahLst/>
              <a:cxnLst/>
              <a:rect l="l" t="t" r="r" b="b"/>
              <a:pathLst>
                <a:path w="20801" h="37255" extrusionOk="0">
                  <a:moveTo>
                    <a:pt x="8338" y="0"/>
                  </a:moveTo>
                  <a:lnTo>
                    <a:pt x="8250" y="44"/>
                  </a:lnTo>
                  <a:lnTo>
                    <a:pt x="8206" y="88"/>
                  </a:lnTo>
                  <a:lnTo>
                    <a:pt x="6978" y="2238"/>
                  </a:lnTo>
                  <a:lnTo>
                    <a:pt x="6978" y="2326"/>
                  </a:lnTo>
                  <a:lnTo>
                    <a:pt x="6934" y="3511"/>
                  </a:lnTo>
                  <a:lnTo>
                    <a:pt x="6934" y="3554"/>
                  </a:lnTo>
                  <a:lnTo>
                    <a:pt x="7636" y="6100"/>
                  </a:lnTo>
                  <a:lnTo>
                    <a:pt x="7329" y="11979"/>
                  </a:lnTo>
                  <a:lnTo>
                    <a:pt x="6012" y="16631"/>
                  </a:lnTo>
                  <a:lnTo>
                    <a:pt x="5091" y="19746"/>
                  </a:lnTo>
                  <a:lnTo>
                    <a:pt x="3599" y="22862"/>
                  </a:lnTo>
                  <a:lnTo>
                    <a:pt x="1054" y="28742"/>
                  </a:lnTo>
                  <a:lnTo>
                    <a:pt x="1054" y="28830"/>
                  </a:lnTo>
                  <a:lnTo>
                    <a:pt x="1098" y="29093"/>
                  </a:lnTo>
                  <a:lnTo>
                    <a:pt x="1" y="31199"/>
                  </a:lnTo>
                  <a:lnTo>
                    <a:pt x="1" y="31331"/>
                  </a:lnTo>
                  <a:lnTo>
                    <a:pt x="220" y="32077"/>
                  </a:lnTo>
                  <a:lnTo>
                    <a:pt x="220" y="32164"/>
                  </a:lnTo>
                  <a:lnTo>
                    <a:pt x="308" y="32208"/>
                  </a:lnTo>
                  <a:lnTo>
                    <a:pt x="1449" y="32647"/>
                  </a:lnTo>
                  <a:lnTo>
                    <a:pt x="1493" y="32647"/>
                  </a:lnTo>
                  <a:lnTo>
                    <a:pt x="5661" y="33130"/>
                  </a:lnTo>
                  <a:lnTo>
                    <a:pt x="6495" y="33656"/>
                  </a:lnTo>
                  <a:lnTo>
                    <a:pt x="7548" y="35236"/>
                  </a:lnTo>
                  <a:lnTo>
                    <a:pt x="7592" y="35280"/>
                  </a:lnTo>
                  <a:lnTo>
                    <a:pt x="8382" y="35763"/>
                  </a:lnTo>
                  <a:lnTo>
                    <a:pt x="8426" y="35807"/>
                  </a:lnTo>
                  <a:lnTo>
                    <a:pt x="9830" y="36201"/>
                  </a:lnTo>
                  <a:lnTo>
                    <a:pt x="11629" y="37211"/>
                  </a:lnTo>
                  <a:lnTo>
                    <a:pt x="11717" y="37255"/>
                  </a:lnTo>
                  <a:lnTo>
                    <a:pt x="13209" y="37255"/>
                  </a:lnTo>
                  <a:lnTo>
                    <a:pt x="14876" y="36947"/>
                  </a:lnTo>
                  <a:lnTo>
                    <a:pt x="14876" y="36904"/>
                  </a:lnTo>
                  <a:lnTo>
                    <a:pt x="16017" y="36421"/>
                  </a:lnTo>
                  <a:lnTo>
                    <a:pt x="16061" y="36421"/>
                  </a:lnTo>
                  <a:lnTo>
                    <a:pt x="17992" y="34929"/>
                  </a:lnTo>
                  <a:lnTo>
                    <a:pt x="18036" y="34929"/>
                  </a:lnTo>
                  <a:lnTo>
                    <a:pt x="19484" y="33130"/>
                  </a:lnTo>
                  <a:lnTo>
                    <a:pt x="19484" y="33086"/>
                  </a:lnTo>
                  <a:lnTo>
                    <a:pt x="19966" y="31857"/>
                  </a:lnTo>
                  <a:lnTo>
                    <a:pt x="19966" y="31813"/>
                  </a:lnTo>
                  <a:lnTo>
                    <a:pt x="20010" y="30409"/>
                  </a:lnTo>
                  <a:lnTo>
                    <a:pt x="19747" y="27206"/>
                  </a:lnTo>
                  <a:lnTo>
                    <a:pt x="19703" y="27162"/>
                  </a:lnTo>
                  <a:lnTo>
                    <a:pt x="19264" y="25977"/>
                  </a:lnTo>
                  <a:lnTo>
                    <a:pt x="19308" y="25056"/>
                  </a:lnTo>
                  <a:lnTo>
                    <a:pt x="19308" y="25012"/>
                  </a:lnTo>
                  <a:lnTo>
                    <a:pt x="19045" y="23652"/>
                  </a:lnTo>
                  <a:lnTo>
                    <a:pt x="19133" y="22511"/>
                  </a:lnTo>
                  <a:lnTo>
                    <a:pt x="19879" y="19220"/>
                  </a:lnTo>
                  <a:lnTo>
                    <a:pt x="20800" y="15534"/>
                  </a:lnTo>
                  <a:lnTo>
                    <a:pt x="20800" y="15490"/>
                  </a:lnTo>
                  <a:lnTo>
                    <a:pt x="20537" y="13647"/>
                  </a:lnTo>
                  <a:lnTo>
                    <a:pt x="20493" y="13603"/>
                  </a:lnTo>
                  <a:lnTo>
                    <a:pt x="20449" y="13559"/>
                  </a:lnTo>
                  <a:lnTo>
                    <a:pt x="20405" y="13515"/>
                  </a:lnTo>
                  <a:lnTo>
                    <a:pt x="20317" y="13515"/>
                  </a:lnTo>
                  <a:lnTo>
                    <a:pt x="20274" y="13559"/>
                  </a:lnTo>
                  <a:lnTo>
                    <a:pt x="20230" y="13603"/>
                  </a:lnTo>
                  <a:lnTo>
                    <a:pt x="20186" y="13647"/>
                  </a:lnTo>
                  <a:lnTo>
                    <a:pt x="20186" y="13735"/>
                  </a:lnTo>
                  <a:lnTo>
                    <a:pt x="20449" y="15490"/>
                  </a:lnTo>
                  <a:lnTo>
                    <a:pt x="19528" y="19132"/>
                  </a:lnTo>
                  <a:lnTo>
                    <a:pt x="18782" y="22423"/>
                  </a:lnTo>
                  <a:lnTo>
                    <a:pt x="18782" y="22467"/>
                  </a:lnTo>
                  <a:lnTo>
                    <a:pt x="18694" y="23652"/>
                  </a:lnTo>
                  <a:lnTo>
                    <a:pt x="18694" y="23696"/>
                  </a:lnTo>
                  <a:lnTo>
                    <a:pt x="18957" y="25056"/>
                  </a:lnTo>
                  <a:lnTo>
                    <a:pt x="18913" y="25977"/>
                  </a:lnTo>
                  <a:lnTo>
                    <a:pt x="18913" y="26065"/>
                  </a:lnTo>
                  <a:lnTo>
                    <a:pt x="19396" y="27250"/>
                  </a:lnTo>
                  <a:lnTo>
                    <a:pt x="19659" y="30409"/>
                  </a:lnTo>
                  <a:lnTo>
                    <a:pt x="19615" y="31770"/>
                  </a:lnTo>
                  <a:lnTo>
                    <a:pt x="19177" y="32954"/>
                  </a:lnTo>
                  <a:lnTo>
                    <a:pt x="17772" y="34666"/>
                  </a:lnTo>
                  <a:lnTo>
                    <a:pt x="15842" y="36114"/>
                  </a:lnTo>
                  <a:lnTo>
                    <a:pt x="14789" y="36596"/>
                  </a:lnTo>
                  <a:lnTo>
                    <a:pt x="13165" y="36904"/>
                  </a:lnTo>
                  <a:lnTo>
                    <a:pt x="11761" y="36904"/>
                  </a:lnTo>
                  <a:lnTo>
                    <a:pt x="9962" y="35894"/>
                  </a:lnTo>
                  <a:lnTo>
                    <a:pt x="8557" y="35455"/>
                  </a:lnTo>
                  <a:lnTo>
                    <a:pt x="7812" y="35017"/>
                  </a:lnTo>
                  <a:lnTo>
                    <a:pt x="6758" y="33437"/>
                  </a:lnTo>
                  <a:lnTo>
                    <a:pt x="6715" y="33393"/>
                  </a:lnTo>
                  <a:lnTo>
                    <a:pt x="5837" y="32823"/>
                  </a:lnTo>
                  <a:lnTo>
                    <a:pt x="5749" y="32779"/>
                  </a:lnTo>
                  <a:lnTo>
                    <a:pt x="1537" y="32340"/>
                  </a:lnTo>
                  <a:lnTo>
                    <a:pt x="527" y="31901"/>
                  </a:lnTo>
                  <a:lnTo>
                    <a:pt x="352" y="31331"/>
                  </a:lnTo>
                  <a:lnTo>
                    <a:pt x="1449" y="29224"/>
                  </a:lnTo>
                  <a:lnTo>
                    <a:pt x="1449" y="29093"/>
                  </a:lnTo>
                  <a:lnTo>
                    <a:pt x="1405" y="28830"/>
                  </a:lnTo>
                  <a:lnTo>
                    <a:pt x="3906" y="22993"/>
                  </a:lnTo>
                  <a:lnTo>
                    <a:pt x="5398" y="19922"/>
                  </a:lnTo>
                  <a:lnTo>
                    <a:pt x="5398" y="19878"/>
                  </a:lnTo>
                  <a:lnTo>
                    <a:pt x="6363" y="16762"/>
                  </a:lnTo>
                  <a:lnTo>
                    <a:pt x="7680" y="12067"/>
                  </a:lnTo>
                  <a:lnTo>
                    <a:pt x="7680" y="12023"/>
                  </a:lnTo>
                  <a:lnTo>
                    <a:pt x="7987" y="6100"/>
                  </a:lnTo>
                  <a:lnTo>
                    <a:pt x="7987" y="6056"/>
                  </a:lnTo>
                  <a:lnTo>
                    <a:pt x="7285" y="3467"/>
                  </a:lnTo>
                  <a:lnTo>
                    <a:pt x="7329" y="2370"/>
                  </a:lnTo>
                  <a:lnTo>
                    <a:pt x="8514" y="263"/>
                  </a:lnTo>
                  <a:lnTo>
                    <a:pt x="8557" y="220"/>
                  </a:lnTo>
                  <a:lnTo>
                    <a:pt x="8557" y="132"/>
                  </a:lnTo>
                  <a:lnTo>
                    <a:pt x="8514" y="88"/>
                  </a:lnTo>
                  <a:lnTo>
                    <a:pt x="8470" y="44"/>
                  </a:lnTo>
                  <a:lnTo>
                    <a:pt x="838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47"/>
            <p:cNvSpPr/>
            <p:nvPr/>
          </p:nvSpPr>
          <p:spPr>
            <a:xfrm>
              <a:off x="4063400" y="858200"/>
              <a:ext cx="670300" cy="974150"/>
            </a:xfrm>
            <a:custGeom>
              <a:avLst/>
              <a:gdLst/>
              <a:ahLst/>
              <a:cxnLst/>
              <a:rect l="l" t="t" r="r" b="b"/>
              <a:pathLst>
                <a:path w="26812" h="38966" extrusionOk="0">
                  <a:moveTo>
                    <a:pt x="12857" y="0"/>
                  </a:moveTo>
                  <a:lnTo>
                    <a:pt x="12814" y="44"/>
                  </a:lnTo>
                  <a:lnTo>
                    <a:pt x="12770" y="88"/>
                  </a:lnTo>
                  <a:lnTo>
                    <a:pt x="11365" y="2633"/>
                  </a:lnTo>
                  <a:lnTo>
                    <a:pt x="11322" y="2721"/>
                  </a:lnTo>
                  <a:lnTo>
                    <a:pt x="11234" y="4257"/>
                  </a:lnTo>
                  <a:lnTo>
                    <a:pt x="11234" y="4300"/>
                  </a:lnTo>
                  <a:lnTo>
                    <a:pt x="11717" y="6451"/>
                  </a:lnTo>
                  <a:lnTo>
                    <a:pt x="11322" y="11585"/>
                  </a:lnTo>
                  <a:lnTo>
                    <a:pt x="10751" y="13779"/>
                  </a:lnTo>
                  <a:lnTo>
                    <a:pt x="9522" y="17640"/>
                  </a:lnTo>
                  <a:lnTo>
                    <a:pt x="7899" y="20624"/>
                  </a:lnTo>
                  <a:lnTo>
                    <a:pt x="5749" y="24529"/>
                  </a:lnTo>
                  <a:lnTo>
                    <a:pt x="4564" y="26284"/>
                  </a:lnTo>
                  <a:lnTo>
                    <a:pt x="3511" y="27294"/>
                  </a:lnTo>
                  <a:lnTo>
                    <a:pt x="483" y="28347"/>
                  </a:lnTo>
                  <a:lnTo>
                    <a:pt x="395" y="28435"/>
                  </a:lnTo>
                  <a:lnTo>
                    <a:pt x="88" y="28786"/>
                  </a:lnTo>
                  <a:lnTo>
                    <a:pt x="44" y="28873"/>
                  </a:lnTo>
                  <a:lnTo>
                    <a:pt x="0" y="29883"/>
                  </a:lnTo>
                  <a:lnTo>
                    <a:pt x="44" y="29926"/>
                  </a:lnTo>
                  <a:lnTo>
                    <a:pt x="1843" y="33700"/>
                  </a:lnTo>
                  <a:lnTo>
                    <a:pt x="1887" y="34490"/>
                  </a:lnTo>
                  <a:lnTo>
                    <a:pt x="1887" y="34578"/>
                  </a:lnTo>
                  <a:lnTo>
                    <a:pt x="2282" y="35104"/>
                  </a:lnTo>
                  <a:lnTo>
                    <a:pt x="2370" y="35192"/>
                  </a:lnTo>
                  <a:lnTo>
                    <a:pt x="3950" y="35763"/>
                  </a:lnTo>
                  <a:lnTo>
                    <a:pt x="6714" y="36509"/>
                  </a:lnTo>
                  <a:lnTo>
                    <a:pt x="6758" y="36552"/>
                  </a:lnTo>
                  <a:lnTo>
                    <a:pt x="11190" y="36816"/>
                  </a:lnTo>
                  <a:lnTo>
                    <a:pt x="12375" y="37869"/>
                  </a:lnTo>
                  <a:lnTo>
                    <a:pt x="12462" y="37913"/>
                  </a:lnTo>
                  <a:lnTo>
                    <a:pt x="16807" y="38966"/>
                  </a:lnTo>
                  <a:lnTo>
                    <a:pt x="16851" y="38966"/>
                  </a:lnTo>
                  <a:lnTo>
                    <a:pt x="18957" y="38922"/>
                  </a:lnTo>
                  <a:lnTo>
                    <a:pt x="19001" y="38922"/>
                  </a:lnTo>
                  <a:lnTo>
                    <a:pt x="20712" y="38571"/>
                  </a:lnTo>
                  <a:lnTo>
                    <a:pt x="20756" y="38571"/>
                  </a:lnTo>
                  <a:lnTo>
                    <a:pt x="22423" y="37869"/>
                  </a:lnTo>
                  <a:lnTo>
                    <a:pt x="22467" y="37825"/>
                  </a:lnTo>
                  <a:lnTo>
                    <a:pt x="24047" y="36509"/>
                  </a:lnTo>
                  <a:lnTo>
                    <a:pt x="24091" y="36465"/>
                  </a:lnTo>
                  <a:lnTo>
                    <a:pt x="25802" y="34446"/>
                  </a:lnTo>
                  <a:lnTo>
                    <a:pt x="25802" y="34402"/>
                  </a:lnTo>
                  <a:lnTo>
                    <a:pt x="26416" y="32823"/>
                  </a:lnTo>
                  <a:lnTo>
                    <a:pt x="26416" y="32779"/>
                  </a:lnTo>
                  <a:lnTo>
                    <a:pt x="26548" y="31726"/>
                  </a:lnTo>
                  <a:lnTo>
                    <a:pt x="26153" y="26460"/>
                  </a:lnTo>
                  <a:lnTo>
                    <a:pt x="25451" y="24178"/>
                  </a:lnTo>
                  <a:lnTo>
                    <a:pt x="25363" y="22818"/>
                  </a:lnTo>
                  <a:lnTo>
                    <a:pt x="25934" y="19615"/>
                  </a:lnTo>
                  <a:lnTo>
                    <a:pt x="26811" y="15929"/>
                  </a:lnTo>
                  <a:lnTo>
                    <a:pt x="26811" y="15797"/>
                  </a:lnTo>
                  <a:lnTo>
                    <a:pt x="26109" y="14525"/>
                  </a:lnTo>
                  <a:lnTo>
                    <a:pt x="26065" y="14481"/>
                  </a:lnTo>
                  <a:lnTo>
                    <a:pt x="25978" y="14437"/>
                  </a:lnTo>
                  <a:lnTo>
                    <a:pt x="25934" y="14437"/>
                  </a:lnTo>
                  <a:lnTo>
                    <a:pt x="25846" y="14481"/>
                  </a:lnTo>
                  <a:lnTo>
                    <a:pt x="25802" y="14525"/>
                  </a:lnTo>
                  <a:lnTo>
                    <a:pt x="25758" y="14568"/>
                  </a:lnTo>
                  <a:lnTo>
                    <a:pt x="25758" y="14656"/>
                  </a:lnTo>
                  <a:lnTo>
                    <a:pt x="25802" y="14700"/>
                  </a:lnTo>
                  <a:lnTo>
                    <a:pt x="26460" y="15929"/>
                  </a:lnTo>
                  <a:lnTo>
                    <a:pt x="25583" y="19527"/>
                  </a:lnTo>
                  <a:lnTo>
                    <a:pt x="25012" y="22774"/>
                  </a:lnTo>
                  <a:lnTo>
                    <a:pt x="25012" y="22818"/>
                  </a:lnTo>
                  <a:lnTo>
                    <a:pt x="25100" y="24222"/>
                  </a:lnTo>
                  <a:lnTo>
                    <a:pt x="25100" y="24266"/>
                  </a:lnTo>
                  <a:lnTo>
                    <a:pt x="25802" y="26548"/>
                  </a:lnTo>
                  <a:lnTo>
                    <a:pt x="26197" y="31726"/>
                  </a:lnTo>
                  <a:lnTo>
                    <a:pt x="26065" y="32735"/>
                  </a:lnTo>
                  <a:lnTo>
                    <a:pt x="25495" y="34271"/>
                  </a:lnTo>
                  <a:lnTo>
                    <a:pt x="23828" y="36245"/>
                  </a:lnTo>
                  <a:lnTo>
                    <a:pt x="22248" y="37562"/>
                  </a:lnTo>
                  <a:lnTo>
                    <a:pt x="20624" y="38220"/>
                  </a:lnTo>
                  <a:lnTo>
                    <a:pt x="18913" y="38571"/>
                  </a:lnTo>
                  <a:lnTo>
                    <a:pt x="16851" y="38615"/>
                  </a:lnTo>
                  <a:lnTo>
                    <a:pt x="12594" y="37606"/>
                  </a:lnTo>
                  <a:lnTo>
                    <a:pt x="11365" y="36509"/>
                  </a:lnTo>
                  <a:lnTo>
                    <a:pt x="11278" y="36465"/>
                  </a:lnTo>
                  <a:lnTo>
                    <a:pt x="6802" y="36201"/>
                  </a:lnTo>
                  <a:lnTo>
                    <a:pt x="4081" y="35412"/>
                  </a:lnTo>
                  <a:lnTo>
                    <a:pt x="2545" y="34885"/>
                  </a:lnTo>
                  <a:lnTo>
                    <a:pt x="2238" y="34446"/>
                  </a:lnTo>
                  <a:lnTo>
                    <a:pt x="2194" y="33656"/>
                  </a:lnTo>
                  <a:lnTo>
                    <a:pt x="2151" y="33569"/>
                  </a:lnTo>
                  <a:lnTo>
                    <a:pt x="351" y="29839"/>
                  </a:lnTo>
                  <a:lnTo>
                    <a:pt x="395" y="28961"/>
                  </a:lnTo>
                  <a:lnTo>
                    <a:pt x="615" y="28698"/>
                  </a:lnTo>
                  <a:lnTo>
                    <a:pt x="3642" y="27601"/>
                  </a:lnTo>
                  <a:lnTo>
                    <a:pt x="3730" y="27557"/>
                  </a:lnTo>
                  <a:lnTo>
                    <a:pt x="4827" y="26548"/>
                  </a:lnTo>
                  <a:lnTo>
                    <a:pt x="4827" y="26504"/>
                  </a:lnTo>
                  <a:lnTo>
                    <a:pt x="6056" y="24749"/>
                  </a:lnTo>
                  <a:lnTo>
                    <a:pt x="6056" y="24705"/>
                  </a:lnTo>
                  <a:lnTo>
                    <a:pt x="8206" y="20799"/>
                  </a:lnTo>
                  <a:lnTo>
                    <a:pt x="9830" y="17772"/>
                  </a:lnTo>
                  <a:lnTo>
                    <a:pt x="9830" y="17728"/>
                  </a:lnTo>
                  <a:lnTo>
                    <a:pt x="11058" y="13910"/>
                  </a:lnTo>
                  <a:lnTo>
                    <a:pt x="11673" y="11672"/>
                  </a:lnTo>
                  <a:lnTo>
                    <a:pt x="11673" y="11628"/>
                  </a:lnTo>
                  <a:lnTo>
                    <a:pt x="11936" y="8206"/>
                  </a:lnTo>
                  <a:lnTo>
                    <a:pt x="12068" y="6451"/>
                  </a:lnTo>
                  <a:lnTo>
                    <a:pt x="12068" y="6407"/>
                  </a:lnTo>
                  <a:lnTo>
                    <a:pt x="11585" y="4257"/>
                  </a:lnTo>
                  <a:lnTo>
                    <a:pt x="11673" y="2765"/>
                  </a:lnTo>
                  <a:lnTo>
                    <a:pt x="13077" y="263"/>
                  </a:lnTo>
                  <a:lnTo>
                    <a:pt x="13077" y="220"/>
                  </a:lnTo>
                  <a:lnTo>
                    <a:pt x="13077" y="132"/>
                  </a:lnTo>
                  <a:lnTo>
                    <a:pt x="13077" y="88"/>
                  </a:lnTo>
                  <a:lnTo>
                    <a:pt x="12989" y="44"/>
                  </a:lnTo>
                  <a:lnTo>
                    <a:pt x="1294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47"/>
            <p:cNvSpPr/>
            <p:nvPr/>
          </p:nvSpPr>
          <p:spPr>
            <a:xfrm>
              <a:off x="4019525" y="841725"/>
              <a:ext cx="410300" cy="1012575"/>
            </a:xfrm>
            <a:custGeom>
              <a:avLst/>
              <a:gdLst/>
              <a:ahLst/>
              <a:cxnLst/>
              <a:rect l="l" t="t" r="r" b="b"/>
              <a:pathLst>
                <a:path w="16412" h="40503" extrusionOk="0">
                  <a:moveTo>
                    <a:pt x="14349" y="1"/>
                  </a:moveTo>
                  <a:lnTo>
                    <a:pt x="14305" y="45"/>
                  </a:lnTo>
                  <a:lnTo>
                    <a:pt x="14261" y="89"/>
                  </a:lnTo>
                  <a:lnTo>
                    <a:pt x="12638" y="2809"/>
                  </a:lnTo>
                  <a:lnTo>
                    <a:pt x="12594" y="2897"/>
                  </a:lnTo>
                  <a:lnTo>
                    <a:pt x="12418" y="3906"/>
                  </a:lnTo>
                  <a:lnTo>
                    <a:pt x="12418" y="3950"/>
                  </a:lnTo>
                  <a:lnTo>
                    <a:pt x="12331" y="6013"/>
                  </a:lnTo>
                  <a:lnTo>
                    <a:pt x="12331" y="6056"/>
                  </a:lnTo>
                  <a:lnTo>
                    <a:pt x="12594" y="8119"/>
                  </a:lnTo>
                  <a:lnTo>
                    <a:pt x="12243" y="11234"/>
                  </a:lnTo>
                  <a:lnTo>
                    <a:pt x="11804" y="13165"/>
                  </a:lnTo>
                  <a:lnTo>
                    <a:pt x="10926" y="15578"/>
                  </a:lnTo>
                  <a:lnTo>
                    <a:pt x="9127" y="19440"/>
                  </a:lnTo>
                  <a:lnTo>
                    <a:pt x="7899" y="21415"/>
                  </a:lnTo>
                  <a:lnTo>
                    <a:pt x="4344" y="26549"/>
                  </a:lnTo>
                  <a:lnTo>
                    <a:pt x="3511" y="26724"/>
                  </a:lnTo>
                  <a:lnTo>
                    <a:pt x="3203" y="26505"/>
                  </a:lnTo>
                  <a:lnTo>
                    <a:pt x="2457" y="25539"/>
                  </a:lnTo>
                  <a:lnTo>
                    <a:pt x="2370" y="25451"/>
                  </a:lnTo>
                  <a:lnTo>
                    <a:pt x="1975" y="25276"/>
                  </a:lnTo>
                  <a:lnTo>
                    <a:pt x="1843" y="25276"/>
                  </a:lnTo>
                  <a:lnTo>
                    <a:pt x="1755" y="25364"/>
                  </a:lnTo>
                  <a:lnTo>
                    <a:pt x="44" y="28435"/>
                  </a:lnTo>
                  <a:lnTo>
                    <a:pt x="0" y="28567"/>
                  </a:lnTo>
                  <a:lnTo>
                    <a:pt x="220" y="29488"/>
                  </a:lnTo>
                  <a:lnTo>
                    <a:pt x="220" y="29532"/>
                  </a:lnTo>
                  <a:lnTo>
                    <a:pt x="1229" y="32165"/>
                  </a:lnTo>
                  <a:lnTo>
                    <a:pt x="2852" y="35588"/>
                  </a:lnTo>
                  <a:lnTo>
                    <a:pt x="3598" y="36509"/>
                  </a:lnTo>
                  <a:lnTo>
                    <a:pt x="3686" y="36553"/>
                  </a:lnTo>
                  <a:lnTo>
                    <a:pt x="4608" y="37080"/>
                  </a:lnTo>
                  <a:lnTo>
                    <a:pt x="7548" y="38133"/>
                  </a:lnTo>
                  <a:lnTo>
                    <a:pt x="11365" y="39405"/>
                  </a:lnTo>
                  <a:lnTo>
                    <a:pt x="14130" y="40151"/>
                  </a:lnTo>
                  <a:lnTo>
                    <a:pt x="14174" y="40195"/>
                  </a:lnTo>
                  <a:lnTo>
                    <a:pt x="16236" y="40459"/>
                  </a:lnTo>
                  <a:lnTo>
                    <a:pt x="16236" y="40502"/>
                  </a:lnTo>
                  <a:lnTo>
                    <a:pt x="16368" y="40459"/>
                  </a:lnTo>
                  <a:lnTo>
                    <a:pt x="16412" y="40327"/>
                  </a:lnTo>
                  <a:lnTo>
                    <a:pt x="16412" y="40283"/>
                  </a:lnTo>
                  <a:lnTo>
                    <a:pt x="16412" y="40195"/>
                  </a:lnTo>
                  <a:lnTo>
                    <a:pt x="16324" y="40151"/>
                  </a:lnTo>
                  <a:lnTo>
                    <a:pt x="16280" y="40151"/>
                  </a:lnTo>
                  <a:lnTo>
                    <a:pt x="14217" y="39844"/>
                  </a:lnTo>
                  <a:lnTo>
                    <a:pt x="11497" y="39054"/>
                  </a:lnTo>
                  <a:lnTo>
                    <a:pt x="7679" y="37826"/>
                  </a:lnTo>
                  <a:lnTo>
                    <a:pt x="4739" y="36773"/>
                  </a:lnTo>
                  <a:lnTo>
                    <a:pt x="3862" y="36290"/>
                  </a:lnTo>
                  <a:lnTo>
                    <a:pt x="3160" y="35412"/>
                  </a:lnTo>
                  <a:lnTo>
                    <a:pt x="1580" y="32034"/>
                  </a:lnTo>
                  <a:lnTo>
                    <a:pt x="571" y="29401"/>
                  </a:lnTo>
                  <a:lnTo>
                    <a:pt x="395" y="28567"/>
                  </a:lnTo>
                  <a:lnTo>
                    <a:pt x="1975" y="25671"/>
                  </a:lnTo>
                  <a:lnTo>
                    <a:pt x="2194" y="25759"/>
                  </a:lnTo>
                  <a:lnTo>
                    <a:pt x="2940" y="26724"/>
                  </a:lnTo>
                  <a:lnTo>
                    <a:pt x="2984" y="26768"/>
                  </a:lnTo>
                  <a:lnTo>
                    <a:pt x="3379" y="27075"/>
                  </a:lnTo>
                  <a:lnTo>
                    <a:pt x="3555" y="27075"/>
                  </a:lnTo>
                  <a:lnTo>
                    <a:pt x="4476" y="26856"/>
                  </a:lnTo>
                  <a:lnTo>
                    <a:pt x="4564" y="26768"/>
                  </a:lnTo>
                  <a:lnTo>
                    <a:pt x="8162" y="21634"/>
                  </a:lnTo>
                  <a:lnTo>
                    <a:pt x="9435" y="19615"/>
                  </a:lnTo>
                  <a:lnTo>
                    <a:pt x="9435" y="19572"/>
                  </a:lnTo>
                  <a:lnTo>
                    <a:pt x="11234" y="15710"/>
                  </a:lnTo>
                  <a:lnTo>
                    <a:pt x="12155" y="13253"/>
                  </a:lnTo>
                  <a:lnTo>
                    <a:pt x="12594" y="11278"/>
                  </a:lnTo>
                  <a:lnTo>
                    <a:pt x="12945" y="8163"/>
                  </a:lnTo>
                  <a:lnTo>
                    <a:pt x="12945" y="8119"/>
                  </a:lnTo>
                  <a:lnTo>
                    <a:pt x="12682" y="6013"/>
                  </a:lnTo>
                  <a:lnTo>
                    <a:pt x="12726" y="3994"/>
                  </a:lnTo>
                  <a:lnTo>
                    <a:pt x="12945" y="2985"/>
                  </a:lnTo>
                  <a:lnTo>
                    <a:pt x="14569" y="264"/>
                  </a:lnTo>
                  <a:lnTo>
                    <a:pt x="14569" y="220"/>
                  </a:lnTo>
                  <a:lnTo>
                    <a:pt x="14569" y="133"/>
                  </a:lnTo>
                  <a:lnTo>
                    <a:pt x="14525" y="89"/>
                  </a:lnTo>
                  <a:lnTo>
                    <a:pt x="14481" y="45"/>
                  </a:lnTo>
                  <a:lnTo>
                    <a:pt x="1443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47"/>
            <p:cNvSpPr/>
            <p:nvPr/>
          </p:nvSpPr>
          <p:spPr>
            <a:xfrm>
              <a:off x="3981125" y="801150"/>
              <a:ext cx="444300" cy="1074000"/>
            </a:xfrm>
            <a:custGeom>
              <a:avLst/>
              <a:gdLst/>
              <a:ahLst/>
              <a:cxnLst/>
              <a:rect l="l" t="t" r="r" b="b"/>
              <a:pathLst>
                <a:path w="17772" h="42960" extrusionOk="0">
                  <a:moveTo>
                    <a:pt x="16192" y="0"/>
                  </a:moveTo>
                  <a:lnTo>
                    <a:pt x="16148" y="44"/>
                  </a:lnTo>
                  <a:lnTo>
                    <a:pt x="15183" y="1536"/>
                  </a:lnTo>
                  <a:lnTo>
                    <a:pt x="14437" y="2677"/>
                  </a:lnTo>
                  <a:lnTo>
                    <a:pt x="13910" y="3599"/>
                  </a:lnTo>
                  <a:lnTo>
                    <a:pt x="13691" y="3993"/>
                  </a:lnTo>
                  <a:lnTo>
                    <a:pt x="13516" y="4388"/>
                  </a:lnTo>
                  <a:lnTo>
                    <a:pt x="13340" y="4783"/>
                  </a:lnTo>
                  <a:lnTo>
                    <a:pt x="13252" y="5222"/>
                  </a:lnTo>
                  <a:lnTo>
                    <a:pt x="13165" y="5617"/>
                  </a:lnTo>
                  <a:lnTo>
                    <a:pt x="13121" y="6100"/>
                  </a:lnTo>
                  <a:lnTo>
                    <a:pt x="13077" y="7153"/>
                  </a:lnTo>
                  <a:lnTo>
                    <a:pt x="13165" y="8513"/>
                  </a:lnTo>
                  <a:lnTo>
                    <a:pt x="13252" y="10224"/>
                  </a:lnTo>
                  <a:lnTo>
                    <a:pt x="12726" y="13121"/>
                  </a:lnTo>
                  <a:lnTo>
                    <a:pt x="11892" y="15051"/>
                  </a:lnTo>
                  <a:lnTo>
                    <a:pt x="9873" y="19264"/>
                  </a:lnTo>
                  <a:lnTo>
                    <a:pt x="7636" y="23564"/>
                  </a:lnTo>
                  <a:lnTo>
                    <a:pt x="6012" y="25714"/>
                  </a:lnTo>
                  <a:lnTo>
                    <a:pt x="5134" y="26329"/>
                  </a:lnTo>
                  <a:lnTo>
                    <a:pt x="4520" y="26021"/>
                  </a:lnTo>
                  <a:lnTo>
                    <a:pt x="3774" y="25407"/>
                  </a:lnTo>
                  <a:lnTo>
                    <a:pt x="3642" y="25363"/>
                  </a:lnTo>
                  <a:lnTo>
                    <a:pt x="3291" y="25319"/>
                  </a:lnTo>
                  <a:lnTo>
                    <a:pt x="3204" y="25319"/>
                  </a:lnTo>
                  <a:lnTo>
                    <a:pt x="3160" y="25363"/>
                  </a:lnTo>
                  <a:lnTo>
                    <a:pt x="2545" y="26241"/>
                  </a:lnTo>
                  <a:lnTo>
                    <a:pt x="2502" y="26241"/>
                  </a:lnTo>
                  <a:lnTo>
                    <a:pt x="1799" y="27689"/>
                  </a:lnTo>
                  <a:lnTo>
                    <a:pt x="264" y="28961"/>
                  </a:lnTo>
                  <a:lnTo>
                    <a:pt x="220" y="29049"/>
                  </a:lnTo>
                  <a:lnTo>
                    <a:pt x="0" y="29707"/>
                  </a:lnTo>
                  <a:lnTo>
                    <a:pt x="0" y="29795"/>
                  </a:lnTo>
                  <a:lnTo>
                    <a:pt x="351" y="30760"/>
                  </a:lnTo>
                  <a:lnTo>
                    <a:pt x="2677" y="36202"/>
                  </a:lnTo>
                  <a:lnTo>
                    <a:pt x="2677" y="36245"/>
                  </a:lnTo>
                  <a:lnTo>
                    <a:pt x="3906" y="37913"/>
                  </a:lnTo>
                  <a:lnTo>
                    <a:pt x="4915" y="39054"/>
                  </a:lnTo>
                  <a:lnTo>
                    <a:pt x="4959" y="39098"/>
                  </a:lnTo>
                  <a:lnTo>
                    <a:pt x="6144" y="39800"/>
                  </a:lnTo>
                  <a:lnTo>
                    <a:pt x="6188" y="39800"/>
                  </a:lnTo>
                  <a:lnTo>
                    <a:pt x="8996" y="40853"/>
                  </a:lnTo>
                  <a:lnTo>
                    <a:pt x="14086" y="42389"/>
                  </a:lnTo>
                  <a:lnTo>
                    <a:pt x="14788" y="42389"/>
                  </a:lnTo>
                  <a:lnTo>
                    <a:pt x="17509" y="42959"/>
                  </a:lnTo>
                  <a:lnTo>
                    <a:pt x="17640" y="42959"/>
                  </a:lnTo>
                  <a:lnTo>
                    <a:pt x="17684" y="42915"/>
                  </a:lnTo>
                  <a:lnTo>
                    <a:pt x="17728" y="42871"/>
                  </a:lnTo>
                  <a:lnTo>
                    <a:pt x="17772" y="42828"/>
                  </a:lnTo>
                  <a:lnTo>
                    <a:pt x="17772" y="42740"/>
                  </a:lnTo>
                  <a:lnTo>
                    <a:pt x="17772" y="42696"/>
                  </a:lnTo>
                  <a:lnTo>
                    <a:pt x="17728" y="42652"/>
                  </a:lnTo>
                  <a:lnTo>
                    <a:pt x="17640" y="42608"/>
                  </a:lnTo>
                  <a:lnTo>
                    <a:pt x="17553" y="42608"/>
                  </a:lnTo>
                  <a:lnTo>
                    <a:pt x="14832" y="42038"/>
                  </a:lnTo>
                  <a:lnTo>
                    <a:pt x="14174" y="42038"/>
                  </a:lnTo>
                  <a:lnTo>
                    <a:pt x="9128" y="40502"/>
                  </a:lnTo>
                  <a:lnTo>
                    <a:pt x="6319" y="39493"/>
                  </a:lnTo>
                  <a:lnTo>
                    <a:pt x="5178" y="38834"/>
                  </a:lnTo>
                  <a:lnTo>
                    <a:pt x="4213" y="37694"/>
                  </a:lnTo>
                  <a:lnTo>
                    <a:pt x="2984" y="36026"/>
                  </a:lnTo>
                  <a:lnTo>
                    <a:pt x="702" y="30629"/>
                  </a:lnTo>
                  <a:lnTo>
                    <a:pt x="351" y="29751"/>
                  </a:lnTo>
                  <a:lnTo>
                    <a:pt x="527" y="29181"/>
                  </a:lnTo>
                  <a:lnTo>
                    <a:pt x="2019" y="27952"/>
                  </a:lnTo>
                  <a:lnTo>
                    <a:pt x="2063" y="27864"/>
                  </a:lnTo>
                  <a:lnTo>
                    <a:pt x="2809" y="26416"/>
                  </a:lnTo>
                  <a:lnTo>
                    <a:pt x="3379" y="25670"/>
                  </a:lnTo>
                  <a:lnTo>
                    <a:pt x="3555" y="25670"/>
                  </a:lnTo>
                  <a:lnTo>
                    <a:pt x="4301" y="26329"/>
                  </a:lnTo>
                  <a:lnTo>
                    <a:pt x="4345" y="26372"/>
                  </a:lnTo>
                  <a:lnTo>
                    <a:pt x="5091" y="26680"/>
                  </a:lnTo>
                  <a:lnTo>
                    <a:pt x="5178" y="26680"/>
                  </a:lnTo>
                  <a:lnTo>
                    <a:pt x="5266" y="26636"/>
                  </a:lnTo>
                  <a:lnTo>
                    <a:pt x="6231" y="25977"/>
                  </a:lnTo>
                  <a:lnTo>
                    <a:pt x="6275" y="25934"/>
                  </a:lnTo>
                  <a:lnTo>
                    <a:pt x="7943" y="23740"/>
                  </a:lnTo>
                  <a:lnTo>
                    <a:pt x="10181" y="19439"/>
                  </a:lnTo>
                  <a:lnTo>
                    <a:pt x="12199" y="15183"/>
                  </a:lnTo>
                  <a:lnTo>
                    <a:pt x="13077" y="13252"/>
                  </a:lnTo>
                  <a:lnTo>
                    <a:pt x="13077" y="13208"/>
                  </a:lnTo>
                  <a:lnTo>
                    <a:pt x="13603" y="10268"/>
                  </a:lnTo>
                  <a:lnTo>
                    <a:pt x="13603" y="10224"/>
                  </a:lnTo>
                  <a:lnTo>
                    <a:pt x="13516" y="8513"/>
                  </a:lnTo>
                  <a:lnTo>
                    <a:pt x="13428" y="7197"/>
                  </a:lnTo>
                  <a:lnTo>
                    <a:pt x="13472" y="6144"/>
                  </a:lnTo>
                  <a:lnTo>
                    <a:pt x="13516" y="5705"/>
                  </a:lnTo>
                  <a:lnTo>
                    <a:pt x="13603" y="5310"/>
                  </a:lnTo>
                  <a:lnTo>
                    <a:pt x="13691" y="4915"/>
                  </a:lnTo>
                  <a:lnTo>
                    <a:pt x="13823" y="4520"/>
                  </a:lnTo>
                  <a:lnTo>
                    <a:pt x="13998" y="4125"/>
                  </a:lnTo>
                  <a:lnTo>
                    <a:pt x="14218" y="3730"/>
                  </a:lnTo>
                  <a:lnTo>
                    <a:pt x="14744" y="2853"/>
                  </a:lnTo>
                  <a:lnTo>
                    <a:pt x="15490" y="1712"/>
                  </a:lnTo>
                  <a:lnTo>
                    <a:pt x="16456" y="264"/>
                  </a:lnTo>
                  <a:lnTo>
                    <a:pt x="16499" y="176"/>
                  </a:lnTo>
                  <a:lnTo>
                    <a:pt x="16499" y="132"/>
                  </a:lnTo>
                  <a:lnTo>
                    <a:pt x="16456" y="44"/>
                  </a:lnTo>
                  <a:lnTo>
                    <a:pt x="1641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47"/>
            <p:cNvSpPr/>
            <p:nvPr/>
          </p:nvSpPr>
          <p:spPr>
            <a:xfrm>
              <a:off x="3930650" y="715575"/>
              <a:ext cx="492600" cy="1197950"/>
            </a:xfrm>
            <a:custGeom>
              <a:avLst/>
              <a:gdLst/>
              <a:ahLst/>
              <a:cxnLst/>
              <a:rect l="l" t="t" r="r" b="b"/>
              <a:pathLst>
                <a:path w="19704" h="47918" extrusionOk="0">
                  <a:moveTo>
                    <a:pt x="18080" y="1"/>
                  </a:moveTo>
                  <a:lnTo>
                    <a:pt x="17992" y="45"/>
                  </a:lnTo>
                  <a:lnTo>
                    <a:pt x="17948" y="88"/>
                  </a:lnTo>
                  <a:lnTo>
                    <a:pt x="17904" y="132"/>
                  </a:lnTo>
                  <a:lnTo>
                    <a:pt x="17904" y="176"/>
                  </a:lnTo>
                  <a:lnTo>
                    <a:pt x="17904" y="1668"/>
                  </a:lnTo>
                  <a:lnTo>
                    <a:pt x="17202" y="2853"/>
                  </a:lnTo>
                  <a:lnTo>
                    <a:pt x="15491" y="5530"/>
                  </a:lnTo>
                  <a:lnTo>
                    <a:pt x="14306" y="7811"/>
                  </a:lnTo>
                  <a:lnTo>
                    <a:pt x="14306" y="7855"/>
                  </a:lnTo>
                  <a:lnTo>
                    <a:pt x="13999" y="9391"/>
                  </a:lnTo>
                  <a:lnTo>
                    <a:pt x="13999" y="9435"/>
                  </a:lnTo>
                  <a:lnTo>
                    <a:pt x="13692" y="13691"/>
                  </a:lnTo>
                  <a:lnTo>
                    <a:pt x="12814" y="15008"/>
                  </a:lnTo>
                  <a:lnTo>
                    <a:pt x="10181" y="18211"/>
                  </a:lnTo>
                  <a:lnTo>
                    <a:pt x="6846" y="22072"/>
                  </a:lnTo>
                  <a:lnTo>
                    <a:pt x="4213" y="25100"/>
                  </a:lnTo>
                  <a:lnTo>
                    <a:pt x="4213" y="25144"/>
                  </a:lnTo>
                  <a:lnTo>
                    <a:pt x="3467" y="26548"/>
                  </a:lnTo>
                  <a:lnTo>
                    <a:pt x="3424" y="26636"/>
                  </a:lnTo>
                  <a:lnTo>
                    <a:pt x="3292" y="28391"/>
                  </a:lnTo>
                  <a:lnTo>
                    <a:pt x="2853" y="29357"/>
                  </a:lnTo>
                  <a:lnTo>
                    <a:pt x="1844" y="30278"/>
                  </a:lnTo>
                  <a:lnTo>
                    <a:pt x="133" y="30980"/>
                  </a:lnTo>
                  <a:lnTo>
                    <a:pt x="45" y="31068"/>
                  </a:lnTo>
                  <a:lnTo>
                    <a:pt x="1" y="31068"/>
                  </a:lnTo>
                  <a:lnTo>
                    <a:pt x="1" y="31200"/>
                  </a:lnTo>
                  <a:lnTo>
                    <a:pt x="176" y="34052"/>
                  </a:lnTo>
                  <a:lnTo>
                    <a:pt x="176" y="34096"/>
                  </a:lnTo>
                  <a:lnTo>
                    <a:pt x="922" y="36772"/>
                  </a:lnTo>
                  <a:lnTo>
                    <a:pt x="2941" y="41555"/>
                  </a:lnTo>
                  <a:lnTo>
                    <a:pt x="2985" y="41599"/>
                  </a:lnTo>
                  <a:lnTo>
                    <a:pt x="3950" y="42521"/>
                  </a:lnTo>
                  <a:lnTo>
                    <a:pt x="3994" y="42521"/>
                  </a:lnTo>
                  <a:lnTo>
                    <a:pt x="8163" y="45373"/>
                  </a:lnTo>
                  <a:lnTo>
                    <a:pt x="8163" y="45417"/>
                  </a:lnTo>
                  <a:lnTo>
                    <a:pt x="10883" y="46470"/>
                  </a:lnTo>
                  <a:lnTo>
                    <a:pt x="14920" y="47742"/>
                  </a:lnTo>
                  <a:lnTo>
                    <a:pt x="14964" y="47742"/>
                  </a:lnTo>
                  <a:lnTo>
                    <a:pt x="17641" y="47655"/>
                  </a:lnTo>
                  <a:lnTo>
                    <a:pt x="19177" y="47918"/>
                  </a:lnTo>
                  <a:lnTo>
                    <a:pt x="19221" y="47918"/>
                  </a:lnTo>
                  <a:lnTo>
                    <a:pt x="19528" y="47874"/>
                  </a:lnTo>
                  <a:lnTo>
                    <a:pt x="19615" y="47830"/>
                  </a:lnTo>
                  <a:lnTo>
                    <a:pt x="19659" y="47786"/>
                  </a:lnTo>
                  <a:lnTo>
                    <a:pt x="19703" y="47742"/>
                  </a:lnTo>
                  <a:lnTo>
                    <a:pt x="19703" y="47655"/>
                  </a:lnTo>
                  <a:lnTo>
                    <a:pt x="19659" y="47611"/>
                  </a:lnTo>
                  <a:lnTo>
                    <a:pt x="19615" y="47567"/>
                  </a:lnTo>
                  <a:lnTo>
                    <a:pt x="19572" y="47523"/>
                  </a:lnTo>
                  <a:lnTo>
                    <a:pt x="19484" y="47523"/>
                  </a:lnTo>
                  <a:lnTo>
                    <a:pt x="19221" y="47567"/>
                  </a:lnTo>
                  <a:lnTo>
                    <a:pt x="17685" y="47304"/>
                  </a:lnTo>
                  <a:lnTo>
                    <a:pt x="17641" y="47304"/>
                  </a:lnTo>
                  <a:lnTo>
                    <a:pt x="15008" y="47391"/>
                  </a:lnTo>
                  <a:lnTo>
                    <a:pt x="11015" y="46119"/>
                  </a:lnTo>
                  <a:lnTo>
                    <a:pt x="8338" y="45066"/>
                  </a:lnTo>
                  <a:lnTo>
                    <a:pt x="4213" y="42214"/>
                  </a:lnTo>
                  <a:lnTo>
                    <a:pt x="3248" y="41380"/>
                  </a:lnTo>
                  <a:lnTo>
                    <a:pt x="1273" y="36641"/>
                  </a:lnTo>
                  <a:lnTo>
                    <a:pt x="527" y="34008"/>
                  </a:lnTo>
                  <a:lnTo>
                    <a:pt x="352" y="31287"/>
                  </a:lnTo>
                  <a:lnTo>
                    <a:pt x="1975" y="30585"/>
                  </a:lnTo>
                  <a:lnTo>
                    <a:pt x="2063" y="30541"/>
                  </a:lnTo>
                  <a:lnTo>
                    <a:pt x="3116" y="29576"/>
                  </a:lnTo>
                  <a:lnTo>
                    <a:pt x="3160" y="29532"/>
                  </a:lnTo>
                  <a:lnTo>
                    <a:pt x="3643" y="28523"/>
                  </a:lnTo>
                  <a:lnTo>
                    <a:pt x="3643" y="28435"/>
                  </a:lnTo>
                  <a:lnTo>
                    <a:pt x="3775" y="26680"/>
                  </a:lnTo>
                  <a:lnTo>
                    <a:pt x="4521" y="25320"/>
                  </a:lnTo>
                  <a:lnTo>
                    <a:pt x="7110" y="22292"/>
                  </a:lnTo>
                  <a:lnTo>
                    <a:pt x="10444" y="18430"/>
                  </a:lnTo>
                  <a:lnTo>
                    <a:pt x="13121" y="15227"/>
                  </a:lnTo>
                  <a:lnTo>
                    <a:pt x="13999" y="13867"/>
                  </a:lnTo>
                  <a:lnTo>
                    <a:pt x="14043" y="13779"/>
                  </a:lnTo>
                  <a:lnTo>
                    <a:pt x="14350" y="9435"/>
                  </a:lnTo>
                  <a:lnTo>
                    <a:pt x="14657" y="7943"/>
                  </a:lnTo>
                  <a:lnTo>
                    <a:pt x="15798" y="5705"/>
                  </a:lnTo>
                  <a:lnTo>
                    <a:pt x="17509" y="3028"/>
                  </a:lnTo>
                  <a:lnTo>
                    <a:pt x="18211" y="1844"/>
                  </a:lnTo>
                  <a:lnTo>
                    <a:pt x="18255" y="1756"/>
                  </a:lnTo>
                  <a:lnTo>
                    <a:pt x="18255" y="176"/>
                  </a:lnTo>
                  <a:lnTo>
                    <a:pt x="18255" y="132"/>
                  </a:lnTo>
                  <a:lnTo>
                    <a:pt x="18211" y="88"/>
                  </a:lnTo>
                  <a:lnTo>
                    <a:pt x="18124" y="45"/>
                  </a:lnTo>
                  <a:lnTo>
                    <a:pt x="1808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47"/>
            <p:cNvSpPr/>
            <p:nvPr/>
          </p:nvSpPr>
          <p:spPr>
            <a:xfrm>
              <a:off x="3904325" y="661825"/>
              <a:ext cx="515625" cy="1271450"/>
            </a:xfrm>
            <a:custGeom>
              <a:avLst/>
              <a:gdLst/>
              <a:ahLst/>
              <a:cxnLst/>
              <a:rect l="l" t="t" r="r" b="b"/>
              <a:pathLst>
                <a:path w="20625" h="50858" extrusionOk="0">
                  <a:moveTo>
                    <a:pt x="18913" y="1"/>
                  </a:moveTo>
                  <a:lnTo>
                    <a:pt x="18825" y="44"/>
                  </a:lnTo>
                  <a:lnTo>
                    <a:pt x="18782" y="88"/>
                  </a:lnTo>
                  <a:lnTo>
                    <a:pt x="18782" y="132"/>
                  </a:lnTo>
                  <a:lnTo>
                    <a:pt x="18080" y="4125"/>
                  </a:lnTo>
                  <a:lnTo>
                    <a:pt x="16280" y="6978"/>
                  </a:lnTo>
                  <a:lnTo>
                    <a:pt x="14964" y="9347"/>
                  </a:lnTo>
                  <a:lnTo>
                    <a:pt x="14964" y="9391"/>
                  </a:lnTo>
                  <a:lnTo>
                    <a:pt x="14525" y="10707"/>
                  </a:lnTo>
                  <a:lnTo>
                    <a:pt x="14525" y="10751"/>
                  </a:lnTo>
                  <a:lnTo>
                    <a:pt x="13955" y="15271"/>
                  </a:lnTo>
                  <a:lnTo>
                    <a:pt x="13516" y="15885"/>
                  </a:lnTo>
                  <a:lnTo>
                    <a:pt x="12375" y="17202"/>
                  </a:lnTo>
                  <a:lnTo>
                    <a:pt x="10444" y="19352"/>
                  </a:lnTo>
                  <a:lnTo>
                    <a:pt x="8075" y="21941"/>
                  </a:lnTo>
                  <a:lnTo>
                    <a:pt x="4564" y="25802"/>
                  </a:lnTo>
                  <a:lnTo>
                    <a:pt x="4564" y="25846"/>
                  </a:lnTo>
                  <a:lnTo>
                    <a:pt x="3423" y="27514"/>
                  </a:lnTo>
                  <a:lnTo>
                    <a:pt x="3423" y="27645"/>
                  </a:lnTo>
                  <a:lnTo>
                    <a:pt x="3555" y="30366"/>
                  </a:lnTo>
                  <a:lnTo>
                    <a:pt x="3160" y="31419"/>
                  </a:lnTo>
                  <a:lnTo>
                    <a:pt x="2502" y="31989"/>
                  </a:lnTo>
                  <a:lnTo>
                    <a:pt x="132" y="32867"/>
                  </a:lnTo>
                  <a:lnTo>
                    <a:pt x="45" y="32955"/>
                  </a:lnTo>
                  <a:lnTo>
                    <a:pt x="1" y="33042"/>
                  </a:lnTo>
                  <a:lnTo>
                    <a:pt x="396" y="37562"/>
                  </a:lnTo>
                  <a:lnTo>
                    <a:pt x="1010" y="39844"/>
                  </a:lnTo>
                  <a:lnTo>
                    <a:pt x="2502" y="43793"/>
                  </a:lnTo>
                  <a:lnTo>
                    <a:pt x="2546" y="43881"/>
                  </a:lnTo>
                  <a:lnTo>
                    <a:pt x="3423" y="44846"/>
                  </a:lnTo>
                  <a:lnTo>
                    <a:pt x="3467" y="44890"/>
                  </a:lnTo>
                  <a:lnTo>
                    <a:pt x="7504" y="47655"/>
                  </a:lnTo>
                  <a:lnTo>
                    <a:pt x="9172" y="48620"/>
                  </a:lnTo>
                  <a:lnTo>
                    <a:pt x="9216" y="48620"/>
                  </a:lnTo>
                  <a:lnTo>
                    <a:pt x="11848" y="49717"/>
                  </a:lnTo>
                  <a:lnTo>
                    <a:pt x="15491" y="50858"/>
                  </a:lnTo>
                  <a:lnTo>
                    <a:pt x="15534" y="50858"/>
                  </a:lnTo>
                  <a:lnTo>
                    <a:pt x="18694" y="50682"/>
                  </a:lnTo>
                  <a:lnTo>
                    <a:pt x="20054" y="50858"/>
                  </a:lnTo>
                  <a:lnTo>
                    <a:pt x="20098" y="50858"/>
                  </a:lnTo>
                  <a:lnTo>
                    <a:pt x="20449" y="50814"/>
                  </a:lnTo>
                  <a:lnTo>
                    <a:pt x="20537" y="50770"/>
                  </a:lnTo>
                  <a:lnTo>
                    <a:pt x="20581" y="50726"/>
                  </a:lnTo>
                  <a:lnTo>
                    <a:pt x="20625" y="50682"/>
                  </a:lnTo>
                  <a:lnTo>
                    <a:pt x="20625" y="50595"/>
                  </a:lnTo>
                  <a:lnTo>
                    <a:pt x="20581" y="50507"/>
                  </a:lnTo>
                  <a:lnTo>
                    <a:pt x="20537" y="50463"/>
                  </a:lnTo>
                  <a:lnTo>
                    <a:pt x="20405" y="50463"/>
                  </a:lnTo>
                  <a:lnTo>
                    <a:pt x="20054" y="50507"/>
                  </a:lnTo>
                  <a:lnTo>
                    <a:pt x="18694" y="50331"/>
                  </a:lnTo>
                  <a:lnTo>
                    <a:pt x="15578" y="50507"/>
                  </a:lnTo>
                  <a:lnTo>
                    <a:pt x="11980" y="49410"/>
                  </a:lnTo>
                  <a:lnTo>
                    <a:pt x="9347" y="48313"/>
                  </a:lnTo>
                  <a:lnTo>
                    <a:pt x="7680" y="47347"/>
                  </a:lnTo>
                  <a:lnTo>
                    <a:pt x="3687" y="44583"/>
                  </a:lnTo>
                  <a:lnTo>
                    <a:pt x="2809" y="43661"/>
                  </a:lnTo>
                  <a:lnTo>
                    <a:pt x="1361" y="39756"/>
                  </a:lnTo>
                  <a:lnTo>
                    <a:pt x="703" y="37518"/>
                  </a:lnTo>
                  <a:lnTo>
                    <a:pt x="396" y="33130"/>
                  </a:lnTo>
                  <a:lnTo>
                    <a:pt x="2634" y="32296"/>
                  </a:lnTo>
                  <a:lnTo>
                    <a:pt x="2677" y="32296"/>
                  </a:lnTo>
                  <a:lnTo>
                    <a:pt x="3423" y="31638"/>
                  </a:lnTo>
                  <a:lnTo>
                    <a:pt x="3467" y="31550"/>
                  </a:lnTo>
                  <a:lnTo>
                    <a:pt x="3906" y="30453"/>
                  </a:lnTo>
                  <a:lnTo>
                    <a:pt x="3906" y="30410"/>
                  </a:lnTo>
                  <a:lnTo>
                    <a:pt x="3774" y="27689"/>
                  </a:lnTo>
                  <a:lnTo>
                    <a:pt x="4871" y="26065"/>
                  </a:lnTo>
                  <a:lnTo>
                    <a:pt x="8338" y="22160"/>
                  </a:lnTo>
                  <a:lnTo>
                    <a:pt x="10708" y="19615"/>
                  </a:lnTo>
                  <a:lnTo>
                    <a:pt x="12638" y="17421"/>
                  </a:lnTo>
                  <a:lnTo>
                    <a:pt x="13779" y="16105"/>
                  </a:lnTo>
                  <a:lnTo>
                    <a:pt x="14262" y="15446"/>
                  </a:lnTo>
                  <a:lnTo>
                    <a:pt x="14306" y="15359"/>
                  </a:lnTo>
                  <a:lnTo>
                    <a:pt x="14876" y="10795"/>
                  </a:lnTo>
                  <a:lnTo>
                    <a:pt x="15271" y="9479"/>
                  </a:lnTo>
                  <a:lnTo>
                    <a:pt x="16544" y="7153"/>
                  </a:lnTo>
                  <a:lnTo>
                    <a:pt x="18387" y="4301"/>
                  </a:lnTo>
                  <a:lnTo>
                    <a:pt x="18387" y="4213"/>
                  </a:lnTo>
                  <a:lnTo>
                    <a:pt x="19133" y="220"/>
                  </a:lnTo>
                  <a:lnTo>
                    <a:pt x="19089" y="132"/>
                  </a:lnTo>
                  <a:lnTo>
                    <a:pt x="19089" y="88"/>
                  </a:lnTo>
                  <a:lnTo>
                    <a:pt x="19045" y="44"/>
                  </a:lnTo>
                  <a:lnTo>
                    <a:pt x="1895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47"/>
            <p:cNvSpPr/>
            <p:nvPr/>
          </p:nvSpPr>
          <p:spPr>
            <a:xfrm>
              <a:off x="3881300" y="681575"/>
              <a:ext cx="525475" cy="1276950"/>
            </a:xfrm>
            <a:custGeom>
              <a:avLst/>
              <a:gdLst/>
              <a:ahLst/>
              <a:cxnLst/>
              <a:rect l="l" t="t" r="r" b="b"/>
              <a:pathLst>
                <a:path w="21019" h="51078" extrusionOk="0">
                  <a:moveTo>
                    <a:pt x="19176" y="0"/>
                  </a:moveTo>
                  <a:lnTo>
                    <a:pt x="19132" y="44"/>
                  </a:lnTo>
                  <a:lnTo>
                    <a:pt x="19088" y="88"/>
                  </a:lnTo>
                  <a:lnTo>
                    <a:pt x="19044" y="132"/>
                  </a:lnTo>
                  <a:lnTo>
                    <a:pt x="18255" y="3291"/>
                  </a:lnTo>
                  <a:lnTo>
                    <a:pt x="16455" y="6231"/>
                  </a:lnTo>
                  <a:lnTo>
                    <a:pt x="16412" y="6231"/>
                  </a:lnTo>
                  <a:lnTo>
                    <a:pt x="15007" y="9127"/>
                  </a:lnTo>
                  <a:lnTo>
                    <a:pt x="15007" y="9171"/>
                  </a:lnTo>
                  <a:lnTo>
                    <a:pt x="13998" y="13559"/>
                  </a:lnTo>
                  <a:lnTo>
                    <a:pt x="11980" y="16104"/>
                  </a:lnTo>
                  <a:lnTo>
                    <a:pt x="9829" y="18606"/>
                  </a:lnTo>
                  <a:lnTo>
                    <a:pt x="7284" y="21370"/>
                  </a:lnTo>
                  <a:lnTo>
                    <a:pt x="3160" y="26197"/>
                  </a:lnTo>
                  <a:lnTo>
                    <a:pt x="3116" y="26285"/>
                  </a:lnTo>
                  <a:lnTo>
                    <a:pt x="3116" y="26329"/>
                  </a:lnTo>
                  <a:lnTo>
                    <a:pt x="3555" y="30146"/>
                  </a:lnTo>
                  <a:lnTo>
                    <a:pt x="3247" y="30629"/>
                  </a:lnTo>
                  <a:lnTo>
                    <a:pt x="1799" y="31155"/>
                  </a:lnTo>
                  <a:lnTo>
                    <a:pt x="176" y="31506"/>
                  </a:lnTo>
                  <a:lnTo>
                    <a:pt x="88" y="31594"/>
                  </a:lnTo>
                  <a:lnTo>
                    <a:pt x="44" y="31682"/>
                  </a:lnTo>
                  <a:lnTo>
                    <a:pt x="0" y="32516"/>
                  </a:lnTo>
                  <a:lnTo>
                    <a:pt x="0" y="32560"/>
                  </a:lnTo>
                  <a:lnTo>
                    <a:pt x="527" y="38747"/>
                  </a:lnTo>
                  <a:lnTo>
                    <a:pt x="571" y="38834"/>
                  </a:lnTo>
                  <a:lnTo>
                    <a:pt x="1799" y="41862"/>
                  </a:lnTo>
                  <a:lnTo>
                    <a:pt x="2107" y="43617"/>
                  </a:lnTo>
                  <a:lnTo>
                    <a:pt x="2194" y="43749"/>
                  </a:lnTo>
                  <a:lnTo>
                    <a:pt x="4388" y="45460"/>
                  </a:lnTo>
                  <a:lnTo>
                    <a:pt x="7284" y="47084"/>
                  </a:lnTo>
                  <a:lnTo>
                    <a:pt x="8250" y="47830"/>
                  </a:lnTo>
                  <a:lnTo>
                    <a:pt x="10137" y="48927"/>
                  </a:lnTo>
                  <a:lnTo>
                    <a:pt x="12682" y="50024"/>
                  </a:lnTo>
                  <a:lnTo>
                    <a:pt x="15973" y="51033"/>
                  </a:lnTo>
                  <a:lnTo>
                    <a:pt x="16017" y="51077"/>
                  </a:lnTo>
                  <a:lnTo>
                    <a:pt x="16061" y="51077"/>
                  </a:lnTo>
                  <a:lnTo>
                    <a:pt x="19176" y="50594"/>
                  </a:lnTo>
                  <a:lnTo>
                    <a:pt x="20756" y="50814"/>
                  </a:lnTo>
                  <a:lnTo>
                    <a:pt x="20800" y="50814"/>
                  </a:lnTo>
                  <a:lnTo>
                    <a:pt x="20887" y="50858"/>
                  </a:lnTo>
                  <a:lnTo>
                    <a:pt x="20931" y="50814"/>
                  </a:lnTo>
                  <a:lnTo>
                    <a:pt x="21019" y="50770"/>
                  </a:lnTo>
                  <a:lnTo>
                    <a:pt x="21019" y="50682"/>
                  </a:lnTo>
                  <a:lnTo>
                    <a:pt x="21019" y="50638"/>
                  </a:lnTo>
                  <a:lnTo>
                    <a:pt x="21019" y="50594"/>
                  </a:lnTo>
                  <a:lnTo>
                    <a:pt x="20975" y="50507"/>
                  </a:lnTo>
                  <a:lnTo>
                    <a:pt x="20931" y="50507"/>
                  </a:lnTo>
                  <a:lnTo>
                    <a:pt x="20843" y="50463"/>
                  </a:lnTo>
                  <a:lnTo>
                    <a:pt x="19220" y="50243"/>
                  </a:lnTo>
                  <a:lnTo>
                    <a:pt x="19176" y="50243"/>
                  </a:lnTo>
                  <a:lnTo>
                    <a:pt x="16017" y="50726"/>
                  </a:lnTo>
                  <a:lnTo>
                    <a:pt x="12813" y="49673"/>
                  </a:lnTo>
                  <a:lnTo>
                    <a:pt x="10312" y="48620"/>
                  </a:lnTo>
                  <a:lnTo>
                    <a:pt x="8425" y="47523"/>
                  </a:lnTo>
                  <a:lnTo>
                    <a:pt x="7504" y="46777"/>
                  </a:lnTo>
                  <a:lnTo>
                    <a:pt x="7460" y="46777"/>
                  </a:lnTo>
                  <a:lnTo>
                    <a:pt x="4564" y="45153"/>
                  </a:lnTo>
                  <a:lnTo>
                    <a:pt x="2458" y="43486"/>
                  </a:lnTo>
                  <a:lnTo>
                    <a:pt x="2107" y="41774"/>
                  </a:lnTo>
                  <a:lnTo>
                    <a:pt x="878" y="38703"/>
                  </a:lnTo>
                  <a:lnTo>
                    <a:pt x="351" y="32516"/>
                  </a:lnTo>
                  <a:lnTo>
                    <a:pt x="395" y="31814"/>
                  </a:lnTo>
                  <a:lnTo>
                    <a:pt x="1887" y="31463"/>
                  </a:lnTo>
                  <a:lnTo>
                    <a:pt x="3423" y="30936"/>
                  </a:lnTo>
                  <a:lnTo>
                    <a:pt x="3511" y="30848"/>
                  </a:lnTo>
                  <a:lnTo>
                    <a:pt x="3862" y="30234"/>
                  </a:lnTo>
                  <a:lnTo>
                    <a:pt x="3906" y="30146"/>
                  </a:lnTo>
                  <a:lnTo>
                    <a:pt x="3467" y="26372"/>
                  </a:lnTo>
                  <a:lnTo>
                    <a:pt x="7548" y="21633"/>
                  </a:lnTo>
                  <a:lnTo>
                    <a:pt x="10093" y="18825"/>
                  </a:lnTo>
                  <a:lnTo>
                    <a:pt x="12287" y="16324"/>
                  </a:lnTo>
                  <a:lnTo>
                    <a:pt x="14305" y="13779"/>
                  </a:lnTo>
                  <a:lnTo>
                    <a:pt x="14349" y="13691"/>
                  </a:lnTo>
                  <a:lnTo>
                    <a:pt x="15358" y="9259"/>
                  </a:lnTo>
                  <a:lnTo>
                    <a:pt x="16763" y="6407"/>
                  </a:lnTo>
                  <a:lnTo>
                    <a:pt x="18562" y="3467"/>
                  </a:lnTo>
                  <a:lnTo>
                    <a:pt x="18606" y="3423"/>
                  </a:lnTo>
                  <a:lnTo>
                    <a:pt x="19395" y="220"/>
                  </a:lnTo>
                  <a:lnTo>
                    <a:pt x="19395" y="176"/>
                  </a:lnTo>
                  <a:lnTo>
                    <a:pt x="19352" y="88"/>
                  </a:lnTo>
                  <a:lnTo>
                    <a:pt x="19308" y="44"/>
                  </a:lnTo>
                  <a:lnTo>
                    <a:pt x="1926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47"/>
            <p:cNvSpPr/>
            <p:nvPr/>
          </p:nvSpPr>
          <p:spPr>
            <a:xfrm>
              <a:off x="3850575" y="669500"/>
              <a:ext cx="549625" cy="1310950"/>
            </a:xfrm>
            <a:custGeom>
              <a:avLst/>
              <a:gdLst/>
              <a:ahLst/>
              <a:cxnLst/>
              <a:rect l="l" t="t" r="r" b="b"/>
              <a:pathLst>
                <a:path w="21985" h="52438" extrusionOk="0">
                  <a:moveTo>
                    <a:pt x="19835" y="1"/>
                  </a:moveTo>
                  <a:lnTo>
                    <a:pt x="19791" y="45"/>
                  </a:lnTo>
                  <a:lnTo>
                    <a:pt x="19747" y="132"/>
                  </a:lnTo>
                  <a:lnTo>
                    <a:pt x="18957" y="3336"/>
                  </a:lnTo>
                  <a:lnTo>
                    <a:pt x="18430" y="4433"/>
                  </a:lnTo>
                  <a:lnTo>
                    <a:pt x="17158" y="6319"/>
                  </a:lnTo>
                  <a:lnTo>
                    <a:pt x="17114" y="6319"/>
                  </a:lnTo>
                  <a:lnTo>
                    <a:pt x="15798" y="9040"/>
                  </a:lnTo>
                  <a:lnTo>
                    <a:pt x="15095" y="11892"/>
                  </a:lnTo>
                  <a:lnTo>
                    <a:pt x="14437" y="13165"/>
                  </a:lnTo>
                  <a:lnTo>
                    <a:pt x="12243" y="16017"/>
                  </a:lnTo>
                  <a:lnTo>
                    <a:pt x="10093" y="18430"/>
                  </a:lnTo>
                  <a:lnTo>
                    <a:pt x="7767" y="21063"/>
                  </a:lnTo>
                  <a:lnTo>
                    <a:pt x="3599" y="25890"/>
                  </a:lnTo>
                  <a:lnTo>
                    <a:pt x="3555" y="26022"/>
                  </a:lnTo>
                  <a:lnTo>
                    <a:pt x="3599" y="26899"/>
                  </a:lnTo>
                  <a:lnTo>
                    <a:pt x="3862" y="29357"/>
                  </a:lnTo>
                  <a:lnTo>
                    <a:pt x="3730" y="30892"/>
                  </a:lnTo>
                  <a:lnTo>
                    <a:pt x="2063" y="31156"/>
                  </a:lnTo>
                  <a:lnTo>
                    <a:pt x="659" y="31463"/>
                  </a:lnTo>
                  <a:lnTo>
                    <a:pt x="571" y="31507"/>
                  </a:lnTo>
                  <a:lnTo>
                    <a:pt x="264" y="31814"/>
                  </a:lnTo>
                  <a:lnTo>
                    <a:pt x="176" y="31902"/>
                  </a:lnTo>
                  <a:lnTo>
                    <a:pt x="1" y="32692"/>
                  </a:lnTo>
                  <a:lnTo>
                    <a:pt x="1" y="32735"/>
                  </a:lnTo>
                  <a:lnTo>
                    <a:pt x="308" y="34973"/>
                  </a:lnTo>
                  <a:lnTo>
                    <a:pt x="834" y="40546"/>
                  </a:lnTo>
                  <a:lnTo>
                    <a:pt x="834" y="40590"/>
                  </a:lnTo>
                  <a:lnTo>
                    <a:pt x="1405" y="42082"/>
                  </a:lnTo>
                  <a:lnTo>
                    <a:pt x="1361" y="45461"/>
                  </a:lnTo>
                  <a:lnTo>
                    <a:pt x="1361" y="45548"/>
                  </a:lnTo>
                  <a:lnTo>
                    <a:pt x="1405" y="45592"/>
                  </a:lnTo>
                  <a:lnTo>
                    <a:pt x="1493" y="45636"/>
                  </a:lnTo>
                  <a:lnTo>
                    <a:pt x="1536" y="45636"/>
                  </a:lnTo>
                  <a:lnTo>
                    <a:pt x="2941" y="45548"/>
                  </a:lnTo>
                  <a:lnTo>
                    <a:pt x="4213" y="46294"/>
                  </a:lnTo>
                  <a:lnTo>
                    <a:pt x="6934" y="47918"/>
                  </a:lnTo>
                  <a:lnTo>
                    <a:pt x="6978" y="47918"/>
                  </a:lnTo>
                  <a:lnTo>
                    <a:pt x="8294" y="48532"/>
                  </a:lnTo>
                  <a:lnTo>
                    <a:pt x="10181" y="49849"/>
                  </a:lnTo>
                  <a:lnTo>
                    <a:pt x="10225" y="49893"/>
                  </a:lnTo>
                  <a:lnTo>
                    <a:pt x="12594" y="51077"/>
                  </a:lnTo>
                  <a:lnTo>
                    <a:pt x="12638" y="51077"/>
                  </a:lnTo>
                  <a:lnTo>
                    <a:pt x="16324" y="52438"/>
                  </a:lnTo>
                  <a:lnTo>
                    <a:pt x="17333" y="52438"/>
                  </a:lnTo>
                  <a:lnTo>
                    <a:pt x="20405" y="51911"/>
                  </a:lnTo>
                  <a:lnTo>
                    <a:pt x="21765" y="52087"/>
                  </a:lnTo>
                  <a:lnTo>
                    <a:pt x="21853" y="52087"/>
                  </a:lnTo>
                  <a:lnTo>
                    <a:pt x="21897" y="52043"/>
                  </a:lnTo>
                  <a:lnTo>
                    <a:pt x="21941" y="51999"/>
                  </a:lnTo>
                  <a:lnTo>
                    <a:pt x="21985" y="51955"/>
                  </a:lnTo>
                  <a:lnTo>
                    <a:pt x="21985" y="51867"/>
                  </a:lnTo>
                  <a:lnTo>
                    <a:pt x="21941" y="51823"/>
                  </a:lnTo>
                  <a:lnTo>
                    <a:pt x="21897" y="51779"/>
                  </a:lnTo>
                  <a:lnTo>
                    <a:pt x="21809" y="51736"/>
                  </a:lnTo>
                  <a:lnTo>
                    <a:pt x="20449" y="51560"/>
                  </a:lnTo>
                  <a:lnTo>
                    <a:pt x="20405" y="51560"/>
                  </a:lnTo>
                  <a:lnTo>
                    <a:pt x="17290" y="52087"/>
                  </a:lnTo>
                  <a:lnTo>
                    <a:pt x="16412" y="52087"/>
                  </a:lnTo>
                  <a:lnTo>
                    <a:pt x="12726" y="50770"/>
                  </a:lnTo>
                  <a:lnTo>
                    <a:pt x="10356" y="49585"/>
                  </a:lnTo>
                  <a:lnTo>
                    <a:pt x="8470" y="48225"/>
                  </a:lnTo>
                  <a:lnTo>
                    <a:pt x="7109" y="47611"/>
                  </a:lnTo>
                  <a:lnTo>
                    <a:pt x="4389" y="45987"/>
                  </a:lnTo>
                  <a:lnTo>
                    <a:pt x="3072" y="45197"/>
                  </a:lnTo>
                  <a:lnTo>
                    <a:pt x="2941" y="45197"/>
                  </a:lnTo>
                  <a:lnTo>
                    <a:pt x="1712" y="45285"/>
                  </a:lnTo>
                  <a:lnTo>
                    <a:pt x="1756" y="42082"/>
                  </a:lnTo>
                  <a:lnTo>
                    <a:pt x="1756" y="41994"/>
                  </a:lnTo>
                  <a:lnTo>
                    <a:pt x="1185" y="40458"/>
                  </a:lnTo>
                  <a:lnTo>
                    <a:pt x="659" y="34929"/>
                  </a:lnTo>
                  <a:lnTo>
                    <a:pt x="352" y="32735"/>
                  </a:lnTo>
                  <a:lnTo>
                    <a:pt x="527" y="32033"/>
                  </a:lnTo>
                  <a:lnTo>
                    <a:pt x="790" y="31770"/>
                  </a:lnTo>
                  <a:lnTo>
                    <a:pt x="2151" y="31463"/>
                  </a:lnTo>
                  <a:lnTo>
                    <a:pt x="3906" y="31243"/>
                  </a:lnTo>
                  <a:lnTo>
                    <a:pt x="3994" y="31200"/>
                  </a:lnTo>
                  <a:lnTo>
                    <a:pt x="4038" y="31068"/>
                  </a:lnTo>
                  <a:lnTo>
                    <a:pt x="4213" y="29401"/>
                  </a:lnTo>
                  <a:lnTo>
                    <a:pt x="4213" y="29357"/>
                  </a:lnTo>
                  <a:lnTo>
                    <a:pt x="3950" y="26855"/>
                  </a:lnTo>
                  <a:lnTo>
                    <a:pt x="3906" y="26066"/>
                  </a:lnTo>
                  <a:lnTo>
                    <a:pt x="8031" y="21283"/>
                  </a:lnTo>
                  <a:lnTo>
                    <a:pt x="10356" y="18694"/>
                  </a:lnTo>
                  <a:lnTo>
                    <a:pt x="12507" y="16236"/>
                  </a:lnTo>
                  <a:lnTo>
                    <a:pt x="14701" y="13340"/>
                  </a:lnTo>
                  <a:lnTo>
                    <a:pt x="14744" y="13340"/>
                  </a:lnTo>
                  <a:lnTo>
                    <a:pt x="15403" y="12024"/>
                  </a:lnTo>
                  <a:lnTo>
                    <a:pt x="15447" y="11980"/>
                  </a:lnTo>
                  <a:lnTo>
                    <a:pt x="16149" y="9172"/>
                  </a:lnTo>
                  <a:lnTo>
                    <a:pt x="17421" y="6495"/>
                  </a:lnTo>
                  <a:lnTo>
                    <a:pt x="18694" y="4608"/>
                  </a:lnTo>
                  <a:lnTo>
                    <a:pt x="19308" y="3511"/>
                  </a:lnTo>
                  <a:lnTo>
                    <a:pt x="19308" y="3467"/>
                  </a:lnTo>
                  <a:lnTo>
                    <a:pt x="20098" y="220"/>
                  </a:lnTo>
                  <a:lnTo>
                    <a:pt x="20098" y="132"/>
                  </a:lnTo>
                  <a:lnTo>
                    <a:pt x="20098" y="88"/>
                  </a:lnTo>
                  <a:lnTo>
                    <a:pt x="2005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47"/>
            <p:cNvSpPr/>
            <p:nvPr/>
          </p:nvSpPr>
          <p:spPr>
            <a:xfrm>
              <a:off x="3590575" y="1937650"/>
              <a:ext cx="1971375" cy="750375"/>
            </a:xfrm>
            <a:custGeom>
              <a:avLst/>
              <a:gdLst/>
              <a:ahLst/>
              <a:cxnLst/>
              <a:rect l="l" t="t" r="r" b="b"/>
              <a:pathLst>
                <a:path w="78855" h="30015" extrusionOk="0">
                  <a:moveTo>
                    <a:pt x="75344" y="0"/>
                  </a:moveTo>
                  <a:lnTo>
                    <a:pt x="75256" y="44"/>
                  </a:lnTo>
                  <a:lnTo>
                    <a:pt x="72228" y="1536"/>
                  </a:lnTo>
                  <a:lnTo>
                    <a:pt x="66655" y="3511"/>
                  </a:lnTo>
                  <a:lnTo>
                    <a:pt x="62531" y="4959"/>
                  </a:lnTo>
                  <a:lnTo>
                    <a:pt x="59020" y="6231"/>
                  </a:lnTo>
                  <a:lnTo>
                    <a:pt x="55905" y="7284"/>
                  </a:lnTo>
                  <a:lnTo>
                    <a:pt x="51955" y="7416"/>
                  </a:lnTo>
                  <a:lnTo>
                    <a:pt x="51868" y="7460"/>
                  </a:lnTo>
                  <a:lnTo>
                    <a:pt x="48489" y="9171"/>
                  </a:lnTo>
                  <a:lnTo>
                    <a:pt x="43662" y="11716"/>
                  </a:lnTo>
                  <a:lnTo>
                    <a:pt x="40898" y="12726"/>
                  </a:lnTo>
                  <a:lnTo>
                    <a:pt x="35895" y="13735"/>
                  </a:lnTo>
                  <a:lnTo>
                    <a:pt x="32341" y="14349"/>
                  </a:lnTo>
                  <a:lnTo>
                    <a:pt x="29050" y="14832"/>
                  </a:lnTo>
                  <a:lnTo>
                    <a:pt x="27382" y="15227"/>
                  </a:lnTo>
                  <a:lnTo>
                    <a:pt x="26636" y="15534"/>
                  </a:lnTo>
                  <a:lnTo>
                    <a:pt x="25803" y="15490"/>
                  </a:lnTo>
                  <a:lnTo>
                    <a:pt x="25759" y="15490"/>
                  </a:lnTo>
                  <a:lnTo>
                    <a:pt x="25320" y="15622"/>
                  </a:lnTo>
                  <a:lnTo>
                    <a:pt x="25232" y="15666"/>
                  </a:lnTo>
                  <a:lnTo>
                    <a:pt x="25188" y="15753"/>
                  </a:lnTo>
                  <a:lnTo>
                    <a:pt x="24398" y="20098"/>
                  </a:lnTo>
                  <a:lnTo>
                    <a:pt x="24135" y="22555"/>
                  </a:lnTo>
                  <a:lnTo>
                    <a:pt x="23696" y="24529"/>
                  </a:lnTo>
                  <a:lnTo>
                    <a:pt x="22863" y="26680"/>
                  </a:lnTo>
                  <a:lnTo>
                    <a:pt x="21766" y="28698"/>
                  </a:lnTo>
                  <a:lnTo>
                    <a:pt x="20888" y="29532"/>
                  </a:lnTo>
                  <a:lnTo>
                    <a:pt x="20318" y="29663"/>
                  </a:lnTo>
                  <a:lnTo>
                    <a:pt x="17509" y="29181"/>
                  </a:lnTo>
                  <a:lnTo>
                    <a:pt x="11805" y="27820"/>
                  </a:lnTo>
                  <a:lnTo>
                    <a:pt x="7285" y="27075"/>
                  </a:lnTo>
                  <a:lnTo>
                    <a:pt x="5223" y="27075"/>
                  </a:lnTo>
                  <a:lnTo>
                    <a:pt x="220" y="25363"/>
                  </a:lnTo>
                  <a:lnTo>
                    <a:pt x="176" y="25363"/>
                  </a:lnTo>
                  <a:lnTo>
                    <a:pt x="89" y="25407"/>
                  </a:lnTo>
                  <a:lnTo>
                    <a:pt x="45" y="25407"/>
                  </a:lnTo>
                  <a:lnTo>
                    <a:pt x="1" y="25495"/>
                  </a:lnTo>
                  <a:lnTo>
                    <a:pt x="1" y="25539"/>
                  </a:lnTo>
                  <a:lnTo>
                    <a:pt x="45" y="25626"/>
                  </a:lnTo>
                  <a:lnTo>
                    <a:pt x="89" y="25670"/>
                  </a:lnTo>
                  <a:lnTo>
                    <a:pt x="133" y="25714"/>
                  </a:lnTo>
                  <a:lnTo>
                    <a:pt x="5135" y="27426"/>
                  </a:lnTo>
                  <a:lnTo>
                    <a:pt x="7241" y="27426"/>
                  </a:lnTo>
                  <a:lnTo>
                    <a:pt x="11717" y="28172"/>
                  </a:lnTo>
                  <a:lnTo>
                    <a:pt x="17465" y="29532"/>
                  </a:lnTo>
                  <a:lnTo>
                    <a:pt x="20318" y="30014"/>
                  </a:lnTo>
                  <a:lnTo>
                    <a:pt x="20361" y="30014"/>
                  </a:lnTo>
                  <a:lnTo>
                    <a:pt x="21020" y="29883"/>
                  </a:lnTo>
                  <a:lnTo>
                    <a:pt x="21107" y="29839"/>
                  </a:lnTo>
                  <a:lnTo>
                    <a:pt x="22029" y="28961"/>
                  </a:lnTo>
                  <a:lnTo>
                    <a:pt x="22073" y="28917"/>
                  </a:lnTo>
                  <a:lnTo>
                    <a:pt x="23170" y="26855"/>
                  </a:lnTo>
                  <a:lnTo>
                    <a:pt x="23170" y="26811"/>
                  </a:lnTo>
                  <a:lnTo>
                    <a:pt x="24047" y="24661"/>
                  </a:lnTo>
                  <a:lnTo>
                    <a:pt x="24486" y="22643"/>
                  </a:lnTo>
                  <a:lnTo>
                    <a:pt x="24486" y="22599"/>
                  </a:lnTo>
                  <a:lnTo>
                    <a:pt x="24750" y="20141"/>
                  </a:lnTo>
                  <a:lnTo>
                    <a:pt x="25495" y="15929"/>
                  </a:lnTo>
                  <a:lnTo>
                    <a:pt x="25847" y="15841"/>
                  </a:lnTo>
                  <a:lnTo>
                    <a:pt x="26680" y="15885"/>
                  </a:lnTo>
                  <a:lnTo>
                    <a:pt x="26724" y="15885"/>
                  </a:lnTo>
                  <a:lnTo>
                    <a:pt x="27514" y="15578"/>
                  </a:lnTo>
                  <a:lnTo>
                    <a:pt x="29094" y="15183"/>
                  </a:lnTo>
                  <a:lnTo>
                    <a:pt x="32385" y="14700"/>
                  </a:lnTo>
                  <a:lnTo>
                    <a:pt x="35939" y="14086"/>
                  </a:lnTo>
                  <a:lnTo>
                    <a:pt x="40985" y="13077"/>
                  </a:lnTo>
                  <a:lnTo>
                    <a:pt x="41029" y="13077"/>
                  </a:lnTo>
                  <a:lnTo>
                    <a:pt x="43794" y="12067"/>
                  </a:lnTo>
                  <a:lnTo>
                    <a:pt x="43838" y="12067"/>
                  </a:lnTo>
                  <a:lnTo>
                    <a:pt x="48664" y="9479"/>
                  </a:lnTo>
                  <a:lnTo>
                    <a:pt x="51999" y="7767"/>
                  </a:lnTo>
                  <a:lnTo>
                    <a:pt x="55905" y="7636"/>
                  </a:lnTo>
                  <a:lnTo>
                    <a:pt x="55992" y="7592"/>
                  </a:lnTo>
                  <a:lnTo>
                    <a:pt x="59152" y="6539"/>
                  </a:lnTo>
                  <a:lnTo>
                    <a:pt x="62662" y="5310"/>
                  </a:lnTo>
                  <a:lnTo>
                    <a:pt x="66787" y="3862"/>
                  </a:lnTo>
                  <a:lnTo>
                    <a:pt x="72360" y="1887"/>
                  </a:lnTo>
                  <a:lnTo>
                    <a:pt x="72360" y="1843"/>
                  </a:lnTo>
                  <a:lnTo>
                    <a:pt x="75256" y="439"/>
                  </a:lnTo>
                  <a:lnTo>
                    <a:pt x="76572" y="4783"/>
                  </a:lnTo>
                  <a:lnTo>
                    <a:pt x="78196" y="10356"/>
                  </a:lnTo>
                  <a:lnTo>
                    <a:pt x="78503" y="11409"/>
                  </a:lnTo>
                  <a:lnTo>
                    <a:pt x="78547" y="11453"/>
                  </a:lnTo>
                  <a:lnTo>
                    <a:pt x="78591" y="11497"/>
                  </a:lnTo>
                  <a:lnTo>
                    <a:pt x="78766" y="11497"/>
                  </a:lnTo>
                  <a:lnTo>
                    <a:pt x="78810" y="11409"/>
                  </a:lnTo>
                  <a:lnTo>
                    <a:pt x="78854" y="11365"/>
                  </a:lnTo>
                  <a:lnTo>
                    <a:pt x="78854" y="11278"/>
                  </a:lnTo>
                  <a:lnTo>
                    <a:pt x="78503" y="10268"/>
                  </a:lnTo>
                  <a:lnTo>
                    <a:pt x="76923" y="4696"/>
                  </a:lnTo>
                  <a:lnTo>
                    <a:pt x="75519" y="132"/>
                  </a:lnTo>
                  <a:lnTo>
                    <a:pt x="75475" y="88"/>
                  </a:lnTo>
                  <a:lnTo>
                    <a:pt x="75432" y="44"/>
                  </a:lnTo>
                  <a:lnTo>
                    <a:pt x="7534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47"/>
            <p:cNvSpPr/>
            <p:nvPr/>
          </p:nvSpPr>
          <p:spPr>
            <a:xfrm>
              <a:off x="3469925" y="764950"/>
              <a:ext cx="299500" cy="582525"/>
            </a:xfrm>
            <a:custGeom>
              <a:avLst/>
              <a:gdLst/>
              <a:ahLst/>
              <a:cxnLst/>
              <a:rect l="l" t="t" r="r" b="b"/>
              <a:pathLst>
                <a:path w="11980" h="23301" extrusionOk="0">
                  <a:moveTo>
                    <a:pt x="11760" y="0"/>
                  </a:moveTo>
                  <a:lnTo>
                    <a:pt x="11716" y="44"/>
                  </a:lnTo>
                  <a:lnTo>
                    <a:pt x="11672" y="88"/>
                  </a:lnTo>
                  <a:lnTo>
                    <a:pt x="8381" y="6100"/>
                  </a:lnTo>
                  <a:lnTo>
                    <a:pt x="7065" y="8030"/>
                  </a:lnTo>
                  <a:lnTo>
                    <a:pt x="7065" y="8074"/>
                  </a:lnTo>
                  <a:lnTo>
                    <a:pt x="6275" y="9654"/>
                  </a:lnTo>
                  <a:lnTo>
                    <a:pt x="4651" y="13998"/>
                  </a:lnTo>
                  <a:lnTo>
                    <a:pt x="3247" y="17860"/>
                  </a:lnTo>
                  <a:lnTo>
                    <a:pt x="2019" y="20229"/>
                  </a:lnTo>
                  <a:lnTo>
                    <a:pt x="44" y="23037"/>
                  </a:lnTo>
                  <a:lnTo>
                    <a:pt x="0" y="23081"/>
                  </a:lnTo>
                  <a:lnTo>
                    <a:pt x="0" y="23169"/>
                  </a:lnTo>
                  <a:lnTo>
                    <a:pt x="44" y="23213"/>
                  </a:lnTo>
                  <a:lnTo>
                    <a:pt x="88" y="23257"/>
                  </a:lnTo>
                  <a:lnTo>
                    <a:pt x="176" y="23301"/>
                  </a:lnTo>
                  <a:lnTo>
                    <a:pt x="263" y="23301"/>
                  </a:lnTo>
                  <a:lnTo>
                    <a:pt x="307" y="23257"/>
                  </a:lnTo>
                  <a:lnTo>
                    <a:pt x="2326" y="20449"/>
                  </a:lnTo>
                  <a:lnTo>
                    <a:pt x="2326" y="20405"/>
                  </a:lnTo>
                  <a:lnTo>
                    <a:pt x="3598" y="18035"/>
                  </a:lnTo>
                  <a:lnTo>
                    <a:pt x="3598" y="17991"/>
                  </a:lnTo>
                  <a:lnTo>
                    <a:pt x="5002" y="14130"/>
                  </a:lnTo>
                  <a:lnTo>
                    <a:pt x="6582" y="9786"/>
                  </a:lnTo>
                  <a:lnTo>
                    <a:pt x="7372" y="8206"/>
                  </a:lnTo>
                  <a:lnTo>
                    <a:pt x="8645" y="6275"/>
                  </a:lnTo>
                  <a:lnTo>
                    <a:pt x="11979" y="264"/>
                  </a:lnTo>
                  <a:lnTo>
                    <a:pt x="11979" y="176"/>
                  </a:lnTo>
                  <a:lnTo>
                    <a:pt x="11979" y="132"/>
                  </a:lnTo>
                  <a:lnTo>
                    <a:pt x="11936" y="88"/>
                  </a:lnTo>
                  <a:lnTo>
                    <a:pt x="1189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47"/>
            <p:cNvSpPr/>
            <p:nvPr/>
          </p:nvSpPr>
          <p:spPr>
            <a:xfrm>
              <a:off x="3619100" y="2026500"/>
              <a:ext cx="1900050" cy="686750"/>
            </a:xfrm>
            <a:custGeom>
              <a:avLst/>
              <a:gdLst/>
              <a:ahLst/>
              <a:cxnLst/>
              <a:rect l="l" t="t" r="r" b="b"/>
              <a:pathLst>
                <a:path w="76002" h="27470" extrusionOk="0">
                  <a:moveTo>
                    <a:pt x="71877" y="1"/>
                  </a:moveTo>
                  <a:lnTo>
                    <a:pt x="70473" y="45"/>
                  </a:lnTo>
                  <a:lnTo>
                    <a:pt x="70429" y="88"/>
                  </a:lnTo>
                  <a:lnTo>
                    <a:pt x="64900" y="1975"/>
                  </a:lnTo>
                  <a:lnTo>
                    <a:pt x="58230" y="4345"/>
                  </a:lnTo>
                  <a:lnTo>
                    <a:pt x="55510" y="5222"/>
                  </a:lnTo>
                  <a:lnTo>
                    <a:pt x="51385" y="5266"/>
                  </a:lnTo>
                  <a:lnTo>
                    <a:pt x="51341" y="5310"/>
                  </a:lnTo>
                  <a:lnTo>
                    <a:pt x="48225" y="6802"/>
                  </a:lnTo>
                  <a:lnTo>
                    <a:pt x="45461" y="8250"/>
                  </a:lnTo>
                  <a:lnTo>
                    <a:pt x="43311" y="9391"/>
                  </a:lnTo>
                  <a:lnTo>
                    <a:pt x="40590" y="10313"/>
                  </a:lnTo>
                  <a:lnTo>
                    <a:pt x="34842" y="11322"/>
                  </a:lnTo>
                  <a:lnTo>
                    <a:pt x="29137" y="12331"/>
                  </a:lnTo>
                  <a:lnTo>
                    <a:pt x="25934" y="12682"/>
                  </a:lnTo>
                  <a:lnTo>
                    <a:pt x="25057" y="12858"/>
                  </a:lnTo>
                  <a:lnTo>
                    <a:pt x="24969" y="12901"/>
                  </a:lnTo>
                  <a:lnTo>
                    <a:pt x="24925" y="12989"/>
                  </a:lnTo>
                  <a:lnTo>
                    <a:pt x="24398" y="15973"/>
                  </a:lnTo>
                  <a:lnTo>
                    <a:pt x="24135" y="18430"/>
                  </a:lnTo>
                  <a:lnTo>
                    <a:pt x="23082" y="22072"/>
                  </a:lnTo>
                  <a:lnTo>
                    <a:pt x="21722" y="24837"/>
                  </a:lnTo>
                  <a:lnTo>
                    <a:pt x="20581" y="26373"/>
                  </a:lnTo>
                  <a:lnTo>
                    <a:pt x="19923" y="26899"/>
                  </a:lnTo>
                  <a:lnTo>
                    <a:pt x="19045" y="27119"/>
                  </a:lnTo>
                  <a:lnTo>
                    <a:pt x="15886" y="26592"/>
                  </a:lnTo>
                  <a:lnTo>
                    <a:pt x="10444" y="25320"/>
                  </a:lnTo>
                  <a:lnTo>
                    <a:pt x="6320" y="24574"/>
                  </a:lnTo>
                  <a:lnTo>
                    <a:pt x="6276" y="24574"/>
                  </a:lnTo>
                  <a:lnTo>
                    <a:pt x="3643" y="24530"/>
                  </a:lnTo>
                  <a:lnTo>
                    <a:pt x="264" y="23301"/>
                  </a:lnTo>
                  <a:lnTo>
                    <a:pt x="132" y="23301"/>
                  </a:lnTo>
                  <a:lnTo>
                    <a:pt x="45" y="23345"/>
                  </a:lnTo>
                  <a:lnTo>
                    <a:pt x="45" y="23433"/>
                  </a:lnTo>
                  <a:lnTo>
                    <a:pt x="1" y="23477"/>
                  </a:lnTo>
                  <a:lnTo>
                    <a:pt x="45" y="23564"/>
                  </a:lnTo>
                  <a:lnTo>
                    <a:pt x="89" y="23608"/>
                  </a:lnTo>
                  <a:lnTo>
                    <a:pt x="132" y="23652"/>
                  </a:lnTo>
                  <a:lnTo>
                    <a:pt x="3511" y="24881"/>
                  </a:lnTo>
                  <a:lnTo>
                    <a:pt x="3599" y="24881"/>
                  </a:lnTo>
                  <a:lnTo>
                    <a:pt x="6276" y="24925"/>
                  </a:lnTo>
                  <a:lnTo>
                    <a:pt x="10357" y="25671"/>
                  </a:lnTo>
                  <a:lnTo>
                    <a:pt x="15842" y="26943"/>
                  </a:lnTo>
                  <a:lnTo>
                    <a:pt x="19045" y="27470"/>
                  </a:lnTo>
                  <a:lnTo>
                    <a:pt x="19089" y="27470"/>
                  </a:lnTo>
                  <a:lnTo>
                    <a:pt x="20054" y="27206"/>
                  </a:lnTo>
                  <a:lnTo>
                    <a:pt x="20098" y="27206"/>
                  </a:lnTo>
                  <a:lnTo>
                    <a:pt x="20844" y="26636"/>
                  </a:lnTo>
                  <a:lnTo>
                    <a:pt x="20888" y="26592"/>
                  </a:lnTo>
                  <a:lnTo>
                    <a:pt x="22029" y="25012"/>
                  </a:lnTo>
                  <a:lnTo>
                    <a:pt x="23433" y="22204"/>
                  </a:lnTo>
                  <a:lnTo>
                    <a:pt x="23433" y="22160"/>
                  </a:lnTo>
                  <a:lnTo>
                    <a:pt x="24442" y="18518"/>
                  </a:lnTo>
                  <a:lnTo>
                    <a:pt x="24749" y="16061"/>
                  </a:lnTo>
                  <a:lnTo>
                    <a:pt x="25232" y="13165"/>
                  </a:lnTo>
                  <a:lnTo>
                    <a:pt x="26022" y="13033"/>
                  </a:lnTo>
                  <a:lnTo>
                    <a:pt x="29181" y="12682"/>
                  </a:lnTo>
                  <a:lnTo>
                    <a:pt x="34886" y="11673"/>
                  </a:lnTo>
                  <a:lnTo>
                    <a:pt x="40634" y="10664"/>
                  </a:lnTo>
                  <a:lnTo>
                    <a:pt x="40678" y="10664"/>
                  </a:lnTo>
                  <a:lnTo>
                    <a:pt x="43443" y="9742"/>
                  </a:lnTo>
                  <a:lnTo>
                    <a:pt x="43486" y="9742"/>
                  </a:lnTo>
                  <a:lnTo>
                    <a:pt x="45637" y="8557"/>
                  </a:lnTo>
                  <a:lnTo>
                    <a:pt x="48401" y="7109"/>
                  </a:lnTo>
                  <a:lnTo>
                    <a:pt x="51429" y="5617"/>
                  </a:lnTo>
                  <a:lnTo>
                    <a:pt x="55554" y="5530"/>
                  </a:lnTo>
                  <a:lnTo>
                    <a:pt x="55597" y="5530"/>
                  </a:lnTo>
                  <a:lnTo>
                    <a:pt x="58362" y="4652"/>
                  </a:lnTo>
                  <a:lnTo>
                    <a:pt x="65032" y="2282"/>
                  </a:lnTo>
                  <a:lnTo>
                    <a:pt x="70517" y="396"/>
                  </a:lnTo>
                  <a:lnTo>
                    <a:pt x="71833" y="352"/>
                  </a:lnTo>
                  <a:lnTo>
                    <a:pt x="72755" y="1098"/>
                  </a:lnTo>
                  <a:lnTo>
                    <a:pt x="73676" y="2853"/>
                  </a:lnTo>
                  <a:lnTo>
                    <a:pt x="75212" y="7022"/>
                  </a:lnTo>
                  <a:lnTo>
                    <a:pt x="75695" y="8908"/>
                  </a:lnTo>
                  <a:lnTo>
                    <a:pt x="75695" y="8952"/>
                  </a:lnTo>
                  <a:lnTo>
                    <a:pt x="75739" y="8996"/>
                  </a:lnTo>
                  <a:lnTo>
                    <a:pt x="75826" y="9040"/>
                  </a:lnTo>
                  <a:lnTo>
                    <a:pt x="75870" y="9040"/>
                  </a:lnTo>
                  <a:lnTo>
                    <a:pt x="75958" y="8996"/>
                  </a:lnTo>
                  <a:lnTo>
                    <a:pt x="76002" y="8952"/>
                  </a:lnTo>
                  <a:lnTo>
                    <a:pt x="76002" y="8908"/>
                  </a:lnTo>
                  <a:lnTo>
                    <a:pt x="76002" y="8821"/>
                  </a:lnTo>
                  <a:lnTo>
                    <a:pt x="75563" y="6934"/>
                  </a:lnTo>
                  <a:lnTo>
                    <a:pt x="75563" y="6890"/>
                  </a:lnTo>
                  <a:lnTo>
                    <a:pt x="74027" y="2721"/>
                  </a:lnTo>
                  <a:lnTo>
                    <a:pt x="73018" y="922"/>
                  </a:lnTo>
                  <a:lnTo>
                    <a:pt x="72974" y="878"/>
                  </a:lnTo>
                  <a:lnTo>
                    <a:pt x="72009" y="45"/>
                  </a:lnTo>
                  <a:lnTo>
                    <a:pt x="7187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47"/>
            <p:cNvSpPr/>
            <p:nvPr/>
          </p:nvSpPr>
          <p:spPr>
            <a:xfrm>
              <a:off x="3437000" y="785800"/>
              <a:ext cx="287450" cy="611050"/>
            </a:xfrm>
            <a:custGeom>
              <a:avLst/>
              <a:gdLst/>
              <a:ahLst/>
              <a:cxnLst/>
              <a:rect l="l" t="t" r="r" b="b"/>
              <a:pathLst>
                <a:path w="11498" h="24442" extrusionOk="0">
                  <a:moveTo>
                    <a:pt x="11278" y="0"/>
                  </a:moveTo>
                  <a:lnTo>
                    <a:pt x="11234" y="44"/>
                  </a:lnTo>
                  <a:lnTo>
                    <a:pt x="11190" y="88"/>
                  </a:lnTo>
                  <a:lnTo>
                    <a:pt x="9435" y="3510"/>
                  </a:lnTo>
                  <a:lnTo>
                    <a:pt x="7460" y="6758"/>
                  </a:lnTo>
                  <a:lnTo>
                    <a:pt x="6627" y="8513"/>
                  </a:lnTo>
                  <a:lnTo>
                    <a:pt x="4871" y="13340"/>
                  </a:lnTo>
                  <a:lnTo>
                    <a:pt x="3204" y="17991"/>
                  </a:lnTo>
                  <a:lnTo>
                    <a:pt x="1273" y="21019"/>
                  </a:lnTo>
                  <a:lnTo>
                    <a:pt x="1273" y="21063"/>
                  </a:lnTo>
                  <a:lnTo>
                    <a:pt x="45" y="24222"/>
                  </a:lnTo>
                  <a:lnTo>
                    <a:pt x="1" y="24310"/>
                  </a:lnTo>
                  <a:lnTo>
                    <a:pt x="45" y="24354"/>
                  </a:lnTo>
                  <a:lnTo>
                    <a:pt x="45" y="24397"/>
                  </a:lnTo>
                  <a:lnTo>
                    <a:pt x="132" y="24441"/>
                  </a:lnTo>
                  <a:lnTo>
                    <a:pt x="308" y="24441"/>
                  </a:lnTo>
                  <a:lnTo>
                    <a:pt x="352" y="24354"/>
                  </a:lnTo>
                  <a:lnTo>
                    <a:pt x="1580" y="21194"/>
                  </a:lnTo>
                  <a:lnTo>
                    <a:pt x="3511" y="18123"/>
                  </a:lnTo>
                  <a:lnTo>
                    <a:pt x="5222" y="13471"/>
                  </a:lnTo>
                  <a:lnTo>
                    <a:pt x="6934" y="8644"/>
                  </a:lnTo>
                  <a:lnTo>
                    <a:pt x="7767" y="6933"/>
                  </a:lnTo>
                  <a:lnTo>
                    <a:pt x="9742" y="3686"/>
                  </a:lnTo>
                  <a:lnTo>
                    <a:pt x="11497" y="219"/>
                  </a:lnTo>
                  <a:lnTo>
                    <a:pt x="11497" y="176"/>
                  </a:lnTo>
                  <a:lnTo>
                    <a:pt x="11497" y="88"/>
                  </a:lnTo>
                  <a:lnTo>
                    <a:pt x="11453" y="44"/>
                  </a:lnTo>
                  <a:lnTo>
                    <a:pt x="1141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47"/>
            <p:cNvSpPr/>
            <p:nvPr/>
          </p:nvSpPr>
          <p:spPr>
            <a:xfrm>
              <a:off x="3586200" y="2096725"/>
              <a:ext cx="1884700" cy="640675"/>
            </a:xfrm>
            <a:custGeom>
              <a:avLst/>
              <a:gdLst/>
              <a:ahLst/>
              <a:cxnLst/>
              <a:rect l="l" t="t" r="r" b="b"/>
              <a:pathLst>
                <a:path w="75388" h="25627" extrusionOk="0">
                  <a:moveTo>
                    <a:pt x="69727" y="0"/>
                  </a:moveTo>
                  <a:lnTo>
                    <a:pt x="67094" y="658"/>
                  </a:lnTo>
                  <a:lnTo>
                    <a:pt x="60248" y="3072"/>
                  </a:lnTo>
                  <a:lnTo>
                    <a:pt x="58142" y="3818"/>
                  </a:lnTo>
                  <a:lnTo>
                    <a:pt x="53271" y="3861"/>
                  </a:lnTo>
                  <a:lnTo>
                    <a:pt x="53227" y="3861"/>
                  </a:lnTo>
                  <a:lnTo>
                    <a:pt x="48752" y="6099"/>
                  </a:lnTo>
                  <a:lnTo>
                    <a:pt x="46031" y="7504"/>
                  </a:lnTo>
                  <a:lnTo>
                    <a:pt x="44495" y="8162"/>
                  </a:lnTo>
                  <a:lnTo>
                    <a:pt x="39712" y="9083"/>
                  </a:lnTo>
                  <a:lnTo>
                    <a:pt x="36290" y="9698"/>
                  </a:lnTo>
                  <a:lnTo>
                    <a:pt x="33306" y="10180"/>
                  </a:lnTo>
                  <a:lnTo>
                    <a:pt x="28347" y="11146"/>
                  </a:lnTo>
                  <a:lnTo>
                    <a:pt x="28303" y="11189"/>
                  </a:lnTo>
                  <a:lnTo>
                    <a:pt x="27557" y="11628"/>
                  </a:lnTo>
                  <a:lnTo>
                    <a:pt x="27470" y="11672"/>
                  </a:lnTo>
                  <a:lnTo>
                    <a:pt x="26987" y="12418"/>
                  </a:lnTo>
                  <a:lnTo>
                    <a:pt x="26987" y="12462"/>
                  </a:lnTo>
                  <a:lnTo>
                    <a:pt x="26592" y="14656"/>
                  </a:lnTo>
                  <a:lnTo>
                    <a:pt x="25319" y="19044"/>
                  </a:lnTo>
                  <a:lnTo>
                    <a:pt x="23740" y="22247"/>
                  </a:lnTo>
                  <a:lnTo>
                    <a:pt x="22336" y="24266"/>
                  </a:lnTo>
                  <a:lnTo>
                    <a:pt x="21326" y="24968"/>
                  </a:lnTo>
                  <a:lnTo>
                    <a:pt x="20185" y="25275"/>
                  </a:lnTo>
                  <a:lnTo>
                    <a:pt x="18737" y="25143"/>
                  </a:lnTo>
                  <a:lnTo>
                    <a:pt x="11541" y="23608"/>
                  </a:lnTo>
                  <a:lnTo>
                    <a:pt x="7723" y="22906"/>
                  </a:lnTo>
                  <a:lnTo>
                    <a:pt x="4608" y="22730"/>
                  </a:lnTo>
                  <a:lnTo>
                    <a:pt x="1405" y="21589"/>
                  </a:lnTo>
                  <a:lnTo>
                    <a:pt x="220" y="21150"/>
                  </a:lnTo>
                  <a:lnTo>
                    <a:pt x="88" y="21150"/>
                  </a:lnTo>
                  <a:lnTo>
                    <a:pt x="44" y="21194"/>
                  </a:lnTo>
                  <a:lnTo>
                    <a:pt x="0" y="21238"/>
                  </a:lnTo>
                  <a:lnTo>
                    <a:pt x="0" y="21326"/>
                  </a:lnTo>
                  <a:lnTo>
                    <a:pt x="0" y="21370"/>
                  </a:lnTo>
                  <a:lnTo>
                    <a:pt x="44" y="21457"/>
                  </a:lnTo>
                  <a:lnTo>
                    <a:pt x="88" y="21457"/>
                  </a:lnTo>
                  <a:lnTo>
                    <a:pt x="1317" y="21940"/>
                  </a:lnTo>
                  <a:lnTo>
                    <a:pt x="4520" y="23081"/>
                  </a:lnTo>
                  <a:lnTo>
                    <a:pt x="4608" y="23081"/>
                  </a:lnTo>
                  <a:lnTo>
                    <a:pt x="7679" y="23257"/>
                  </a:lnTo>
                  <a:lnTo>
                    <a:pt x="11453" y="23915"/>
                  </a:lnTo>
                  <a:lnTo>
                    <a:pt x="18693" y="25494"/>
                  </a:lnTo>
                  <a:lnTo>
                    <a:pt x="20185" y="25626"/>
                  </a:lnTo>
                  <a:lnTo>
                    <a:pt x="20273" y="25626"/>
                  </a:lnTo>
                  <a:lnTo>
                    <a:pt x="21458" y="25319"/>
                  </a:lnTo>
                  <a:lnTo>
                    <a:pt x="21546" y="25275"/>
                  </a:lnTo>
                  <a:lnTo>
                    <a:pt x="22555" y="24529"/>
                  </a:lnTo>
                  <a:lnTo>
                    <a:pt x="22599" y="24485"/>
                  </a:lnTo>
                  <a:lnTo>
                    <a:pt x="24047" y="22423"/>
                  </a:lnTo>
                  <a:lnTo>
                    <a:pt x="24047" y="22379"/>
                  </a:lnTo>
                  <a:lnTo>
                    <a:pt x="25627" y="19176"/>
                  </a:lnTo>
                  <a:lnTo>
                    <a:pt x="25670" y="19176"/>
                  </a:lnTo>
                  <a:lnTo>
                    <a:pt x="26899" y="14744"/>
                  </a:lnTo>
                  <a:lnTo>
                    <a:pt x="27338" y="12550"/>
                  </a:lnTo>
                  <a:lnTo>
                    <a:pt x="27777" y="11892"/>
                  </a:lnTo>
                  <a:lnTo>
                    <a:pt x="28435" y="11497"/>
                  </a:lnTo>
                  <a:lnTo>
                    <a:pt x="33393" y="10487"/>
                  </a:lnTo>
                  <a:lnTo>
                    <a:pt x="36333" y="10049"/>
                  </a:lnTo>
                  <a:lnTo>
                    <a:pt x="39756" y="9434"/>
                  </a:lnTo>
                  <a:lnTo>
                    <a:pt x="44583" y="8513"/>
                  </a:lnTo>
                  <a:lnTo>
                    <a:pt x="44627" y="8513"/>
                  </a:lnTo>
                  <a:lnTo>
                    <a:pt x="46207" y="7811"/>
                  </a:lnTo>
                  <a:lnTo>
                    <a:pt x="48927" y="6407"/>
                  </a:lnTo>
                  <a:lnTo>
                    <a:pt x="53315" y="4213"/>
                  </a:lnTo>
                  <a:lnTo>
                    <a:pt x="58142" y="4169"/>
                  </a:lnTo>
                  <a:lnTo>
                    <a:pt x="58230" y="4169"/>
                  </a:lnTo>
                  <a:lnTo>
                    <a:pt x="60336" y="3379"/>
                  </a:lnTo>
                  <a:lnTo>
                    <a:pt x="67181" y="1009"/>
                  </a:lnTo>
                  <a:lnTo>
                    <a:pt x="69770" y="351"/>
                  </a:lnTo>
                  <a:lnTo>
                    <a:pt x="71921" y="395"/>
                  </a:lnTo>
                  <a:lnTo>
                    <a:pt x="73369" y="1273"/>
                  </a:lnTo>
                  <a:lnTo>
                    <a:pt x="74246" y="2721"/>
                  </a:lnTo>
                  <a:lnTo>
                    <a:pt x="74992" y="5178"/>
                  </a:lnTo>
                  <a:lnTo>
                    <a:pt x="75036" y="7196"/>
                  </a:lnTo>
                  <a:lnTo>
                    <a:pt x="74992" y="10838"/>
                  </a:lnTo>
                  <a:lnTo>
                    <a:pt x="73544" y="13471"/>
                  </a:lnTo>
                  <a:lnTo>
                    <a:pt x="73544" y="13515"/>
                  </a:lnTo>
                  <a:lnTo>
                    <a:pt x="72667" y="15621"/>
                  </a:lnTo>
                  <a:lnTo>
                    <a:pt x="72667" y="15665"/>
                  </a:lnTo>
                  <a:lnTo>
                    <a:pt x="72667" y="15753"/>
                  </a:lnTo>
                  <a:lnTo>
                    <a:pt x="72710" y="15797"/>
                  </a:lnTo>
                  <a:lnTo>
                    <a:pt x="72754" y="15841"/>
                  </a:lnTo>
                  <a:lnTo>
                    <a:pt x="72886" y="15841"/>
                  </a:lnTo>
                  <a:lnTo>
                    <a:pt x="72930" y="15797"/>
                  </a:lnTo>
                  <a:lnTo>
                    <a:pt x="72974" y="15753"/>
                  </a:lnTo>
                  <a:lnTo>
                    <a:pt x="73851" y="13647"/>
                  </a:lnTo>
                  <a:lnTo>
                    <a:pt x="75343" y="10970"/>
                  </a:lnTo>
                  <a:lnTo>
                    <a:pt x="75343" y="10882"/>
                  </a:lnTo>
                  <a:lnTo>
                    <a:pt x="75387" y="7196"/>
                  </a:lnTo>
                  <a:lnTo>
                    <a:pt x="75343" y="5134"/>
                  </a:lnTo>
                  <a:lnTo>
                    <a:pt x="75343" y="5090"/>
                  </a:lnTo>
                  <a:lnTo>
                    <a:pt x="74597" y="2589"/>
                  </a:lnTo>
                  <a:lnTo>
                    <a:pt x="74553" y="2545"/>
                  </a:lnTo>
                  <a:lnTo>
                    <a:pt x="73632" y="1053"/>
                  </a:lnTo>
                  <a:lnTo>
                    <a:pt x="73588" y="1009"/>
                  </a:lnTo>
                  <a:lnTo>
                    <a:pt x="72052" y="44"/>
                  </a:lnTo>
                  <a:lnTo>
                    <a:pt x="71964" y="44"/>
                  </a:lnTo>
                  <a:lnTo>
                    <a:pt x="6977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47"/>
            <p:cNvSpPr/>
            <p:nvPr/>
          </p:nvSpPr>
          <p:spPr>
            <a:xfrm>
              <a:off x="3416150" y="761650"/>
              <a:ext cx="289650" cy="645075"/>
            </a:xfrm>
            <a:custGeom>
              <a:avLst/>
              <a:gdLst/>
              <a:ahLst/>
              <a:cxnLst/>
              <a:rect l="l" t="t" r="r" b="b"/>
              <a:pathLst>
                <a:path w="11586" h="25803" extrusionOk="0">
                  <a:moveTo>
                    <a:pt x="11322" y="1"/>
                  </a:moveTo>
                  <a:lnTo>
                    <a:pt x="11278" y="45"/>
                  </a:lnTo>
                  <a:lnTo>
                    <a:pt x="11234" y="88"/>
                  </a:lnTo>
                  <a:lnTo>
                    <a:pt x="9347" y="3950"/>
                  </a:lnTo>
                  <a:lnTo>
                    <a:pt x="7329" y="7241"/>
                  </a:lnTo>
                  <a:lnTo>
                    <a:pt x="6495" y="9128"/>
                  </a:lnTo>
                  <a:lnTo>
                    <a:pt x="5574" y="11717"/>
                  </a:lnTo>
                  <a:lnTo>
                    <a:pt x="3906" y="16807"/>
                  </a:lnTo>
                  <a:lnTo>
                    <a:pt x="2853" y="19484"/>
                  </a:lnTo>
                  <a:lnTo>
                    <a:pt x="2107" y="20668"/>
                  </a:lnTo>
                  <a:lnTo>
                    <a:pt x="2107" y="20712"/>
                  </a:lnTo>
                  <a:lnTo>
                    <a:pt x="45" y="25583"/>
                  </a:lnTo>
                  <a:lnTo>
                    <a:pt x="1" y="25627"/>
                  </a:lnTo>
                  <a:lnTo>
                    <a:pt x="1" y="25715"/>
                  </a:lnTo>
                  <a:lnTo>
                    <a:pt x="45" y="25758"/>
                  </a:lnTo>
                  <a:lnTo>
                    <a:pt x="133" y="25802"/>
                  </a:lnTo>
                  <a:lnTo>
                    <a:pt x="264" y="25802"/>
                  </a:lnTo>
                  <a:lnTo>
                    <a:pt x="352" y="25715"/>
                  </a:lnTo>
                  <a:lnTo>
                    <a:pt x="2414" y="20844"/>
                  </a:lnTo>
                  <a:lnTo>
                    <a:pt x="3160" y="19659"/>
                  </a:lnTo>
                  <a:lnTo>
                    <a:pt x="3160" y="19615"/>
                  </a:lnTo>
                  <a:lnTo>
                    <a:pt x="4213" y="16895"/>
                  </a:lnTo>
                  <a:lnTo>
                    <a:pt x="5881" y="11804"/>
                  </a:lnTo>
                  <a:lnTo>
                    <a:pt x="6846" y="9259"/>
                  </a:lnTo>
                  <a:lnTo>
                    <a:pt x="7636" y="7416"/>
                  </a:lnTo>
                  <a:lnTo>
                    <a:pt x="9655" y="4125"/>
                  </a:lnTo>
                  <a:lnTo>
                    <a:pt x="11541" y="264"/>
                  </a:lnTo>
                  <a:lnTo>
                    <a:pt x="11585" y="176"/>
                  </a:lnTo>
                  <a:lnTo>
                    <a:pt x="11541" y="132"/>
                  </a:lnTo>
                  <a:lnTo>
                    <a:pt x="11541" y="45"/>
                  </a:lnTo>
                  <a:lnTo>
                    <a:pt x="1145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47"/>
            <p:cNvSpPr/>
            <p:nvPr/>
          </p:nvSpPr>
          <p:spPr>
            <a:xfrm>
              <a:off x="3602650" y="2266750"/>
              <a:ext cx="1732200" cy="549625"/>
            </a:xfrm>
            <a:custGeom>
              <a:avLst/>
              <a:gdLst/>
              <a:ahLst/>
              <a:cxnLst/>
              <a:rect l="l" t="t" r="r" b="b"/>
              <a:pathLst>
                <a:path w="69288" h="21985" extrusionOk="0">
                  <a:moveTo>
                    <a:pt x="67094" y="0"/>
                  </a:moveTo>
                  <a:lnTo>
                    <a:pt x="63935" y="1054"/>
                  </a:lnTo>
                  <a:lnTo>
                    <a:pt x="58055" y="2502"/>
                  </a:lnTo>
                  <a:lnTo>
                    <a:pt x="54544" y="2633"/>
                  </a:lnTo>
                  <a:lnTo>
                    <a:pt x="54500" y="2633"/>
                  </a:lnTo>
                  <a:lnTo>
                    <a:pt x="51165" y="3862"/>
                  </a:lnTo>
                  <a:lnTo>
                    <a:pt x="47874" y="5091"/>
                  </a:lnTo>
                  <a:lnTo>
                    <a:pt x="45198" y="5661"/>
                  </a:lnTo>
                  <a:lnTo>
                    <a:pt x="39932" y="6144"/>
                  </a:lnTo>
                  <a:lnTo>
                    <a:pt x="36378" y="6495"/>
                  </a:lnTo>
                  <a:lnTo>
                    <a:pt x="29927" y="7241"/>
                  </a:lnTo>
                  <a:lnTo>
                    <a:pt x="28918" y="7416"/>
                  </a:lnTo>
                  <a:lnTo>
                    <a:pt x="28830" y="7460"/>
                  </a:lnTo>
                  <a:lnTo>
                    <a:pt x="28742" y="7548"/>
                  </a:lnTo>
                  <a:lnTo>
                    <a:pt x="27338" y="12068"/>
                  </a:lnTo>
                  <a:lnTo>
                    <a:pt x="25846" y="15227"/>
                  </a:lnTo>
                  <a:lnTo>
                    <a:pt x="22775" y="20273"/>
                  </a:lnTo>
                  <a:lnTo>
                    <a:pt x="21897" y="21502"/>
                  </a:lnTo>
                  <a:lnTo>
                    <a:pt x="19132" y="21633"/>
                  </a:lnTo>
                  <a:lnTo>
                    <a:pt x="16456" y="21282"/>
                  </a:lnTo>
                  <a:lnTo>
                    <a:pt x="12068" y="20361"/>
                  </a:lnTo>
                  <a:lnTo>
                    <a:pt x="8557" y="19615"/>
                  </a:lnTo>
                  <a:lnTo>
                    <a:pt x="8513" y="19615"/>
                  </a:lnTo>
                  <a:lnTo>
                    <a:pt x="5968" y="19439"/>
                  </a:lnTo>
                  <a:lnTo>
                    <a:pt x="3204" y="18957"/>
                  </a:lnTo>
                  <a:lnTo>
                    <a:pt x="220" y="18035"/>
                  </a:lnTo>
                  <a:lnTo>
                    <a:pt x="132" y="18035"/>
                  </a:lnTo>
                  <a:lnTo>
                    <a:pt x="88" y="18079"/>
                  </a:lnTo>
                  <a:lnTo>
                    <a:pt x="44" y="18123"/>
                  </a:lnTo>
                  <a:lnTo>
                    <a:pt x="1" y="18167"/>
                  </a:lnTo>
                  <a:lnTo>
                    <a:pt x="1" y="18255"/>
                  </a:lnTo>
                  <a:lnTo>
                    <a:pt x="1" y="18299"/>
                  </a:lnTo>
                  <a:lnTo>
                    <a:pt x="44" y="18342"/>
                  </a:lnTo>
                  <a:lnTo>
                    <a:pt x="88" y="18386"/>
                  </a:lnTo>
                  <a:lnTo>
                    <a:pt x="3116" y="19308"/>
                  </a:lnTo>
                  <a:lnTo>
                    <a:pt x="5924" y="19790"/>
                  </a:lnTo>
                  <a:lnTo>
                    <a:pt x="5968" y="19790"/>
                  </a:lnTo>
                  <a:lnTo>
                    <a:pt x="8470" y="19966"/>
                  </a:lnTo>
                  <a:lnTo>
                    <a:pt x="11980" y="20712"/>
                  </a:lnTo>
                  <a:lnTo>
                    <a:pt x="16368" y="21633"/>
                  </a:lnTo>
                  <a:lnTo>
                    <a:pt x="19089" y="21984"/>
                  </a:lnTo>
                  <a:lnTo>
                    <a:pt x="19132" y="21984"/>
                  </a:lnTo>
                  <a:lnTo>
                    <a:pt x="21985" y="21853"/>
                  </a:lnTo>
                  <a:lnTo>
                    <a:pt x="22072" y="21809"/>
                  </a:lnTo>
                  <a:lnTo>
                    <a:pt x="22116" y="21765"/>
                  </a:lnTo>
                  <a:lnTo>
                    <a:pt x="23082" y="20493"/>
                  </a:lnTo>
                  <a:lnTo>
                    <a:pt x="26153" y="15402"/>
                  </a:lnTo>
                  <a:lnTo>
                    <a:pt x="27645" y="12243"/>
                  </a:lnTo>
                  <a:lnTo>
                    <a:pt x="27689" y="12199"/>
                  </a:lnTo>
                  <a:lnTo>
                    <a:pt x="29049" y="7723"/>
                  </a:lnTo>
                  <a:lnTo>
                    <a:pt x="29971" y="7592"/>
                  </a:lnTo>
                  <a:lnTo>
                    <a:pt x="36421" y="6846"/>
                  </a:lnTo>
                  <a:lnTo>
                    <a:pt x="39976" y="6495"/>
                  </a:lnTo>
                  <a:lnTo>
                    <a:pt x="45241" y="6012"/>
                  </a:lnTo>
                  <a:lnTo>
                    <a:pt x="45285" y="6012"/>
                  </a:lnTo>
                  <a:lnTo>
                    <a:pt x="47962" y="5398"/>
                  </a:lnTo>
                  <a:lnTo>
                    <a:pt x="48006" y="5398"/>
                  </a:lnTo>
                  <a:lnTo>
                    <a:pt x="51253" y="4213"/>
                  </a:lnTo>
                  <a:lnTo>
                    <a:pt x="54588" y="2984"/>
                  </a:lnTo>
                  <a:lnTo>
                    <a:pt x="58098" y="2853"/>
                  </a:lnTo>
                  <a:lnTo>
                    <a:pt x="64022" y="1405"/>
                  </a:lnTo>
                  <a:lnTo>
                    <a:pt x="67182" y="351"/>
                  </a:lnTo>
                  <a:lnTo>
                    <a:pt x="67752" y="439"/>
                  </a:lnTo>
                  <a:lnTo>
                    <a:pt x="68059" y="1097"/>
                  </a:lnTo>
                  <a:lnTo>
                    <a:pt x="68191" y="4081"/>
                  </a:lnTo>
                  <a:lnTo>
                    <a:pt x="68191" y="4125"/>
                  </a:lnTo>
                  <a:lnTo>
                    <a:pt x="68937" y="7636"/>
                  </a:lnTo>
                  <a:lnTo>
                    <a:pt x="68937" y="7723"/>
                  </a:lnTo>
                  <a:lnTo>
                    <a:pt x="68981" y="7767"/>
                  </a:lnTo>
                  <a:lnTo>
                    <a:pt x="69200" y="7767"/>
                  </a:lnTo>
                  <a:lnTo>
                    <a:pt x="69244" y="7723"/>
                  </a:lnTo>
                  <a:lnTo>
                    <a:pt x="69288" y="7636"/>
                  </a:lnTo>
                  <a:lnTo>
                    <a:pt x="69288" y="7592"/>
                  </a:lnTo>
                  <a:lnTo>
                    <a:pt x="68542" y="4081"/>
                  </a:lnTo>
                  <a:lnTo>
                    <a:pt x="68410" y="1054"/>
                  </a:lnTo>
                  <a:lnTo>
                    <a:pt x="68410" y="966"/>
                  </a:lnTo>
                  <a:lnTo>
                    <a:pt x="68059" y="176"/>
                  </a:lnTo>
                  <a:lnTo>
                    <a:pt x="67972" y="132"/>
                  </a:lnTo>
                  <a:lnTo>
                    <a:pt x="67928" y="88"/>
                  </a:lnTo>
                  <a:lnTo>
                    <a:pt x="6718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47"/>
            <p:cNvSpPr/>
            <p:nvPr/>
          </p:nvSpPr>
          <p:spPr>
            <a:xfrm>
              <a:off x="3338275" y="741900"/>
              <a:ext cx="284150" cy="635200"/>
            </a:xfrm>
            <a:custGeom>
              <a:avLst/>
              <a:gdLst/>
              <a:ahLst/>
              <a:cxnLst/>
              <a:rect l="l" t="t" r="r" b="b"/>
              <a:pathLst>
                <a:path w="11366" h="25408" extrusionOk="0">
                  <a:moveTo>
                    <a:pt x="11234" y="1"/>
                  </a:moveTo>
                  <a:lnTo>
                    <a:pt x="11146" y="45"/>
                  </a:lnTo>
                  <a:lnTo>
                    <a:pt x="11102" y="45"/>
                  </a:lnTo>
                  <a:lnTo>
                    <a:pt x="11058" y="132"/>
                  </a:lnTo>
                  <a:lnTo>
                    <a:pt x="9259" y="3950"/>
                  </a:lnTo>
                  <a:lnTo>
                    <a:pt x="7723" y="6451"/>
                  </a:lnTo>
                  <a:lnTo>
                    <a:pt x="6056" y="10620"/>
                  </a:lnTo>
                  <a:lnTo>
                    <a:pt x="4476" y="15578"/>
                  </a:lnTo>
                  <a:lnTo>
                    <a:pt x="2896" y="19659"/>
                  </a:lnTo>
                  <a:lnTo>
                    <a:pt x="1799" y="22775"/>
                  </a:lnTo>
                  <a:lnTo>
                    <a:pt x="44" y="25144"/>
                  </a:lnTo>
                  <a:lnTo>
                    <a:pt x="0" y="25188"/>
                  </a:lnTo>
                  <a:lnTo>
                    <a:pt x="0" y="25232"/>
                  </a:lnTo>
                  <a:lnTo>
                    <a:pt x="44" y="25320"/>
                  </a:lnTo>
                  <a:lnTo>
                    <a:pt x="88" y="25364"/>
                  </a:lnTo>
                  <a:lnTo>
                    <a:pt x="176" y="25408"/>
                  </a:lnTo>
                  <a:lnTo>
                    <a:pt x="264" y="25408"/>
                  </a:lnTo>
                  <a:lnTo>
                    <a:pt x="308" y="25320"/>
                  </a:lnTo>
                  <a:lnTo>
                    <a:pt x="2107" y="22994"/>
                  </a:lnTo>
                  <a:lnTo>
                    <a:pt x="2107" y="22950"/>
                  </a:lnTo>
                  <a:lnTo>
                    <a:pt x="3248" y="19791"/>
                  </a:lnTo>
                  <a:lnTo>
                    <a:pt x="4783" y="15666"/>
                  </a:lnTo>
                  <a:lnTo>
                    <a:pt x="6363" y="10751"/>
                  </a:lnTo>
                  <a:lnTo>
                    <a:pt x="8031" y="6627"/>
                  </a:lnTo>
                  <a:lnTo>
                    <a:pt x="9566" y="4126"/>
                  </a:lnTo>
                  <a:lnTo>
                    <a:pt x="11365" y="264"/>
                  </a:lnTo>
                  <a:lnTo>
                    <a:pt x="11365" y="220"/>
                  </a:lnTo>
                  <a:lnTo>
                    <a:pt x="11365" y="132"/>
                  </a:lnTo>
                  <a:lnTo>
                    <a:pt x="11322" y="89"/>
                  </a:lnTo>
                  <a:lnTo>
                    <a:pt x="11278" y="45"/>
                  </a:lnTo>
                  <a:lnTo>
                    <a:pt x="1123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47"/>
            <p:cNvSpPr/>
            <p:nvPr/>
          </p:nvSpPr>
          <p:spPr>
            <a:xfrm>
              <a:off x="3628975" y="2341350"/>
              <a:ext cx="1621425" cy="496975"/>
            </a:xfrm>
            <a:custGeom>
              <a:avLst/>
              <a:gdLst/>
              <a:ahLst/>
              <a:cxnLst/>
              <a:rect l="l" t="t" r="r" b="b"/>
              <a:pathLst>
                <a:path w="64857" h="19879" extrusionOk="0">
                  <a:moveTo>
                    <a:pt x="63935" y="0"/>
                  </a:moveTo>
                  <a:lnTo>
                    <a:pt x="58230" y="1141"/>
                  </a:lnTo>
                  <a:lnTo>
                    <a:pt x="51736" y="2809"/>
                  </a:lnTo>
                  <a:lnTo>
                    <a:pt x="48971" y="3686"/>
                  </a:lnTo>
                  <a:lnTo>
                    <a:pt x="46733" y="4344"/>
                  </a:lnTo>
                  <a:lnTo>
                    <a:pt x="43574" y="4696"/>
                  </a:lnTo>
                  <a:lnTo>
                    <a:pt x="38177" y="5222"/>
                  </a:lnTo>
                  <a:lnTo>
                    <a:pt x="34930" y="5485"/>
                  </a:lnTo>
                  <a:lnTo>
                    <a:pt x="28611" y="6012"/>
                  </a:lnTo>
                  <a:lnTo>
                    <a:pt x="28523" y="6056"/>
                  </a:lnTo>
                  <a:lnTo>
                    <a:pt x="28172" y="6275"/>
                  </a:lnTo>
                  <a:lnTo>
                    <a:pt x="28128" y="6363"/>
                  </a:lnTo>
                  <a:lnTo>
                    <a:pt x="26899" y="9698"/>
                  </a:lnTo>
                  <a:lnTo>
                    <a:pt x="25320" y="12989"/>
                  </a:lnTo>
                  <a:lnTo>
                    <a:pt x="23652" y="15753"/>
                  </a:lnTo>
                  <a:lnTo>
                    <a:pt x="21941" y="18255"/>
                  </a:lnTo>
                  <a:lnTo>
                    <a:pt x="21107" y="19176"/>
                  </a:lnTo>
                  <a:lnTo>
                    <a:pt x="20581" y="19483"/>
                  </a:lnTo>
                  <a:lnTo>
                    <a:pt x="17334" y="19527"/>
                  </a:lnTo>
                  <a:lnTo>
                    <a:pt x="14350" y="19176"/>
                  </a:lnTo>
                  <a:lnTo>
                    <a:pt x="10488" y="18386"/>
                  </a:lnTo>
                  <a:lnTo>
                    <a:pt x="7417" y="17728"/>
                  </a:lnTo>
                  <a:lnTo>
                    <a:pt x="1975" y="17026"/>
                  </a:lnTo>
                  <a:lnTo>
                    <a:pt x="264" y="16412"/>
                  </a:lnTo>
                  <a:lnTo>
                    <a:pt x="132" y="16412"/>
                  </a:lnTo>
                  <a:lnTo>
                    <a:pt x="88" y="16455"/>
                  </a:lnTo>
                  <a:lnTo>
                    <a:pt x="45" y="16499"/>
                  </a:lnTo>
                  <a:lnTo>
                    <a:pt x="1" y="16587"/>
                  </a:lnTo>
                  <a:lnTo>
                    <a:pt x="45" y="16675"/>
                  </a:lnTo>
                  <a:lnTo>
                    <a:pt x="88" y="16719"/>
                  </a:lnTo>
                  <a:lnTo>
                    <a:pt x="132" y="16763"/>
                  </a:lnTo>
                  <a:lnTo>
                    <a:pt x="1888" y="17333"/>
                  </a:lnTo>
                  <a:lnTo>
                    <a:pt x="1931" y="17377"/>
                  </a:lnTo>
                  <a:lnTo>
                    <a:pt x="7373" y="18079"/>
                  </a:lnTo>
                  <a:lnTo>
                    <a:pt x="10444" y="18737"/>
                  </a:lnTo>
                  <a:lnTo>
                    <a:pt x="14306" y="19527"/>
                  </a:lnTo>
                  <a:lnTo>
                    <a:pt x="17334" y="19878"/>
                  </a:lnTo>
                  <a:lnTo>
                    <a:pt x="20625" y="19834"/>
                  </a:lnTo>
                  <a:lnTo>
                    <a:pt x="20712" y="19834"/>
                  </a:lnTo>
                  <a:lnTo>
                    <a:pt x="21283" y="19483"/>
                  </a:lnTo>
                  <a:lnTo>
                    <a:pt x="21327" y="19439"/>
                  </a:lnTo>
                  <a:lnTo>
                    <a:pt x="22204" y="18474"/>
                  </a:lnTo>
                  <a:lnTo>
                    <a:pt x="23959" y="15973"/>
                  </a:lnTo>
                  <a:lnTo>
                    <a:pt x="25627" y="13121"/>
                  </a:lnTo>
                  <a:lnTo>
                    <a:pt x="27207" y="9830"/>
                  </a:lnTo>
                  <a:lnTo>
                    <a:pt x="28435" y="6538"/>
                  </a:lnTo>
                  <a:lnTo>
                    <a:pt x="28699" y="6363"/>
                  </a:lnTo>
                  <a:lnTo>
                    <a:pt x="34930" y="5836"/>
                  </a:lnTo>
                  <a:lnTo>
                    <a:pt x="38221" y="5573"/>
                  </a:lnTo>
                  <a:lnTo>
                    <a:pt x="43618" y="5047"/>
                  </a:lnTo>
                  <a:lnTo>
                    <a:pt x="46777" y="4696"/>
                  </a:lnTo>
                  <a:lnTo>
                    <a:pt x="46821" y="4696"/>
                  </a:lnTo>
                  <a:lnTo>
                    <a:pt x="49059" y="4037"/>
                  </a:lnTo>
                  <a:lnTo>
                    <a:pt x="51868" y="3116"/>
                  </a:lnTo>
                  <a:lnTo>
                    <a:pt x="58318" y="1492"/>
                  </a:lnTo>
                  <a:lnTo>
                    <a:pt x="63935" y="351"/>
                  </a:lnTo>
                  <a:lnTo>
                    <a:pt x="64286" y="571"/>
                  </a:lnTo>
                  <a:lnTo>
                    <a:pt x="64505" y="1141"/>
                  </a:lnTo>
                  <a:lnTo>
                    <a:pt x="64330" y="5222"/>
                  </a:lnTo>
                  <a:lnTo>
                    <a:pt x="64330" y="5310"/>
                  </a:lnTo>
                  <a:lnTo>
                    <a:pt x="64373" y="5354"/>
                  </a:lnTo>
                  <a:lnTo>
                    <a:pt x="64417" y="5398"/>
                  </a:lnTo>
                  <a:lnTo>
                    <a:pt x="64549" y="5398"/>
                  </a:lnTo>
                  <a:lnTo>
                    <a:pt x="64593" y="5354"/>
                  </a:lnTo>
                  <a:lnTo>
                    <a:pt x="64637" y="5310"/>
                  </a:lnTo>
                  <a:lnTo>
                    <a:pt x="64681" y="5222"/>
                  </a:lnTo>
                  <a:lnTo>
                    <a:pt x="64856" y="1097"/>
                  </a:lnTo>
                  <a:lnTo>
                    <a:pt x="64856" y="1010"/>
                  </a:lnTo>
                  <a:lnTo>
                    <a:pt x="64549" y="395"/>
                  </a:lnTo>
                  <a:lnTo>
                    <a:pt x="64505" y="307"/>
                  </a:lnTo>
                  <a:lnTo>
                    <a:pt x="64022" y="44"/>
                  </a:lnTo>
                  <a:lnTo>
                    <a:pt x="6393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47"/>
            <p:cNvSpPr/>
            <p:nvPr/>
          </p:nvSpPr>
          <p:spPr>
            <a:xfrm>
              <a:off x="3316325" y="744100"/>
              <a:ext cx="277575" cy="640675"/>
            </a:xfrm>
            <a:custGeom>
              <a:avLst/>
              <a:gdLst/>
              <a:ahLst/>
              <a:cxnLst/>
              <a:rect l="l" t="t" r="r" b="b"/>
              <a:pathLst>
                <a:path w="11103" h="25627" extrusionOk="0">
                  <a:moveTo>
                    <a:pt x="10883" y="1"/>
                  </a:moveTo>
                  <a:lnTo>
                    <a:pt x="10795" y="44"/>
                  </a:lnTo>
                  <a:lnTo>
                    <a:pt x="10751" y="88"/>
                  </a:lnTo>
                  <a:lnTo>
                    <a:pt x="10225" y="1098"/>
                  </a:lnTo>
                  <a:lnTo>
                    <a:pt x="7680" y="5793"/>
                  </a:lnTo>
                  <a:lnTo>
                    <a:pt x="6144" y="9698"/>
                  </a:lnTo>
                  <a:lnTo>
                    <a:pt x="4652" y="14437"/>
                  </a:lnTo>
                  <a:lnTo>
                    <a:pt x="2590" y="19483"/>
                  </a:lnTo>
                  <a:lnTo>
                    <a:pt x="1449" y="22950"/>
                  </a:lnTo>
                  <a:lnTo>
                    <a:pt x="45" y="25363"/>
                  </a:lnTo>
                  <a:lnTo>
                    <a:pt x="1" y="25451"/>
                  </a:lnTo>
                  <a:lnTo>
                    <a:pt x="1" y="25495"/>
                  </a:lnTo>
                  <a:lnTo>
                    <a:pt x="45" y="25583"/>
                  </a:lnTo>
                  <a:lnTo>
                    <a:pt x="89" y="25627"/>
                  </a:lnTo>
                  <a:lnTo>
                    <a:pt x="264" y="25627"/>
                  </a:lnTo>
                  <a:lnTo>
                    <a:pt x="352" y="25539"/>
                  </a:lnTo>
                  <a:lnTo>
                    <a:pt x="1756" y="23125"/>
                  </a:lnTo>
                  <a:lnTo>
                    <a:pt x="1800" y="23082"/>
                  </a:lnTo>
                  <a:lnTo>
                    <a:pt x="2941" y="19571"/>
                  </a:lnTo>
                  <a:lnTo>
                    <a:pt x="4959" y="14525"/>
                  </a:lnTo>
                  <a:lnTo>
                    <a:pt x="6451" y="9830"/>
                  </a:lnTo>
                  <a:lnTo>
                    <a:pt x="7987" y="5924"/>
                  </a:lnTo>
                  <a:lnTo>
                    <a:pt x="10532" y="1273"/>
                  </a:lnTo>
                  <a:lnTo>
                    <a:pt x="11059" y="264"/>
                  </a:lnTo>
                  <a:lnTo>
                    <a:pt x="11103" y="220"/>
                  </a:lnTo>
                  <a:lnTo>
                    <a:pt x="11103" y="132"/>
                  </a:lnTo>
                  <a:lnTo>
                    <a:pt x="11059" y="88"/>
                  </a:lnTo>
                  <a:lnTo>
                    <a:pt x="11015" y="44"/>
                  </a:lnTo>
                  <a:lnTo>
                    <a:pt x="1092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47"/>
            <p:cNvSpPr/>
            <p:nvPr/>
          </p:nvSpPr>
          <p:spPr>
            <a:xfrm>
              <a:off x="3616925" y="2404975"/>
              <a:ext cx="1567650" cy="455275"/>
            </a:xfrm>
            <a:custGeom>
              <a:avLst/>
              <a:gdLst/>
              <a:ahLst/>
              <a:cxnLst/>
              <a:rect l="l" t="t" r="r" b="b"/>
              <a:pathLst>
                <a:path w="62706" h="18211" extrusionOk="0">
                  <a:moveTo>
                    <a:pt x="61696" y="0"/>
                  </a:moveTo>
                  <a:lnTo>
                    <a:pt x="60336" y="132"/>
                  </a:lnTo>
                  <a:lnTo>
                    <a:pt x="60292" y="176"/>
                  </a:lnTo>
                  <a:lnTo>
                    <a:pt x="57615" y="1448"/>
                  </a:lnTo>
                  <a:lnTo>
                    <a:pt x="51516" y="3116"/>
                  </a:lnTo>
                  <a:lnTo>
                    <a:pt x="48927" y="3686"/>
                  </a:lnTo>
                  <a:lnTo>
                    <a:pt x="44934" y="4081"/>
                  </a:lnTo>
                  <a:lnTo>
                    <a:pt x="41160" y="4388"/>
                  </a:lnTo>
                  <a:lnTo>
                    <a:pt x="36772" y="4783"/>
                  </a:lnTo>
                  <a:lnTo>
                    <a:pt x="33393" y="4959"/>
                  </a:lnTo>
                  <a:lnTo>
                    <a:pt x="30585" y="4871"/>
                  </a:lnTo>
                  <a:lnTo>
                    <a:pt x="30541" y="4871"/>
                  </a:lnTo>
                  <a:lnTo>
                    <a:pt x="29444" y="5047"/>
                  </a:lnTo>
                  <a:lnTo>
                    <a:pt x="29356" y="5090"/>
                  </a:lnTo>
                  <a:lnTo>
                    <a:pt x="29312" y="5134"/>
                  </a:lnTo>
                  <a:lnTo>
                    <a:pt x="28040" y="7679"/>
                  </a:lnTo>
                  <a:lnTo>
                    <a:pt x="26767" y="10268"/>
                  </a:lnTo>
                  <a:lnTo>
                    <a:pt x="25100" y="13121"/>
                  </a:lnTo>
                  <a:lnTo>
                    <a:pt x="23257" y="15797"/>
                  </a:lnTo>
                  <a:lnTo>
                    <a:pt x="22247" y="16982"/>
                  </a:lnTo>
                  <a:lnTo>
                    <a:pt x="21414" y="17596"/>
                  </a:lnTo>
                  <a:lnTo>
                    <a:pt x="20317" y="17860"/>
                  </a:lnTo>
                  <a:lnTo>
                    <a:pt x="17157" y="17860"/>
                  </a:lnTo>
                  <a:lnTo>
                    <a:pt x="14481" y="17640"/>
                  </a:lnTo>
                  <a:lnTo>
                    <a:pt x="10531" y="16807"/>
                  </a:lnTo>
                  <a:lnTo>
                    <a:pt x="7899" y="16236"/>
                  </a:lnTo>
                  <a:lnTo>
                    <a:pt x="2282" y="15534"/>
                  </a:lnTo>
                  <a:lnTo>
                    <a:pt x="219" y="14788"/>
                  </a:lnTo>
                  <a:lnTo>
                    <a:pt x="132" y="14788"/>
                  </a:lnTo>
                  <a:lnTo>
                    <a:pt x="88" y="14832"/>
                  </a:lnTo>
                  <a:lnTo>
                    <a:pt x="44" y="14832"/>
                  </a:lnTo>
                  <a:lnTo>
                    <a:pt x="0" y="14920"/>
                  </a:lnTo>
                  <a:lnTo>
                    <a:pt x="0" y="14964"/>
                  </a:lnTo>
                  <a:lnTo>
                    <a:pt x="0" y="15051"/>
                  </a:lnTo>
                  <a:lnTo>
                    <a:pt x="44" y="15095"/>
                  </a:lnTo>
                  <a:lnTo>
                    <a:pt x="88" y="15139"/>
                  </a:lnTo>
                  <a:lnTo>
                    <a:pt x="2194" y="15885"/>
                  </a:lnTo>
                  <a:lnTo>
                    <a:pt x="2238" y="15885"/>
                  </a:lnTo>
                  <a:lnTo>
                    <a:pt x="7811" y="16587"/>
                  </a:lnTo>
                  <a:lnTo>
                    <a:pt x="10444" y="17158"/>
                  </a:lnTo>
                  <a:lnTo>
                    <a:pt x="14437" y="17991"/>
                  </a:lnTo>
                  <a:lnTo>
                    <a:pt x="17157" y="18211"/>
                  </a:lnTo>
                  <a:lnTo>
                    <a:pt x="20404" y="18211"/>
                  </a:lnTo>
                  <a:lnTo>
                    <a:pt x="21501" y="17947"/>
                  </a:lnTo>
                  <a:lnTo>
                    <a:pt x="21589" y="17904"/>
                  </a:lnTo>
                  <a:lnTo>
                    <a:pt x="22467" y="17245"/>
                  </a:lnTo>
                  <a:lnTo>
                    <a:pt x="22511" y="17245"/>
                  </a:lnTo>
                  <a:lnTo>
                    <a:pt x="23564" y="16017"/>
                  </a:lnTo>
                  <a:lnTo>
                    <a:pt x="25363" y="13296"/>
                  </a:lnTo>
                  <a:lnTo>
                    <a:pt x="27074" y="10444"/>
                  </a:lnTo>
                  <a:lnTo>
                    <a:pt x="28347" y="7811"/>
                  </a:lnTo>
                  <a:lnTo>
                    <a:pt x="29576" y="5354"/>
                  </a:lnTo>
                  <a:lnTo>
                    <a:pt x="30585" y="5222"/>
                  </a:lnTo>
                  <a:lnTo>
                    <a:pt x="33393" y="5310"/>
                  </a:lnTo>
                  <a:lnTo>
                    <a:pt x="36816" y="5134"/>
                  </a:lnTo>
                  <a:lnTo>
                    <a:pt x="41204" y="4739"/>
                  </a:lnTo>
                  <a:lnTo>
                    <a:pt x="44934" y="4432"/>
                  </a:lnTo>
                  <a:lnTo>
                    <a:pt x="48971" y="4037"/>
                  </a:lnTo>
                  <a:lnTo>
                    <a:pt x="49015" y="4037"/>
                  </a:lnTo>
                  <a:lnTo>
                    <a:pt x="51604" y="3423"/>
                  </a:lnTo>
                  <a:lnTo>
                    <a:pt x="57703" y="1799"/>
                  </a:lnTo>
                  <a:lnTo>
                    <a:pt x="57747" y="1756"/>
                  </a:lnTo>
                  <a:lnTo>
                    <a:pt x="60424" y="483"/>
                  </a:lnTo>
                  <a:lnTo>
                    <a:pt x="61652" y="351"/>
                  </a:lnTo>
                  <a:lnTo>
                    <a:pt x="61872" y="571"/>
                  </a:lnTo>
                  <a:lnTo>
                    <a:pt x="62223" y="1799"/>
                  </a:lnTo>
                  <a:lnTo>
                    <a:pt x="62354" y="4037"/>
                  </a:lnTo>
                  <a:lnTo>
                    <a:pt x="62354" y="4125"/>
                  </a:lnTo>
                  <a:lnTo>
                    <a:pt x="62398" y="4169"/>
                  </a:lnTo>
                  <a:lnTo>
                    <a:pt x="62486" y="4213"/>
                  </a:lnTo>
                  <a:lnTo>
                    <a:pt x="62618" y="4213"/>
                  </a:lnTo>
                  <a:lnTo>
                    <a:pt x="62661" y="4169"/>
                  </a:lnTo>
                  <a:lnTo>
                    <a:pt x="62705" y="4081"/>
                  </a:lnTo>
                  <a:lnTo>
                    <a:pt x="62705" y="4037"/>
                  </a:lnTo>
                  <a:lnTo>
                    <a:pt x="62574" y="1799"/>
                  </a:lnTo>
                  <a:lnTo>
                    <a:pt x="62530" y="1756"/>
                  </a:lnTo>
                  <a:lnTo>
                    <a:pt x="62223" y="439"/>
                  </a:lnTo>
                  <a:lnTo>
                    <a:pt x="62179" y="351"/>
                  </a:lnTo>
                  <a:lnTo>
                    <a:pt x="61828" y="44"/>
                  </a:lnTo>
                  <a:lnTo>
                    <a:pt x="6178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47"/>
            <p:cNvSpPr/>
            <p:nvPr/>
          </p:nvSpPr>
          <p:spPr>
            <a:xfrm>
              <a:off x="3272450" y="748500"/>
              <a:ext cx="287450" cy="706500"/>
            </a:xfrm>
            <a:custGeom>
              <a:avLst/>
              <a:gdLst/>
              <a:ahLst/>
              <a:cxnLst/>
              <a:rect l="l" t="t" r="r" b="b"/>
              <a:pathLst>
                <a:path w="11498" h="28260" extrusionOk="0">
                  <a:moveTo>
                    <a:pt x="11278" y="0"/>
                  </a:moveTo>
                  <a:lnTo>
                    <a:pt x="11234" y="44"/>
                  </a:lnTo>
                  <a:lnTo>
                    <a:pt x="11190" y="88"/>
                  </a:lnTo>
                  <a:lnTo>
                    <a:pt x="9961" y="2677"/>
                  </a:lnTo>
                  <a:lnTo>
                    <a:pt x="8513" y="5046"/>
                  </a:lnTo>
                  <a:lnTo>
                    <a:pt x="8513" y="5090"/>
                  </a:lnTo>
                  <a:lnTo>
                    <a:pt x="7109" y="8732"/>
                  </a:lnTo>
                  <a:lnTo>
                    <a:pt x="5705" y="13120"/>
                  </a:lnTo>
                  <a:lnTo>
                    <a:pt x="4476" y="16324"/>
                  </a:lnTo>
                  <a:lnTo>
                    <a:pt x="3160" y="19176"/>
                  </a:lnTo>
                  <a:lnTo>
                    <a:pt x="1317" y="24617"/>
                  </a:lnTo>
                  <a:lnTo>
                    <a:pt x="1" y="27294"/>
                  </a:lnTo>
                  <a:lnTo>
                    <a:pt x="1" y="27338"/>
                  </a:lnTo>
                  <a:lnTo>
                    <a:pt x="1" y="28083"/>
                  </a:lnTo>
                  <a:lnTo>
                    <a:pt x="1" y="28171"/>
                  </a:lnTo>
                  <a:lnTo>
                    <a:pt x="44" y="28215"/>
                  </a:lnTo>
                  <a:lnTo>
                    <a:pt x="88" y="28259"/>
                  </a:lnTo>
                  <a:lnTo>
                    <a:pt x="220" y="28259"/>
                  </a:lnTo>
                  <a:lnTo>
                    <a:pt x="308" y="28215"/>
                  </a:lnTo>
                  <a:lnTo>
                    <a:pt x="308" y="28171"/>
                  </a:lnTo>
                  <a:lnTo>
                    <a:pt x="352" y="28083"/>
                  </a:lnTo>
                  <a:lnTo>
                    <a:pt x="352" y="27381"/>
                  </a:lnTo>
                  <a:lnTo>
                    <a:pt x="1668" y="24792"/>
                  </a:lnTo>
                  <a:lnTo>
                    <a:pt x="1668" y="24749"/>
                  </a:lnTo>
                  <a:lnTo>
                    <a:pt x="3511" y="19307"/>
                  </a:lnTo>
                  <a:lnTo>
                    <a:pt x="4784" y="16455"/>
                  </a:lnTo>
                  <a:lnTo>
                    <a:pt x="6012" y="13252"/>
                  </a:lnTo>
                  <a:lnTo>
                    <a:pt x="7416" y="8864"/>
                  </a:lnTo>
                  <a:lnTo>
                    <a:pt x="8821" y="5222"/>
                  </a:lnTo>
                  <a:lnTo>
                    <a:pt x="10269" y="2808"/>
                  </a:lnTo>
                  <a:lnTo>
                    <a:pt x="11497" y="263"/>
                  </a:lnTo>
                  <a:lnTo>
                    <a:pt x="11497" y="176"/>
                  </a:lnTo>
                  <a:lnTo>
                    <a:pt x="11497" y="132"/>
                  </a:lnTo>
                  <a:lnTo>
                    <a:pt x="11453" y="44"/>
                  </a:lnTo>
                  <a:lnTo>
                    <a:pt x="1140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47"/>
            <p:cNvSpPr/>
            <p:nvPr/>
          </p:nvSpPr>
          <p:spPr>
            <a:xfrm>
              <a:off x="4211500" y="2486150"/>
              <a:ext cx="884200" cy="333525"/>
            </a:xfrm>
            <a:custGeom>
              <a:avLst/>
              <a:gdLst/>
              <a:ahLst/>
              <a:cxnLst/>
              <a:rect l="l" t="t" r="r" b="b"/>
              <a:pathLst>
                <a:path w="35368" h="13341" extrusionOk="0">
                  <a:moveTo>
                    <a:pt x="34929" y="1"/>
                  </a:moveTo>
                  <a:lnTo>
                    <a:pt x="31287" y="1098"/>
                  </a:lnTo>
                  <a:lnTo>
                    <a:pt x="27645" y="1931"/>
                  </a:lnTo>
                  <a:lnTo>
                    <a:pt x="24310" y="2326"/>
                  </a:lnTo>
                  <a:lnTo>
                    <a:pt x="20668" y="2765"/>
                  </a:lnTo>
                  <a:lnTo>
                    <a:pt x="17728" y="3072"/>
                  </a:lnTo>
                  <a:lnTo>
                    <a:pt x="12726" y="3379"/>
                  </a:lnTo>
                  <a:lnTo>
                    <a:pt x="8864" y="3292"/>
                  </a:lnTo>
                  <a:lnTo>
                    <a:pt x="6802" y="3423"/>
                  </a:lnTo>
                  <a:lnTo>
                    <a:pt x="6758" y="3467"/>
                  </a:lnTo>
                  <a:lnTo>
                    <a:pt x="5924" y="3818"/>
                  </a:lnTo>
                  <a:lnTo>
                    <a:pt x="5880" y="3862"/>
                  </a:lnTo>
                  <a:lnTo>
                    <a:pt x="5222" y="4564"/>
                  </a:lnTo>
                  <a:lnTo>
                    <a:pt x="5178" y="4608"/>
                  </a:lnTo>
                  <a:lnTo>
                    <a:pt x="4213" y="6319"/>
                  </a:lnTo>
                  <a:lnTo>
                    <a:pt x="1317" y="11322"/>
                  </a:lnTo>
                  <a:lnTo>
                    <a:pt x="44" y="13077"/>
                  </a:lnTo>
                  <a:lnTo>
                    <a:pt x="0" y="13121"/>
                  </a:lnTo>
                  <a:lnTo>
                    <a:pt x="0" y="13208"/>
                  </a:lnTo>
                  <a:lnTo>
                    <a:pt x="44" y="13252"/>
                  </a:lnTo>
                  <a:lnTo>
                    <a:pt x="88" y="13340"/>
                  </a:lnTo>
                  <a:lnTo>
                    <a:pt x="264" y="13340"/>
                  </a:lnTo>
                  <a:lnTo>
                    <a:pt x="307" y="13296"/>
                  </a:lnTo>
                  <a:lnTo>
                    <a:pt x="1624" y="11497"/>
                  </a:lnTo>
                  <a:lnTo>
                    <a:pt x="4520" y="6495"/>
                  </a:lnTo>
                  <a:lnTo>
                    <a:pt x="5485" y="4783"/>
                  </a:lnTo>
                  <a:lnTo>
                    <a:pt x="6100" y="4125"/>
                  </a:lnTo>
                  <a:lnTo>
                    <a:pt x="6890" y="3774"/>
                  </a:lnTo>
                  <a:lnTo>
                    <a:pt x="8864" y="3643"/>
                  </a:lnTo>
                  <a:lnTo>
                    <a:pt x="12770" y="3730"/>
                  </a:lnTo>
                  <a:lnTo>
                    <a:pt x="17728" y="3423"/>
                  </a:lnTo>
                  <a:lnTo>
                    <a:pt x="20712" y="3116"/>
                  </a:lnTo>
                  <a:lnTo>
                    <a:pt x="24354" y="2677"/>
                  </a:lnTo>
                  <a:lnTo>
                    <a:pt x="27689" y="2282"/>
                  </a:lnTo>
                  <a:lnTo>
                    <a:pt x="27733" y="2282"/>
                  </a:lnTo>
                  <a:lnTo>
                    <a:pt x="31419" y="1405"/>
                  </a:lnTo>
                  <a:lnTo>
                    <a:pt x="34885" y="352"/>
                  </a:lnTo>
                  <a:lnTo>
                    <a:pt x="35017" y="746"/>
                  </a:lnTo>
                  <a:lnTo>
                    <a:pt x="34534" y="2370"/>
                  </a:lnTo>
                  <a:lnTo>
                    <a:pt x="34534" y="2458"/>
                  </a:lnTo>
                  <a:lnTo>
                    <a:pt x="34534" y="2502"/>
                  </a:lnTo>
                  <a:lnTo>
                    <a:pt x="34578" y="2546"/>
                  </a:lnTo>
                  <a:lnTo>
                    <a:pt x="34666" y="2589"/>
                  </a:lnTo>
                  <a:lnTo>
                    <a:pt x="34798" y="2589"/>
                  </a:lnTo>
                  <a:lnTo>
                    <a:pt x="34841" y="2546"/>
                  </a:lnTo>
                  <a:lnTo>
                    <a:pt x="34885" y="2458"/>
                  </a:lnTo>
                  <a:lnTo>
                    <a:pt x="35368" y="790"/>
                  </a:lnTo>
                  <a:lnTo>
                    <a:pt x="35368" y="703"/>
                  </a:lnTo>
                  <a:lnTo>
                    <a:pt x="35149" y="88"/>
                  </a:lnTo>
                  <a:lnTo>
                    <a:pt x="3506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47"/>
            <p:cNvSpPr/>
            <p:nvPr/>
          </p:nvSpPr>
          <p:spPr>
            <a:xfrm>
              <a:off x="3623500" y="2804275"/>
              <a:ext cx="496975" cy="77925"/>
            </a:xfrm>
            <a:custGeom>
              <a:avLst/>
              <a:gdLst/>
              <a:ahLst/>
              <a:cxnLst/>
              <a:rect l="l" t="t" r="r" b="b"/>
              <a:pathLst>
                <a:path w="19879" h="3117" extrusionOk="0">
                  <a:moveTo>
                    <a:pt x="88" y="1"/>
                  </a:moveTo>
                  <a:lnTo>
                    <a:pt x="44" y="45"/>
                  </a:lnTo>
                  <a:lnTo>
                    <a:pt x="0" y="89"/>
                  </a:lnTo>
                  <a:lnTo>
                    <a:pt x="0" y="176"/>
                  </a:lnTo>
                  <a:lnTo>
                    <a:pt x="0" y="220"/>
                  </a:lnTo>
                  <a:lnTo>
                    <a:pt x="44" y="308"/>
                  </a:lnTo>
                  <a:lnTo>
                    <a:pt x="88" y="352"/>
                  </a:lnTo>
                  <a:lnTo>
                    <a:pt x="1756" y="922"/>
                  </a:lnTo>
                  <a:lnTo>
                    <a:pt x="1799" y="922"/>
                  </a:lnTo>
                  <a:lnTo>
                    <a:pt x="7504" y="1756"/>
                  </a:lnTo>
                  <a:lnTo>
                    <a:pt x="10795" y="2458"/>
                  </a:lnTo>
                  <a:lnTo>
                    <a:pt x="13867" y="2985"/>
                  </a:lnTo>
                  <a:lnTo>
                    <a:pt x="16982" y="3116"/>
                  </a:lnTo>
                  <a:lnTo>
                    <a:pt x="19703" y="2941"/>
                  </a:lnTo>
                  <a:lnTo>
                    <a:pt x="19747" y="2941"/>
                  </a:lnTo>
                  <a:lnTo>
                    <a:pt x="19834" y="2897"/>
                  </a:lnTo>
                  <a:lnTo>
                    <a:pt x="19834" y="2809"/>
                  </a:lnTo>
                  <a:lnTo>
                    <a:pt x="19878" y="2765"/>
                  </a:lnTo>
                  <a:lnTo>
                    <a:pt x="19834" y="2678"/>
                  </a:lnTo>
                  <a:lnTo>
                    <a:pt x="19790" y="2634"/>
                  </a:lnTo>
                  <a:lnTo>
                    <a:pt x="19659" y="2590"/>
                  </a:lnTo>
                  <a:lnTo>
                    <a:pt x="16982" y="2765"/>
                  </a:lnTo>
                  <a:lnTo>
                    <a:pt x="13910" y="2634"/>
                  </a:lnTo>
                  <a:lnTo>
                    <a:pt x="10883" y="2107"/>
                  </a:lnTo>
                  <a:lnTo>
                    <a:pt x="7592" y="1405"/>
                  </a:lnTo>
                  <a:lnTo>
                    <a:pt x="1887" y="615"/>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47"/>
            <p:cNvSpPr/>
            <p:nvPr/>
          </p:nvSpPr>
          <p:spPr>
            <a:xfrm>
              <a:off x="3251600" y="756175"/>
              <a:ext cx="275375" cy="692225"/>
            </a:xfrm>
            <a:custGeom>
              <a:avLst/>
              <a:gdLst/>
              <a:ahLst/>
              <a:cxnLst/>
              <a:rect l="l" t="t" r="r" b="b"/>
              <a:pathLst>
                <a:path w="11015" h="27689" extrusionOk="0">
                  <a:moveTo>
                    <a:pt x="10795" y="0"/>
                  </a:moveTo>
                  <a:lnTo>
                    <a:pt x="10752" y="44"/>
                  </a:lnTo>
                  <a:lnTo>
                    <a:pt x="10708" y="88"/>
                  </a:lnTo>
                  <a:lnTo>
                    <a:pt x="10313" y="834"/>
                  </a:lnTo>
                  <a:lnTo>
                    <a:pt x="8470" y="4213"/>
                  </a:lnTo>
                  <a:lnTo>
                    <a:pt x="7153" y="7592"/>
                  </a:lnTo>
                  <a:lnTo>
                    <a:pt x="5837" y="11716"/>
                  </a:lnTo>
                  <a:lnTo>
                    <a:pt x="4652" y="14744"/>
                  </a:lnTo>
                  <a:lnTo>
                    <a:pt x="3336" y="17333"/>
                  </a:lnTo>
                  <a:lnTo>
                    <a:pt x="3336" y="17377"/>
                  </a:lnTo>
                  <a:lnTo>
                    <a:pt x="2370" y="20185"/>
                  </a:lnTo>
                  <a:lnTo>
                    <a:pt x="1010" y="24485"/>
                  </a:lnTo>
                  <a:lnTo>
                    <a:pt x="176" y="26460"/>
                  </a:lnTo>
                  <a:lnTo>
                    <a:pt x="176" y="26504"/>
                  </a:lnTo>
                  <a:lnTo>
                    <a:pt x="1" y="27469"/>
                  </a:lnTo>
                  <a:lnTo>
                    <a:pt x="1" y="27557"/>
                  </a:lnTo>
                  <a:lnTo>
                    <a:pt x="45" y="27601"/>
                  </a:lnTo>
                  <a:lnTo>
                    <a:pt x="89" y="27645"/>
                  </a:lnTo>
                  <a:lnTo>
                    <a:pt x="176" y="27689"/>
                  </a:lnTo>
                  <a:lnTo>
                    <a:pt x="308" y="27645"/>
                  </a:lnTo>
                  <a:lnTo>
                    <a:pt x="352" y="27557"/>
                  </a:lnTo>
                  <a:lnTo>
                    <a:pt x="484" y="26592"/>
                  </a:lnTo>
                  <a:lnTo>
                    <a:pt x="1361" y="24617"/>
                  </a:lnTo>
                  <a:lnTo>
                    <a:pt x="1361" y="24573"/>
                  </a:lnTo>
                  <a:lnTo>
                    <a:pt x="2678" y="20317"/>
                  </a:lnTo>
                  <a:lnTo>
                    <a:pt x="3643" y="17465"/>
                  </a:lnTo>
                  <a:lnTo>
                    <a:pt x="4959" y="14876"/>
                  </a:lnTo>
                  <a:lnTo>
                    <a:pt x="6144" y="11804"/>
                  </a:lnTo>
                  <a:lnTo>
                    <a:pt x="7461" y="7679"/>
                  </a:lnTo>
                  <a:lnTo>
                    <a:pt x="8777" y="4344"/>
                  </a:lnTo>
                  <a:lnTo>
                    <a:pt x="10620" y="1009"/>
                  </a:lnTo>
                  <a:lnTo>
                    <a:pt x="11015" y="264"/>
                  </a:lnTo>
                  <a:lnTo>
                    <a:pt x="11015" y="176"/>
                  </a:lnTo>
                  <a:lnTo>
                    <a:pt x="11015" y="132"/>
                  </a:lnTo>
                  <a:lnTo>
                    <a:pt x="11015" y="44"/>
                  </a:lnTo>
                  <a:lnTo>
                    <a:pt x="1092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47"/>
            <p:cNvSpPr/>
            <p:nvPr/>
          </p:nvSpPr>
          <p:spPr>
            <a:xfrm>
              <a:off x="3658600" y="1953000"/>
              <a:ext cx="737225" cy="323650"/>
            </a:xfrm>
            <a:custGeom>
              <a:avLst/>
              <a:gdLst/>
              <a:ahLst/>
              <a:cxnLst/>
              <a:rect l="l" t="t" r="r" b="b"/>
              <a:pathLst>
                <a:path w="29489" h="12946" extrusionOk="0">
                  <a:moveTo>
                    <a:pt x="11760" y="1"/>
                  </a:moveTo>
                  <a:lnTo>
                    <a:pt x="11629" y="45"/>
                  </a:lnTo>
                  <a:lnTo>
                    <a:pt x="11278" y="220"/>
                  </a:lnTo>
                  <a:lnTo>
                    <a:pt x="11234" y="264"/>
                  </a:lnTo>
                  <a:lnTo>
                    <a:pt x="11190" y="308"/>
                  </a:lnTo>
                  <a:lnTo>
                    <a:pt x="11058" y="703"/>
                  </a:lnTo>
                  <a:lnTo>
                    <a:pt x="11058" y="834"/>
                  </a:lnTo>
                  <a:lnTo>
                    <a:pt x="12287" y="3994"/>
                  </a:lnTo>
                  <a:lnTo>
                    <a:pt x="12550" y="6539"/>
                  </a:lnTo>
                  <a:lnTo>
                    <a:pt x="12112" y="8733"/>
                  </a:lnTo>
                  <a:lnTo>
                    <a:pt x="11102" y="11190"/>
                  </a:lnTo>
                  <a:lnTo>
                    <a:pt x="10620" y="11804"/>
                  </a:lnTo>
                  <a:lnTo>
                    <a:pt x="10225" y="12068"/>
                  </a:lnTo>
                  <a:lnTo>
                    <a:pt x="6670" y="12507"/>
                  </a:lnTo>
                  <a:lnTo>
                    <a:pt x="2721" y="12594"/>
                  </a:lnTo>
                  <a:lnTo>
                    <a:pt x="2195" y="12243"/>
                  </a:lnTo>
                  <a:lnTo>
                    <a:pt x="2151" y="12199"/>
                  </a:lnTo>
                  <a:lnTo>
                    <a:pt x="1756" y="12024"/>
                  </a:lnTo>
                  <a:lnTo>
                    <a:pt x="834" y="9610"/>
                  </a:lnTo>
                  <a:lnTo>
                    <a:pt x="790" y="9523"/>
                  </a:lnTo>
                  <a:lnTo>
                    <a:pt x="308" y="9128"/>
                  </a:lnTo>
                  <a:lnTo>
                    <a:pt x="220" y="9084"/>
                  </a:lnTo>
                  <a:lnTo>
                    <a:pt x="88" y="9084"/>
                  </a:lnTo>
                  <a:lnTo>
                    <a:pt x="44" y="9128"/>
                  </a:lnTo>
                  <a:lnTo>
                    <a:pt x="0" y="9172"/>
                  </a:lnTo>
                  <a:lnTo>
                    <a:pt x="0" y="9259"/>
                  </a:lnTo>
                  <a:lnTo>
                    <a:pt x="0" y="9303"/>
                  </a:lnTo>
                  <a:lnTo>
                    <a:pt x="44" y="9391"/>
                  </a:lnTo>
                  <a:lnTo>
                    <a:pt x="527" y="9786"/>
                  </a:lnTo>
                  <a:lnTo>
                    <a:pt x="1492" y="12199"/>
                  </a:lnTo>
                  <a:lnTo>
                    <a:pt x="1580" y="12331"/>
                  </a:lnTo>
                  <a:lnTo>
                    <a:pt x="1975" y="12507"/>
                  </a:lnTo>
                  <a:lnTo>
                    <a:pt x="2589" y="12945"/>
                  </a:lnTo>
                  <a:lnTo>
                    <a:pt x="2677" y="12945"/>
                  </a:lnTo>
                  <a:lnTo>
                    <a:pt x="6714" y="12858"/>
                  </a:lnTo>
                  <a:lnTo>
                    <a:pt x="10312" y="12419"/>
                  </a:lnTo>
                  <a:lnTo>
                    <a:pt x="10400" y="12419"/>
                  </a:lnTo>
                  <a:lnTo>
                    <a:pt x="10839" y="12068"/>
                  </a:lnTo>
                  <a:lnTo>
                    <a:pt x="10883" y="12024"/>
                  </a:lnTo>
                  <a:lnTo>
                    <a:pt x="11366" y="11366"/>
                  </a:lnTo>
                  <a:lnTo>
                    <a:pt x="11409" y="11322"/>
                  </a:lnTo>
                  <a:lnTo>
                    <a:pt x="12419" y="8865"/>
                  </a:lnTo>
                  <a:lnTo>
                    <a:pt x="12463" y="8821"/>
                  </a:lnTo>
                  <a:lnTo>
                    <a:pt x="12857" y="6583"/>
                  </a:lnTo>
                  <a:lnTo>
                    <a:pt x="12901" y="6539"/>
                  </a:lnTo>
                  <a:lnTo>
                    <a:pt x="12638" y="3906"/>
                  </a:lnTo>
                  <a:lnTo>
                    <a:pt x="12594" y="3862"/>
                  </a:lnTo>
                  <a:lnTo>
                    <a:pt x="11409" y="747"/>
                  </a:lnTo>
                  <a:lnTo>
                    <a:pt x="11497" y="483"/>
                  </a:lnTo>
                  <a:lnTo>
                    <a:pt x="11717" y="352"/>
                  </a:lnTo>
                  <a:lnTo>
                    <a:pt x="15052" y="1185"/>
                  </a:lnTo>
                  <a:lnTo>
                    <a:pt x="17553" y="2677"/>
                  </a:lnTo>
                  <a:lnTo>
                    <a:pt x="22116" y="5003"/>
                  </a:lnTo>
                  <a:lnTo>
                    <a:pt x="22204" y="5003"/>
                  </a:lnTo>
                  <a:lnTo>
                    <a:pt x="23477" y="4915"/>
                  </a:lnTo>
                  <a:lnTo>
                    <a:pt x="29357" y="3555"/>
                  </a:lnTo>
                  <a:lnTo>
                    <a:pt x="29444" y="3555"/>
                  </a:lnTo>
                  <a:lnTo>
                    <a:pt x="29488" y="3511"/>
                  </a:lnTo>
                  <a:lnTo>
                    <a:pt x="29488" y="3423"/>
                  </a:lnTo>
                  <a:lnTo>
                    <a:pt x="29488" y="3379"/>
                  </a:lnTo>
                  <a:lnTo>
                    <a:pt x="29444" y="3292"/>
                  </a:lnTo>
                  <a:lnTo>
                    <a:pt x="29400" y="3248"/>
                  </a:lnTo>
                  <a:lnTo>
                    <a:pt x="29357" y="3204"/>
                  </a:lnTo>
                  <a:lnTo>
                    <a:pt x="29269" y="3248"/>
                  </a:lnTo>
                  <a:lnTo>
                    <a:pt x="23433" y="4564"/>
                  </a:lnTo>
                  <a:lnTo>
                    <a:pt x="22204" y="4652"/>
                  </a:lnTo>
                  <a:lnTo>
                    <a:pt x="17684" y="2370"/>
                  </a:lnTo>
                  <a:lnTo>
                    <a:pt x="15183" y="878"/>
                  </a:lnTo>
                  <a:lnTo>
                    <a:pt x="15139" y="878"/>
                  </a:lnTo>
                  <a:lnTo>
                    <a:pt x="1176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47"/>
            <p:cNvSpPr/>
            <p:nvPr/>
          </p:nvSpPr>
          <p:spPr>
            <a:xfrm>
              <a:off x="3550000" y="2139500"/>
              <a:ext cx="25" cy="25"/>
            </a:xfrm>
            <a:custGeom>
              <a:avLst/>
              <a:gdLst/>
              <a:ahLst/>
              <a:cxnLst/>
              <a:rect l="l" t="t" r="r" b="b"/>
              <a:pathLst>
                <a:path w="1" h="1" extrusionOk="0">
                  <a:moveTo>
                    <a:pt x="0" y="0"/>
                  </a:moveTo>
                  <a:lnTo>
                    <a:pt x="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47"/>
            <p:cNvSpPr/>
            <p:nvPr/>
          </p:nvSpPr>
          <p:spPr>
            <a:xfrm>
              <a:off x="3550000" y="2139500"/>
              <a:ext cx="25" cy="25"/>
            </a:xfrm>
            <a:custGeom>
              <a:avLst/>
              <a:gdLst/>
              <a:ahLst/>
              <a:cxnLst/>
              <a:rect l="l" t="t" r="r" b="b"/>
              <a:pathLst>
                <a:path w="1" h="1" fill="none" extrusionOk="0">
                  <a:moveTo>
                    <a:pt x="0" y="0"/>
                  </a:moveTo>
                  <a:lnTo>
                    <a:pt x="0" y="0"/>
                  </a:lnTo>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47"/>
            <p:cNvSpPr/>
            <p:nvPr/>
          </p:nvSpPr>
          <p:spPr>
            <a:xfrm>
              <a:off x="3643250" y="872450"/>
              <a:ext cx="522200" cy="829375"/>
            </a:xfrm>
            <a:custGeom>
              <a:avLst/>
              <a:gdLst/>
              <a:ahLst/>
              <a:cxnLst/>
              <a:rect l="l" t="t" r="r" b="b"/>
              <a:pathLst>
                <a:path w="20888" h="33175" extrusionOk="0">
                  <a:moveTo>
                    <a:pt x="20668" y="1"/>
                  </a:moveTo>
                  <a:lnTo>
                    <a:pt x="20624" y="44"/>
                  </a:lnTo>
                  <a:lnTo>
                    <a:pt x="20580" y="88"/>
                  </a:lnTo>
                  <a:lnTo>
                    <a:pt x="16850" y="5178"/>
                  </a:lnTo>
                  <a:lnTo>
                    <a:pt x="14525" y="7943"/>
                  </a:lnTo>
                  <a:lnTo>
                    <a:pt x="11672" y="11146"/>
                  </a:lnTo>
                  <a:lnTo>
                    <a:pt x="9522" y="13823"/>
                  </a:lnTo>
                  <a:lnTo>
                    <a:pt x="9522" y="13867"/>
                  </a:lnTo>
                  <a:lnTo>
                    <a:pt x="8732" y="15227"/>
                  </a:lnTo>
                  <a:lnTo>
                    <a:pt x="8689" y="15315"/>
                  </a:lnTo>
                  <a:lnTo>
                    <a:pt x="8513" y="16851"/>
                  </a:lnTo>
                  <a:lnTo>
                    <a:pt x="8601" y="18869"/>
                  </a:lnTo>
                  <a:lnTo>
                    <a:pt x="8425" y="19220"/>
                  </a:lnTo>
                  <a:lnTo>
                    <a:pt x="5134" y="21677"/>
                  </a:lnTo>
                  <a:lnTo>
                    <a:pt x="5090" y="21765"/>
                  </a:lnTo>
                  <a:lnTo>
                    <a:pt x="4037" y="24617"/>
                  </a:lnTo>
                  <a:lnTo>
                    <a:pt x="3160" y="27865"/>
                  </a:lnTo>
                  <a:lnTo>
                    <a:pt x="2326" y="30892"/>
                  </a:lnTo>
                  <a:lnTo>
                    <a:pt x="1536" y="32253"/>
                  </a:lnTo>
                  <a:lnTo>
                    <a:pt x="483" y="32779"/>
                  </a:lnTo>
                  <a:lnTo>
                    <a:pt x="220" y="32691"/>
                  </a:lnTo>
                  <a:lnTo>
                    <a:pt x="88" y="32691"/>
                  </a:lnTo>
                  <a:lnTo>
                    <a:pt x="44" y="32735"/>
                  </a:lnTo>
                  <a:lnTo>
                    <a:pt x="0" y="32779"/>
                  </a:lnTo>
                  <a:lnTo>
                    <a:pt x="0" y="32867"/>
                  </a:lnTo>
                  <a:lnTo>
                    <a:pt x="0" y="32911"/>
                  </a:lnTo>
                  <a:lnTo>
                    <a:pt x="44" y="32955"/>
                  </a:lnTo>
                  <a:lnTo>
                    <a:pt x="88" y="32999"/>
                  </a:lnTo>
                  <a:lnTo>
                    <a:pt x="439" y="33130"/>
                  </a:lnTo>
                  <a:lnTo>
                    <a:pt x="483" y="33174"/>
                  </a:lnTo>
                  <a:lnTo>
                    <a:pt x="571" y="33130"/>
                  </a:lnTo>
                  <a:lnTo>
                    <a:pt x="1755" y="32516"/>
                  </a:lnTo>
                  <a:lnTo>
                    <a:pt x="1799" y="32472"/>
                  </a:lnTo>
                  <a:lnTo>
                    <a:pt x="2677" y="31068"/>
                  </a:lnTo>
                  <a:lnTo>
                    <a:pt x="2677" y="31024"/>
                  </a:lnTo>
                  <a:lnTo>
                    <a:pt x="3511" y="27952"/>
                  </a:lnTo>
                  <a:lnTo>
                    <a:pt x="4388" y="24705"/>
                  </a:lnTo>
                  <a:lnTo>
                    <a:pt x="5397" y="21941"/>
                  </a:lnTo>
                  <a:lnTo>
                    <a:pt x="8645" y="19483"/>
                  </a:lnTo>
                  <a:lnTo>
                    <a:pt x="8689" y="19396"/>
                  </a:lnTo>
                  <a:lnTo>
                    <a:pt x="8908" y="18957"/>
                  </a:lnTo>
                  <a:lnTo>
                    <a:pt x="8952" y="18869"/>
                  </a:lnTo>
                  <a:lnTo>
                    <a:pt x="8864" y="16851"/>
                  </a:lnTo>
                  <a:lnTo>
                    <a:pt x="9040" y="15359"/>
                  </a:lnTo>
                  <a:lnTo>
                    <a:pt x="9786" y="14042"/>
                  </a:lnTo>
                  <a:lnTo>
                    <a:pt x="11936" y="11366"/>
                  </a:lnTo>
                  <a:lnTo>
                    <a:pt x="14788" y="8162"/>
                  </a:lnTo>
                  <a:lnTo>
                    <a:pt x="17114" y="5398"/>
                  </a:lnTo>
                  <a:lnTo>
                    <a:pt x="20843" y="308"/>
                  </a:lnTo>
                  <a:lnTo>
                    <a:pt x="20887" y="220"/>
                  </a:lnTo>
                  <a:lnTo>
                    <a:pt x="20887" y="176"/>
                  </a:lnTo>
                  <a:lnTo>
                    <a:pt x="20887" y="88"/>
                  </a:lnTo>
                  <a:lnTo>
                    <a:pt x="20800" y="44"/>
                  </a:lnTo>
                  <a:lnTo>
                    <a:pt x="2075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47"/>
            <p:cNvSpPr/>
            <p:nvPr/>
          </p:nvSpPr>
          <p:spPr>
            <a:xfrm>
              <a:off x="3612525" y="2141700"/>
              <a:ext cx="1811200" cy="630800"/>
            </a:xfrm>
            <a:custGeom>
              <a:avLst/>
              <a:gdLst/>
              <a:ahLst/>
              <a:cxnLst/>
              <a:rect l="l" t="t" r="r" b="b"/>
              <a:pathLst>
                <a:path w="72448" h="25232" extrusionOk="0">
                  <a:moveTo>
                    <a:pt x="69288" y="0"/>
                  </a:moveTo>
                  <a:lnTo>
                    <a:pt x="66655" y="483"/>
                  </a:lnTo>
                  <a:lnTo>
                    <a:pt x="66611" y="483"/>
                  </a:lnTo>
                  <a:lnTo>
                    <a:pt x="63627" y="1448"/>
                  </a:lnTo>
                  <a:lnTo>
                    <a:pt x="59546" y="2940"/>
                  </a:lnTo>
                  <a:lnTo>
                    <a:pt x="57967" y="3598"/>
                  </a:lnTo>
                  <a:lnTo>
                    <a:pt x="54149" y="3642"/>
                  </a:lnTo>
                  <a:lnTo>
                    <a:pt x="52394" y="3686"/>
                  </a:lnTo>
                  <a:lnTo>
                    <a:pt x="52306" y="3730"/>
                  </a:lnTo>
                  <a:lnTo>
                    <a:pt x="46865" y="6407"/>
                  </a:lnTo>
                  <a:lnTo>
                    <a:pt x="45154" y="7328"/>
                  </a:lnTo>
                  <a:lnTo>
                    <a:pt x="39142" y="8425"/>
                  </a:lnTo>
                  <a:lnTo>
                    <a:pt x="35324" y="8996"/>
                  </a:lnTo>
                  <a:lnTo>
                    <a:pt x="32033" y="9566"/>
                  </a:lnTo>
                  <a:lnTo>
                    <a:pt x="28128" y="10356"/>
                  </a:lnTo>
                  <a:lnTo>
                    <a:pt x="27206" y="10751"/>
                  </a:lnTo>
                  <a:lnTo>
                    <a:pt x="27119" y="10795"/>
                  </a:lnTo>
                  <a:lnTo>
                    <a:pt x="26855" y="11190"/>
                  </a:lnTo>
                  <a:lnTo>
                    <a:pt x="26812" y="11233"/>
                  </a:lnTo>
                  <a:lnTo>
                    <a:pt x="25363" y="16718"/>
                  </a:lnTo>
                  <a:lnTo>
                    <a:pt x="24091" y="19527"/>
                  </a:lnTo>
                  <a:lnTo>
                    <a:pt x="22423" y="22379"/>
                  </a:lnTo>
                  <a:lnTo>
                    <a:pt x="21063" y="24573"/>
                  </a:lnTo>
                  <a:lnTo>
                    <a:pt x="20668" y="24836"/>
                  </a:lnTo>
                  <a:lnTo>
                    <a:pt x="14964" y="23915"/>
                  </a:lnTo>
                  <a:lnTo>
                    <a:pt x="10269" y="22818"/>
                  </a:lnTo>
                  <a:lnTo>
                    <a:pt x="6802" y="22204"/>
                  </a:lnTo>
                  <a:lnTo>
                    <a:pt x="6758" y="22204"/>
                  </a:lnTo>
                  <a:lnTo>
                    <a:pt x="3467" y="21984"/>
                  </a:lnTo>
                  <a:lnTo>
                    <a:pt x="264" y="20843"/>
                  </a:lnTo>
                  <a:lnTo>
                    <a:pt x="132" y="20843"/>
                  </a:lnTo>
                  <a:lnTo>
                    <a:pt x="44" y="20887"/>
                  </a:lnTo>
                  <a:lnTo>
                    <a:pt x="44" y="20975"/>
                  </a:lnTo>
                  <a:lnTo>
                    <a:pt x="1" y="21019"/>
                  </a:lnTo>
                  <a:lnTo>
                    <a:pt x="44" y="21107"/>
                  </a:lnTo>
                  <a:lnTo>
                    <a:pt x="88" y="21150"/>
                  </a:lnTo>
                  <a:lnTo>
                    <a:pt x="132" y="21194"/>
                  </a:lnTo>
                  <a:lnTo>
                    <a:pt x="3379" y="22291"/>
                  </a:lnTo>
                  <a:lnTo>
                    <a:pt x="3423" y="22335"/>
                  </a:lnTo>
                  <a:lnTo>
                    <a:pt x="6758" y="22555"/>
                  </a:lnTo>
                  <a:lnTo>
                    <a:pt x="10181" y="23169"/>
                  </a:lnTo>
                  <a:lnTo>
                    <a:pt x="14876" y="24266"/>
                  </a:lnTo>
                  <a:lnTo>
                    <a:pt x="20668" y="25231"/>
                  </a:lnTo>
                  <a:lnTo>
                    <a:pt x="20712" y="25231"/>
                  </a:lnTo>
                  <a:lnTo>
                    <a:pt x="20800" y="25187"/>
                  </a:lnTo>
                  <a:lnTo>
                    <a:pt x="21283" y="24836"/>
                  </a:lnTo>
                  <a:lnTo>
                    <a:pt x="21326" y="24792"/>
                  </a:lnTo>
                  <a:lnTo>
                    <a:pt x="22731" y="22555"/>
                  </a:lnTo>
                  <a:lnTo>
                    <a:pt x="24398" y="19702"/>
                  </a:lnTo>
                  <a:lnTo>
                    <a:pt x="25715" y="16850"/>
                  </a:lnTo>
                  <a:lnTo>
                    <a:pt x="25715" y="16806"/>
                  </a:lnTo>
                  <a:lnTo>
                    <a:pt x="27119" y="11365"/>
                  </a:lnTo>
                  <a:lnTo>
                    <a:pt x="27382" y="11058"/>
                  </a:lnTo>
                  <a:lnTo>
                    <a:pt x="28216" y="10707"/>
                  </a:lnTo>
                  <a:lnTo>
                    <a:pt x="32121" y="9917"/>
                  </a:lnTo>
                  <a:lnTo>
                    <a:pt x="35368" y="9347"/>
                  </a:lnTo>
                  <a:lnTo>
                    <a:pt x="39186" y="8776"/>
                  </a:lnTo>
                  <a:lnTo>
                    <a:pt x="45241" y="7679"/>
                  </a:lnTo>
                  <a:lnTo>
                    <a:pt x="45285" y="7635"/>
                  </a:lnTo>
                  <a:lnTo>
                    <a:pt x="47040" y="6714"/>
                  </a:lnTo>
                  <a:lnTo>
                    <a:pt x="52438" y="4037"/>
                  </a:lnTo>
                  <a:lnTo>
                    <a:pt x="54149" y="3993"/>
                  </a:lnTo>
                  <a:lnTo>
                    <a:pt x="58011" y="3949"/>
                  </a:lnTo>
                  <a:lnTo>
                    <a:pt x="58098" y="3949"/>
                  </a:lnTo>
                  <a:lnTo>
                    <a:pt x="59678" y="3247"/>
                  </a:lnTo>
                  <a:lnTo>
                    <a:pt x="63715" y="1799"/>
                  </a:lnTo>
                  <a:lnTo>
                    <a:pt x="66699" y="790"/>
                  </a:lnTo>
                  <a:lnTo>
                    <a:pt x="69332" y="351"/>
                  </a:lnTo>
                  <a:lnTo>
                    <a:pt x="70868" y="658"/>
                  </a:lnTo>
                  <a:lnTo>
                    <a:pt x="71614" y="1404"/>
                  </a:lnTo>
                  <a:lnTo>
                    <a:pt x="72096" y="3159"/>
                  </a:lnTo>
                  <a:lnTo>
                    <a:pt x="72008" y="5792"/>
                  </a:lnTo>
                  <a:lnTo>
                    <a:pt x="71394" y="12550"/>
                  </a:lnTo>
                  <a:lnTo>
                    <a:pt x="71438" y="12638"/>
                  </a:lnTo>
                  <a:lnTo>
                    <a:pt x="71438" y="12682"/>
                  </a:lnTo>
                  <a:lnTo>
                    <a:pt x="71526" y="12725"/>
                  </a:lnTo>
                  <a:lnTo>
                    <a:pt x="71657" y="12725"/>
                  </a:lnTo>
                  <a:lnTo>
                    <a:pt x="71701" y="12682"/>
                  </a:lnTo>
                  <a:lnTo>
                    <a:pt x="71745" y="12638"/>
                  </a:lnTo>
                  <a:lnTo>
                    <a:pt x="71745" y="12594"/>
                  </a:lnTo>
                  <a:lnTo>
                    <a:pt x="72360" y="5836"/>
                  </a:lnTo>
                  <a:lnTo>
                    <a:pt x="72447" y="3116"/>
                  </a:lnTo>
                  <a:lnTo>
                    <a:pt x="72403" y="3072"/>
                  </a:lnTo>
                  <a:lnTo>
                    <a:pt x="71965" y="1273"/>
                  </a:lnTo>
                  <a:lnTo>
                    <a:pt x="71921" y="1185"/>
                  </a:lnTo>
                  <a:lnTo>
                    <a:pt x="71087" y="395"/>
                  </a:lnTo>
                  <a:lnTo>
                    <a:pt x="70999" y="351"/>
                  </a:lnTo>
                  <a:lnTo>
                    <a:pt x="693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47"/>
            <p:cNvSpPr/>
            <p:nvPr/>
          </p:nvSpPr>
          <p:spPr>
            <a:xfrm>
              <a:off x="3387650" y="738625"/>
              <a:ext cx="299500" cy="660425"/>
            </a:xfrm>
            <a:custGeom>
              <a:avLst/>
              <a:gdLst/>
              <a:ahLst/>
              <a:cxnLst/>
              <a:rect l="l" t="t" r="r" b="b"/>
              <a:pathLst>
                <a:path w="11980" h="26417" extrusionOk="0">
                  <a:moveTo>
                    <a:pt x="11716" y="0"/>
                  </a:moveTo>
                  <a:lnTo>
                    <a:pt x="11672" y="44"/>
                  </a:lnTo>
                  <a:lnTo>
                    <a:pt x="11628" y="88"/>
                  </a:lnTo>
                  <a:lnTo>
                    <a:pt x="9522" y="4300"/>
                  </a:lnTo>
                  <a:lnTo>
                    <a:pt x="7591" y="7679"/>
                  </a:lnTo>
                  <a:lnTo>
                    <a:pt x="7547" y="7679"/>
                  </a:lnTo>
                  <a:lnTo>
                    <a:pt x="6714" y="9610"/>
                  </a:lnTo>
                  <a:lnTo>
                    <a:pt x="6187" y="11014"/>
                  </a:lnTo>
                  <a:lnTo>
                    <a:pt x="5704" y="12374"/>
                  </a:lnTo>
                  <a:lnTo>
                    <a:pt x="4871" y="15051"/>
                  </a:lnTo>
                  <a:lnTo>
                    <a:pt x="4037" y="17552"/>
                  </a:lnTo>
                  <a:lnTo>
                    <a:pt x="3598" y="18825"/>
                  </a:lnTo>
                  <a:lnTo>
                    <a:pt x="3159" y="20053"/>
                  </a:lnTo>
                  <a:lnTo>
                    <a:pt x="2677" y="21282"/>
                  </a:lnTo>
                  <a:lnTo>
                    <a:pt x="2106" y="22555"/>
                  </a:lnTo>
                  <a:lnTo>
                    <a:pt x="1492" y="23783"/>
                  </a:lnTo>
                  <a:lnTo>
                    <a:pt x="834" y="25056"/>
                  </a:lnTo>
                  <a:lnTo>
                    <a:pt x="0" y="26153"/>
                  </a:lnTo>
                  <a:lnTo>
                    <a:pt x="0" y="26197"/>
                  </a:lnTo>
                  <a:lnTo>
                    <a:pt x="0" y="26284"/>
                  </a:lnTo>
                  <a:lnTo>
                    <a:pt x="0" y="26328"/>
                  </a:lnTo>
                  <a:lnTo>
                    <a:pt x="44" y="26372"/>
                  </a:lnTo>
                  <a:lnTo>
                    <a:pt x="176" y="26416"/>
                  </a:lnTo>
                  <a:lnTo>
                    <a:pt x="219" y="26416"/>
                  </a:lnTo>
                  <a:lnTo>
                    <a:pt x="307" y="26328"/>
                  </a:lnTo>
                  <a:lnTo>
                    <a:pt x="1141" y="25231"/>
                  </a:lnTo>
                  <a:lnTo>
                    <a:pt x="1799" y="23959"/>
                  </a:lnTo>
                  <a:lnTo>
                    <a:pt x="2413" y="22686"/>
                  </a:lnTo>
                  <a:lnTo>
                    <a:pt x="2984" y="21458"/>
                  </a:lnTo>
                  <a:lnTo>
                    <a:pt x="3467" y="20185"/>
                  </a:lnTo>
                  <a:lnTo>
                    <a:pt x="3949" y="18956"/>
                  </a:lnTo>
                  <a:lnTo>
                    <a:pt x="4388" y="17684"/>
                  </a:lnTo>
                  <a:lnTo>
                    <a:pt x="5178" y="15139"/>
                  </a:lnTo>
                  <a:lnTo>
                    <a:pt x="6056" y="12506"/>
                  </a:lnTo>
                  <a:lnTo>
                    <a:pt x="6538" y="11146"/>
                  </a:lnTo>
                  <a:lnTo>
                    <a:pt x="7021" y="9742"/>
                  </a:lnTo>
                  <a:lnTo>
                    <a:pt x="7898" y="7855"/>
                  </a:lnTo>
                  <a:lnTo>
                    <a:pt x="9829" y="4476"/>
                  </a:lnTo>
                  <a:lnTo>
                    <a:pt x="11936" y="263"/>
                  </a:lnTo>
                  <a:lnTo>
                    <a:pt x="11979" y="176"/>
                  </a:lnTo>
                  <a:lnTo>
                    <a:pt x="11979" y="132"/>
                  </a:lnTo>
                  <a:lnTo>
                    <a:pt x="11936" y="44"/>
                  </a:lnTo>
                  <a:lnTo>
                    <a:pt x="1189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47"/>
            <p:cNvSpPr/>
            <p:nvPr/>
          </p:nvSpPr>
          <p:spPr>
            <a:xfrm>
              <a:off x="4327775" y="2656175"/>
              <a:ext cx="230400" cy="66950"/>
            </a:xfrm>
            <a:custGeom>
              <a:avLst/>
              <a:gdLst/>
              <a:ahLst/>
              <a:cxnLst/>
              <a:rect l="l" t="t" r="r" b="b"/>
              <a:pathLst>
                <a:path w="9216" h="2678" extrusionOk="0">
                  <a:moveTo>
                    <a:pt x="3292" y="1"/>
                  </a:moveTo>
                  <a:lnTo>
                    <a:pt x="1624" y="220"/>
                  </a:lnTo>
                  <a:lnTo>
                    <a:pt x="1536" y="220"/>
                  </a:lnTo>
                  <a:lnTo>
                    <a:pt x="1054" y="528"/>
                  </a:lnTo>
                  <a:lnTo>
                    <a:pt x="1010" y="615"/>
                  </a:lnTo>
                  <a:lnTo>
                    <a:pt x="1" y="2414"/>
                  </a:lnTo>
                  <a:lnTo>
                    <a:pt x="1" y="2458"/>
                  </a:lnTo>
                  <a:lnTo>
                    <a:pt x="1" y="2546"/>
                  </a:lnTo>
                  <a:lnTo>
                    <a:pt x="44" y="2590"/>
                  </a:lnTo>
                  <a:lnTo>
                    <a:pt x="88" y="2634"/>
                  </a:lnTo>
                  <a:lnTo>
                    <a:pt x="176" y="2678"/>
                  </a:lnTo>
                  <a:lnTo>
                    <a:pt x="264" y="2634"/>
                  </a:lnTo>
                  <a:lnTo>
                    <a:pt x="308" y="2590"/>
                  </a:lnTo>
                  <a:lnTo>
                    <a:pt x="1273" y="791"/>
                  </a:lnTo>
                  <a:lnTo>
                    <a:pt x="1712" y="571"/>
                  </a:lnTo>
                  <a:lnTo>
                    <a:pt x="3336" y="352"/>
                  </a:lnTo>
                  <a:lnTo>
                    <a:pt x="6583" y="396"/>
                  </a:lnTo>
                  <a:lnTo>
                    <a:pt x="8996" y="747"/>
                  </a:lnTo>
                  <a:lnTo>
                    <a:pt x="9084" y="703"/>
                  </a:lnTo>
                  <a:lnTo>
                    <a:pt x="9128" y="703"/>
                  </a:lnTo>
                  <a:lnTo>
                    <a:pt x="9172" y="659"/>
                  </a:lnTo>
                  <a:lnTo>
                    <a:pt x="9216" y="571"/>
                  </a:lnTo>
                  <a:lnTo>
                    <a:pt x="9216" y="528"/>
                  </a:lnTo>
                  <a:lnTo>
                    <a:pt x="9172" y="440"/>
                  </a:lnTo>
                  <a:lnTo>
                    <a:pt x="9128" y="396"/>
                  </a:lnTo>
                  <a:lnTo>
                    <a:pt x="9040" y="396"/>
                  </a:lnTo>
                  <a:lnTo>
                    <a:pt x="6627" y="45"/>
                  </a:lnTo>
                  <a:lnTo>
                    <a:pt x="329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47"/>
            <p:cNvSpPr/>
            <p:nvPr/>
          </p:nvSpPr>
          <p:spPr>
            <a:xfrm>
              <a:off x="3893350" y="2910700"/>
              <a:ext cx="171175" cy="15375"/>
            </a:xfrm>
            <a:custGeom>
              <a:avLst/>
              <a:gdLst/>
              <a:ahLst/>
              <a:cxnLst/>
              <a:rect l="l" t="t" r="r" b="b"/>
              <a:pathLst>
                <a:path w="6847" h="615" extrusionOk="0">
                  <a:moveTo>
                    <a:pt x="133" y="0"/>
                  </a:moveTo>
                  <a:lnTo>
                    <a:pt x="45" y="44"/>
                  </a:lnTo>
                  <a:lnTo>
                    <a:pt x="1" y="88"/>
                  </a:lnTo>
                  <a:lnTo>
                    <a:pt x="1" y="176"/>
                  </a:lnTo>
                  <a:lnTo>
                    <a:pt x="1" y="220"/>
                  </a:lnTo>
                  <a:lnTo>
                    <a:pt x="45" y="307"/>
                  </a:lnTo>
                  <a:lnTo>
                    <a:pt x="89" y="307"/>
                  </a:lnTo>
                  <a:lnTo>
                    <a:pt x="133" y="351"/>
                  </a:lnTo>
                  <a:lnTo>
                    <a:pt x="2985" y="615"/>
                  </a:lnTo>
                  <a:lnTo>
                    <a:pt x="6671" y="571"/>
                  </a:lnTo>
                  <a:lnTo>
                    <a:pt x="6759" y="571"/>
                  </a:lnTo>
                  <a:lnTo>
                    <a:pt x="6802" y="527"/>
                  </a:lnTo>
                  <a:lnTo>
                    <a:pt x="6846" y="483"/>
                  </a:lnTo>
                  <a:lnTo>
                    <a:pt x="6846" y="395"/>
                  </a:lnTo>
                  <a:lnTo>
                    <a:pt x="6846" y="351"/>
                  </a:lnTo>
                  <a:lnTo>
                    <a:pt x="6802" y="307"/>
                  </a:lnTo>
                  <a:lnTo>
                    <a:pt x="6759" y="263"/>
                  </a:lnTo>
                  <a:lnTo>
                    <a:pt x="6671" y="220"/>
                  </a:lnTo>
                  <a:lnTo>
                    <a:pt x="2985" y="263"/>
                  </a:lnTo>
                  <a:lnTo>
                    <a:pt x="1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47"/>
            <p:cNvSpPr/>
            <p:nvPr/>
          </p:nvSpPr>
          <p:spPr>
            <a:xfrm>
              <a:off x="3224175" y="777000"/>
              <a:ext cx="230400" cy="580350"/>
            </a:xfrm>
            <a:custGeom>
              <a:avLst/>
              <a:gdLst/>
              <a:ahLst/>
              <a:cxnLst/>
              <a:rect l="l" t="t" r="r" b="b"/>
              <a:pathLst>
                <a:path w="9216" h="23214" extrusionOk="0">
                  <a:moveTo>
                    <a:pt x="9040" y="1"/>
                  </a:moveTo>
                  <a:lnTo>
                    <a:pt x="8952" y="45"/>
                  </a:lnTo>
                  <a:lnTo>
                    <a:pt x="8909" y="45"/>
                  </a:lnTo>
                  <a:lnTo>
                    <a:pt x="8865" y="133"/>
                  </a:lnTo>
                  <a:lnTo>
                    <a:pt x="7768" y="2239"/>
                  </a:lnTo>
                  <a:lnTo>
                    <a:pt x="6627" y="5091"/>
                  </a:lnTo>
                  <a:lnTo>
                    <a:pt x="5486" y="8689"/>
                  </a:lnTo>
                  <a:lnTo>
                    <a:pt x="4082" y="12112"/>
                  </a:lnTo>
                  <a:lnTo>
                    <a:pt x="2019" y="16412"/>
                  </a:lnTo>
                  <a:lnTo>
                    <a:pt x="1975" y="16456"/>
                  </a:lnTo>
                  <a:lnTo>
                    <a:pt x="966" y="19659"/>
                  </a:lnTo>
                  <a:lnTo>
                    <a:pt x="1" y="22994"/>
                  </a:lnTo>
                  <a:lnTo>
                    <a:pt x="1" y="23082"/>
                  </a:lnTo>
                  <a:lnTo>
                    <a:pt x="45" y="23126"/>
                  </a:lnTo>
                  <a:lnTo>
                    <a:pt x="89" y="23170"/>
                  </a:lnTo>
                  <a:lnTo>
                    <a:pt x="132" y="23214"/>
                  </a:lnTo>
                  <a:lnTo>
                    <a:pt x="308" y="23214"/>
                  </a:lnTo>
                  <a:lnTo>
                    <a:pt x="352" y="23082"/>
                  </a:lnTo>
                  <a:lnTo>
                    <a:pt x="1273" y="19747"/>
                  </a:lnTo>
                  <a:lnTo>
                    <a:pt x="2326" y="16544"/>
                  </a:lnTo>
                  <a:lnTo>
                    <a:pt x="4389" y="12244"/>
                  </a:lnTo>
                  <a:lnTo>
                    <a:pt x="5793" y="8777"/>
                  </a:lnTo>
                  <a:lnTo>
                    <a:pt x="6978" y="5179"/>
                  </a:lnTo>
                  <a:lnTo>
                    <a:pt x="8075" y="2414"/>
                  </a:lnTo>
                  <a:lnTo>
                    <a:pt x="9172" y="264"/>
                  </a:lnTo>
                  <a:lnTo>
                    <a:pt x="9216" y="220"/>
                  </a:lnTo>
                  <a:lnTo>
                    <a:pt x="9172" y="133"/>
                  </a:lnTo>
                  <a:lnTo>
                    <a:pt x="9172" y="89"/>
                  </a:lnTo>
                  <a:lnTo>
                    <a:pt x="9084" y="45"/>
                  </a:lnTo>
                  <a:lnTo>
                    <a:pt x="904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47"/>
            <p:cNvSpPr/>
            <p:nvPr/>
          </p:nvSpPr>
          <p:spPr>
            <a:xfrm>
              <a:off x="4358500" y="2701175"/>
              <a:ext cx="82300" cy="30725"/>
            </a:xfrm>
            <a:custGeom>
              <a:avLst/>
              <a:gdLst/>
              <a:ahLst/>
              <a:cxnLst/>
              <a:rect l="l" t="t" r="r" b="b"/>
              <a:pathLst>
                <a:path w="3292" h="1229" extrusionOk="0">
                  <a:moveTo>
                    <a:pt x="3116" y="0"/>
                  </a:moveTo>
                  <a:lnTo>
                    <a:pt x="1624" y="88"/>
                  </a:lnTo>
                  <a:lnTo>
                    <a:pt x="1580" y="88"/>
                  </a:lnTo>
                  <a:lnTo>
                    <a:pt x="88" y="922"/>
                  </a:lnTo>
                  <a:lnTo>
                    <a:pt x="44" y="965"/>
                  </a:lnTo>
                  <a:lnTo>
                    <a:pt x="0" y="1009"/>
                  </a:lnTo>
                  <a:lnTo>
                    <a:pt x="0" y="1053"/>
                  </a:lnTo>
                  <a:lnTo>
                    <a:pt x="0" y="1141"/>
                  </a:lnTo>
                  <a:lnTo>
                    <a:pt x="88" y="1185"/>
                  </a:lnTo>
                  <a:lnTo>
                    <a:pt x="176" y="1229"/>
                  </a:lnTo>
                  <a:lnTo>
                    <a:pt x="264" y="1229"/>
                  </a:lnTo>
                  <a:lnTo>
                    <a:pt x="1712" y="439"/>
                  </a:lnTo>
                  <a:lnTo>
                    <a:pt x="3116" y="351"/>
                  </a:lnTo>
                  <a:lnTo>
                    <a:pt x="3204" y="351"/>
                  </a:lnTo>
                  <a:lnTo>
                    <a:pt x="3247" y="307"/>
                  </a:lnTo>
                  <a:lnTo>
                    <a:pt x="3291" y="219"/>
                  </a:lnTo>
                  <a:lnTo>
                    <a:pt x="3291" y="176"/>
                  </a:lnTo>
                  <a:lnTo>
                    <a:pt x="3291" y="88"/>
                  </a:lnTo>
                  <a:lnTo>
                    <a:pt x="3247" y="44"/>
                  </a:lnTo>
                  <a:lnTo>
                    <a:pt x="316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47"/>
            <p:cNvSpPr/>
            <p:nvPr/>
          </p:nvSpPr>
          <p:spPr>
            <a:xfrm>
              <a:off x="3816575" y="2913975"/>
              <a:ext cx="229300" cy="34050"/>
            </a:xfrm>
            <a:custGeom>
              <a:avLst/>
              <a:gdLst/>
              <a:ahLst/>
              <a:cxnLst/>
              <a:rect l="l" t="t" r="r" b="b"/>
              <a:pathLst>
                <a:path w="9172" h="1362" extrusionOk="0">
                  <a:moveTo>
                    <a:pt x="88" y="1"/>
                  </a:moveTo>
                  <a:lnTo>
                    <a:pt x="44" y="45"/>
                  </a:lnTo>
                  <a:lnTo>
                    <a:pt x="0" y="89"/>
                  </a:lnTo>
                  <a:lnTo>
                    <a:pt x="0" y="176"/>
                  </a:lnTo>
                  <a:lnTo>
                    <a:pt x="0" y="220"/>
                  </a:lnTo>
                  <a:lnTo>
                    <a:pt x="44" y="308"/>
                  </a:lnTo>
                  <a:lnTo>
                    <a:pt x="88" y="308"/>
                  </a:lnTo>
                  <a:lnTo>
                    <a:pt x="2150" y="1010"/>
                  </a:lnTo>
                  <a:lnTo>
                    <a:pt x="2194" y="1010"/>
                  </a:lnTo>
                  <a:lnTo>
                    <a:pt x="3993" y="1273"/>
                  </a:lnTo>
                  <a:lnTo>
                    <a:pt x="4037" y="1273"/>
                  </a:lnTo>
                  <a:lnTo>
                    <a:pt x="7504" y="1361"/>
                  </a:lnTo>
                  <a:lnTo>
                    <a:pt x="9040" y="1317"/>
                  </a:lnTo>
                  <a:lnTo>
                    <a:pt x="9084" y="1317"/>
                  </a:lnTo>
                  <a:lnTo>
                    <a:pt x="9127" y="1273"/>
                  </a:lnTo>
                  <a:lnTo>
                    <a:pt x="9171" y="1229"/>
                  </a:lnTo>
                  <a:lnTo>
                    <a:pt x="9171" y="1142"/>
                  </a:lnTo>
                  <a:lnTo>
                    <a:pt x="9171" y="1054"/>
                  </a:lnTo>
                  <a:lnTo>
                    <a:pt x="9127" y="1010"/>
                  </a:lnTo>
                  <a:lnTo>
                    <a:pt x="9084" y="966"/>
                  </a:lnTo>
                  <a:lnTo>
                    <a:pt x="8996" y="966"/>
                  </a:lnTo>
                  <a:lnTo>
                    <a:pt x="7504" y="1010"/>
                  </a:lnTo>
                  <a:lnTo>
                    <a:pt x="4037" y="922"/>
                  </a:lnTo>
                  <a:lnTo>
                    <a:pt x="2238" y="659"/>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47"/>
            <p:cNvSpPr/>
            <p:nvPr/>
          </p:nvSpPr>
          <p:spPr>
            <a:xfrm>
              <a:off x="3192375" y="766050"/>
              <a:ext cx="239175" cy="620925"/>
            </a:xfrm>
            <a:custGeom>
              <a:avLst/>
              <a:gdLst/>
              <a:ahLst/>
              <a:cxnLst/>
              <a:rect l="l" t="t" r="r" b="b"/>
              <a:pathLst>
                <a:path w="9567" h="24837" extrusionOk="0">
                  <a:moveTo>
                    <a:pt x="9303" y="0"/>
                  </a:moveTo>
                  <a:lnTo>
                    <a:pt x="9259" y="44"/>
                  </a:lnTo>
                  <a:lnTo>
                    <a:pt x="9215" y="88"/>
                  </a:lnTo>
                  <a:lnTo>
                    <a:pt x="8162" y="2106"/>
                  </a:lnTo>
                  <a:lnTo>
                    <a:pt x="8118" y="2150"/>
                  </a:lnTo>
                  <a:lnTo>
                    <a:pt x="7065" y="4695"/>
                  </a:lnTo>
                  <a:lnTo>
                    <a:pt x="6012" y="8030"/>
                  </a:lnTo>
                  <a:lnTo>
                    <a:pt x="4871" y="10882"/>
                  </a:lnTo>
                  <a:lnTo>
                    <a:pt x="3379" y="13866"/>
                  </a:lnTo>
                  <a:lnTo>
                    <a:pt x="2150" y="16587"/>
                  </a:lnTo>
                  <a:lnTo>
                    <a:pt x="966" y="20273"/>
                  </a:lnTo>
                  <a:lnTo>
                    <a:pt x="0" y="24617"/>
                  </a:lnTo>
                  <a:lnTo>
                    <a:pt x="0" y="24705"/>
                  </a:lnTo>
                  <a:lnTo>
                    <a:pt x="0" y="24749"/>
                  </a:lnTo>
                  <a:lnTo>
                    <a:pt x="88" y="24793"/>
                  </a:lnTo>
                  <a:lnTo>
                    <a:pt x="132" y="24836"/>
                  </a:lnTo>
                  <a:lnTo>
                    <a:pt x="176" y="24836"/>
                  </a:lnTo>
                  <a:lnTo>
                    <a:pt x="264" y="24793"/>
                  </a:lnTo>
                  <a:lnTo>
                    <a:pt x="351" y="24705"/>
                  </a:lnTo>
                  <a:lnTo>
                    <a:pt x="1317" y="20361"/>
                  </a:lnTo>
                  <a:lnTo>
                    <a:pt x="2501" y="16719"/>
                  </a:lnTo>
                  <a:lnTo>
                    <a:pt x="3686" y="14042"/>
                  </a:lnTo>
                  <a:lnTo>
                    <a:pt x="5222" y="11058"/>
                  </a:lnTo>
                  <a:lnTo>
                    <a:pt x="6319" y="8162"/>
                  </a:lnTo>
                  <a:lnTo>
                    <a:pt x="7416" y="4827"/>
                  </a:lnTo>
                  <a:lnTo>
                    <a:pt x="8469" y="2282"/>
                  </a:lnTo>
                  <a:lnTo>
                    <a:pt x="9522" y="263"/>
                  </a:lnTo>
                  <a:lnTo>
                    <a:pt x="9566" y="220"/>
                  </a:lnTo>
                  <a:lnTo>
                    <a:pt x="9522" y="132"/>
                  </a:lnTo>
                  <a:lnTo>
                    <a:pt x="9522" y="88"/>
                  </a:lnTo>
                  <a:lnTo>
                    <a:pt x="9435" y="44"/>
                  </a:lnTo>
                  <a:lnTo>
                    <a:pt x="939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47"/>
            <p:cNvSpPr/>
            <p:nvPr/>
          </p:nvSpPr>
          <p:spPr>
            <a:xfrm>
              <a:off x="3859350" y="2946900"/>
              <a:ext cx="105350" cy="24150"/>
            </a:xfrm>
            <a:custGeom>
              <a:avLst/>
              <a:gdLst/>
              <a:ahLst/>
              <a:cxnLst/>
              <a:rect l="l" t="t" r="r" b="b"/>
              <a:pathLst>
                <a:path w="4214" h="966" extrusionOk="0">
                  <a:moveTo>
                    <a:pt x="132" y="0"/>
                  </a:moveTo>
                  <a:lnTo>
                    <a:pt x="88" y="44"/>
                  </a:lnTo>
                  <a:lnTo>
                    <a:pt x="45" y="88"/>
                  </a:lnTo>
                  <a:lnTo>
                    <a:pt x="1" y="132"/>
                  </a:lnTo>
                  <a:lnTo>
                    <a:pt x="1" y="220"/>
                  </a:lnTo>
                  <a:lnTo>
                    <a:pt x="1" y="264"/>
                  </a:lnTo>
                  <a:lnTo>
                    <a:pt x="88" y="307"/>
                  </a:lnTo>
                  <a:lnTo>
                    <a:pt x="132" y="351"/>
                  </a:lnTo>
                  <a:lnTo>
                    <a:pt x="1931" y="790"/>
                  </a:lnTo>
                  <a:lnTo>
                    <a:pt x="1975" y="790"/>
                  </a:lnTo>
                  <a:lnTo>
                    <a:pt x="4038" y="966"/>
                  </a:lnTo>
                  <a:lnTo>
                    <a:pt x="4169" y="922"/>
                  </a:lnTo>
                  <a:lnTo>
                    <a:pt x="4213" y="790"/>
                  </a:lnTo>
                  <a:lnTo>
                    <a:pt x="4213" y="746"/>
                  </a:lnTo>
                  <a:lnTo>
                    <a:pt x="4169" y="658"/>
                  </a:lnTo>
                  <a:lnTo>
                    <a:pt x="4125" y="615"/>
                  </a:lnTo>
                  <a:lnTo>
                    <a:pt x="4082" y="615"/>
                  </a:lnTo>
                  <a:lnTo>
                    <a:pt x="2019" y="439"/>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47"/>
            <p:cNvSpPr/>
            <p:nvPr/>
          </p:nvSpPr>
          <p:spPr>
            <a:xfrm>
              <a:off x="3161650" y="766050"/>
              <a:ext cx="238075" cy="613250"/>
            </a:xfrm>
            <a:custGeom>
              <a:avLst/>
              <a:gdLst/>
              <a:ahLst/>
              <a:cxnLst/>
              <a:rect l="l" t="t" r="r" b="b"/>
              <a:pathLst>
                <a:path w="9523" h="24530" extrusionOk="0">
                  <a:moveTo>
                    <a:pt x="9347" y="0"/>
                  </a:moveTo>
                  <a:lnTo>
                    <a:pt x="9303" y="44"/>
                  </a:lnTo>
                  <a:lnTo>
                    <a:pt x="9259" y="44"/>
                  </a:lnTo>
                  <a:lnTo>
                    <a:pt x="9216" y="88"/>
                  </a:lnTo>
                  <a:lnTo>
                    <a:pt x="8426" y="1536"/>
                  </a:lnTo>
                  <a:lnTo>
                    <a:pt x="8426" y="1580"/>
                  </a:lnTo>
                  <a:lnTo>
                    <a:pt x="7548" y="3906"/>
                  </a:lnTo>
                  <a:lnTo>
                    <a:pt x="6539" y="6933"/>
                  </a:lnTo>
                  <a:lnTo>
                    <a:pt x="5310" y="9917"/>
                  </a:lnTo>
                  <a:lnTo>
                    <a:pt x="3643" y="13252"/>
                  </a:lnTo>
                  <a:lnTo>
                    <a:pt x="2239" y="16280"/>
                  </a:lnTo>
                  <a:lnTo>
                    <a:pt x="2239" y="16324"/>
                  </a:lnTo>
                  <a:lnTo>
                    <a:pt x="922" y="20405"/>
                  </a:lnTo>
                  <a:lnTo>
                    <a:pt x="1" y="23388"/>
                  </a:lnTo>
                  <a:lnTo>
                    <a:pt x="1" y="23520"/>
                  </a:lnTo>
                  <a:lnTo>
                    <a:pt x="352" y="24442"/>
                  </a:lnTo>
                  <a:lnTo>
                    <a:pt x="439" y="24529"/>
                  </a:lnTo>
                  <a:lnTo>
                    <a:pt x="571" y="24529"/>
                  </a:lnTo>
                  <a:lnTo>
                    <a:pt x="659" y="24485"/>
                  </a:lnTo>
                  <a:lnTo>
                    <a:pt x="659" y="24442"/>
                  </a:lnTo>
                  <a:lnTo>
                    <a:pt x="703" y="24354"/>
                  </a:lnTo>
                  <a:lnTo>
                    <a:pt x="703" y="24310"/>
                  </a:lnTo>
                  <a:lnTo>
                    <a:pt x="352" y="23432"/>
                  </a:lnTo>
                  <a:lnTo>
                    <a:pt x="1273" y="20536"/>
                  </a:lnTo>
                  <a:lnTo>
                    <a:pt x="2546" y="16411"/>
                  </a:lnTo>
                  <a:lnTo>
                    <a:pt x="3950" y="13384"/>
                  </a:lnTo>
                  <a:lnTo>
                    <a:pt x="5617" y="10093"/>
                  </a:lnTo>
                  <a:lnTo>
                    <a:pt x="6846" y="7021"/>
                  </a:lnTo>
                  <a:lnTo>
                    <a:pt x="7855" y="4037"/>
                  </a:lnTo>
                  <a:lnTo>
                    <a:pt x="8733" y="1712"/>
                  </a:lnTo>
                  <a:lnTo>
                    <a:pt x="9523" y="263"/>
                  </a:lnTo>
                  <a:lnTo>
                    <a:pt x="9523" y="220"/>
                  </a:lnTo>
                  <a:lnTo>
                    <a:pt x="9523" y="132"/>
                  </a:lnTo>
                  <a:lnTo>
                    <a:pt x="9479" y="88"/>
                  </a:lnTo>
                  <a:lnTo>
                    <a:pt x="9435" y="44"/>
                  </a:lnTo>
                  <a:lnTo>
                    <a:pt x="934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47"/>
            <p:cNvSpPr/>
            <p:nvPr/>
          </p:nvSpPr>
          <p:spPr>
            <a:xfrm>
              <a:off x="4527425" y="1110500"/>
              <a:ext cx="63650" cy="151425"/>
            </a:xfrm>
            <a:custGeom>
              <a:avLst/>
              <a:gdLst/>
              <a:ahLst/>
              <a:cxnLst/>
              <a:rect l="l" t="t" r="r" b="b"/>
              <a:pathLst>
                <a:path w="2546" h="6057" extrusionOk="0">
                  <a:moveTo>
                    <a:pt x="396" y="396"/>
                  </a:moveTo>
                  <a:lnTo>
                    <a:pt x="571" y="483"/>
                  </a:lnTo>
                  <a:lnTo>
                    <a:pt x="1712" y="1756"/>
                  </a:lnTo>
                  <a:lnTo>
                    <a:pt x="2195" y="3292"/>
                  </a:lnTo>
                  <a:lnTo>
                    <a:pt x="1888" y="5266"/>
                  </a:lnTo>
                  <a:lnTo>
                    <a:pt x="1756" y="5705"/>
                  </a:lnTo>
                  <a:lnTo>
                    <a:pt x="835" y="4081"/>
                  </a:lnTo>
                  <a:lnTo>
                    <a:pt x="352" y="659"/>
                  </a:lnTo>
                  <a:lnTo>
                    <a:pt x="396" y="396"/>
                  </a:lnTo>
                  <a:close/>
                  <a:moveTo>
                    <a:pt x="264" y="1"/>
                  </a:moveTo>
                  <a:lnTo>
                    <a:pt x="176" y="44"/>
                  </a:lnTo>
                  <a:lnTo>
                    <a:pt x="133" y="88"/>
                  </a:lnTo>
                  <a:lnTo>
                    <a:pt x="89" y="132"/>
                  </a:lnTo>
                  <a:lnTo>
                    <a:pt x="1" y="615"/>
                  </a:lnTo>
                  <a:lnTo>
                    <a:pt x="1" y="659"/>
                  </a:lnTo>
                  <a:lnTo>
                    <a:pt x="484" y="4169"/>
                  </a:lnTo>
                  <a:lnTo>
                    <a:pt x="527" y="4213"/>
                  </a:lnTo>
                  <a:lnTo>
                    <a:pt x="1493" y="5924"/>
                  </a:lnTo>
                  <a:lnTo>
                    <a:pt x="1537" y="6012"/>
                  </a:lnTo>
                  <a:lnTo>
                    <a:pt x="1624" y="6012"/>
                  </a:lnTo>
                  <a:lnTo>
                    <a:pt x="1888" y="6056"/>
                  </a:lnTo>
                  <a:lnTo>
                    <a:pt x="1975" y="6012"/>
                  </a:lnTo>
                  <a:lnTo>
                    <a:pt x="2063" y="5924"/>
                  </a:lnTo>
                  <a:lnTo>
                    <a:pt x="2239" y="5354"/>
                  </a:lnTo>
                  <a:lnTo>
                    <a:pt x="2546" y="3292"/>
                  </a:lnTo>
                  <a:lnTo>
                    <a:pt x="2546" y="3204"/>
                  </a:lnTo>
                  <a:lnTo>
                    <a:pt x="2019" y="1624"/>
                  </a:lnTo>
                  <a:lnTo>
                    <a:pt x="1975" y="1536"/>
                  </a:lnTo>
                  <a:lnTo>
                    <a:pt x="791" y="220"/>
                  </a:lnTo>
                  <a:lnTo>
                    <a:pt x="703" y="132"/>
                  </a:lnTo>
                  <a:lnTo>
                    <a:pt x="30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47"/>
            <p:cNvSpPr/>
            <p:nvPr/>
          </p:nvSpPr>
          <p:spPr>
            <a:xfrm>
              <a:off x="4484650" y="1084175"/>
              <a:ext cx="129475" cy="362025"/>
            </a:xfrm>
            <a:custGeom>
              <a:avLst/>
              <a:gdLst/>
              <a:ahLst/>
              <a:cxnLst/>
              <a:rect l="l" t="t" r="r" b="b"/>
              <a:pathLst>
                <a:path w="5179" h="14481" extrusionOk="0">
                  <a:moveTo>
                    <a:pt x="1536" y="0"/>
                  </a:moveTo>
                  <a:lnTo>
                    <a:pt x="1449" y="44"/>
                  </a:lnTo>
                  <a:lnTo>
                    <a:pt x="1405" y="88"/>
                  </a:lnTo>
                  <a:lnTo>
                    <a:pt x="132" y="2282"/>
                  </a:lnTo>
                  <a:lnTo>
                    <a:pt x="88" y="2414"/>
                  </a:lnTo>
                  <a:lnTo>
                    <a:pt x="834" y="7636"/>
                  </a:lnTo>
                  <a:lnTo>
                    <a:pt x="615" y="9566"/>
                  </a:lnTo>
                  <a:lnTo>
                    <a:pt x="1" y="13472"/>
                  </a:lnTo>
                  <a:lnTo>
                    <a:pt x="1" y="13559"/>
                  </a:lnTo>
                  <a:lnTo>
                    <a:pt x="264" y="14305"/>
                  </a:lnTo>
                  <a:lnTo>
                    <a:pt x="308" y="14393"/>
                  </a:lnTo>
                  <a:lnTo>
                    <a:pt x="395" y="14437"/>
                  </a:lnTo>
                  <a:lnTo>
                    <a:pt x="790" y="14481"/>
                  </a:lnTo>
                  <a:lnTo>
                    <a:pt x="878" y="14481"/>
                  </a:lnTo>
                  <a:lnTo>
                    <a:pt x="966" y="14437"/>
                  </a:lnTo>
                  <a:lnTo>
                    <a:pt x="1361" y="13911"/>
                  </a:lnTo>
                  <a:lnTo>
                    <a:pt x="1405" y="13867"/>
                  </a:lnTo>
                  <a:lnTo>
                    <a:pt x="3204" y="9786"/>
                  </a:lnTo>
                  <a:lnTo>
                    <a:pt x="4345" y="8513"/>
                  </a:lnTo>
                  <a:lnTo>
                    <a:pt x="4389" y="8469"/>
                  </a:lnTo>
                  <a:lnTo>
                    <a:pt x="4959" y="5924"/>
                  </a:lnTo>
                  <a:lnTo>
                    <a:pt x="5178" y="4169"/>
                  </a:lnTo>
                  <a:lnTo>
                    <a:pt x="5178" y="4081"/>
                  </a:lnTo>
                  <a:lnTo>
                    <a:pt x="4169" y="1931"/>
                  </a:lnTo>
                  <a:lnTo>
                    <a:pt x="4125" y="1887"/>
                  </a:lnTo>
                  <a:lnTo>
                    <a:pt x="4081" y="1843"/>
                  </a:lnTo>
                  <a:lnTo>
                    <a:pt x="3906" y="1843"/>
                  </a:lnTo>
                  <a:lnTo>
                    <a:pt x="3862" y="1887"/>
                  </a:lnTo>
                  <a:lnTo>
                    <a:pt x="3818" y="1975"/>
                  </a:lnTo>
                  <a:lnTo>
                    <a:pt x="3818" y="2019"/>
                  </a:lnTo>
                  <a:lnTo>
                    <a:pt x="3862" y="2107"/>
                  </a:lnTo>
                  <a:lnTo>
                    <a:pt x="4827" y="4213"/>
                  </a:lnTo>
                  <a:lnTo>
                    <a:pt x="4608" y="5880"/>
                  </a:lnTo>
                  <a:lnTo>
                    <a:pt x="4038" y="8338"/>
                  </a:lnTo>
                  <a:lnTo>
                    <a:pt x="2941" y="9566"/>
                  </a:lnTo>
                  <a:lnTo>
                    <a:pt x="2897" y="9610"/>
                  </a:lnTo>
                  <a:lnTo>
                    <a:pt x="1098" y="13735"/>
                  </a:lnTo>
                  <a:lnTo>
                    <a:pt x="747" y="14130"/>
                  </a:lnTo>
                  <a:lnTo>
                    <a:pt x="571" y="14086"/>
                  </a:lnTo>
                  <a:lnTo>
                    <a:pt x="352" y="13516"/>
                  </a:lnTo>
                  <a:lnTo>
                    <a:pt x="966" y="9610"/>
                  </a:lnTo>
                  <a:lnTo>
                    <a:pt x="1185" y="7636"/>
                  </a:lnTo>
                  <a:lnTo>
                    <a:pt x="1185" y="7592"/>
                  </a:lnTo>
                  <a:lnTo>
                    <a:pt x="439" y="2414"/>
                  </a:lnTo>
                  <a:lnTo>
                    <a:pt x="1712" y="264"/>
                  </a:lnTo>
                  <a:lnTo>
                    <a:pt x="1756" y="220"/>
                  </a:lnTo>
                  <a:lnTo>
                    <a:pt x="1712" y="132"/>
                  </a:lnTo>
                  <a:lnTo>
                    <a:pt x="1712" y="88"/>
                  </a:lnTo>
                  <a:lnTo>
                    <a:pt x="1668" y="44"/>
                  </a:lnTo>
                  <a:lnTo>
                    <a:pt x="158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47"/>
            <p:cNvSpPr/>
            <p:nvPr/>
          </p:nvSpPr>
          <p:spPr>
            <a:xfrm>
              <a:off x="4367275" y="1051275"/>
              <a:ext cx="268800" cy="559500"/>
            </a:xfrm>
            <a:custGeom>
              <a:avLst/>
              <a:gdLst/>
              <a:ahLst/>
              <a:cxnLst/>
              <a:rect l="l" t="t" r="r" b="b"/>
              <a:pathLst>
                <a:path w="10752" h="22380" extrusionOk="0">
                  <a:moveTo>
                    <a:pt x="4301" y="0"/>
                  </a:moveTo>
                  <a:lnTo>
                    <a:pt x="4257" y="44"/>
                  </a:lnTo>
                  <a:lnTo>
                    <a:pt x="4213" y="132"/>
                  </a:lnTo>
                  <a:lnTo>
                    <a:pt x="3599" y="2019"/>
                  </a:lnTo>
                  <a:lnTo>
                    <a:pt x="3599" y="2062"/>
                  </a:lnTo>
                  <a:lnTo>
                    <a:pt x="3335" y="7811"/>
                  </a:lnTo>
                  <a:lnTo>
                    <a:pt x="3028" y="11277"/>
                  </a:lnTo>
                  <a:lnTo>
                    <a:pt x="2589" y="14173"/>
                  </a:lnTo>
                  <a:lnTo>
                    <a:pt x="2019" y="15446"/>
                  </a:lnTo>
                  <a:lnTo>
                    <a:pt x="307" y="17947"/>
                  </a:lnTo>
                  <a:lnTo>
                    <a:pt x="264" y="17991"/>
                  </a:lnTo>
                  <a:lnTo>
                    <a:pt x="0" y="19132"/>
                  </a:lnTo>
                  <a:lnTo>
                    <a:pt x="0" y="19264"/>
                  </a:lnTo>
                  <a:lnTo>
                    <a:pt x="176" y="19658"/>
                  </a:lnTo>
                  <a:lnTo>
                    <a:pt x="220" y="19702"/>
                  </a:lnTo>
                  <a:lnTo>
                    <a:pt x="2721" y="22335"/>
                  </a:lnTo>
                  <a:lnTo>
                    <a:pt x="2765" y="22379"/>
                  </a:lnTo>
                  <a:lnTo>
                    <a:pt x="2853" y="22379"/>
                  </a:lnTo>
                  <a:lnTo>
                    <a:pt x="3642" y="22291"/>
                  </a:lnTo>
                  <a:lnTo>
                    <a:pt x="5968" y="21677"/>
                  </a:lnTo>
                  <a:lnTo>
                    <a:pt x="7065" y="21896"/>
                  </a:lnTo>
                  <a:lnTo>
                    <a:pt x="7197" y="21896"/>
                  </a:lnTo>
                  <a:lnTo>
                    <a:pt x="7241" y="21809"/>
                  </a:lnTo>
                  <a:lnTo>
                    <a:pt x="7284" y="21721"/>
                  </a:lnTo>
                  <a:lnTo>
                    <a:pt x="7241" y="21150"/>
                  </a:lnTo>
                  <a:lnTo>
                    <a:pt x="7241" y="21106"/>
                  </a:lnTo>
                  <a:lnTo>
                    <a:pt x="6933" y="20361"/>
                  </a:lnTo>
                  <a:lnTo>
                    <a:pt x="6714" y="17859"/>
                  </a:lnTo>
                  <a:lnTo>
                    <a:pt x="7592" y="16016"/>
                  </a:lnTo>
                  <a:lnTo>
                    <a:pt x="8645" y="13252"/>
                  </a:lnTo>
                  <a:lnTo>
                    <a:pt x="9303" y="12287"/>
                  </a:lnTo>
                  <a:lnTo>
                    <a:pt x="9347" y="12243"/>
                  </a:lnTo>
                  <a:lnTo>
                    <a:pt x="10663" y="7811"/>
                  </a:lnTo>
                  <a:lnTo>
                    <a:pt x="10663" y="7767"/>
                  </a:lnTo>
                  <a:lnTo>
                    <a:pt x="10751" y="5134"/>
                  </a:lnTo>
                  <a:lnTo>
                    <a:pt x="10707" y="5046"/>
                  </a:lnTo>
                  <a:lnTo>
                    <a:pt x="8645" y="1580"/>
                  </a:lnTo>
                  <a:lnTo>
                    <a:pt x="8601" y="1536"/>
                  </a:lnTo>
                  <a:lnTo>
                    <a:pt x="8557" y="1492"/>
                  </a:lnTo>
                  <a:lnTo>
                    <a:pt x="8425" y="1492"/>
                  </a:lnTo>
                  <a:lnTo>
                    <a:pt x="8338" y="1536"/>
                  </a:lnTo>
                  <a:lnTo>
                    <a:pt x="8338" y="1624"/>
                  </a:lnTo>
                  <a:lnTo>
                    <a:pt x="8338" y="1668"/>
                  </a:lnTo>
                  <a:lnTo>
                    <a:pt x="8338" y="1755"/>
                  </a:lnTo>
                  <a:lnTo>
                    <a:pt x="10400" y="5178"/>
                  </a:lnTo>
                  <a:lnTo>
                    <a:pt x="10312" y="7767"/>
                  </a:lnTo>
                  <a:lnTo>
                    <a:pt x="8996" y="12111"/>
                  </a:lnTo>
                  <a:lnTo>
                    <a:pt x="8338" y="13076"/>
                  </a:lnTo>
                  <a:lnTo>
                    <a:pt x="8338" y="13120"/>
                  </a:lnTo>
                  <a:lnTo>
                    <a:pt x="7241" y="15841"/>
                  </a:lnTo>
                  <a:lnTo>
                    <a:pt x="6363" y="17772"/>
                  </a:lnTo>
                  <a:lnTo>
                    <a:pt x="6363" y="17859"/>
                  </a:lnTo>
                  <a:lnTo>
                    <a:pt x="6582" y="20448"/>
                  </a:lnTo>
                  <a:lnTo>
                    <a:pt x="6582" y="20492"/>
                  </a:lnTo>
                  <a:lnTo>
                    <a:pt x="6890" y="21238"/>
                  </a:lnTo>
                  <a:lnTo>
                    <a:pt x="6933" y="21545"/>
                  </a:lnTo>
                  <a:lnTo>
                    <a:pt x="6012" y="21326"/>
                  </a:lnTo>
                  <a:lnTo>
                    <a:pt x="5924" y="21326"/>
                  </a:lnTo>
                  <a:lnTo>
                    <a:pt x="3555" y="21940"/>
                  </a:lnTo>
                  <a:lnTo>
                    <a:pt x="2896" y="22028"/>
                  </a:lnTo>
                  <a:lnTo>
                    <a:pt x="483" y="19483"/>
                  </a:lnTo>
                  <a:lnTo>
                    <a:pt x="351" y="19176"/>
                  </a:lnTo>
                  <a:lnTo>
                    <a:pt x="615" y="18123"/>
                  </a:lnTo>
                  <a:lnTo>
                    <a:pt x="2326" y="15621"/>
                  </a:lnTo>
                  <a:lnTo>
                    <a:pt x="2940" y="14305"/>
                  </a:lnTo>
                  <a:lnTo>
                    <a:pt x="2940" y="14261"/>
                  </a:lnTo>
                  <a:lnTo>
                    <a:pt x="3379" y="11277"/>
                  </a:lnTo>
                  <a:lnTo>
                    <a:pt x="3686" y="7811"/>
                  </a:lnTo>
                  <a:lnTo>
                    <a:pt x="3950" y="2106"/>
                  </a:lnTo>
                  <a:lnTo>
                    <a:pt x="4564" y="219"/>
                  </a:lnTo>
                  <a:lnTo>
                    <a:pt x="4564" y="176"/>
                  </a:lnTo>
                  <a:lnTo>
                    <a:pt x="4564" y="88"/>
                  </a:lnTo>
                  <a:lnTo>
                    <a:pt x="4520" y="44"/>
                  </a:lnTo>
                  <a:lnTo>
                    <a:pt x="44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47"/>
            <p:cNvSpPr/>
            <p:nvPr/>
          </p:nvSpPr>
          <p:spPr>
            <a:xfrm>
              <a:off x="4316800" y="908650"/>
              <a:ext cx="344500" cy="822775"/>
            </a:xfrm>
            <a:custGeom>
              <a:avLst/>
              <a:gdLst/>
              <a:ahLst/>
              <a:cxnLst/>
              <a:rect l="l" t="t" r="r" b="b"/>
              <a:pathLst>
                <a:path w="13780" h="32911" extrusionOk="0">
                  <a:moveTo>
                    <a:pt x="3423" y="1"/>
                  </a:moveTo>
                  <a:lnTo>
                    <a:pt x="3380" y="44"/>
                  </a:lnTo>
                  <a:lnTo>
                    <a:pt x="3336" y="132"/>
                  </a:lnTo>
                  <a:lnTo>
                    <a:pt x="3072" y="747"/>
                  </a:lnTo>
                  <a:lnTo>
                    <a:pt x="3072" y="878"/>
                  </a:lnTo>
                  <a:lnTo>
                    <a:pt x="3292" y="1405"/>
                  </a:lnTo>
                  <a:lnTo>
                    <a:pt x="4301" y="3687"/>
                  </a:lnTo>
                  <a:lnTo>
                    <a:pt x="4257" y="5573"/>
                  </a:lnTo>
                  <a:lnTo>
                    <a:pt x="4257" y="5617"/>
                  </a:lnTo>
                  <a:lnTo>
                    <a:pt x="4521" y="8382"/>
                  </a:lnTo>
                  <a:lnTo>
                    <a:pt x="4345" y="11278"/>
                  </a:lnTo>
                  <a:lnTo>
                    <a:pt x="3862" y="13955"/>
                  </a:lnTo>
                  <a:lnTo>
                    <a:pt x="3380" y="18123"/>
                  </a:lnTo>
                  <a:lnTo>
                    <a:pt x="3029" y="19571"/>
                  </a:lnTo>
                  <a:lnTo>
                    <a:pt x="1712" y="21458"/>
                  </a:lnTo>
                  <a:lnTo>
                    <a:pt x="1712" y="21502"/>
                  </a:lnTo>
                  <a:lnTo>
                    <a:pt x="264" y="24574"/>
                  </a:lnTo>
                  <a:lnTo>
                    <a:pt x="264" y="24617"/>
                  </a:lnTo>
                  <a:lnTo>
                    <a:pt x="1" y="25583"/>
                  </a:lnTo>
                  <a:lnTo>
                    <a:pt x="1" y="25627"/>
                  </a:lnTo>
                  <a:lnTo>
                    <a:pt x="45" y="25714"/>
                  </a:lnTo>
                  <a:lnTo>
                    <a:pt x="527" y="26285"/>
                  </a:lnTo>
                  <a:lnTo>
                    <a:pt x="571" y="26329"/>
                  </a:lnTo>
                  <a:lnTo>
                    <a:pt x="2634" y="27996"/>
                  </a:lnTo>
                  <a:lnTo>
                    <a:pt x="3994" y="29751"/>
                  </a:lnTo>
                  <a:lnTo>
                    <a:pt x="5135" y="31902"/>
                  </a:lnTo>
                  <a:lnTo>
                    <a:pt x="5179" y="31989"/>
                  </a:lnTo>
                  <a:lnTo>
                    <a:pt x="6495" y="32867"/>
                  </a:lnTo>
                  <a:lnTo>
                    <a:pt x="6583" y="32911"/>
                  </a:lnTo>
                  <a:lnTo>
                    <a:pt x="8031" y="32735"/>
                  </a:lnTo>
                  <a:lnTo>
                    <a:pt x="8119" y="32691"/>
                  </a:lnTo>
                  <a:lnTo>
                    <a:pt x="9040" y="32077"/>
                  </a:lnTo>
                  <a:lnTo>
                    <a:pt x="11190" y="30322"/>
                  </a:lnTo>
                  <a:lnTo>
                    <a:pt x="11234" y="30278"/>
                  </a:lnTo>
                  <a:lnTo>
                    <a:pt x="11849" y="29269"/>
                  </a:lnTo>
                  <a:lnTo>
                    <a:pt x="11892" y="29181"/>
                  </a:lnTo>
                  <a:lnTo>
                    <a:pt x="11892" y="28216"/>
                  </a:lnTo>
                  <a:lnTo>
                    <a:pt x="11892" y="28172"/>
                  </a:lnTo>
                  <a:lnTo>
                    <a:pt x="11673" y="26636"/>
                  </a:lnTo>
                  <a:lnTo>
                    <a:pt x="11629" y="26548"/>
                  </a:lnTo>
                  <a:lnTo>
                    <a:pt x="10488" y="25188"/>
                  </a:lnTo>
                  <a:lnTo>
                    <a:pt x="10357" y="24223"/>
                  </a:lnTo>
                  <a:lnTo>
                    <a:pt x="10620" y="23082"/>
                  </a:lnTo>
                  <a:lnTo>
                    <a:pt x="11015" y="21897"/>
                  </a:lnTo>
                  <a:lnTo>
                    <a:pt x="11454" y="20756"/>
                  </a:lnTo>
                  <a:lnTo>
                    <a:pt x="11892" y="19615"/>
                  </a:lnTo>
                  <a:lnTo>
                    <a:pt x="12287" y="18518"/>
                  </a:lnTo>
                  <a:lnTo>
                    <a:pt x="12726" y="17421"/>
                  </a:lnTo>
                  <a:lnTo>
                    <a:pt x="13077" y="16324"/>
                  </a:lnTo>
                  <a:lnTo>
                    <a:pt x="13384" y="15183"/>
                  </a:lnTo>
                  <a:lnTo>
                    <a:pt x="13648" y="14042"/>
                  </a:lnTo>
                  <a:lnTo>
                    <a:pt x="13692" y="13428"/>
                  </a:lnTo>
                  <a:lnTo>
                    <a:pt x="13779" y="12858"/>
                  </a:lnTo>
                  <a:lnTo>
                    <a:pt x="13779" y="12243"/>
                  </a:lnTo>
                  <a:lnTo>
                    <a:pt x="13779" y="11629"/>
                  </a:lnTo>
                  <a:lnTo>
                    <a:pt x="13735" y="11015"/>
                  </a:lnTo>
                  <a:lnTo>
                    <a:pt x="13648" y="10400"/>
                  </a:lnTo>
                  <a:lnTo>
                    <a:pt x="13604" y="10356"/>
                  </a:lnTo>
                  <a:lnTo>
                    <a:pt x="13560" y="10312"/>
                  </a:lnTo>
                  <a:lnTo>
                    <a:pt x="13516" y="10269"/>
                  </a:lnTo>
                  <a:lnTo>
                    <a:pt x="13428" y="10269"/>
                  </a:lnTo>
                  <a:lnTo>
                    <a:pt x="13384" y="10312"/>
                  </a:lnTo>
                  <a:lnTo>
                    <a:pt x="13340" y="10356"/>
                  </a:lnTo>
                  <a:lnTo>
                    <a:pt x="13297" y="10400"/>
                  </a:lnTo>
                  <a:lnTo>
                    <a:pt x="13297" y="10488"/>
                  </a:lnTo>
                  <a:lnTo>
                    <a:pt x="13384" y="11058"/>
                  </a:lnTo>
                  <a:lnTo>
                    <a:pt x="13428" y="11673"/>
                  </a:lnTo>
                  <a:lnTo>
                    <a:pt x="13428" y="12243"/>
                  </a:lnTo>
                  <a:lnTo>
                    <a:pt x="13428" y="12858"/>
                  </a:lnTo>
                  <a:lnTo>
                    <a:pt x="13340" y="13428"/>
                  </a:lnTo>
                  <a:lnTo>
                    <a:pt x="13297" y="13998"/>
                  </a:lnTo>
                  <a:lnTo>
                    <a:pt x="13033" y="15095"/>
                  </a:lnTo>
                  <a:lnTo>
                    <a:pt x="12726" y="16236"/>
                  </a:lnTo>
                  <a:lnTo>
                    <a:pt x="12375" y="17333"/>
                  </a:lnTo>
                  <a:lnTo>
                    <a:pt x="11541" y="19483"/>
                  </a:lnTo>
                  <a:lnTo>
                    <a:pt x="11103" y="20624"/>
                  </a:lnTo>
                  <a:lnTo>
                    <a:pt x="10664" y="21809"/>
                  </a:lnTo>
                  <a:lnTo>
                    <a:pt x="10269" y="22994"/>
                  </a:lnTo>
                  <a:lnTo>
                    <a:pt x="10006" y="24179"/>
                  </a:lnTo>
                  <a:lnTo>
                    <a:pt x="10006" y="24266"/>
                  </a:lnTo>
                  <a:lnTo>
                    <a:pt x="10137" y="25320"/>
                  </a:lnTo>
                  <a:lnTo>
                    <a:pt x="10181" y="25407"/>
                  </a:lnTo>
                  <a:lnTo>
                    <a:pt x="11322" y="26724"/>
                  </a:lnTo>
                  <a:lnTo>
                    <a:pt x="11541" y="28216"/>
                  </a:lnTo>
                  <a:lnTo>
                    <a:pt x="11541" y="29137"/>
                  </a:lnTo>
                  <a:lnTo>
                    <a:pt x="10971" y="30059"/>
                  </a:lnTo>
                  <a:lnTo>
                    <a:pt x="8821" y="31814"/>
                  </a:lnTo>
                  <a:lnTo>
                    <a:pt x="7943" y="32384"/>
                  </a:lnTo>
                  <a:lnTo>
                    <a:pt x="6627" y="32560"/>
                  </a:lnTo>
                  <a:lnTo>
                    <a:pt x="5398" y="31726"/>
                  </a:lnTo>
                  <a:lnTo>
                    <a:pt x="4301" y="29576"/>
                  </a:lnTo>
                  <a:lnTo>
                    <a:pt x="4301" y="29532"/>
                  </a:lnTo>
                  <a:lnTo>
                    <a:pt x="2897" y="27777"/>
                  </a:lnTo>
                  <a:lnTo>
                    <a:pt x="2897" y="27733"/>
                  </a:lnTo>
                  <a:lnTo>
                    <a:pt x="791" y="26066"/>
                  </a:lnTo>
                  <a:lnTo>
                    <a:pt x="396" y="25583"/>
                  </a:lnTo>
                  <a:lnTo>
                    <a:pt x="615" y="24705"/>
                  </a:lnTo>
                  <a:lnTo>
                    <a:pt x="2019" y="21634"/>
                  </a:lnTo>
                  <a:lnTo>
                    <a:pt x="3336" y="19747"/>
                  </a:lnTo>
                  <a:lnTo>
                    <a:pt x="3336" y="19659"/>
                  </a:lnTo>
                  <a:lnTo>
                    <a:pt x="3731" y="18211"/>
                  </a:lnTo>
                  <a:lnTo>
                    <a:pt x="3731" y="18167"/>
                  </a:lnTo>
                  <a:lnTo>
                    <a:pt x="4213" y="14042"/>
                  </a:lnTo>
                  <a:lnTo>
                    <a:pt x="4696" y="11322"/>
                  </a:lnTo>
                  <a:lnTo>
                    <a:pt x="4872" y="8382"/>
                  </a:lnTo>
                  <a:lnTo>
                    <a:pt x="4608" y="5573"/>
                  </a:lnTo>
                  <a:lnTo>
                    <a:pt x="4652" y="3687"/>
                  </a:lnTo>
                  <a:lnTo>
                    <a:pt x="4652" y="3599"/>
                  </a:lnTo>
                  <a:lnTo>
                    <a:pt x="3643" y="1273"/>
                  </a:lnTo>
                  <a:lnTo>
                    <a:pt x="3423" y="790"/>
                  </a:lnTo>
                  <a:lnTo>
                    <a:pt x="3643" y="220"/>
                  </a:lnTo>
                  <a:lnTo>
                    <a:pt x="3687" y="176"/>
                  </a:lnTo>
                  <a:lnTo>
                    <a:pt x="3643" y="88"/>
                  </a:lnTo>
                  <a:lnTo>
                    <a:pt x="3599" y="44"/>
                  </a:lnTo>
                  <a:lnTo>
                    <a:pt x="355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47"/>
            <p:cNvSpPr/>
            <p:nvPr/>
          </p:nvSpPr>
          <p:spPr>
            <a:xfrm>
              <a:off x="4111675" y="1612925"/>
              <a:ext cx="55975" cy="64750"/>
            </a:xfrm>
            <a:custGeom>
              <a:avLst/>
              <a:gdLst/>
              <a:ahLst/>
              <a:cxnLst/>
              <a:rect l="l" t="t" r="r" b="b"/>
              <a:pathLst>
                <a:path w="2239" h="2590" extrusionOk="0">
                  <a:moveTo>
                    <a:pt x="1273" y="352"/>
                  </a:moveTo>
                  <a:lnTo>
                    <a:pt x="1843" y="483"/>
                  </a:lnTo>
                  <a:lnTo>
                    <a:pt x="1317" y="1800"/>
                  </a:lnTo>
                  <a:lnTo>
                    <a:pt x="1009" y="2151"/>
                  </a:lnTo>
                  <a:lnTo>
                    <a:pt x="966" y="2063"/>
                  </a:lnTo>
                  <a:lnTo>
                    <a:pt x="351" y="659"/>
                  </a:lnTo>
                  <a:lnTo>
                    <a:pt x="395" y="571"/>
                  </a:lnTo>
                  <a:lnTo>
                    <a:pt x="1273" y="352"/>
                  </a:lnTo>
                  <a:close/>
                  <a:moveTo>
                    <a:pt x="1229" y="1"/>
                  </a:moveTo>
                  <a:lnTo>
                    <a:pt x="263" y="220"/>
                  </a:lnTo>
                  <a:lnTo>
                    <a:pt x="176" y="264"/>
                  </a:lnTo>
                  <a:lnTo>
                    <a:pt x="132" y="308"/>
                  </a:lnTo>
                  <a:lnTo>
                    <a:pt x="0" y="571"/>
                  </a:lnTo>
                  <a:lnTo>
                    <a:pt x="0" y="615"/>
                  </a:lnTo>
                  <a:lnTo>
                    <a:pt x="0" y="703"/>
                  </a:lnTo>
                  <a:lnTo>
                    <a:pt x="658" y="2195"/>
                  </a:lnTo>
                  <a:lnTo>
                    <a:pt x="658" y="2239"/>
                  </a:lnTo>
                  <a:lnTo>
                    <a:pt x="834" y="2502"/>
                  </a:lnTo>
                  <a:lnTo>
                    <a:pt x="878" y="2590"/>
                  </a:lnTo>
                  <a:lnTo>
                    <a:pt x="1053" y="2590"/>
                  </a:lnTo>
                  <a:lnTo>
                    <a:pt x="1097" y="2546"/>
                  </a:lnTo>
                  <a:lnTo>
                    <a:pt x="1624" y="2019"/>
                  </a:lnTo>
                  <a:lnTo>
                    <a:pt x="1624" y="1975"/>
                  </a:lnTo>
                  <a:lnTo>
                    <a:pt x="2238" y="396"/>
                  </a:lnTo>
                  <a:lnTo>
                    <a:pt x="2238" y="352"/>
                  </a:lnTo>
                  <a:lnTo>
                    <a:pt x="2238" y="264"/>
                  </a:lnTo>
                  <a:lnTo>
                    <a:pt x="2194" y="220"/>
                  </a:lnTo>
                  <a:lnTo>
                    <a:pt x="2106" y="176"/>
                  </a:lnTo>
                  <a:lnTo>
                    <a:pt x="131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47"/>
            <p:cNvSpPr/>
            <p:nvPr/>
          </p:nvSpPr>
          <p:spPr>
            <a:xfrm>
              <a:off x="2076700" y="1162050"/>
              <a:ext cx="490400" cy="941275"/>
            </a:xfrm>
            <a:custGeom>
              <a:avLst/>
              <a:gdLst/>
              <a:ahLst/>
              <a:cxnLst/>
              <a:rect l="l" t="t" r="r" b="b"/>
              <a:pathLst>
                <a:path w="19616" h="37651" extrusionOk="0">
                  <a:moveTo>
                    <a:pt x="19440" y="1"/>
                  </a:moveTo>
                  <a:lnTo>
                    <a:pt x="19352" y="45"/>
                  </a:lnTo>
                  <a:lnTo>
                    <a:pt x="19308" y="89"/>
                  </a:lnTo>
                  <a:lnTo>
                    <a:pt x="19264" y="133"/>
                  </a:lnTo>
                  <a:lnTo>
                    <a:pt x="18782" y="1844"/>
                  </a:lnTo>
                  <a:lnTo>
                    <a:pt x="16939" y="5267"/>
                  </a:lnTo>
                  <a:lnTo>
                    <a:pt x="14569" y="10181"/>
                  </a:lnTo>
                  <a:lnTo>
                    <a:pt x="14043" y="11980"/>
                  </a:lnTo>
                  <a:lnTo>
                    <a:pt x="14043" y="12024"/>
                  </a:lnTo>
                  <a:lnTo>
                    <a:pt x="13735" y="16983"/>
                  </a:lnTo>
                  <a:lnTo>
                    <a:pt x="12726" y="19089"/>
                  </a:lnTo>
                  <a:lnTo>
                    <a:pt x="10137" y="23389"/>
                  </a:lnTo>
                  <a:lnTo>
                    <a:pt x="6846" y="28743"/>
                  </a:lnTo>
                  <a:lnTo>
                    <a:pt x="6802" y="28786"/>
                  </a:lnTo>
                  <a:lnTo>
                    <a:pt x="5354" y="34228"/>
                  </a:lnTo>
                  <a:lnTo>
                    <a:pt x="4652" y="35544"/>
                  </a:lnTo>
                  <a:lnTo>
                    <a:pt x="3862" y="35807"/>
                  </a:lnTo>
                  <a:lnTo>
                    <a:pt x="1405" y="35939"/>
                  </a:lnTo>
                  <a:lnTo>
                    <a:pt x="1361" y="35939"/>
                  </a:lnTo>
                  <a:lnTo>
                    <a:pt x="659" y="36158"/>
                  </a:lnTo>
                  <a:lnTo>
                    <a:pt x="571" y="36202"/>
                  </a:lnTo>
                  <a:lnTo>
                    <a:pt x="527" y="36246"/>
                  </a:lnTo>
                  <a:lnTo>
                    <a:pt x="45" y="37431"/>
                  </a:lnTo>
                  <a:lnTo>
                    <a:pt x="1" y="37475"/>
                  </a:lnTo>
                  <a:lnTo>
                    <a:pt x="45" y="37563"/>
                  </a:lnTo>
                  <a:lnTo>
                    <a:pt x="45" y="37606"/>
                  </a:lnTo>
                  <a:lnTo>
                    <a:pt x="132" y="37650"/>
                  </a:lnTo>
                  <a:lnTo>
                    <a:pt x="264" y="37650"/>
                  </a:lnTo>
                  <a:lnTo>
                    <a:pt x="352" y="37563"/>
                  </a:lnTo>
                  <a:lnTo>
                    <a:pt x="834" y="36466"/>
                  </a:lnTo>
                  <a:lnTo>
                    <a:pt x="1449" y="36290"/>
                  </a:lnTo>
                  <a:lnTo>
                    <a:pt x="3906" y="36158"/>
                  </a:lnTo>
                  <a:lnTo>
                    <a:pt x="3950" y="36158"/>
                  </a:lnTo>
                  <a:lnTo>
                    <a:pt x="4828" y="35851"/>
                  </a:lnTo>
                  <a:lnTo>
                    <a:pt x="4915" y="35763"/>
                  </a:lnTo>
                  <a:lnTo>
                    <a:pt x="5661" y="34359"/>
                  </a:lnTo>
                  <a:lnTo>
                    <a:pt x="7153" y="28918"/>
                  </a:lnTo>
                  <a:lnTo>
                    <a:pt x="10444" y="23565"/>
                  </a:lnTo>
                  <a:lnTo>
                    <a:pt x="13033" y="19264"/>
                  </a:lnTo>
                  <a:lnTo>
                    <a:pt x="14086" y="17114"/>
                  </a:lnTo>
                  <a:lnTo>
                    <a:pt x="14086" y="17027"/>
                  </a:lnTo>
                  <a:lnTo>
                    <a:pt x="14394" y="12068"/>
                  </a:lnTo>
                  <a:lnTo>
                    <a:pt x="14876" y="10313"/>
                  </a:lnTo>
                  <a:lnTo>
                    <a:pt x="17246" y="5398"/>
                  </a:lnTo>
                  <a:lnTo>
                    <a:pt x="19133" y="1976"/>
                  </a:lnTo>
                  <a:lnTo>
                    <a:pt x="19133" y="1932"/>
                  </a:lnTo>
                  <a:lnTo>
                    <a:pt x="19615" y="220"/>
                  </a:lnTo>
                  <a:lnTo>
                    <a:pt x="19615" y="176"/>
                  </a:lnTo>
                  <a:lnTo>
                    <a:pt x="19615" y="89"/>
                  </a:lnTo>
                  <a:lnTo>
                    <a:pt x="19571" y="45"/>
                  </a:lnTo>
                  <a:lnTo>
                    <a:pt x="1948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47"/>
            <p:cNvSpPr/>
            <p:nvPr/>
          </p:nvSpPr>
          <p:spPr>
            <a:xfrm>
              <a:off x="1913250" y="1401200"/>
              <a:ext cx="382875" cy="744900"/>
            </a:xfrm>
            <a:custGeom>
              <a:avLst/>
              <a:gdLst/>
              <a:ahLst/>
              <a:cxnLst/>
              <a:rect l="l" t="t" r="r" b="b"/>
              <a:pathLst>
                <a:path w="15315" h="29796" extrusionOk="0">
                  <a:moveTo>
                    <a:pt x="15008" y="1"/>
                  </a:moveTo>
                  <a:lnTo>
                    <a:pt x="14964" y="89"/>
                  </a:lnTo>
                  <a:lnTo>
                    <a:pt x="14964" y="133"/>
                  </a:lnTo>
                  <a:lnTo>
                    <a:pt x="14613" y="3029"/>
                  </a:lnTo>
                  <a:lnTo>
                    <a:pt x="13867" y="6320"/>
                  </a:lnTo>
                  <a:lnTo>
                    <a:pt x="12945" y="8075"/>
                  </a:lnTo>
                  <a:lnTo>
                    <a:pt x="11058" y="11146"/>
                  </a:lnTo>
                  <a:lnTo>
                    <a:pt x="9215" y="14350"/>
                  </a:lnTo>
                  <a:lnTo>
                    <a:pt x="9215" y="14394"/>
                  </a:lnTo>
                  <a:lnTo>
                    <a:pt x="8250" y="17377"/>
                  </a:lnTo>
                  <a:lnTo>
                    <a:pt x="7416" y="18869"/>
                  </a:lnTo>
                  <a:lnTo>
                    <a:pt x="5573" y="21678"/>
                  </a:lnTo>
                  <a:lnTo>
                    <a:pt x="4696" y="22599"/>
                  </a:lnTo>
                  <a:lnTo>
                    <a:pt x="2853" y="23477"/>
                  </a:lnTo>
                  <a:lnTo>
                    <a:pt x="2809" y="23521"/>
                  </a:lnTo>
                  <a:lnTo>
                    <a:pt x="1800" y="24837"/>
                  </a:lnTo>
                  <a:lnTo>
                    <a:pt x="1756" y="24881"/>
                  </a:lnTo>
                  <a:lnTo>
                    <a:pt x="703" y="27382"/>
                  </a:lnTo>
                  <a:lnTo>
                    <a:pt x="1" y="29576"/>
                  </a:lnTo>
                  <a:lnTo>
                    <a:pt x="1" y="29664"/>
                  </a:lnTo>
                  <a:lnTo>
                    <a:pt x="1" y="29708"/>
                  </a:lnTo>
                  <a:lnTo>
                    <a:pt x="44" y="29752"/>
                  </a:lnTo>
                  <a:lnTo>
                    <a:pt x="132" y="29796"/>
                  </a:lnTo>
                  <a:lnTo>
                    <a:pt x="264" y="29796"/>
                  </a:lnTo>
                  <a:lnTo>
                    <a:pt x="352" y="29708"/>
                  </a:lnTo>
                  <a:lnTo>
                    <a:pt x="1010" y="27514"/>
                  </a:lnTo>
                  <a:lnTo>
                    <a:pt x="2063" y="25057"/>
                  </a:lnTo>
                  <a:lnTo>
                    <a:pt x="3072" y="23784"/>
                  </a:lnTo>
                  <a:lnTo>
                    <a:pt x="4871" y="22906"/>
                  </a:lnTo>
                  <a:lnTo>
                    <a:pt x="4915" y="22863"/>
                  </a:lnTo>
                  <a:lnTo>
                    <a:pt x="5837" y="21897"/>
                  </a:lnTo>
                  <a:lnTo>
                    <a:pt x="7724" y="19045"/>
                  </a:lnTo>
                  <a:lnTo>
                    <a:pt x="8557" y="17509"/>
                  </a:lnTo>
                  <a:lnTo>
                    <a:pt x="9523" y="14525"/>
                  </a:lnTo>
                  <a:lnTo>
                    <a:pt x="11322" y="11322"/>
                  </a:lnTo>
                  <a:lnTo>
                    <a:pt x="13209" y="8250"/>
                  </a:lnTo>
                  <a:lnTo>
                    <a:pt x="14218" y="6495"/>
                  </a:lnTo>
                  <a:lnTo>
                    <a:pt x="14218" y="6451"/>
                  </a:lnTo>
                  <a:lnTo>
                    <a:pt x="14964" y="3116"/>
                  </a:lnTo>
                  <a:lnTo>
                    <a:pt x="14964" y="3072"/>
                  </a:lnTo>
                  <a:lnTo>
                    <a:pt x="15315" y="176"/>
                  </a:lnTo>
                  <a:lnTo>
                    <a:pt x="15271" y="89"/>
                  </a:lnTo>
                  <a:lnTo>
                    <a:pt x="15271" y="45"/>
                  </a:lnTo>
                  <a:lnTo>
                    <a:pt x="1522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47"/>
            <p:cNvSpPr/>
            <p:nvPr/>
          </p:nvSpPr>
          <p:spPr>
            <a:xfrm>
              <a:off x="1927525" y="1297000"/>
              <a:ext cx="446500" cy="875425"/>
            </a:xfrm>
            <a:custGeom>
              <a:avLst/>
              <a:gdLst/>
              <a:ahLst/>
              <a:cxnLst/>
              <a:rect l="l" t="t" r="r" b="b"/>
              <a:pathLst>
                <a:path w="17860" h="35017" extrusionOk="0">
                  <a:moveTo>
                    <a:pt x="17596" y="0"/>
                  </a:moveTo>
                  <a:lnTo>
                    <a:pt x="17552" y="44"/>
                  </a:lnTo>
                  <a:lnTo>
                    <a:pt x="17508" y="132"/>
                  </a:lnTo>
                  <a:lnTo>
                    <a:pt x="15753" y="3862"/>
                  </a:lnTo>
                  <a:lnTo>
                    <a:pt x="15753" y="3906"/>
                  </a:lnTo>
                  <a:lnTo>
                    <a:pt x="15490" y="5485"/>
                  </a:lnTo>
                  <a:lnTo>
                    <a:pt x="15183" y="7855"/>
                  </a:lnTo>
                  <a:lnTo>
                    <a:pt x="14744" y="10268"/>
                  </a:lnTo>
                  <a:lnTo>
                    <a:pt x="13822" y="12199"/>
                  </a:lnTo>
                  <a:lnTo>
                    <a:pt x="11716" y="15709"/>
                  </a:lnTo>
                  <a:lnTo>
                    <a:pt x="9741" y="18913"/>
                  </a:lnTo>
                  <a:lnTo>
                    <a:pt x="8996" y="21107"/>
                  </a:lnTo>
                  <a:lnTo>
                    <a:pt x="7986" y="24485"/>
                  </a:lnTo>
                  <a:lnTo>
                    <a:pt x="6538" y="26899"/>
                  </a:lnTo>
                  <a:lnTo>
                    <a:pt x="5748" y="27469"/>
                  </a:lnTo>
                  <a:lnTo>
                    <a:pt x="3423" y="28215"/>
                  </a:lnTo>
                  <a:lnTo>
                    <a:pt x="3379" y="28259"/>
                  </a:lnTo>
                  <a:lnTo>
                    <a:pt x="2764" y="28742"/>
                  </a:lnTo>
                  <a:lnTo>
                    <a:pt x="2721" y="28786"/>
                  </a:lnTo>
                  <a:lnTo>
                    <a:pt x="1887" y="30146"/>
                  </a:lnTo>
                  <a:lnTo>
                    <a:pt x="1843" y="30146"/>
                  </a:lnTo>
                  <a:lnTo>
                    <a:pt x="834" y="32998"/>
                  </a:lnTo>
                  <a:lnTo>
                    <a:pt x="0" y="34797"/>
                  </a:lnTo>
                  <a:lnTo>
                    <a:pt x="0" y="34841"/>
                  </a:lnTo>
                  <a:lnTo>
                    <a:pt x="0" y="34929"/>
                  </a:lnTo>
                  <a:lnTo>
                    <a:pt x="44" y="34973"/>
                  </a:lnTo>
                  <a:lnTo>
                    <a:pt x="88" y="35017"/>
                  </a:lnTo>
                  <a:lnTo>
                    <a:pt x="263" y="35017"/>
                  </a:lnTo>
                  <a:lnTo>
                    <a:pt x="307" y="34929"/>
                  </a:lnTo>
                  <a:lnTo>
                    <a:pt x="1141" y="33130"/>
                  </a:lnTo>
                  <a:lnTo>
                    <a:pt x="2194" y="30278"/>
                  </a:lnTo>
                  <a:lnTo>
                    <a:pt x="2984" y="29005"/>
                  </a:lnTo>
                  <a:lnTo>
                    <a:pt x="3554" y="28566"/>
                  </a:lnTo>
                  <a:lnTo>
                    <a:pt x="5880" y="27776"/>
                  </a:lnTo>
                  <a:lnTo>
                    <a:pt x="5924" y="27733"/>
                  </a:lnTo>
                  <a:lnTo>
                    <a:pt x="6758" y="27162"/>
                  </a:lnTo>
                  <a:lnTo>
                    <a:pt x="6801" y="27118"/>
                  </a:lnTo>
                  <a:lnTo>
                    <a:pt x="8293" y="24661"/>
                  </a:lnTo>
                  <a:lnTo>
                    <a:pt x="8337" y="24617"/>
                  </a:lnTo>
                  <a:lnTo>
                    <a:pt x="9347" y="21238"/>
                  </a:lnTo>
                  <a:lnTo>
                    <a:pt x="10049" y="19044"/>
                  </a:lnTo>
                  <a:lnTo>
                    <a:pt x="11979" y="15885"/>
                  </a:lnTo>
                  <a:lnTo>
                    <a:pt x="14130" y="12374"/>
                  </a:lnTo>
                  <a:lnTo>
                    <a:pt x="15095" y="10400"/>
                  </a:lnTo>
                  <a:lnTo>
                    <a:pt x="15095" y="10356"/>
                  </a:lnTo>
                  <a:lnTo>
                    <a:pt x="15534" y="7943"/>
                  </a:lnTo>
                  <a:lnTo>
                    <a:pt x="15797" y="5529"/>
                  </a:lnTo>
                  <a:lnTo>
                    <a:pt x="16104" y="3993"/>
                  </a:lnTo>
                  <a:lnTo>
                    <a:pt x="17816" y="264"/>
                  </a:lnTo>
                  <a:lnTo>
                    <a:pt x="17859" y="176"/>
                  </a:lnTo>
                  <a:lnTo>
                    <a:pt x="17859" y="132"/>
                  </a:lnTo>
                  <a:lnTo>
                    <a:pt x="17816" y="88"/>
                  </a:lnTo>
                  <a:lnTo>
                    <a:pt x="17772" y="44"/>
                  </a:lnTo>
                  <a:lnTo>
                    <a:pt x="1768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47"/>
            <p:cNvSpPr/>
            <p:nvPr/>
          </p:nvSpPr>
          <p:spPr>
            <a:xfrm>
              <a:off x="1977975" y="1250925"/>
              <a:ext cx="449800" cy="917125"/>
            </a:xfrm>
            <a:custGeom>
              <a:avLst/>
              <a:gdLst/>
              <a:ahLst/>
              <a:cxnLst/>
              <a:rect l="l" t="t" r="r" b="b"/>
              <a:pathLst>
                <a:path w="17992" h="36685" extrusionOk="0">
                  <a:moveTo>
                    <a:pt x="17772" y="0"/>
                  </a:moveTo>
                  <a:lnTo>
                    <a:pt x="17684" y="44"/>
                  </a:lnTo>
                  <a:lnTo>
                    <a:pt x="17640" y="88"/>
                  </a:lnTo>
                  <a:lnTo>
                    <a:pt x="16412" y="2896"/>
                  </a:lnTo>
                  <a:lnTo>
                    <a:pt x="14964" y="5924"/>
                  </a:lnTo>
                  <a:lnTo>
                    <a:pt x="14920" y="5968"/>
                  </a:lnTo>
                  <a:lnTo>
                    <a:pt x="14569" y="7943"/>
                  </a:lnTo>
                  <a:lnTo>
                    <a:pt x="14393" y="10400"/>
                  </a:lnTo>
                  <a:lnTo>
                    <a:pt x="13911" y="12638"/>
                  </a:lnTo>
                  <a:lnTo>
                    <a:pt x="12726" y="14920"/>
                  </a:lnTo>
                  <a:lnTo>
                    <a:pt x="8821" y="21238"/>
                  </a:lnTo>
                  <a:lnTo>
                    <a:pt x="8075" y="22994"/>
                  </a:lnTo>
                  <a:lnTo>
                    <a:pt x="8075" y="23037"/>
                  </a:lnTo>
                  <a:lnTo>
                    <a:pt x="7285" y="26241"/>
                  </a:lnTo>
                  <a:lnTo>
                    <a:pt x="6407" y="29137"/>
                  </a:lnTo>
                  <a:lnTo>
                    <a:pt x="5837" y="29839"/>
                  </a:lnTo>
                  <a:lnTo>
                    <a:pt x="2458" y="30629"/>
                  </a:lnTo>
                  <a:lnTo>
                    <a:pt x="2414" y="30629"/>
                  </a:lnTo>
                  <a:lnTo>
                    <a:pt x="1756" y="31111"/>
                  </a:lnTo>
                  <a:lnTo>
                    <a:pt x="1712" y="31155"/>
                  </a:lnTo>
                  <a:lnTo>
                    <a:pt x="966" y="32252"/>
                  </a:lnTo>
                  <a:lnTo>
                    <a:pt x="966" y="32296"/>
                  </a:lnTo>
                  <a:lnTo>
                    <a:pt x="1" y="35368"/>
                  </a:lnTo>
                  <a:lnTo>
                    <a:pt x="1" y="35456"/>
                  </a:lnTo>
                  <a:lnTo>
                    <a:pt x="44" y="36553"/>
                  </a:lnTo>
                  <a:lnTo>
                    <a:pt x="132" y="36640"/>
                  </a:lnTo>
                  <a:lnTo>
                    <a:pt x="220" y="36684"/>
                  </a:lnTo>
                  <a:lnTo>
                    <a:pt x="308" y="36684"/>
                  </a:lnTo>
                  <a:lnTo>
                    <a:pt x="352" y="36640"/>
                  </a:lnTo>
                  <a:lnTo>
                    <a:pt x="395" y="36596"/>
                  </a:lnTo>
                  <a:lnTo>
                    <a:pt x="395" y="36509"/>
                  </a:lnTo>
                  <a:lnTo>
                    <a:pt x="352" y="35456"/>
                  </a:lnTo>
                  <a:lnTo>
                    <a:pt x="1273" y="32428"/>
                  </a:lnTo>
                  <a:lnTo>
                    <a:pt x="1975" y="31375"/>
                  </a:lnTo>
                  <a:lnTo>
                    <a:pt x="2589" y="30936"/>
                  </a:lnTo>
                  <a:lnTo>
                    <a:pt x="5968" y="30190"/>
                  </a:lnTo>
                  <a:lnTo>
                    <a:pt x="6056" y="30102"/>
                  </a:lnTo>
                  <a:lnTo>
                    <a:pt x="6714" y="29356"/>
                  </a:lnTo>
                  <a:lnTo>
                    <a:pt x="6758" y="29312"/>
                  </a:lnTo>
                  <a:lnTo>
                    <a:pt x="7636" y="26328"/>
                  </a:lnTo>
                  <a:lnTo>
                    <a:pt x="8426" y="23125"/>
                  </a:lnTo>
                  <a:lnTo>
                    <a:pt x="9128" y="21414"/>
                  </a:lnTo>
                  <a:lnTo>
                    <a:pt x="13033" y="15095"/>
                  </a:lnTo>
                  <a:lnTo>
                    <a:pt x="14262" y="12769"/>
                  </a:lnTo>
                  <a:lnTo>
                    <a:pt x="14262" y="12726"/>
                  </a:lnTo>
                  <a:lnTo>
                    <a:pt x="14700" y="10444"/>
                  </a:lnTo>
                  <a:lnTo>
                    <a:pt x="14744" y="10444"/>
                  </a:lnTo>
                  <a:lnTo>
                    <a:pt x="14920" y="7986"/>
                  </a:lnTo>
                  <a:lnTo>
                    <a:pt x="15271" y="6056"/>
                  </a:lnTo>
                  <a:lnTo>
                    <a:pt x="16719" y="3028"/>
                  </a:lnTo>
                  <a:lnTo>
                    <a:pt x="17992" y="264"/>
                  </a:lnTo>
                  <a:lnTo>
                    <a:pt x="17992" y="176"/>
                  </a:lnTo>
                  <a:lnTo>
                    <a:pt x="17992" y="132"/>
                  </a:lnTo>
                  <a:lnTo>
                    <a:pt x="17948" y="44"/>
                  </a:lnTo>
                  <a:lnTo>
                    <a:pt x="1790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47"/>
            <p:cNvSpPr/>
            <p:nvPr/>
          </p:nvSpPr>
          <p:spPr>
            <a:xfrm>
              <a:off x="2010875" y="1153275"/>
              <a:ext cx="468450" cy="980750"/>
            </a:xfrm>
            <a:custGeom>
              <a:avLst/>
              <a:gdLst/>
              <a:ahLst/>
              <a:cxnLst/>
              <a:rect l="l" t="t" r="r" b="b"/>
              <a:pathLst>
                <a:path w="18738" h="39230" extrusionOk="0">
                  <a:moveTo>
                    <a:pt x="18475" y="1"/>
                  </a:moveTo>
                  <a:lnTo>
                    <a:pt x="18431" y="45"/>
                  </a:lnTo>
                  <a:lnTo>
                    <a:pt x="18387" y="89"/>
                  </a:lnTo>
                  <a:lnTo>
                    <a:pt x="18387" y="176"/>
                  </a:lnTo>
                  <a:lnTo>
                    <a:pt x="18036" y="3424"/>
                  </a:lnTo>
                  <a:lnTo>
                    <a:pt x="16588" y="6407"/>
                  </a:lnTo>
                  <a:lnTo>
                    <a:pt x="14833" y="10050"/>
                  </a:lnTo>
                  <a:lnTo>
                    <a:pt x="14438" y="11410"/>
                  </a:lnTo>
                  <a:lnTo>
                    <a:pt x="14438" y="11454"/>
                  </a:lnTo>
                  <a:lnTo>
                    <a:pt x="14218" y="14920"/>
                  </a:lnTo>
                  <a:lnTo>
                    <a:pt x="13736" y="17070"/>
                  </a:lnTo>
                  <a:lnTo>
                    <a:pt x="12331" y="19703"/>
                  </a:lnTo>
                  <a:lnTo>
                    <a:pt x="10269" y="23038"/>
                  </a:lnTo>
                  <a:lnTo>
                    <a:pt x="8250" y="26329"/>
                  </a:lnTo>
                  <a:lnTo>
                    <a:pt x="7548" y="28128"/>
                  </a:lnTo>
                  <a:lnTo>
                    <a:pt x="7505" y="28128"/>
                  </a:lnTo>
                  <a:lnTo>
                    <a:pt x="6715" y="31683"/>
                  </a:lnTo>
                  <a:lnTo>
                    <a:pt x="5925" y="34579"/>
                  </a:lnTo>
                  <a:lnTo>
                    <a:pt x="3204" y="34886"/>
                  </a:lnTo>
                  <a:lnTo>
                    <a:pt x="3160" y="34930"/>
                  </a:lnTo>
                  <a:lnTo>
                    <a:pt x="1493" y="35500"/>
                  </a:lnTo>
                  <a:lnTo>
                    <a:pt x="1405" y="35544"/>
                  </a:lnTo>
                  <a:lnTo>
                    <a:pt x="791" y="36422"/>
                  </a:lnTo>
                  <a:lnTo>
                    <a:pt x="747" y="36422"/>
                  </a:lnTo>
                  <a:lnTo>
                    <a:pt x="45" y="38265"/>
                  </a:lnTo>
                  <a:lnTo>
                    <a:pt x="45" y="38352"/>
                  </a:lnTo>
                  <a:lnTo>
                    <a:pt x="1" y="39054"/>
                  </a:lnTo>
                  <a:lnTo>
                    <a:pt x="1" y="39142"/>
                  </a:lnTo>
                  <a:lnTo>
                    <a:pt x="45" y="39186"/>
                  </a:lnTo>
                  <a:lnTo>
                    <a:pt x="89" y="39230"/>
                  </a:lnTo>
                  <a:lnTo>
                    <a:pt x="176" y="39230"/>
                  </a:lnTo>
                  <a:lnTo>
                    <a:pt x="308" y="39186"/>
                  </a:lnTo>
                  <a:lnTo>
                    <a:pt x="352" y="39098"/>
                  </a:lnTo>
                  <a:lnTo>
                    <a:pt x="396" y="38396"/>
                  </a:lnTo>
                  <a:lnTo>
                    <a:pt x="1054" y="36597"/>
                  </a:lnTo>
                  <a:lnTo>
                    <a:pt x="1668" y="35807"/>
                  </a:lnTo>
                  <a:lnTo>
                    <a:pt x="3248" y="35237"/>
                  </a:lnTo>
                  <a:lnTo>
                    <a:pt x="6100" y="34886"/>
                  </a:lnTo>
                  <a:lnTo>
                    <a:pt x="6188" y="34842"/>
                  </a:lnTo>
                  <a:lnTo>
                    <a:pt x="6232" y="34754"/>
                  </a:lnTo>
                  <a:lnTo>
                    <a:pt x="7066" y="31770"/>
                  </a:lnTo>
                  <a:lnTo>
                    <a:pt x="7856" y="28216"/>
                  </a:lnTo>
                  <a:lnTo>
                    <a:pt x="8558" y="26461"/>
                  </a:lnTo>
                  <a:lnTo>
                    <a:pt x="10532" y="23214"/>
                  </a:lnTo>
                  <a:lnTo>
                    <a:pt x="12639" y="19879"/>
                  </a:lnTo>
                  <a:lnTo>
                    <a:pt x="14043" y="17202"/>
                  </a:lnTo>
                  <a:lnTo>
                    <a:pt x="14087" y="17158"/>
                  </a:lnTo>
                  <a:lnTo>
                    <a:pt x="14569" y="15008"/>
                  </a:lnTo>
                  <a:lnTo>
                    <a:pt x="14569" y="14964"/>
                  </a:lnTo>
                  <a:lnTo>
                    <a:pt x="14789" y="11498"/>
                  </a:lnTo>
                  <a:lnTo>
                    <a:pt x="15140" y="10181"/>
                  </a:lnTo>
                  <a:lnTo>
                    <a:pt x="16895" y="6583"/>
                  </a:lnTo>
                  <a:lnTo>
                    <a:pt x="18343" y="3555"/>
                  </a:lnTo>
                  <a:lnTo>
                    <a:pt x="18387" y="3511"/>
                  </a:lnTo>
                  <a:lnTo>
                    <a:pt x="18738" y="220"/>
                  </a:lnTo>
                  <a:lnTo>
                    <a:pt x="18738" y="133"/>
                  </a:lnTo>
                  <a:lnTo>
                    <a:pt x="18694" y="89"/>
                  </a:lnTo>
                  <a:lnTo>
                    <a:pt x="18650" y="45"/>
                  </a:lnTo>
                  <a:lnTo>
                    <a:pt x="1856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47"/>
            <p:cNvSpPr/>
            <p:nvPr/>
          </p:nvSpPr>
          <p:spPr>
            <a:xfrm>
              <a:off x="1860600" y="1609650"/>
              <a:ext cx="307175" cy="510125"/>
            </a:xfrm>
            <a:custGeom>
              <a:avLst/>
              <a:gdLst/>
              <a:ahLst/>
              <a:cxnLst/>
              <a:rect l="l" t="t" r="r" b="b"/>
              <a:pathLst>
                <a:path w="12287" h="20405" extrusionOk="0">
                  <a:moveTo>
                    <a:pt x="12067" y="0"/>
                  </a:moveTo>
                  <a:lnTo>
                    <a:pt x="12024" y="44"/>
                  </a:lnTo>
                  <a:lnTo>
                    <a:pt x="11980" y="88"/>
                  </a:lnTo>
                  <a:lnTo>
                    <a:pt x="8469" y="5529"/>
                  </a:lnTo>
                  <a:lnTo>
                    <a:pt x="6363" y="8425"/>
                  </a:lnTo>
                  <a:lnTo>
                    <a:pt x="4608" y="11365"/>
                  </a:lnTo>
                  <a:lnTo>
                    <a:pt x="2721" y="13998"/>
                  </a:lnTo>
                  <a:lnTo>
                    <a:pt x="2721" y="14042"/>
                  </a:lnTo>
                  <a:lnTo>
                    <a:pt x="1273" y="16806"/>
                  </a:lnTo>
                  <a:lnTo>
                    <a:pt x="1273" y="16850"/>
                  </a:lnTo>
                  <a:lnTo>
                    <a:pt x="0" y="20141"/>
                  </a:lnTo>
                  <a:lnTo>
                    <a:pt x="0" y="20229"/>
                  </a:lnTo>
                  <a:lnTo>
                    <a:pt x="0" y="20273"/>
                  </a:lnTo>
                  <a:lnTo>
                    <a:pt x="44" y="20361"/>
                  </a:lnTo>
                  <a:lnTo>
                    <a:pt x="88" y="20404"/>
                  </a:lnTo>
                  <a:lnTo>
                    <a:pt x="176" y="20404"/>
                  </a:lnTo>
                  <a:lnTo>
                    <a:pt x="264" y="20361"/>
                  </a:lnTo>
                  <a:lnTo>
                    <a:pt x="307" y="20273"/>
                  </a:lnTo>
                  <a:lnTo>
                    <a:pt x="1580" y="16982"/>
                  </a:lnTo>
                  <a:lnTo>
                    <a:pt x="3028" y="14173"/>
                  </a:lnTo>
                  <a:lnTo>
                    <a:pt x="4915" y="11541"/>
                  </a:lnTo>
                  <a:lnTo>
                    <a:pt x="6670" y="8645"/>
                  </a:lnTo>
                  <a:lnTo>
                    <a:pt x="8776" y="5705"/>
                  </a:lnTo>
                  <a:lnTo>
                    <a:pt x="12243" y="263"/>
                  </a:lnTo>
                  <a:lnTo>
                    <a:pt x="12287" y="176"/>
                  </a:lnTo>
                  <a:lnTo>
                    <a:pt x="12287" y="132"/>
                  </a:lnTo>
                  <a:lnTo>
                    <a:pt x="12243" y="88"/>
                  </a:lnTo>
                  <a:lnTo>
                    <a:pt x="1219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47"/>
            <p:cNvSpPr/>
            <p:nvPr/>
          </p:nvSpPr>
          <p:spPr>
            <a:xfrm>
              <a:off x="3805600" y="1948625"/>
              <a:ext cx="105350" cy="186500"/>
            </a:xfrm>
            <a:custGeom>
              <a:avLst/>
              <a:gdLst/>
              <a:ahLst/>
              <a:cxnLst/>
              <a:rect l="l" t="t" r="r" b="b"/>
              <a:pathLst>
                <a:path w="4214" h="7460" extrusionOk="0">
                  <a:moveTo>
                    <a:pt x="1317" y="483"/>
                  </a:moveTo>
                  <a:lnTo>
                    <a:pt x="3599" y="4037"/>
                  </a:lnTo>
                  <a:lnTo>
                    <a:pt x="3818" y="4695"/>
                  </a:lnTo>
                  <a:lnTo>
                    <a:pt x="3511" y="6758"/>
                  </a:lnTo>
                  <a:lnTo>
                    <a:pt x="2809" y="7109"/>
                  </a:lnTo>
                  <a:lnTo>
                    <a:pt x="2238" y="6802"/>
                  </a:lnTo>
                  <a:lnTo>
                    <a:pt x="1273" y="5705"/>
                  </a:lnTo>
                  <a:lnTo>
                    <a:pt x="395" y="3993"/>
                  </a:lnTo>
                  <a:lnTo>
                    <a:pt x="352" y="2238"/>
                  </a:lnTo>
                  <a:lnTo>
                    <a:pt x="1185" y="702"/>
                  </a:lnTo>
                  <a:lnTo>
                    <a:pt x="1317" y="483"/>
                  </a:lnTo>
                  <a:close/>
                  <a:moveTo>
                    <a:pt x="1273" y="0"/>
                  </a:moveTo>
                  <a:lnTo>
                    <a:pt x="1185" y="88"/>
                  </a:lnTo>
                  <a:lnTo>
                    <a:pt x="878" y="483"/>
                  </a:lnTo>
                  <a:lnTo>
                    <a:pt x="878" y="527"/>
                  </a:lnTo>
                  <a:lnTo>
                    <a:pt x="0" y="2150"/>
                  </a:lnTo>
                  <a:lnTo>
                    <a:pt x="0" y="2238"/>
                  </a:lnTo>
                  <a:lnTo>
                    <a:pt x="88" y="4081"/>
                  </a:lnTo>
                  <a:lnTo>
                    <a:pt x="88" y="4125"/>
                  </a:lnTo>
                  <a:lnTo>
                    <a:pt x="1010" y="5880"/>
                  </a:lnTo>
                  <a:lnTo>
                    <a:pt x="1010" y="5924"/>
                  </a:lnTo>
                  <a:lnTo>
                    <a:pt x="1975" y="7065"/>
                  </a:lnTo>
                  <a:lnTo>
                    <a:pt x="2019" y="7109"/>
                  </a:lnTo>
                  <a:lnTo>
                    <a:pt x="2765" y="7460"/>
                  </a:lnTo>
                  <a:lnTo>
                    <a:pt x="2897" y="7460"/>
                  </a:lnTo>
                  <a:lnTo>
                    <a:pt x="3730" y="7065"/>
                  </a:lnTo>
                  <a:lnTo>
                    <a:pt x="3818" y="6977"/>
                  </a:lnTo>
                  <a:lnTo>
                    <a:pt x="3862" y="6933"/>
                  </a:lnTo>
                  <a:lnTo>
                    <a:pt x="4213" y="4739"/>
                  </a:lnTo>
                  <a:lnTo>
                    <a:pt x="4169" y="4651"/>
                  </a:lnTo>
                  <a:lnTo>
                    <a:pt x="3906" y="3906"/>
                  </a:lnTo>
                  <a:lnTo>
                    <a:pt x="3906" y="3862"/>
                  </a:lnTo>
                  <a:lnTo>
                    <a:pt x="1492" y="88"/>
                  </a:lnTo>
                  <a:lnTo>
                    <a:pt x="1405" y="44"/>
                  </a:lnTo>
                  <a:lnTo>
                    <a:pt x="131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47"/>
            <p:cNvSpPr/>
            <p:nvPr/>
          </p:nvSpPr>
          <p:spPr>
            <a:xfrm>
              <a:off x="3788050" y="1933250"/>
              <a:ext cx="133850" cy="229300"/>
            </a:xfrm>
            <a:custGeom>
              <a:avLst/>
              <a:gdLst/>
              <a:ahLst/>
              <a:cxnLst/>
              <a:rect l="l" t="t" r="r" b="b"/>
              <a:pathLst>
                <a:path w="5354" h="9172" extrusionOk="0">
                  <a:moveTo>
                    <a:pt x="2194" y="352"/>
                  </a:moveTo>
                  <a:lnTo>
                    <a:pt x="2633" y="484"/>
                  </a:lnTo>
                  <a:lnTo>
                    <a:pt x="4520" y="3994"/>
                  </a:lnTo>
                  <a:lnTo>
                    <a:pt x="5003" y="5003"/>
                  </a:lnTo>
                  <a:lnTo>
                    <a:pt x="4871" y="7153"/>
                  </a:lnTo>
                  <a:lnTo>
                    <a:pt x="4608" y="8163"/>
                  </a:lnTo>
                  <a:lnTo>
                    <a:pt x="4257" y="8557"/>
                  </a:lnTo>
                  <a:lnTo>
                    <a:pt x="3467" y="8821"/>
                  </a:lnTo>
                  <a:lnTo>
                    <a:pt x="2897" y="8426"/>
                  </a:lnTo>
                  <a:lnTo>
                    <a:pt x="1317" y="6451"/>
                  </a:lnTo>
                  <a:lnTo>
                    <a:pt x="483" y="4696"/>
                  </a:lnTo>
                  <a:lnTo>
                    <a:pt x="351" y="3862"/>
                  </a:lnTo>
                  <a:lnTo>
                    <a:pt x="395" y="2765"/>
                  </a:lnTo>
                  <a:lnTo>
                    <a:pt x="790" y="1800"/>
                  </a:lnTo>
                  <a:lnTo>
                    <a:pt x="1624" y="659"/>
                  </a:lnTo>
                  <a:lnTo>
                    <a:pt x="2194" y="352"/>
                  </a:lnTo>
                  <a:close/>
                  <a:moveTo>
                    <a:pt x="2063" y="1"/>
                  </a:moveTo>
                  <a:lnTo>
                    <a:pt x="1448" y="352"/>
                  </a:lnTo>
                  <a:lnTo>
                    <a:pt x="1361" y="440"/>
                  </a:lnTo>
                  <a:lnTo>
                    <a:pt x="483" y="1624"/>
                  </a:lnTo>
                  <a:lnTo>
                    <a:pt x="483" y="1668"/>
                  </a:lnTo>
                  <a:lnTo>
                    <a:pt x="88" y="2678"/>
                  </a:lnTo>
                  <a:lnTo>
                    <a:pt x="44" y="2721"/>
                  </a:lnTo>
                  <a:lnTo>
                    <a:pt x="0" y="3862"/>
                  </a:lnTo>
                  <a:lnTo>
                    <a:pt x="0" y="3906"/>
                  </a:lnTo>
                  <a:lnTo>
                    <a:pt x="176" y="4784"/>
                  </a:lnTo>
                  <a:lnTo>
                    <a:pt x="176" y="4828"/>
                  </a:lnTo>
                  <a:lnTo>
                    <a:pt x="1010" y="6583"/>
                  </a:lnTo>
                  <a:lnTo>
                    <a:pt x="1054" y="6627"/>
                  </a:lnTo>
                  <a:lnTo>
                    <a:pt x="2633" y="8689"/>
                  </a:lnTo>
                  <a:lnTo>
                    <a:pt x="2677" y="8733"/>
                  </a:lnTo>
                  <a:lnTo>
                    <a:pt x="3335" y="9128"/>
                  </a:lnTo>
                  <a:lnTo>
                    <a:pt x="3467" y="9172"/>
                  </a:lnTo>
                  <a:lnTo>
                    <a:pt x="3511" y="9172"/>
                  </a:lnTo>
                  <a:lnTo>
                    <a:pt x="4432" y="8865"/>
                  </a:lnTo>
                  <a:lnTo>
                    <a:pt x="4520" y="8821"/>
                  </a:lnTo>
                  <a:lnTo>
                    <a:pt x="4915" y="8338"/>
                  </a:lnTo>
                  <a:lnTo>
                    <a:pt x="4959" y="8250"/>
                  </a:lnTo>
                  <a:lnTo>
                    <a:pt x="5222" y="7241"/>
                  </a:lnTo>
                  <a:lnTo>
                    <a:pt x="5222" y="7197"/>
                  </a:lnTo>
                  <a:lnTo>
                    <a:pt x="5354" y="5003"/>
                  </a:lnTo>
                  <a:lnTo>
                    <a:pt x="5354" y="4915"/>
                  </a:lnTo>
                  <a:lnTo>
                    <a:pt x="4871" y="3862"/>
                  </a:lnTo>
                  <a:lnTo>
                    <a:pt x="2897" y="264"/>
                  </a:lnTo>
                  <a:lnTo>
                    <a:pt x="2853" y="176"/>
                  </a:lnTo>
                  <a:lnTo>
                    <a:pt x="2809" y="176"/>
                  </a:lnTo>
                  <a:lnTo>
                    <a:pt x="219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47"/>
            <p:cNvSpPr/>
            <p:nvPr/>
          </p:nvSpPr>
          <p:spPr>
            <a:xfrm>
              <a:off x="3671775" y="2997350"/>
              <a:ext cx="187600" cy="399350"/>
            </a:xfrm>
            <a:custGeom>
              <a:avLst/>
              <a:gdLst/>
              <a:ahLst/>
              <a:cxnLst/>
              <a:rect l="l" t="t" r="r" b="b"/>
              <a:pathLst>
                <a:path w="7504" h="15974" extrusionOk="0">
                  <a:moveTo>
                    <a:pt x="1843" y="1"/>
                  </a:moveTo>
                  <a:lnTo>
                    <a:pt x="1755" y="45"/>
                  </a:lnTo>
                  <a:lnTo>
                    <a:pt x="790" y="615"/>
                  </a:lnTo>
                  <a:lnTo>
                    <a:pt x="746" y="703"/>
                  </a:lnTo>
                  <a:lnTo>
                    <a:pt x="176" y="1712"/>
                  </a:lnTo>
                  <a:lnTo>
                    <a:pt x="176" y="1756"/>
                  </a:lnTo>
                  <a:lnTo>
                    <a:pt x="0" y="2941"/>
                  </a:lnTo>
                  <a:lnTo>
                    <a:pt x="0" y="2985"/>
                  </a:lnTo>
                  <a:lnTo>
                    <a:pt x="351" y="5530"/>
                  </a:lnTo>
                  <a:lnTo>
                    <a:pt x="395" y="5617"/>
                  </a:lnTo>
                  <a:lnTo>
                    <a:pt x="1185" y="6890"/>
                  </a:lnTo>
                  <a:lnTo>
                    <a:pt x="1229" y="6890"/>
                  </a:lnTo>
                  <a:lnTo>
                    <a:pt x="4783" y="10751"/>
                  </a:lnTo>
                  <a:lnTo>
                    <a:pt x="4432" y="11848"/>
                  </a:lnTo>
                  <a:lnTo>
                    <a:pt x="4169" y="12726"/>
                  </a:lnTo>
                  <a:lnTo>
                    <a:pt x="3467" y="13516"/>
                  </a:lnTo>
                  <a:lnTo>
                    <a:pt x="2150" y="14920"/>
                  </a:lnTo>
                  <a:lnTo>
                    <a:pt x="1009" y="15622"/>
                  </a:lnTo>
                  <a:lnTo>
                    <a:pt x="922" y="15666"/>
                  </a:lnTo>
                  <a:lnTo>
                    <a:pt x="922" y="15754"/>
                  </a:lnTo>
                  <a:lnTo>
                    <a:pt x="922" y="15798"/>
                  </a:lnTo>
                  <a:lnTo>
                    <a:pt x="922" y="15885"/>
                  </a:lnTo>
                  <a:lnTo>
                    <a:pt x="1009" y="15929"/>
                  </a:lnTo>
                  <a:lnTo>
                    <a:pt x="1097" y="15973"/>
                  </a:lnTo>
                  <a:lnTo>
                    <a:pt x="1185" y="15929"/>
                  </a:lnTo>
                  <a:lnTo>
                    <a:pt x="2370" y="15227"/>
                  </a:lnTo>
                  <a:lnTo>
                    <a:pt x="2413" y="15183"/>
                  </a:lnTo>
                  <a:lnTo>
                    <a:pt x="3598" y="13911"/>
                  </a:lnTo>
                  <a:lnTo>
                    <a:pt x="4213" y="13209"/>
                  </a:lnTo>
                  <a:lnTo>
                    <a:pt x="4432" y="12902"/>
                  </a:lnTo>
                  <a:lnTo>
                    <a:pt x="4476" y="12770"/>
                  </a:lnTo>
                  <a:lnTo>
                    <a:pt x="4739" y="11980"/>
                  </a:lnTo>
                  <a:lnTo>
                    <a:pt x="5178" y="10795"/>
                  </a:lnTo>
                  <a:lnTo>
                    <a:pt x="5178" y="10664"/>
                  </a:lnTo>
                  <a:lnTo>
                    <a:pt x="5134" y="10576"/>
                  </a:lnTo>
                  <a:lnTo>
                    <a:pt x="1492" y="6671"/>
                  </a:lnTo>
                  <a:lnTo>
                    <a:pt x="702" y="5442"/>
                  </a:lnTo>
                  <a:lnTo>
                    <a:pt x="351" y="2941"/>
                  </a:lnTo>
                  <a:lnTo>
                    <a:pt x="527" y="1844"/>
                  </a:lnTo>
                  <a:lnTo>
                    <a:pt x="1009" y="878"/>
                  </a:lnTo>
                  <a:lnTo>
                    <a:pt x="1887" y="352"/>
                  </a:lnTo>
                  <a:lnTo>
                    <a:pt x="2150" y="352"/>
                  </a:lnTo>
                  <a:lnTo>
                    <a:pt x="3642" y="1449"/>
                  </a:lnTo>
                  <a:lnTo>
                    <a:pt x="5485" y="3380"/>
                  </a:lnTo>
                  <a:lnTo>
                    <a:pt x="7021" y="5837"/>
                  </a:lnTo>
                  <a:lnTo>
                    <a:pt x="7153" y="9040"/>
                  </a:lnTo>
                  <a:lnTo>
                    <a:pt x="7196" y="9128"/>
                  </a:lnTo>
                  <a:lnTo>
                    <a:pt x="7240" y="9172"/>
                  </a:lnTo>
                  <a:lnTo>
                    <a:pt x="7284" y="9216"/>
                  </a:lnTo>
                  <a:lnTo>
                    <a:pt x="7416" y="9216"/>
                  </a:lnTo>
                  <a:lnTo>
                    <a:pt x="7460" y="9172"/>
                  </a:lnTo>
                  <a:lnTo>
                    <a:pt x="7504" y="9084"/>
                  </a:lnTo>
                  <a:lnTo>
                    <a:pt x="7504" y="9040"/>
                  </a:lnTo>
                  <a:lnTo>
                    <a:pt x="7372" y="5749"/>
                  </a:lnTo>
                  <a:lnTo>
                    <a:pt x="7328" y="5661"/>
                  </a:lnTo>
                  <a:lnTo>
                    <a:pt x="5748" y="3160"/>
                  </a:lnTo>
                  <a:lnTo>
                    <a:pt x="5748" y="3116"/>
                  </a:lnTo>
                  <a:lnTo>
                    <a:pt x="3905" y="1186"/>
                  </a:lnTo>
                  <a:lnTo>
                    <a:pt x="3862" y="1186"/>
                  </a:lnTo>
                  <a:lnTo>
                    <a:pt x="2326" y="45"/>
                  </a:lnTo>
                  <a:lnTo>
                    <a:pt x="2238" y="45"/>
                  </a:lnTo>
                  <a:lnTo>
                    <a:pt x="184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47"/>
            <p:cNvSpPr/>
            <p:nvPr/>
          </p:nvSpPr>
          <p:spPr>
            <a:xfrm>
              <a:off x="3577425" y="2967725"/>
              <a:ext cx="311575" cy="471750"/>
            </a:xfrm>
            <a:custGeom>
              <a:avLst/>
              <a:gdLst/>
              <a:ahLst/>
              <a:cxnLst/>
              <a:rect l="l" t="t" r="r" b="b"/>
              <a:pathLst>
                <a:path w="12463" h="18870" extrusionOk="0">
                  <a:moveTo>
                    <a:pt x="5529" y="1"/>
                  </a:moveTo>
                  <a:lnTo>
                    <a:pt x="4257" y="791"/>
                  </a:lnTo>
                  <a:lnTo>
                    <a:pt x="4213" y="835"/>
                  </a:lnTo>
                  <a:lnTo>
                    <a:pt x="3730" y="1449"/>
                  </a:lnTo>
                  <a:lnTo>
                    <a:pt x="3730" y="1493"/>
                  </a:lnTo>
                  <a:lnTo>
                    <a:pt x="3204" y="3248"/>
                  </a:lnTo>
                  <a:lnTo>
                    <a:pt x="3160" y="3292"/>
                  </a:lnTo>
                  <a:lnTo>
                    <a:pt x="3204" y="4696"/>
                  </a:lnTo>
                  <a:lnTo>
                    <a:pt x="3247" y="4740"/>
                  </a:lnTo>
                  <a:lnTo>
                    <a:pt x="4037" y="7592"/>
                  </a:lnTo>
                  <a:lnTo>
                    <a:pt x="4081" y="7636"/>
                  </a:lnTo>
                  <a:lnTo>
                    <a:pt x="6056" y="10225"/>
                  </a:lnTo>
                  <a:lnTo>
                    <a:pt x="6582" y="11498"/>
                  </a:lnTo>
                  <a:lnTo>
                    <a:pt x="6539" y="12156"/>
                  </a:lnTo>
                  <a:lnTo>
                    <a:pt x="5661" y="14306"/>
                  </a:lnTo>
                  <a:lnTo>
                    <a:pt x="44" y="18518"/>
                  </a:lnTo>
                  <a:lnTo>
                    <a:pt x="0" y="18606"/>
                  </a:lnTo>
                  <a:lnTo>
                    <a:pt x="0" y="18650"/>
                  </a:lnTo>
                  <a:lnTo>
                    <a:pt x="0" y="18738"/>
                  </a:lnTo>
                  <a:lnTo>
                    <a:pt x="0" y="18782"/>
                  </a:lnTo>
                  <a:lnTo>
                    <a:pt x="88" y="18826"/>
                  </a:lnTo>
                  <a:lnTo>
                    <a:pt x="176" y="18870"/>
                  </a:lnTo>
                  <a:lnTo>
                    <a:pt x="264" y="18826"/>
                  </a:lnTo>
                  <a:lnTo>
                    <a:pt x="5924" y="14569"/>
                  </a:lnTo>
                  <a:lnTo>
                    <a:pt x="5968" y="14481"/>
                  </a:lnTo>
                  <a:lnTo>
                    <a:pt x="6890" y="12244"/>
                  </a:lnTo>
                  <a:lnTo>
                    <a:pt x="6890" y="12200"/>
                  </a:lnTo>
                  <a:lnTo>
                    <a:pt x="6933" y="11498"/>
                  </a:lnTo>
                  <a:lnTo>
                    <a:pt x="6890" y="11410"/>
                  </a:lnTo>
                  <a:lnTo>
                    <a:pt x="6407" y="10093"/>
                  </a:lnTo>
                  <a:lnTo>
                    <a:pt x="6363" y="10050"/>
                  </a:lnTo>
                  <a:lnTo>
                    <a:pt x="4388" y="7461"/>
                  </a:lnTo>
                  <a:lnTo>
                    <a:pt x="3555" y="4696"/>
                  </a:lnTo>
                  <a:lnTo>
                    <a:pt x="3511" y="3336"/>
                  </a:lnTo>
                  <a:lnTo>
                    <a:pt x="4037" y="1625"/>
                  </a:lnTo>
                  <a:lnTo>
                    <a:pt x="4476" y="1098"/>
                  </a:lnTo>
                  <a:lnTo>
                    <a:pt x="5617" y="352"/>
                  </a:lnTo>
                  <a:lnTo>
                    <a:pt x="9391" y="2678"/>
                  </a:lnTo>
                  <a:lnTo>
                    <a:pt x="11848" y="5925"/>
                  </a:lnTo>
                  <a:lnTo>
                    <a:pt x="12111" y="7724"/>
                  </a:lnTo>
                  <a:lnTo>
                    <a:pt x="12024" y="10620"/>
                  </a:lnTo>
                  <a:lnTo>
                    <a:pt x="12024" y="10708"/>
                  </a:lnTo>
                  <a:lnTo>
                    <a:pt x="12067" y="10752"/>
                  </a:lnTo>
                  <a:lnTo>
                    <a:pt x="12111" y="10796"/>
                  </a:lnTo>
                  <a:lnTo>
                    <a:pt x="12199" y="10796"/>
                  </a:lnTo>
                  <a:lnTo>
                    <a:pt x="12331" y="10752"/>
                  </a:lnTo>
                  <a:lnTo>
                    <a:pt x="12331" y="10708"/>
                  </a:lnTo>
                  <a:lnTo>
                    <a:pt x="12375" y="10620"/>
                  </a:lnTo>
                  <a:lnTo>
                    <a:pt x="12462" y="7724"/>
                  </a:lnTo>
                  <a:lnTo>
                    <a:pt x="12199" y="5837"/>
                  </a:lnTo>
                  <a:lnTo>
                    <a:pt x="12155" y="5749"/>
                  </a:lnTo>
                  <a:lnTo>
                    <a:pt x="9654" y="2458"/>
                  </a:lnTo>
                  <a:lnTo>
                    <a:pt x="9610" y="2414"/>
                  </a:lnTo>
                  <a:lnTo>
                    <a:pt x="570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47"/>
            <p:cNvSpPr/>
            <p:nvPr/>
          </p:nvSpPr>
          <p:spPr>
            <a:xfrm>
              <a:off x="3642150" y="2927150"/>
              <a:ext cx="329125" cy="352150"/>
            </a:xfrm>
            <a:custGeom>
              <a:avLst/>
              <a:gdLst/>
              <a:ahLst/>
              <a:cxnLst/>
              <a:rect l="l" t="t" r="r" b="b"/>
              <a:pathLst>
                <a:path w="13165" h="14086" extrusionOk="0">
                  <a:moveTo>
                    <a:pt x="5836" y="0"/>
                  </a:moveTo>
                  <a:lnTo>
                    <a:pt x="4257" y="176"/>
                  </a:lnTo>
                  <a:lnTo>
                    <a:pt x="3555" y="351"/>
                  </a:lnTo>
                  <a:lnTo>
                    <a:pt x="2940" y="527"/>
                  </a:lnTo>
                  <a:lnTo>
                    <a:pt x="2414" y="702"/>
                  </a:lnTo>
                  <a:lnTo>
                    <a:pt x="1931" y="922"/>
                  </a:lnTo>
                  <a:lnTo>
                    <a:pt x="1536" y="1185"/>
                  </a:lnTo>
                  <a:lnTo>
                    <a:pt x="1185" y="1492"/>
                  </a:lnTo>
                  <a:lnTo>
                    <a:pt x="878" y="1799"/>
                  </a:lnTo>
                  <a:lnTo>
                    <a:pt x="615" y="2151"/>
                  </a:lnTo>
                  <a:lnTo>
                    <a:pt x="439" y="2545"/>
                  </a:lnTo>
                  <a:lnTo>
                    <a:pt x="264" y="2984"/>
                  </a:lnTo>
                  <a:lnTo>
                    <a:pt x="132" y="3423"/>
                  </a:lnTo>
                  <a:lnTo>
                    <a:pt x="88" y="3950"/>
                  </a:lnTo>
                  <a:lnTo>
                    <a:pt x="0" y="4520"/>
                  </a:lnTo>
                  <a:lnTo>
                    <a:pt x="0" y="5091"/>
                  </a:lnTo>
                  <a:lnTo>
                    <a:pt x="0" y="6451"/>
                  </a:lnTo>
                  <a:lnTo>
                    <a:pt x="0" y="6495"/>
                  </a:lnTo>
                  <a:lnTo>
                    <a:pt x="702" y="8996"/>
                  </a:lnTo>
                  <a:lnTo>
                    <a:pt x="746" y="9084"/>
                  </a:lnTo>
                  <a:lnTo>
                    <a:pt x="2896" y="12155"/>
                  </a:lnTo>
                  <a:lnTo>
                    <a:pt x="2984" y="12989"/>
                  </a:lnTo>
                  <a:lnTo>
                    <a:pt x="2677" y="13603"/>
                  </a:lnTo>
                  <a:lnTo>
                    <a:pt x="2370" y="13779"/>
                  </a:lnTo>
                  <a:lnTo>
                    <a:pt x="2326" y="13823"/>
                  </a:lnTo>
                  <a:lnTo>
                    <a:pt x="2282" y="13867"/>
                  </a:lnTo>
                  <a:lnTo>
                    <a:pt x="2282" y="13954"/>
                  </a:lnTo>
                  <a:lnTo>
                    <a:pt x="2282" y="13998"/>
                  </a:lnTo>
                  <a:lnTo>
                    <a:pt x="2326" y="14086"/>
                  </a:lnTo>
                  <a:lnTo>
                    <a:pt x="2501" y="14086"/>
                  </a:lnTo>
                  <a:lnTo>
                    <a:pt x="2896" y="13910"/>
                  </a:lnTo>
                  <a:lnTo>
                    <a:pt x="2940" y="13823"/>
                  </a:lnTo>
                  <a:lnTo>
                    <a:pt x="3335" y="13077"/>
                  </a:lnTo>
                  <a:lnTo>
                    <a:pt x="3335" y="12989"/>
                  </a:lnTo>
                  <a:lnTo>
                    <a:pt x="3247" y="12067"/>
                  </a:lnTo>
                  <a:lnTo>
                    <a:pt x="3204" y="11980"/>
                  </a:lnTo>
                  <a:lnTo>
                    <a:pt x="1053" y="8908"/>
                  </a:lnTo>
                  <a:lnTo>
                    <a:pt x="351" y="6407"/>
                  </a:lnTo>
                  <a:lnTo>
                    <a:pt x="351" y="5178"/>
                  </a:lnTo>
                  <a:lnTo>
                    <a:pt x="351" y="4608"/>
                  </a:lnTo>
                  <a:lnTo>
                    <a:pt x="395" y="4081"/>
                  </a:lnTo>
                  <a:lnTo>
                    <a:pt x="439" y="3599"/>
                  </a:lnTo>
                  <a:lnTo>
                    <a:pt x="571" y="3160"/>
                  </a:lnTo>
                  <a:lnTo>
                    <a:pt x="702" y="2765"/>
                  </a:lnTo>
                  <a:lnTo>
                    <a:pt x="878" y="2414"/>
                  </a:lnTo>
                  <a:lnTo>
                    <a:pt x="1097" y="2063"/>
                  </a:lnTo>
                  <a:lnTo>
                    <a:pt x="1361" y="1756"/>
                  </a:lnTo>
                  <a:lnTo>
                    <a:pt x="1712" y="1492"/>
                  </a:lnTo>
                  <a:lnTo>
                    <a:pt x="2063" y="1273"/>
                  </a:lnTo>
                  <a:lnTo>
                    <a:pt x="2545" y="1054"/>
                  </a:lnTo>
                  <a:lnTo>
                    <a:pt x="3028" y="834"/>
                  </a:lnTo>
                  <a:lnTo>
                    <a:pt x="3642" y="702"/>
                  </a:lnTo>
                  <a:lnTo>
                    <a:pt x="4301" y="527"/>
                  </a:lnTo>
                  <a:lnTo>
                    <a:pt x="5836" y="351"/>
                  </a:lnTo>
                  <a:lnTo>
                    <a:pt x="6890" y="659"/>
                  </a:lnTo>
                  <a:lnTo>
                    <a:pt x="7855" y="1580"/>
                  </a:lnTo>
                  <a:lnTo>
                    <a:pt x="7899" y="1580"/>
                  </a:lnTo>
                  <a:lnTo>
                    <a:pt x="11102" y="3335"/>
                  </a:lnTo>
                  <a:lnTo>
                    <a:pt x="12901" y="4388"/>
                  </a:lnTo>
                  <a:lnTo>
                    <a:pt x="12989" y="4432"/>
                  </a:lnTo>
                  <a:lnTo>
                    <a:pt x="13033" y="4388"/>
                  </a:lnTo>
                  <a:lnTo>
                    <a:pt x="13077" y="4388"/>
                  </a:lnTo>
                  <a:lnTo>
                    <a:pt x="13164" y="4345"/>
                  </a:lnTo>
                  <a:lnTo>
                    <a:pt x="13164" y="4257"/>
                  </a:lnTo>
                  <a:lnTo>
                    <a:pt x="13164" y="4213"/>
                  </a:lnTo>
                  <a:lnTo>
                    <a:pt x="13121" y="4125"/>
                  </a:lnTo>
                  <a:lnTo>
                    <a:pt x="13077" y="4081"/>
                  </a:lnTo>
                  <a:lnTo>
                    <a:pt x="11278" y="3028"/>
                  </a:lnTo>
                  <a:lnTo>
                    <a:pt x="8074" y="1317"/>
                  </a:lnTo>
                  <a:lnTo>
                    <a:pt x="7109" y="395"/>
                  </a:lnTo>
                  <a:lnTo>
                    <a:pt x="7065" y="351"/>
                  </a:lnTo>
                  <a:lnTo>
                    <a:pt x="592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47"/>
            <p:cNvSpPr/>
            <p:nvPr/>
          </p:nvSpPr>
          <p:spPr>
            <a:xfrm>
              <a:off x="3625700" y="2886550"/>
              <a:ext cx="275375" cy="360950"/>
            </a:xfrm>
            <a:custGeom>
              <a:avLst/>
              <a:gdLst/>
              <a:ahLst/>
              <a:cxnLst/>
              <a:rect l="l" t="t" r="r" b="b"/>
              <a:pathLst>
                <a:path w="11015" h="14438" extrusionOk="0">
                  <a:moveTo>
                    <a:pt x="7767" y="1"/>
                  </a:moveTo>
                  <a:lnTo>
                    <a:pt x="4783" y="835"/>
                  </a:lnTo>
                  <a:lnTo>
                    <a:pt x="1360" y="1975"/>
                  </a:lnTo>
                  <a:lnTo>
                    <a:pt x="1273" y="2019"/>
                  </a:lnTo>
                  <a:lnTo>
                    <a:pt x="878" y="2458"/>
                  </a:lnTo>
                  <a:lnTo>
                    <a:pt x="878" y="2502"/>
                  </a:lnTo>
                  <a:lnTo>
                    <a:pt x="527" y="3248"/>
                  </a:lnTo>
                  <a:lnTo>
                    <a:pt x="527" y="3292"/>
                  </a:lnTo>
                  <a:lnTo>
                    <a:pt x="44" y="5925"/>
                  </a:lnTo>
                  <a:lnTo>
                    <a:pt x="0" y="5969"/>
                  </a:lnTo>
                  <a:lnTo>
                    <a:pt x="44" y="8250"/>
                  </a:lnTo>
                  <a:lnTo>
                    <a:pt x="88" y="8294"/>
                  </a:lnTo>
                  <a:lnTo>
                    <a:pt x="878" y="10795"/>
                  </a:lnTo>
                  <a:lnTo>
                    <a:pt x="878" y="10839"/>
                  </a:lnTo>
                  <a:lnTo>
                    <a:pt x="2721" y="13648"/>
                  </a:lnTo>
                  <a:lnTo>
                    <a:pt x="2721" y="13911"/>
                  </a:lnTo>
                  <a:lnTo>
                    <a:pt x="2457" y="14130"/>
                  </a:lnTo>
                  <a:lnTo>
                    <a:pt x="2414" y="14174"/>
                  </a:lnTo>
                  <a:lnTo>
                    <a:pt x="2370" y="14262"/>
                  </a:lnTo>
                  <a:lnTo>
                    <a:pt x="2414" y="14306"/>
                  </a:lnTo>
                  <a:lnTo>
                    <a:pt x="2414" y="14394"/>
                  </a:lnTo>
                  <a:lnTo>
                    <a:pt x="2501" y="14437"/>
                  </a:lnTo>
                  <a:lnTo>
                    <a:pt x="2545" y="14437"/>
                  </a:lnTo>
                  <a:lnTo>
                    <a:pt x="2677" y="14394"/>
                  </a:lnTo>
                  <a:lnTo>
                    <a:pt x="2984" y="14130"/>
                  </a:lnTo>
                  <a:lnTo>
                    <a:pt x="3028" y="14086"/>
                  </a:lnTo>
                  <a:lnTo>
                    <a:pt x="3028" y="14043"/>
                  </a:lnTo>
                  <a:lnTo>
                    <a:pt x="3072" y="13604"/>
                  </a:lnTo>
                  <a:lnTo>
                    <a:pt x="3072" y="13516"/>
                  </a:lnTo>
                  <a:lnTo>
                    <a:pt x="1185" y="10664"/>
                  </a:lnTo>
                  <a:lnTo>
                    <a:pt x="395" y="8206"/>
                  </a:lnTo>
                  <a:lnTo>
                    <a:pt x="351" y="5969"/>
                  </a:lnTo>
                  <a:lnTo>
                    <a:pt x="834" y="3380"/>
                  </a:lnTo>
                  <a:lnTo>
                    <a:pt x="1185" y="2678"/>
                  </a:lnTo>
                  <a:lnTo>
                    <a:pt x="1492" y="2326"/>
                  </a:lnTo>
                  <a:lnTo>
                    <a:pt x="4915" y="1142"/>
                  </a:lnTo>
                  <a:lnTo>
                    <a:pt x="7811" y="352"/>
                  </a:lnTo>
                  <a:lnTo>
                    <a:pt x="10751" y="1317"/>
                  </a:lnTo>
                  <a:lnTo>
                    <a:pt x="10839" y="1361"/>
                  </a:lnTo>
                  <a:lnTo>
                    <a:pt x="10882" y="1317"/>
                  </a:lnTo>
                  <a:lnTo>
                    <a:pt x="10970" y="1273"/>
                  </a:lnTo>
                  <a:lnTo>
                    <a:pt x="10970" y="1229"/>
                  </a:lnTo>
                  <a:lnTo>
                    <a:pt x="11014" y="1142"/>
                  </a:lnTo>
                  <a:lnTo>
                    <a:pt x="10970" y="1098"/>
                  </a:lnTo>
                  <a:lnTo>
                    <a:pt x="10926" y="1054"/>
                  </a:lnTo>
                  <a:lnTo>
                    <a:pt x="10882" y="1010"/>
                  </a:lnTo>
                  <a:lnTo>
                    <a:pt x="785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47"/>
            <p:cNvSpPr/>
            <p:nvPr/>
          </p:nvSpPr>
          <p:spPr>
            <a:xfrm>
              <a:off x="3703575" y="3053300"/>
              <a:ext cx="118500" cy="174450"/>
            </a:xfrm>
            <a:custGeom>
              <a:avLst/>
              <a:gdLst/>
              <a:ahLst/>
              <a:cxnLst/>
              <a:rect l="l" t="t" r="r" b="b"/>
              <a:pathLst>
                <a:path w="4740" h="6978" extrusionOk="0">
                  <a:moveTo>
                    <a:pt x="966" y="352"/>
                  </a:moveTo>
                  <a:lnTo>
                    <a:pt x="1624" y="527"/>
                  </a:lnTo>
                  <a:lnTo>
                    <a:pt x="2765" y="1405"/>
                  </a:lnTo>
                  <a:lnTo>
                    <a:pt x="3950" y="2897"/>
                  </a:lnTo>
                  <a:lnTo>
                    <a:pt x="4389" y="4564"/>
                  </a:lnTo>
                  <a:lnTo>
                    <a:pt x="3906" y="6276"/>
                  </a:lnTo>
                  <a:lnTo>
                    <a:pt x="3818" y="6495"/>
                  </a:lnTo>
                  <a:lnTo>
                    <a:pt x="878" y="3511"/>
                  </a:lnTo>
                  <a:lnTo>
                    <a:pt x="483" y="2897"/>
                  </a:lnTo>
                  <a:lnTo>
                    <a:pt x="352" y="834"/>
                  </a:lnTo>
                  <a:lnTo>
                    <a:pt x="966" y="352"/>
                  </a:lnTo>
                  <a:close/>
                  <a:moveTo>
                    <a:pt x="878" y="1"/>
                  </a:moveTo>
                  <a:lnTo>
                    <a:pt x="790" y="45"/>
                  </a:lnTo>
                  <a:lnTo>
                    <a:pt x="88" y="615"/>
                  </a:lnTo>
                  <a:lnTo>
                    <a:pt x="1" y="659"/>
                  </a:lnTo>
                  <a:lnTo>
                    <a:pt x="1" y="747"/>
                  </a:lnTo>
                  <a:lnTo>
                    <a:pt x="132" y="2985"/>
                  </a:lnTo>
                  <a:lnTo>
                    <a:pt x="132" y="3072"/>
                  </a:lnTo>
                  <a:lnTo>
                    <a:pt x="571" y="3730"/>
                  </a:lnTo>
                  <a:lnTo>
                    <a:pt x="615" y="3774"/>
                  </a:lnTo>
                  <a:lnTo>
                    <a:pt x="3774" y="6934"/>
                  </a:lnTo>
                  <a:lnTo>
                    <a:pt x="3818" y="6978"/>
                  </a:lnTo>
                  <a:lnTo>
                    <a:pt x="3994" y="6978"/>
                  </a:lnTo>
                  <a:lnTo>
                    <a:pt x="4038" y="6890"/>
                  </a:lnTo>
                  <a:lnTo>
                    <a:pt x="4257" y="6407"/>
                  </a:lnTo>
                  <a:lnTo>
                    <a:pt x="4257" y="6363"/>
                  </a:lnTo>
                  <a:lnTo>
                    <a:pt x="4740" y="4608"/>
                  </a:lnTo>
                  <a:lnTo>
                    <a:pt x="4740" y="4520"/>
                  </a:lnTo>
                  <a:lnTo>
                    <a:pt x="4301" y="2765"/>
                  </a:lnTo>
                  <a:lnTo>
                    <a:pt x="4257" y="2677"/>
                  </a:lnTo>
                  <a:lnTo>
                    <a:pt x="3028" y="1185"/>
                  </a:lnTo>
                  <a:lnTo>
                    <a:pt x="2984" y="1142"/>
                  </a:lnTo>
                  <a:lnTo>
                    <a:pt x="1800" y="220"/>
                  </a:lnTo>
                  <a:lnTo>
                    <a:pt x="1756" y="176"/>
                  </a:lnTo>
                  <a:lnTo>
                    <a:pt x="96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47"/>
            <p:cNvSpPr/>
            <p:nvPr/>
          </p:nvSpPr>
          <p:spPr>
            <a:xfrm>
              <a:off x="3689325" y="3025875"/>
              <a:ext cx="149200" cy="218325"/>
            </a:xfrm>
            <a:custGeom>
              <a:avLst/>
              <a:gdLst/>
              <a:ahLst/>
              <a:cxnLst/>
              <a:rect l="l" t="t" r="r" b="b"/>
              <a:pathLst>
                <a:path w="5968" h="8733" extrusionOk="0">
                  <a:moveTo>
                    <a:pt x="1360" y="396"/>
                  </a:moveTo>
                  <a:lnTo>
                    <a:pt x="1975" y="615"/>
                  </a:lnTo>
                  <a:lnTo>
                    <a:pt x="3949" y="2239"/>
                  </a:lnTo>
                  <a:lnTo>
                    <a:pt x="5134" y="3774"/>
                  </a:lnTo>
                  <a:lnTo>
                    <a:pt x="5441" y="4564"/>
                  </a:lnTo>
                  <a:lnTo>
                    <a:pt x="5617" y="5617"/>
                  </a:lnTo>
                  <a:lnTo>
                    <a:pt x="5441" y="6670"/>
                  </a:lnTo>
                  <a:lnTo>
                    <a:pt x="4871" y="7943"/>
                  </a:lnTo>
                  <a:lnTo>
                    <a:pt x="4388" y="8382"/>
                  </a:lnTo>
                  <a:lnTo>
                    <a:pt x="3949" y="8338"/>
                  </a:lnTo>
                  <a:lnTo>
                    <a:pt x="1317" y="5310"/>
                  </a:lnTo>
                  <a:lnTo>
                    <a:pt x="658" y="4389"/>
                  </a:lnTo>
                  <a:lnTo>
                    <a:pt x="351" y="2282"/>
                  </a:lnTo>
                  <a:lnTo>
                    <a:pt x="395" y="1273"/>
                  </a:lnTo>
                  <a:lnTo>
                    <a:pt x="614" y="790"/>
                  </a:lnTo>
                  <a:lnTo>
                    <a:pt x="1360" y="396"/>
                  </a:lnTo>
                  <a:close/>
                  <a:moveTo>
                    <a:pt x="1317" y="1"/>
                  </a:moveTo>
                  <a:lnTo>
                    <a:pt x="1273" y="45"/>
                  </a:lnTo>
                  <a:lnTo>
                    <a:pt x="395" y="527"/>
                  </a:lnTo>
                  <a:lnTo>
                    <a:pt x="351" y="615"/>
                  </a:lnTo>
                  <a:lnTo>
                    <a:pt x="44" y="1142"/>
                  </a:lnTo>
                  <a:lnTo>
                    <a:pt x="44" y="1229"/>
                  </a:lnTo>
                  <a:lnTo>
                    <a:pt x="0" y="2282"/>
                  </a:lnTo>
                  <a:lnTo>
                    <a:pt x="0" y="2326"/>
                  </a:lnTo>
                  <a:lnTo>
                    <a:pt x="307" y="4520"/>
                  </a:lnTo>
                  <a:lnTo>
                    <a:pt x="351" y="4564"/>
                  </a:lnTo>
                  <a:lnTo>
                    <a:pt x="1053" y="5530"/>
                  </a:lnTo>
                  <a:lnTo>
                    <a:pt x="3730" y="8645"/>
                  </a:lnTo>
                  <a:lnTo>
                    <a:pt x="3774" y="8689"/>
                  </a:lnTo>
                  <a:lnTo>
                    <a:pt x="3818" y="8689"/>
                  </a:lnTo>
                  <a:lnTo>
                    <a:pt x="4432" y="8733"/>
                  </a:lnTo>
                  <a:lnTo>
                    <a:pt x="4476" y="8733"/>
                  </a:lnTo>
                  <a:lnTo>
                    <a:pt x="4564" y="8689"/>
                  </a:lnTo>
                  <a:lnTo>
                    <a:pt x="5134" y="8206"/>
                  </a:lnTo>
                  <a:lnTo>
                    <a:pt x="5178" y="8118"/>
                  </a:lnTo>
                  <a:lnTo>
                    <a:pt x="5792" y="6758"/>
                  </a:lnTo>
                  <a:lnTo>
                    <a:pt x="5792" y="6714"/>
                  </a:lnTo>
                  <a:lnTo>
                    <a:pt x="5968" y="5661"/>
                  </a:lnTo>
                  <a:lnTo>
                    <a:pt x="5968" y="5617"/>
                  </a:lnTo>
                  <a:lnTo>
                    <a:pt x="5792" y="4476"/>
                  </a:lnTo>
                  <a:lnTo>
                    <a:pt x="5792" y="4433"/>
                  </a:lnTo>
                  <a:lnTo>
                    <a:pt x="5441" y="3599"/>
                  </a:lnTo>
                  <a:lnTo>
                    <a:pt x="5397" y="3555"/>
                  </a:lnTo>
                  <a:lnTo>
                    <a:pt x="4213" y="2019"/>
                  </a:lnTo>
                  <a:lnTo>
                    <a:pt x="4213" y="1975"/>
                  </a:lnTo>
                  <a:lnTo>
                    <a:pt x="2194" y="352"/>
                  </a:lnTo>
                  <a:lnTo>
                    <a:pt x="2150" y="308"/>
                  </a:lnTo>
                  <a:lnTo>
                    <a:pt x="1404" y="45"/>
                  </a:lnTo>
                  <a:lnTo>
                    <a:pt x="131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47"/>
            <p:cNvSpPr/>
            <p:nvPr/>
          </p:nvSpPr>
          <p:spPr>
            <a:xfrm>
              <a:off x="3745275" y="2955675"/>
              <a:ext cx="168950" cy="217225"/>
            </a:xfrm>
            <a:custGeom>
              <a:avLst/>
              <a:gdLst/>
              <a:ahLst/>
              <a:cxnLst/>
              <a:rect l="l" t="t" r="r" b="b"/>
              <a:pathLst>
                <a:path w="6758" h="8689" extrusionOk="0">
                  <a:moveTo>
                    <a:pt x="88" y="0"/>
                  </a:moveTo>
                  <a:lnTo>
                    <a:pt x="44" y="44"/>
                  </a:lnTo>
                  <a:lnTo>
                    <a:pt x="0" y="88"/>
                  </a:lnTo>
                  <a:lnTo>
                    <a:pt x="0" y="176"/>
                  </a:lnTo>
                  <a:lnTo>
                    <a:pt x="0" y="264"/>
                  </a:lnTo>
                  <a:lnTo>
                    <a:pt x="44" y="307"/>
                  </a:lnTo>
                  <a:lnTo>
                    <a:pt x="132" y="307"/>
                  </a:lnTo>
                  <a:lnTo>
                    <a:pt x="1360" y="878"/>
                  </a:lnTo>
                  <a:lnTo>
                    <a:pt x="3379" y="1799"/>
                  </a:lnTo>
                  <a:lnTo>
                    <a:pt x="6407" y="5266"/>
                  </a:lnTo>
                  <a:lnTo>
                    <a:pt x="6187" y="8469"/>
                  </a:lnTo>
                  <a:lnTo>
                    <a:pt x="6187" y="8557"/>
                  </a:lnTo>
                  <a:lnTo>
                    <a:pt x="6231" y="8601"/>
                  </a:lnTo>
                  <a:lnTo>
                    <a:pt x="6275" y="8645"/>
                  </a:lnTo>
                  <a:lnTo>
                    <a:pt x="6319" y="8689"/>
                  </a:lnTo>
                  <a:lnTo>
                    <a:pt x="6363" y="8689"/>
                  </a:lnTo>
                  <a:lnTo>
                    <a:pt x="6450" y="8645"/>
                  </a:lnTo>
                  <a:lnTo>
                    <a:pt x="6538" y="8513"/>
                  </a:lnTo>
                  <a:lnTo>
                    <a:pt x="6758" y="5222"/>
                  </a:lnTo>
                  <a:lnTo>
                    <a:pt x="6758" y="5134"/>
                  </a:lnTo>
                  <a:lnTo>
                    <a:pt x="6714" y="5090"/>
                  </a:lnTo>
                  <a:lnTo>
                    <a:pt x="3598" y="1536"/>
                  </a:lnTo>
                  <a:lnTo>
                    <a:pt x="3554" y="1492"/>
                  </a:lnTo>
                  <a:lnTo>
                    <a:pt x="1887" y="702"/>
                  </a:lnTo>
                  <a:lnTo>
                    <a:pt x="834" y="220"/>
                  </a:lnTo>
                  <a:lnTo>
                    <a:pt x="21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47"/>
            <p:cNvSpPr/>
            <p:nvPr/>
          </p:nvSpPr>
          <p:spPr>
            <a:xfrm>
              <a:off x="3838500" y="2980900"/>
              <a:ext cx="96575" cy="170050"/>
            </a:xfrm>
            <a:custGeom>
              <a:avLst/>
              <a:gdLst/>
              <a:ahLst/>
              <a:cxnLst/>
              <a:rect l="l" t="t" r="r" b="b"/>
              <a:pathLst>
                <a:path w="3863" h="6802" extrusionOk="0">
                  <a:moveTo>
                    <a:pt x="133" y="1"/>
                  </a:moveTo>
                  <a:lnTo>
                    <a:pt x="89" y="44"/>
                  </a:lnTo>
                  <a:lnTo>
                    <a:pt x="1" y="88"/>
                  </a:lnTo>
                  <a:lnTo>
                    <a:pt x="1" y="132"/>
                  </a:lnTo>
                  <a:lnTo>
                    <a:pt x="1" y="220"/>
                  </a:lnTo>
                  <a:lnTo>
                    <a:pt x="1" y="264"/>
                  </a:lnTo>
                  <a:lnTo>
                    <a:pt x="45" y="308"/>
                  </a:lnTo>
                  <a:lnTo>
                    <a:pt x="2239" y="2063"/>
                  </a:lnTo>
                  <a:lnTo>
                    <a:pt x="3511" y="4301"/>
                  </a:lnTo>
                  <a:lnTo>
                    <a:pt x="3248" y="6583"/>
                  </a:lnTo>
                  <a:lnTo>
                    <a:pt x="3248" y="6670"/>
                  </a:lnTo>
                  <a:lnTo>
                    <a:pt x="3292" y="6714"/>
                  </a:lnTo>
                  <a:lnTo>
                    <a:pt x="3336" y="6758"/>
                  </a:lnTo>
                  <a:lnTo>
                    <a:pt x="3380" y="6802"/>
                  </a:lnTo>
                  <a:lnTo>
                    <a:pt x="3424" y="6802"/>
                  </a:lnTo>
                  <a:lnTo>
                    <a:pt x="3511" y="6758"/>
                  </a:lnTo>
                  <a:lnTo>
                    <a:pt x="3599" y="6626"/>
                  </a:lnTo>
                  <a:lnTo>
                    <a:pt x="3862" y="4301"/>
                  </a:lnTo>
                  <a:lnTo>
                    <a:pt x="3862" y="4213"/>
                  </a:lnTo>
                  <a:lnTo>
                    <a:pt x="2546" y="1844"/>
                  </a:lnTo>
                  <a:lnTo>
                    <a:pt x="2502" y="1800"/>
                  </a:lnTo>
                  <a:lnTo>
                    <a:pt x="264" y="44"/>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47"/>
            <p:cNvSpPr/>
            <p:nvPr/>
          </p:nvSpPr>
          <p:spPr>
            <a:xfrm>
              <a:off x="6159800" y="3992350"/>
              <a:ext cx="10975" cy="43900"/>
            </a:xfrm>
            <a:custGeom>
              <a:avLst/>
              <a:gdLst/>
              <a:ahLst/>
              <a:cxnLst/>
              <a:rect l="l" t="t" r="r" b="b"/>
              <a:pathLst>
                <a:path w="439" h="1756" extrusionOk="0">
                  <a:moveTo>
                    <a:pt x="307" y="0"/>
                  </a:moveTo>
                  <a:lnTo>
                    <a:pt x="220" y="44"/>
                  </a:lnTo>
                  <a:lnTo>
                    <a:pt x="176" y="44"/>
                  </a:lnTo>
                  <a:lnTo>
                    <a:pt x="132" y="132"/>
                  </a:lnTo>
                  <a:lnTo>
                    <a:pt x="88" y="176"/>
                  </a:lnTo>
                  <a:lnTo>
                    <a:pt x="0" y="1580"/>
                  </a:lnTo>
                  <a:lnTo>
                    <a:pt x="0" y="1668"/>
                  </a:lnTo>
                  <a:lnTo>
                    <a:pt x="44" y="1712"/>
                  </a:lnTo>
                  <a:lnTo>
                    <a:pt x="88" y="1755"/>
                  </a:lnTo>
                  <a:lnTo>
                    <a:pt x="176" y="1755"/>
                  </a:lnTo>
                  <a:lnTo>
                    <a:pt x="307" y="1712"/>
                  </a:lnTo>
                  <a:lnTo>
                    <a:pt x="351" y="1624"/>
                  </a:lnTo>
                  <a:lnTo>
                    <a:pt x="439" y="220"/>
                  </a:lnTo>
                  <a:lnTo>
                    <a:pt x="439" y="132"/>
                  </a:lnTo>
                  <a:lnTo>
                    <a:pt x="395" y="88"/>
                  </a:lnTo>
                  <a:lnTo>
                    <a:pt x="351" y="44"/>
                  </a:lnTo>
                  <a:lnTo>
                    <a:pt x="30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47"/>
            <p:cNvSpPr/>
            <p:nvPr/>
          </p:nvSpPr>
          <p:spPr>
            <a:xfrm>
              <a:off x="6108225" y="4190900"/>
              <a:ext cx="28550" cy="37325"/>
            </a:xfrm>
            <a:custGeom>
              <a:avLst/>
              <a:gdLst/>
              <a:ahLst/>
              <a:cxnLst/>
              <a:rect l="l" t="t" r="r" b="b"/>
              <a:pathLst>
                <a:path w="1142" h="1493" extrusionOk="0">
                  <a:moveTo>
                    <a:pt x="878" y="1"/>
                  </a:moveTo>
                  <a:lnTo>
                    <a:pt x="834" y="88"/>
                  </a:lnTo>
                  <a:lnTo>
                    <a:pt x="1" y="1229"/>
                  </a:lnTo>
                  <a:lnTo>
                    <a:pt x="1" y="1273"/>
                  </a:lnTo>
                  <a:lnTo>
                    <a:pt x="1" y="1361"/>
                  </a:lnTo>
                  <a:lnTo>
                    <a:pt x="1" y="1405"/>
                  </a:lnTo>
                  <a:lnTo>
                    <a:pt x="45" y="1449"/>
                  </a:lnTo>
                  <a:lnTo>
                    <a:pt x="176" y="1492"/>
                  </a:lnTo>
                  <a:lnTo>
                    <a:pt x="264" y="1492"/>
                  </a:lnTo>
                  <a:lnTo>
                    <a:pt x="308" y="1405"/>
                  </a:lnTo>
                  <a:lnTo>
                    <a:pt x="1098" y="264"/>
                  </a:lnTo>
                  <a:lnTo>
                    <a:pt x="1142" y="220"/>
                  </a:lnTo>
                  <a:lnTo>
                    <a:pt x="1142" y="132"/>
                  </a:lnTo>
                  <a:lnTo>
                    <a:pt x="1098" y="88"/>
                  </a:lnTo>
                  <a:lnTo>
                    <a:pt x="1054" y="44"/>
                  </a:lnTo>
                  <a:lnTo>
                    <a:pt x="101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47"/>
            <p:cNvSpPr/>
            <p:nvPr/>
          </p:nvSpPr>
          <p:spPr>
            <a:xfrm>
              <a:off x="6367125" y="4108625"/>
              <a:ext cx="36225" cy="30750"/>
            </a:xfrm>
            <a:custGeom>
              <a:avLst/>
              <a:gdLst/>
              <a:ahLst/>
              <a:cxnLst/>
              <a:rect l="l" t="t" r="r" b="b"/>
              <a:pathLst>
                <a:path w="1449" h="1230" extrusionOk="0">
                  <a:moveTo>
                    <a:pt x="88" y="1"/>
                  </a:moveTo>
                  <a:lnTo>
                    <a:pt x="44" y="44"/>
                  </a:lnTo>
                  <a:lnTo>
                    <a:pt x="1" y="132"/>
                  </a:lnTo>
                  <a:lnTo>
                    <a:pt x="1" y="176"/>
                  </a:lnTo>
                  <a:lnTo>
                    <a:pt x="44" y="264"/>
                  </a:lnTo>
                  <a:lnTo>
                    <a:pt x="88" y="308"/>
                  </a:lnTo>
                  <a:lnTo>
                    <a:pt x="1185" y="1185"/>
                  </a:lnTo>
                  <a:lnTo>
                    <a:pt x="1273" y="1229"/>
                  </a:lnTo>
                  <a:lnTo>
                    <a:pt x="1361" y="1185"/>
                  </a:lnTo>
                  <a:lnTo>
                    <a:pt x="1405" y="1141"/>
                  </a:lnTo>
                  <a:lnTo>
                    <a:pt x="1449" y="1098"/>
                  </a:lnTo>
                  <a:lnTo>
                    <a:pt x="1449" y="1010"/>
                  </a:lnTo>
                  <a:lnTo>
                    <a:pt x="1449" y="966"/>
                  </a:lnTo>
                  <a:lnTo>
                    <a:pt x="1405" y="922"/>
                  </a:lnTo>
                  <a:lnTo>
                    <a:pt x="308" y="44"/>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47"/>
            <p:cNvSpPr/>
            <p:nvPr/>
          </p:nvSpPr>
          <p:spPr>
            <a:xfrm>
              <a:off x="5861400" y="5099225"/>
              <a:ext cx="47200" cy="13175"/>
            </a:xfrm>
            <a:custGeom>
              <a:avLst/>
              <a:gdLst/>
              <a:ahLst/>
              <a:cxnLst/>
              <a:rect l="l" t="t" r="r" b="b"/>
              <a:pathLst>
                <a:path w="1888" h="527" extrusionOk="0">
                  <a:moveTo>
                    <a:pt x="1668" y="0"/>
                  </a:moveTo>
                  <a:lnTo>
                    <a:pt x="132" y="176"/>
                  </a:lnTo>
                  <a:lnTo>
                    <a:pt x="88" y="220"/>
                  </a:lnTo>
                  <a:lnTo>
                    <a:pt x="1" y="264"/>
                  </a:lnTo>
                  <a:lnTo>
                    <a:pt x="1" y="308"/>
                  </a:lnTo>
                  <a:lnTo>
                    <a:pt x="1" y="395"/>
                  </a:lnTo>
                  <a:lnTo>
                    <a:pt x="44" y="483"/>
                  </a:lnTo>
                  <a:lnTo>
                    <a:pt x="176" y="527"/>
                  </a:lnTo>
                  <a:lnTo>
                    <a:pt x="1712" y="351"/>
                  </a:lnTo>
                  <a:lnTo>
                    <a:pt x="1800" y="308"/>
                  </a:lnTo>
                  <a:lnTo>
                    <a:pt x="1844" y="264"/>
                  </a:lnTo>
                  <a:lnTo>
                    <a:pt x="1887" y="220"/>
                  </a:lnTo>
                  <a:lnTo>
                    <a:pt x="1887" y="132"/>
                  </a:lnTo>
                  <a:lnTo>
                    <a:pt x="1844" y="88"/>
                  </a:lnTo>
                  <a:lnTo>
                    <a:pt x="180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47"/>
            <p:cNvSpPr/>
            <p:nvPr/>
          </p:nvSpPr>
          <p:spPr>
            <a:xfrm>
              <a:off x="5808750" y="4503550"/>
              <a:ext cx="879825" cy="324725"/>
            </a:xfrm>
            <a:custGeom>
              <a:avLst/>
              <a:gdLst/>
              <a:ahLst/>
              <a:cxnLst/>
              <a:rect l="l" t="t" r="r" b="b"/>
              <a:pathLst>
                <a:path w="35193" h="12989" extrusionOk="0">
                  <a:moveTo>
                    <a:pt x="22336" y="0"/>
                  </a:moveTo>
                  <a:lnTo>
                    <a:pt x="21809" y="176"/>
                  </a:lnTo>
                  <a:lnTo>
                    <a:pt x="21765" y="220"/>
                  </a:lnTo>
                  <a:lnTo>
                    <a:pt x="20536" y="1273"/>
                  </a:lnTo>
                  <a:lnTo>
                    <a:pt x="19703" y="1931"/>
                  </a:lnTo>
                  <a:lnTo>
                    <a:pt x="19044" y="2458"/>
                  </a:lnTo>
                  <a:lnTo>
                    <a:pt x="17947" y="3423"/>
                  </a:lnTo>
                  <a:lnTo>
                    <a:pt x="17377" y="3906"/>
                  </a:lnTo>
                  <a:lnTo>
                    <a:pt x="16850" y="4301"/>
                  </a:lnTo>
                  <a:lnTo>
                    <a:pt x="16324" y="4652"/>
                  </a:lnTo>
                  <a:lnTo>
                    <a:pt x="15753" y="4959"/>
                  </a:lnTo>
                  <a:lnTo>
                    <a:pt x="15051" y="5222"/>
                  </a:lnTo>
                  <a:lnTo>
                    <a:pt x="14174" y="5485"/>
                  </a:lnTo>
                  <a:lnTo>
                    <a:pt x="13077" y="5705"/>
                  </a:lnTo>
                  <a:lnTo>
                    <a:pt x="11673" y="5968"/>
                  </a:lnTo>
                  <a:lnTo>
                    <a:pt x="11629" y="5968"/>
                  </a:lnTo>
                  <a:lnTo>
                    <a:pt x="10268" y="6626"/>
                  </a:lnTo>
                  <a:lnTo>
                    <a:pt x="10224" y="6626"/>
                  </a:lnTo>
                  <a:lnTo>
                    <a:pt x="9610" y="7241"/>
                  </a:lnTo>
                  <a:lnTo>
                    <a:pt x="9566" y="7285"/>
                  </a:lnTo>
                  <a:lnTo>
                    <a:pt x="8162" y="10093"/>
                  </a:lnTo>
                  <a:lnTo>
                    <a:pt x="7021" y="11541"/>
                  </a:lnTo>
                  <a:lnTo>
                    <a:pt x="5705" y="12506"/>
                  </a:lnTo>
                  <a:lnTo>
                    <a:pt x="5090" y="12638"/>
                  </a:lnTo>
                  <a:lnTo>
                    <a:pt x="3906" y="12506"/>
                  </a:lnTo>
                  <a:lnTo>
                    <a:pt x="1536" y="11804"/>
                  </a:lnTo>
                  <a:lnTo>
                    <a:pt x="264" y="11365"/>
                  </a:lnTo>
                  <a:lnTo>
                    <a:pt x="88" y="11365"/>
                  </a:lnTo>
                  <a:lnTo>
                    <a:pt x="44" y="11409"/>
                  </a:lnTo>
                  <a:lnTo>
                    <a:pt x="0" y="11453"/>
                  </a:lnTo>
                  <a:lnTo>
                    <a:pt x="0" y="11541"/>
                  </a:lnTo>
                  <a:lnTo>
                    <a:pt x="44" y="11585"/>
                  </a:lnTo>
                  <a:lnTo>
                    <a:pt x="44" y="11629"/>
                  </a:lnTo>
                  <a:lnTo>
                    <a:pt x="132" y="11673"/>
                  </a:lnTo>
                  <a:lnTo>
                    <a:pt x="1448" y="12155"/>
                  </a:lnTo>
                  <a:lnTo>
                    <a:pt x="3818" y="12857"/>
                  </a:lnTo>
                  <a:lnTo>
                    <a:pt x="3862" y="12857"/>
                  </a:lnTo>
                  <a:lnTo>
                    <a:pt x="5090" y="12989"/>
                  </a:lnTo>
                  <a:lnTo>
                    <a:pt x="5134" y="12989"/>
                  </a:lnTo>
                  <a:lnTo>
                    <a:pt x="5836" y="12813"/>
                  </a:lnTo>
                  <a:lnTo>
                    <a:pt x="5880" y="12770"/>
                  </a:lnTo>
                  <a:lnTo>
                    <a:pt x="7241" y="11804"/>
                  </a:lnTo>
                  <a:lnTo>
                    <a:pt x="7284" y="11760"/>
                  </a:lnTo>
                  <a:lnTo>
                    <a:pt x="8425" y="10268"/>
                  </a:lnTo>
                  <a:lnTo>
                    <a:pt x="8469" y="10268"/>
                  </a:lnTo>
                  <a:lnTo>
                    <a:pt x="9873" y="7460"/>
                  </a:lnTo>
                  <a:lnTo>
                    <a:pt x="10444" y="6934"/>
                  </a:lnTo>
                  <a:lnTo>
                    <a:pt x="11760" y="6319"/>
                  </a:lnTo>
                  <a:lnTo>
                    <a:pt x="13164" y="6056"/>
                  </a:lnTo>
                  <a:lnTo>
                    <a:pt x="14305" y="5793"/>
                  </a:lnTo>
                  <a:lnTo>
                    <a:pt x="15227" y="5529"/>
                  </a:lnTo>
                  <a:lnTo>
                    <a:pt x="15929" y="5266"/>
                  </a:lnTo>
                  <a:lnTo>
                    <a:pt x="16543" y="4959"/>
                  </a:lnTo>
                  <a:lnTo>
                    <a:pt x="17070" y="4608"/>
                  </a:lnTo>
                  <a:lnTo>
                    <a:pt x="17596" y="4169"/>
                  </a:lnTo>
                  <a:lnTo>
                    <a:pt x="18167" y="3686"/>
                  </a:lnTo>
                  <a:lnTo>
                    <a:pt x="19264" y="2765"/>
                  </a:lnTo>
                  <a:lnTo>
                    <a:pt x="19922" y="2194"/>
                  </a:lnTo>
                  <a:lnTo>
                    <a:pt x="20756" y="1580"/>
                  </a:lnTo>
                  <a:lnTo>
                    <a:pt x="21941" y="483"/>
                  </a:lnTo>
                  <a:lnTo>
                    <a:pt x="22423" y="351"/>
                  </a:lnTo>
                  <a:lnTo>
                    <a:pt x="25144" y="351"/>
                  </a:lnTo>
                  <a:lnTo>
                    <a:pt x="26460" y="395"/>
                  </a:lnTo>
                  <a:lnTo>
                    <a:pt x="27733" y="483"/>
                  </a:lnTo>
                  <a:lnTo>
                    <a:pt x="28347" y="615"/>
                  </a:lnTo>
                  <a:lnTo>
                    <a:pt x="28961" y="703"/>
                  </a:lnTo>
                  <a:lnTo>
                    <a:pt x="29576" y="878"/>
                  </a:lnTo>
                  <a:lnTo>
                    <a:pt x="30190" y="1054"/>
                  </a:lnTo>
                  <a:lnTo>
                    <a:pt x="30804" y="1273"/>
                  </a:lnTo>
                  <a:lnTo>
                    <a:pt x="31419" y="1536"/>
                  </a:lnTo>
                  <a:lnTo>
                    <a:pt x="32033" y="1843"/>
                  </a:lnTo>
                  <a:lnTo>
                    <a:pt x="32647" y="2194"/>
                  </a:lnTo>
                  <a:lnTo>
                    <a:pt x="34271" y="3291"/>
                  </a:lnTo>
                  <a:lnTo>
                    <a:pt x="34885" y="3950"/>
                  </a:lnTo>
                  <a:lnTo>
                    <a:pt x="34929" y="3994"/>
                  </a:lnTo>
                  <a:lnTo>
                    <a:pt x="35061" y="3994"/>
                  </a:lnTo>
                  <a:lnTo>
                    <a:pt x="35149" y="3950"/>
                  </a:lnTo>
                  <a:lnTo>
                    <a:pt x="35149" y="3906"/>
                  </a:lnTo>
                  <a:lnTo>
                    <a:pt x="35193" y="3818"/>
                  </a:lnTo>
                  <a:lnTo>
                    <a:pt x="35193" y="3774"/>
                  </a:lnTo>
                  <a:lnTo>
                    <a:pt x="35149" y="3686"/>
                  </a:lnTo>
                  <a:lnTo>
                    <a:pt x="34490" y="3028"/>
                  </a:lnTo>
                  <a:lnTo>
                    <a:pt x="34490" y="2984"/>
                  </a:lnTo>
                  <a:lnTo>
                    <a:pt x="32823" y="1931"/>
                  </a:lnTo>
                  <a:lnTo>
                    <a:pt x="32209" y="1536"/>
                  </a:lnTo>
                  <a:lnTo>
                    <a:pt x="31594" y="1229"/>
                  </a:lnTo>
                  <a:lnTo>
                    <a:pt x="30980" y="966"/>
                  </a:lnTo>
                  <a:lnTo>
                    <a:pt x="30322" y="746"/>
                  </a:lnTo>
                  <a:lnTo>
                    <a:pt x="29707" y="527"/>
                  </a:lnTo>
                  <a:lnTo>
                    <a:pt x="29093" y="395"/>
                  </a:lnTo>
                  <a:lnTo>
                    <a:pt x="28435" y="264"/>
                  </a:lnTo>
                  <a:lnTo>
                    <a:pt x="27821" y="132"/>
                  </a:lnTo>
                  <a:lnTo>
                    <a:pt x="26504" y="44"/>
                  </a:lnTo>
                  <a:lnTo>
                    <a:pt x="2518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47"/>
            <p:cNvSpPr/>
            <p:nvPr/>
          </p:nvSpPr>
          <p:spPr>
            <a:xfrm>
              <a:off x="5804350" y="4473925"/>
              <a:ext cx="934675" cy="337900"/>
            </a:xfrm>
            <a:custGeom>
              <a:avLst/>
              <a:gdLst/>
              <a:ahLst/>
              <a:cxnLst/>
              <a:rect l="l" t="t" r="r" b="b"/>
              <a:pathLst>
                <a:path w="37387" h="13516" extrusionOk="0">
                  <a:moveTo>
                    <a:pt x="29708" y="1"/>
                  </a:moveTo>
                  <a:lnTo>
                    <a:pt x="25539" y="45"/>
                  </a:lnTo>
                  <a:lnTo>
                    <a:pt x="22204" y="176"/>
                  </a:lnTo>
                  <a:lnTo>
                    <a:pt x="22160" y="220"/>
                  </a:lnTo>
                  <a:lnTo>
                    <a:pt x="21371" y="571"/>
                  </a:lnTo>
                  <a:lnTo>
                    <a:pt x="21283" y="615"/>
                  </a:lnTo>
                  <a:lnTo>
                    <a:pt x="20010" y="2063"/>
                  </a:lnTo>
                  <a:lnTo>
                    <a:pt x="18211" y="3599"/>
                  </a:lnTo>
                  <a:lnTo>
                    <a:pt x="16368" y="5091"/>
                  </a:lnTo>
                  <a:lnTo>
                    <a:pt x="15183" y="5617"/>
                  </a:lnTo>
                  <a:lnTo>
                    <a:pt x="14569" y="5793"/>
                  </a:lnTo>
                  <a:lnTo>
                    <a:pt x="13999" y="5968"/>
                  </a:lnTo>
                  <a:lnTo>
                    <a:pt x="12858" y="6144"/>
                  </a:lnTo>
                  <a:lnTo>
                    <a:pt x="12243" y="6232"/>
                  </a:lnTo>
                  <a:lnTo>
                    <a:pt x="11629" y="6363"/>
                  </a:lnTo>
                  <a:lnTo>
                    <a:pt x="11059" y="6539"/>
                  </a:lnTo>
                  <a:lnTo>
                    <a:pt x="10488" y="6758"/>
                  </a:lnTo>
                  <a:lnTo>
                    <a:pt x="10225" y="6934"/>
                  </a:lnTo>
                  <a:lnTo>
                    <a:pt x="9962" y="7109"/>
                  </a:lnTo>
                  <a:lnTo>
                    <a:pt x="9698" y="7285"/>
                  </a:lnTo>
                  <a:lnTo>
                    <a:pt x="9479" y="7548"/>
                  </a:lnTo>
                  <a:lnTo>
                    <a:pt x="9260" y="7811"/>
                  </a:lnTo>
                  <a:lnTo>
                    <a:pt x="9040" y="8119"/>
                  </a:lnTo>
                  <a:lnTo>
                    <a:pt x="8821" y="8470"/>
                  </a:lnTo>
                  <a:lnTo>
                    <a:pt x="8601" y="8864"/>
                  </a:lnTo>
                  <a:lnTo>
                    <a:pt x="6802" y="12550"/>
                  </a:lnTo>
                  <a:lnTo>
                    <a:pt x="6012" y="12814"/>
                  </a:lnTo>
                  <a:lnTo>
                    <a:pt x="4608" y="13165"/>
                  </a:lnTo>
                  <a:lnTo>
                    <a:pt x="3906" y="12989"/>
                  </a:lnTo>
                  <a:lnTo>
                    <a:pt x="1712" y="12199"/>
                  </a:lnTo>
                  <a:lnTo>
                    <a:pt x="220" y="11629"/>
                  </a:lnTo>
                  <a:lnTo>
                    <a:pt x="89" y="11629"/>
                  </a:lnTo>
                  <a:lnTo>
                    <a:pt x="45" y="11673"/>
                  </a:lnTo>
                  <a:lnTo>
                    <a:pt x="1" y="11717"/>
                  </a:lnTo>
                  <a:lnTo>
                    <a:pt x="1" y="11804"/>
                  </a:lnTo>
                  <a:lnTo>
                    <a:pt x="1" y="11848"/>
                  </a:lnTo>
                  <a:lnTo>
                    <a:pt x="45" y="11892"/>
                  </a:lnTo>
                  <a:lnTo>
                    <a:pt x="89" y="11936"/>
                  </a:lnTo>
                  <a:lnTo>
                    <a:pt x="1581" y="12507"/>
                  </a:lnTo>
                  <a:lnTo>
                    <a:pt x="3818" y="13340"/>
                  </a:lnTo>
                  <a:lnTo>
                    <a:pt x="4564" y="13516"/>
                  </a:lnTo>
                  <a:lnTo>
                    <a:pt x="4652" y="13516"/>
                  </a:lnTo>
                  <a:lnTo>
                    <a:pt x="6100" y="13165"/>
                  </a:lnTo>
                  <a:lnTo>
                    <a:pt x="6978" y="12814"/>
                  </a:lnTo>
                  <a:lnTo>
                    <a:pt x="7066" y="12726"/>
                  </a:lnTo>
                  <a:lnTo>
                    <a:pt x="8909" y="8996"/>
                  </a:lnTo>
                  <a:lnTo>
                    <a:pt x="9084" y="8645"/>
                  </a:lnTo>
                  <a:lnTo>
                    <a:pt x="9303" y="8338"/>
                  </a:lnTo>
                  <a:lnTo>
                    <a:pt x="9523" y="8031"/>
                  </a:lnTo>
                  <a:lnTo>
                    <a:pt x="9742" y="7811"/>
                  </a:lnTo>
                  <a:lnTo>
                    <a:pt x="9962" y="7592"/>
                  </a:lnTo>
                  <a:lnTo>
                    <a:pt x="10181" y="7373"/>
                  </a:lnTo>
                  <a:lnTo>
                    <a:pt x="10664" y="7065"/>
                  </a:lnTo>
                  <a:lnTo>
                    <a:pt x="11190" y="6846"/>
                  </a:lnTo>
                  <a:lnTo>
                    <a:pt x="11717" y="6714"/>
                  </a:lnTo>
                  <a:lnTo>
                    <a:pt x="12287" y="6583"/>
                  </a:lnTo>
                  <a:lnTo>
                    <a:pt x="12902" y="6495"/>
                  </a:lnTo>
                  <a:lnTo>
                    <a:pt x="14086" y="6276"/>
                  </a:lnTo>
                  <a:lnTo>
                    <a:pt x="14701" y="6144"/>
                  </a:lnTo>
                  <a:lnTo>
                    <a:pt x="15315" y="5925"/>
                  </a:lnTo>
                  <a:lnTo>
                    <a:pt x="16500" y="5398"/>
                  </a:lnTo>
                  <a:lnTo>
                    <a:pt x="16544" y="5398"/>
                  </a:lnTo>
                  <a:lnTo>
                    <a:pt x="18431" y="3862"/>
                  </a:lnTo>
                  <a:lnTo>
                    <a:pt x="20230" y="2326"/>
                  </a:lnTo>
                  <a:lnTo>
                    <a:pt x="20274" y="2326"/>
                  </a:lnTo>
                  <a:lnTo>
                    <a:pt x="21546" y="878"/>
                  </a:lnTo>
                  <a:lnTo>
                    <a:pt x="22248" y="527"/>
                  </a:lnTo>
                  <a:lnTo>
                    <a:pt x="25539" y="396"/>
                  </a:lnTo>
                  <a:lnTo>
                    <a:pt x="29664" y="352"/>
                  </a:lnTo>
                  <a:lnTo>
                    <a:pt x="33043" y="2326"/>
                  </a:lnTo>
                  <a:lnTo>
                    <a:pt x="34974" y="3643"/>
                  </a:lnTo>
                  <a:lnTo>
                    <a:pt x="36773" y="5222"/>
                  </a:lnTo>
                  <a:lnTo>
                    <a:pt x="36817" y="5266"/>
                  </a:lnTo>
                  <a:lnTo>
                    <a:pt x="37124" y="5442"/>
                  </a:lnTo>
                  <a:lnTo>
                    <a:pt x="37299" y="5442"/>
                  </a:lnTo>
                  <a:lnTo>
                    <a:pt x="37343" y="5398"/>
                  </a:lnTo>
                  <a:lnTo>
                    <a:pt x="37387" y="5310"/>
                  </a:lnTo>
                  <a:lnTo>
                    <a:pt x="37387" y="5266"/>
                  </a:lnTo>
                  <a:lnTo>
                    <a:pt x="37343" y="5179"/>
                  </a:lnTo>
                  <a:lnTo>
                    <a:pt x="37299" y="5135"/>
                  </a:lnTo>
                  <a:lnTo>
                    <a:pt x="36992" y="4959"/>
                  </a:lnTo>
                  <a:lnTo>
                    <a:pt x="35193" y="3379"/>
                  </a:lnTo>
                  <a:lnTo>
                    <a:pt x="35149" y="3379"/>
                  </a:lnTo>
                  <a:lnTo>
                    <a:pt x="33218" y="2019"/>
                  </a:lnTo>
                  <a:lnTo>
                    <a:pt x="29796" y="45"/>
                  </a:lnTo>
                  <a:lnTo>
                    <a:pt x="2970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47"/>
            <p:cNvSpPr/>
            <p:nvPr/>
          </p:nvSpPr>
          <p:spPr>
            <a:xfrm>
              <a:off x="5821900" y="4427850"/>
              <a:ext cx="1314250" cy="359850"/>
            </a:xfrm>
            <a:custGeom>
              <a:avLst/>
              <a:gdLst/>
              <a:ahLst/>
              <a:cxnLst/>
              <a:rect l="l" t="t" r="r" b="b"/>
              <a:pathLst>
                <a:path w="52570" h="14394" extrusionOk="0">
                  <a:moveTo>
                    <a:pt x="26680" y="1"/>
                  </a:moveTo>
                  <a:lnTo>
                    <a:pt x="24091" y="220"/>
                  </a:lnTo>
                  <a:lnTo>
                    <a:pt x="22863" y="439"/>
                  </a:lnTo>
                  <a:lnTo>
                    <a:pt x="22819" y="483"/>
                  </a:lnTo>
                  <a:lnTo>
                    <a:pt x="22292" y="747"/>
                  </a:lnTo>
                  <a:lnTo>
                    <a:pt x="21020" y="878"/>
                  </a:lnTo>
                  <a:lnTo>
                    <a:pt x="20888" y="922"/>
                  </a:lnTo>
                  <a:lnTo>
                    <a:pt x="19659" y="2107"/>
                  </a:lnTo>
                  <a:lnTo>
                    <a:pt x="19615" y="2107"/>
                  </a:lnTo>
                  <a:lnTo>
                    <a:pt x="19045" y="3072"/>
                  </a:lnTo>
                  <a:lnTo>
                    <a:pt x="18167" y="3906"/>
                  </a:lnTo>
                  <a:lnTo>
                    <a:pt x="16281" y="5617"/>
                  </a:lnTo>
                  <a:lnTo>
                    <a:pt x="15096" y="6451"/>
                  </a:lnTo>
                  <a:lnTo>
                    <a:pt x="14350" y="6758"/>
                  </a:lnTo>
                  <a:lnTo>
                    <a:pt x="11322" y="7285"/>
                  </a:lnTo>
                  <a:lnTo>
                    <a:pt x="9567" y="7855"/>
                  </a:lnTo>
                  <a:lnTo>
                    <a:pt x="9523" y="7855"/>
                  </a:lnTo>
                  <a:lnTo>
                    <a:pt x="8645" y="8382"/>
                  </a:lnTo>
                  <a:lnTo>
                    <a:pt x="8601" y="8426"/>
                  </a:lnTo>
                  <a:lnTo>
                    <a:pt x="7856" y="9172"/>
                  </a:lnTo>
                  <a:lnTo>
                    <a:pt x="7812" y="9216"/>
                  </a:lnTo>
                  <a:lnTo>
                    <a:pt x="7197" y="10269"/>
                  </a:lnTo>
                  <a:lnTo>
                    <a:pt x="5705" y="13604"/>
                  </a:lnTo>
                  <a:lnTo>
                    <a:pt x="5091" y="13867"/>
                  </a:lnTo>
                  <a:lnTo>
                    <a:pt x="3862" y="14042"/>
                  </a:lnTo>
                  <a:lnTo>
                    <a:pt x="2941" y="13867"/>
                  </a:lnTo>
                  <a:lnTo>
                    <a:pt x="264" y="12902"/>
                  </a:lnTo>
                  <a:lnTo>
                    <a:pt x="133" y="12902"/>
                  </a:lnTo>
                  <a:lnTo>
                    <a:pt x="89" y="12945"/>
                  </a:lnTo>
                  <a:lnTo>
                    <a:pt x="45" y="12989"/>
                  </a:lnTo>
                  <a:lnTo>
                    <a:pt x="1" y="13077"/>
                  </a:lnTo>
                  <a:lnTo>
                    <a:pt x="45" y="13121"/>
                  </a:lnTo>
                  <a:lnTo>
                    <a:pt x="89" y="13165"/>
                  </a:lnTo>
                  <a:lnTo>
                    <a:pt x="133" y="13209"/>
                  </a:lnTo>
                  <a:lnTo>
                    <a:pt x="2853" y="14218"/>
                  </a:lnTo>
                  <a:lnTo>
                    <a:pt x="2897" y="14218"/>
                  </a:lnTo>
                  <a:lnTo>
                    <a:pt x="3819" y="14393"/>
                  </a:lnTo>
                  <a:lnTo>
                    <a:pt x="3862" y="14393"/>
                  </a:lnTo>
                  <a:lnTo>
                    <a:pt x="5179" y="14174"/>
                  </a:lnTo>
                  <a:lnTo>
                    <a:pt x="5881" y="13911"/>
                  </a:lnTo>
                  <a:lnTo>
                    <a:pt x="6013" y="13823"/>
                  </a:lnTo>
                  <a:lnTo>
                    <a:pt x="7504" y="10444"/>
                  </a:lnTo>
                  <a:lnTo>
                    <a:pt x="8119" y="9435"/>
                  </a:lnTo>
                  <a:lnTo>
                    <a:pt x="8821" y="8689"/>
                  </a:lnTo>
                  <a:lnTo>
                    <a:pt x="9698" y="8162"/>
                  </a:lnTo>
                  <a:lnTo>
                    <a:pt x="11410" y="7636"/>
                  </a:lnTo>
                  <a:lnTo>
                    <a:pt x="14438" y="7109"/>
                  </a:lnTo>
                  <a:lnTo>
                    <a:pt x="14481" y="7109"/>
                  </a:lnTo>
                  <a:lnTo>
                    <a:pt x="15227" y="6758"/>
                  </a:lnTo>
                  <a:lnTo>
                    <a:pt x="15271" y="6758"/>
                  </a:lnTo>
                  <a:lnTo>
                    <a:pt x="16500" y="5881"/>
                  </a:lnTo>
                  <a:lnTo>
                    <a:pt x="18431" y="4169"/>
                  </a:lnTo>
                  <a:lnTo>
                    <a:pt x="19264" y="3336"/>
                  </a:lnTo>
                  <a:lnTo>
                    <a:pt x="19308" y="3292"/>
                  </a:lnTo>
                  <a:lnTo>
                    <a:pt x="19923" y="2326"/>
                  </a:lnTo>
                  <a:lnTo>
                    <a:pt x="21107" y="1185"/>
                  </a:lnTo>
                  <a:lnTo>
                    <a:pt x="22336" y="1098"/>
                  </a:lnTo>
                  <a:lnTo>
                    <a:pt x="22424" y="1054"/>
                  </a:lnTo>
                  <a:lnTo>
                    <a:pt x="22950" y="791"/>
                  </a:lnTo>
                  <a:lnTo>
                    <a:pt x="24135" y="571"/>
                  </a:lnTo>
                  <a:lnTo>
                    <a:pt x="26680" y="352"/>
                  </a:lnTo>
                  <a:lnTo>
                    <a:pt x="28128" y="527"/>
                  </a:lnTo>
                  <a:lnTo>
                    <a:pt x="28874" y="747"/>
                  </a:lnTo>
                  <a:lnTo>
                    <a:pt x="31024" y="2019"/>
                  </a:lnTo>
                  <a:lnTo>
                    <a:pt x="33043" y="3336"/>
                  </a:lnTo>
                  <a:lnTo>
                    <a:pt x="34710" y="4476"/>
                  </a:lnTo>
                  <a:lnTo>
                    <a:pt x="35720" y="5661"/>
                  </a:lnTo>
                  <a:lnTo>
                    <a:pt x="35764" y="5705"/>
                  </a:lnTo>
                  <a:lnTo>
                    <a:pt x="37080" y="6846"/>
                  </a:lnTo>
                  <a:lnTo>
                    <a:pt x="37124" y="6890"/>
                  </a:lnTo>
                  <a:lnTo>
                    <a:pt x="39493" y="8119"/>
                  </a:lnTo>
                  <a:lnTo>
                    <a:pt x="42741" y="9216"/>
                  </a:lnTo>
                  <a:lnTo>
                    <a:pt x="44408" y="9698"/>
                  </a:lnTo>
                  <a:lnTo>
                    <a:pt x="44452" y="9698"/>
                  </a:lnTo>
                  <a:lnTo>
                    <a:pt x="48621" y="10137"/>
                  </a:lnTo>
                  <a:lnTo>
                    <a:pt x="49674" y="10181"/>
                  </a:lnTo>
                  <a:lnTo>
                    <a:pt x="51868" y="9962"/>
                  </a:lnTo>
                  <a:lnTo>
                    <a:pt x="51912" y="9962"/>
                  </a:lnTo>
                  <a:lnTo>
                    <a:pt x="52438" y="9786"/>
                  </a:lnTo>
                  <a:lnTo>
                    <a:pt x="52526" y="9742"/>
                  </a:lnTo>
                  <a:lnTo>
                    <a:pt x="52570" y="9698"/>
                  </a:lnTo>
                  <a:lnTo>
                    <a:pt x="52570" y="9610"/>
                  </a:lnTo>
                  <a:lnTo>
                    <a:pt x="52570" y="9567"/>
                  </a:lnTo>
                  <a:lnTo>
                    <a:pt x="52526" y="9523"/>
                  </a:lnTo>
                  <a:lnTo>
                    <a:pt x="52482" y="9479"/>
                  </a:lnTo>
                  <a:lnTo>
                    <a:pt x="52394" y="9435"/>
                  </a:lnTo>
                  <a:lnTo>
                    <a:pt x="52350" y="9435"/>
                  </a:lnTo>
                  <a:lnTo>
                    <a:pt x="51824" y="9610"/>
                  </a:lnTo>
                  <a:lnTo>
                    <a:pt x="49674" y="9830"/>
                  </a:lnTo>
                  <a:lnTo>
                    <a:pt x="48621" y="9786"/>
                  </a:lnTo>
                  <a:lnTo>
                    <a:pt x="44496" y="9391"/>
                  </a:lnTo>
                  <a:lnTo>
                    <a:pt x="42872" y="8865"/>
                  </a:lnTo>
                  <a:lnTo>
                    <a:pt x="39625" y="7811"/>
                  </a:lnTo>
                  <a:lnTo>
                    <a:pt x="37299" y="6583"/>
                  </a:lnTo>
                  <a:lnTo>
                    <a:pt x="35983" y="5442"/>
                  </a:lnTo>
                  <a:lnTo>
                    <a:pt x="34930" y="4257"/>
                  </a:lnTo>
                  <a:lnTo>
                    <a:pt x="34930" y="4213"/>
                  </a:lnTo>
                  <a:lnTo>
                    <a:pt x="33218" y="3072"/>
                  </a:lnTo>
                  <a:lnTo>
                    <a:pt x="31200" y="1756"/>
                  </a:lnTo>
                  <a:lnTo>
                    <a:pt x="29050" y="439"/>
                  </a:lnTo>
                  <a:lnTo>
                    <a:pt x="29006" y="439"/>
                  </a:lnTo>
                  <a:lnTo>
                    <a:pt x="28216" y="220"/>
                  </a:lnTo>
                  <a:lnTo>
                    <a:pt x="28172" y="176"/>
                  </a:lnTo>
                  <a:lnTo>
                    <a:pt x="2672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47"/>
            <p:cNvSpPr/>
            <p:nvPr/>
          </p:nvSpPr>
          <p:spPr>
            <a:xfrm>
              <a:off x="5828500" y="4381775"/>
              <a:ext cx="1328500" cy="379600"/>
            </a:xfrm>
            <a:custGeom>
              <a:avLst/>
              <a:gdLst/>
              <a:ahLst/>
              <a:cxnLst/>
              <a:rect l="l" t="t" r="r" b="b"/>
              <a:pathLst>
                <a:path w="53140" h="15184" extrusionOk="0">
                  <a:moveTo>
                    <a:pt x="25319" y="1"/>
                  </a:moveTo>
                  <a:lnTo>
                    <a:pt x="24749" y="45"/>
                  </a:lnTo>
                  <a:lnTo>
                    <a:pt x="22643" y="527"/>
                  </a:lnTo>
                  <a:lnTo>
                    <a:pt x="22599" y="527"/>
                  </a:lnTo>
                  <a:lnTo>
                    <a:pt x="20054" y="1449"/>
                  </a:lnTo>
                  <a:lnTo>
                    <a:pt x="19966" y="1493"/>
                  </a:lnTo>
                  <a:lnTo>
                    <a:pt x="18649" y="3292"/>
                  </a:lnTo>
                  <a:lnTo>
                    <a:pt x="18649" y="3336"/>
                  </a:lnTo>
                  <a:lnTo>
                    <a:pt x="17991" y="4520"/>
                  </a:lnTo>
                  <a:lnTo>
                    <a:pt x="17289" y="5310"/>
                  </a:lnTo>
                  <a:lnTo>
                    <a:pt x="15490" y="6978"/>
                  </a:lnTo>
                  <a:lnTo>
                    <a:pt x="14437" y="7724"/>
                  </a:lnTo>
                  <a:lnTo>
                    <a:pt x="13779" y="7899"/>
                  </a:lnTo>
                  <a:lnTo>
                    <a:pt x="9917" y="8601"/>
                  </a:lnTo>
                  <a:lnTo>
                    <a:pt x="9873" y="8601"/>
                  </a:lnTo>
                  <a:lnTo>
                    <a:pt x="8908" y="8996"/>
                  </a:lnTo>
                  <a:lnTo>
                    <a:pt x="8864" y="8996"/>
                  </a:lnTo>
                  <a:lnTo>
                    <a:pt x="7855" y="9611"/>
                  </a:lnTo>
                  <a:lnTo>
                    <a:pt x="7811" y="9611"/>
                  </a:lnTo>
                  <a:lnTo>
                    <a:pt x="6933" y="10488"/>
                  </a:lnTo>
                  <a:lnTo>
                    <a:pt x="6889" y="10532"/>
                  </a:lnTo>
                  <a:lnTo>
                    <a:pt x="6187" y="11717"/>
                  </a:lnTo>
                  <a:lnTo>
                    <a:pt x="6187" y="11761"/>
                  </a:lnTo>
                  <a:lnTo>
                    <a:pt x="5090" y="14701"/>
                  </a:lnTo>
                  <a:lnTo>
                    <a:pt x="2457" y="14832"/>
                  </a:lnTo>
                  <a:lnTo>
                    <a:pt x="220" y="13999"/>
                  </a:lnTo>
                  <a:lnTo>
                    <a:pt x="88" y="13999"/>
                  </a:lnTo>
                  <a:lnTo>
                    <a:pt x="44" y="14042"/>
                  </a:lnTo>
                  <a:lnTo>
                    <a:pt x="0" y="14086"/>
                  </a:lnTo>
                  <a:lnTo>
                    <a:pt x="0" y="14174"/>
                  </a:lnTo>
                  <a:lnTo>
                    <a:pt x="0" y="14218"/>
                  </a:lnTo>
                  <a:lnTo>
                    <a:pt x="44" y="14306"/>
                  </a:lnTo>
                  <a:lnTo>
                    <a:pt x="132" y="14306"/>
                  </a:lnTo>
                  <a:lnTo>
                    <a:pt x="2370" y="15183"/>
                  </a:lnTo>
                  <a:lnTo>
                    <a:pt x="2457" y="15183"/>
                  </a:lnTo>
                  <a:lnTo>
                    <a:pt x="5222" y="15052"/>
                  </a:lnTo>
                  <a:lnTo>
                    <a:pt x="5310" y="15008"/>
                  </a:lnTo>
                  <a:lnTo>
                    <a:pt x="5397" y="14920"/>
                  </a:lnTo>
                  <a:lnTo>
                    <a:pt x="6494" y="11892"/>
                  </a:lnTo>
                  <a:lnTo>
                    <a:pt x="7197" y="10708"/>
                  </a:lnTo>
                  <a:lnTo>
                    <a:pt x="8074" y="9918"/>
                  </a:lnTo>
                  <a:lnTo>
                    <a:pt x="9040" y="9303"/>
                  </a:lnTo>
                  <a:lnTo>
                    <a:pt x="10005" y="8952"/>
                  </a:lnTo>
                  <a:lnTo>
                    <a:pt x="13866" y="8250"/>
                  </a:lnTo>
                  <a:lnTo>
                    <a:pt x="14569" y="8031"/>
                  </a:lnTo>
                  <a:lnTo>
                    <a:pt x="14612" y="8031"/>
                  </a:lnTo>
                  <a:lnTo>
                    <a:pt x="15709" y="7285"/>
                  </a:lnTo>
                  <a:lnTo>
                    <a:pt x="15709" y="7241"/>
                  </a:lnTo>
                  <a:lnTo>
                    <a:pt x="17552" y="5574"/>
                  </a:lnTo>
                  <a:lnTo>
                    <a:pt x="18254" y="4740"/>
                  </a:lnTo>
                  <a:lnTo>
                    <a:pt x="18298" y="4696"/>
                  </a:lnTo>
                  <a:lnTo>
                    <a:pt x="18957" y="3511"/>
                  </a:lnTo>
                  <a:lnTo>
                    <a:pt x="20229" y="1756"/>
                  </a:lnTo>
                  <a:lnTo>
                    <a:pt x="22730" y="878"/>
                  </a:lnTo>
                  <a:lnTo>
                    <a:pt x="24793" y="396"/>
                  </a:lnTo>
                  <a:lnTo>
                    <a:pt x="25319" y="352"/>
                  </a:lnTo>
                  <a:lnTo>
                    <a:pt x="27996" y="1054"/>
                  </a:lnTo>
                  <a:lnTo>
                    <a:pt x="31506" y="2985"/>
                  </a:lnTo>
                  <a:lnTo>
                    <a:pt x="33788" y="4345"/>
                  </a:lnTo>
                  <a:lnTo>
                    <a:pt x="33788" y="4389"/>
                  </a:lnTo>
                  <a:lnTo>
                    <a:pt x="35543" y="5135"/>
                  </a:lnTo>
                  <a:lnTo>
                    <a:pt x="36991" y="6627"/>
                  </a:lnTo>
                  <a:lnTo>
                    <a:pt x="39142" y="8162"/>
                  </a:lnTo>
                  <a:lnTo>
                    <a:pt x="40107" y="9216"/>
                  </a:lnTo>
                  <a:lnTo>
                    <a:pt x="40151" y="9259"/>
                  </a:lnTo>
                  <a:lnTo>
                    <a:pt x="42696" y="10181"/>
                  </a:lnTo>
                  <a:lnTo>
                    <a:pt x="44671" y="10751"/>
                  </a:lnTo>
                  <a:lnTo>
                    <a:pt x="44714" y="10795"/>
                  </a:lnTo>
                  <a:lnTo>
                    <a:pt x="48751" y="11190"/>
                  </a:lnTo>
                  <a:lnTo>
                    <a:pt x="48795" y="11190"/>
                  </a:lnTo>
                  <a:lnTo>
                    <a:pt x="51340" y="11102"/>
                  </a:lnTo>
                  <a:lnTo>
                    <a:pt x="52086" y="11190"/>
                  </a:lnTo>
                  <a:lnTo>
                    <a:pt x="52174" y="11190"/>
                  </a:lnTo>
                  <a:lnTo>
                    <a:pt x="53008" y="10927"/>
                  </a:lnTo>
                  <a:lnTo>
                    <a:pt x="53096" y="10883"/>
                  </a:lnTo>
                  <a:lnTo>
                    <a:pt x="53140" y="10839"/>
                  </a:lnTo>
                  <a:lnTo>
                    <a:pt x="53140" y="10795"/>
                  </a:lnTo>
                  <a:lnTo>
                    <a:pt x="53140" y="10708"/>
                  </a:lnTo>
                  <a:lnTo>
                    <a:pt x="53096" y="10664"/>
                  </a:lnTo>
                  <a:lnTo>
                    <a:pt x="53052" y="10620"/>
                  </a:lnTo>
                  <a:lnTo>
                    <a:pt x="53008" y="10576"/>
                  </a:lnTo>
                  <a:lnTo>
                    <a:pt x="52920" y="10576"/>
                  </a:lnTo>
                  <a:lnTo>
                    <a:pt x="52130" y="10839"/>
                  </a:lnTo>
                  <a:lnTo>
                    <a:pt x="51384" y="10751"/>
                  </a:lnTo>
                  <a:lnTo>
                    <a:pt x="51340" y="10751"/>
                  </a:lnTo>
                  <a:lnTo>
                    <a:pt x="48795" y="10839"/>
                  </a:lnTo>
                  <a:lnTo>
                    <a:pt x="44758" y="10444"/>
                  </a:lnTo>
                  <a:lnTo>
                    <a:pt x="42828" y="9874"/>
                  </a:lnTo>
                  <a:lnTo>
                    <a:pt x="40326" y="8952"/>
                  </a:lnTo>
                  <a:lnTo>
                    <a:pt x="39361" y="7899"/>
                  </a:lnTo>
                  <a:lnTo>
                    <a:pt x="39361" y="7855"/>
                  </a:lnTo>
                  <a:lnTo>
                    <a:pt x="37211" y="6363"/>
                  </a:lnTo>
                  <a:lnTo>
                    <a:pt x="35763" y="4871"/>
                  </a:lnTo>
                  <a:lnTo>
                    <a:pt x="35719" y="4828"/>
                  </a:lnTo>
                  <a:lnTo>
                    <a:pt x="33964" y="4038"/>
                  </a:lnTo>
                  <a:lnTo>
                    <a:pt x="31682" y="2677"/>
                  </a:lnTo>
                  <a:lnTo>
                    <a:pt x="28128" y="747"/>
                  </a:lnTo>
                  <a:lnTo>
                    <a:pt x="28128" y="703"/>
                  </a:lnTo>
                  <a:lnTo>
                    <a:pt x="2536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47"/>
            <p:cNvSpPr/>
            <p:nvPr/>
          </p:nvSpPr>
          <p:spPr>
            <a:xfrm>
              <a:off x="5680400" y="4855700"/>
              <a:ext cx="42800" cy="15375"/>
            </a:xfrm>
            <a:custGeom>
              <a:avLst/>
              <a:gdLst/>
              <a:ahLst/>
              <a:cxnLst/>
              <a:rect l="l" t="t" r="r" b="b"/>
              <a:pathLst>
                <a:path w="1712" h="615" extrusionOk="0">
                  <a:moveTo>
                    <a:pt x="88" y="0"/>
                  </a:moveTo>
                  <a:lnTo>
                    <a:pt x="0" y="44"/>
                  </a:lnTo>
                  <a:lnTo>
                    <a:pt x="0" y="132"/>
                  </a:lnTo>
                  <a:lnTo>
                    <a:pt x="0" y="176"/>
                  </a:lnTo>
                  <a:lnTo>
                    <a:pt x="0" y="263"/>
                  </a:lnTo>
                  <a:lnTo>
                    <a:pt x="44" y="307"/>
                  </a:lnTo>
                  <a:lnTo>
                    <a:pt x="132" y="307"/>
                  </a:lnTo>
                  <a:lnTo>
                    <a:pt x="1492" y="614"/>
                  </a:lnTo>
                  <a:lnTo>
                    <a:pt x="1536" y="614"/>
                  </a:lnTo>
                  <a:lnTo>
                    <a:pt x="1668" y="570"/>
                  </a:lnTo>
                  <a:lnTo>
                    <a:pt x="1712" y="483"/>
                  </a:lnTo>
                  <a:lnTo>
                    <a:pt x="1712" y="395"/>
                  </a:lnTo>
                  <a:lnTo>
                    <a:pt x="1668" y="351"/>
                  </a:lnTo>
                  <a:lnTo>
                    <a:pt x="1624" y="307"/>
                  </a:lnTo>
                  <a:lnTo>
                    <a:pt x="1580" y="263"/>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47"/>
            <p:cNvSpPr/>
            <p:nvPr/>
          </p:nvSpPr>
          <p:spPr>
            <a:xfrm>
              <a:off x="5660650" y="4828275"/>
              <a:ext cx="138250" cy="42800"/>
            </a:xfrm>
            <a:custGeom>
              <a:avLst/>
              <a:gdLst/>
              <a:ahLst/>
              <a:cxnLst/>
              <a:rect l="l" t="t" r="r" b="b"/>
              <a:pathLst>
                <a:path w="5530" h="1712" extrusionOk="0">
                  <a:moveTo>
                    <a:pt x="659" y="0"/>
                  </a:moveTo>
                  <a:lnTo>
                    <a:pt x="132" y="132"/>
                  </a:lnTo>
                  <a:lnTo>
                    <a:pt x="44" y="176"/>
                  </a:lnTo>
                  <a:lnTo>
                    <a:pt x="0" y="219"/>
                  </a:lnTo>
                  <a:lnTo>
                    <a:pt x="0" y="307"/>
                  </a:lnTo>
                  <a:lnTo>
                    <a:pt x="0" y="351"/>
                  </a:lnTo>
                  <a:lnTo>
                    <a:pt x="0" y="439"/>
                  </a:lnTo>
                  <a:lnTo>
                    <a:pt x="88" y="483"/>
                  </a:lnTo>
                  <a:lnTo>
                    <a:pt x="220" y="483"/>
                  </a:lnTo>
                  <a:lnTo>
                    <a:pt x="703" y="351"/>
                  </a:lnTo>
                  <a:lnTo>
                    <a:pt x="3028" y="1141"/>
                  </a:lnTo>
                  <a:lnTo>
                    <a:pt x="5310" y="1711"/>
                  </a:lnTo>
                  <a:lnTo>
                    <a:pt x="5486" y="1711"/>
                  </a:lnTo>
                  <a:lnTo>
                    <a:pt x="5529" y="1580"/>
                  </a:lnTo>
                  <a:lnTo>
                    <a:pt x="5529" y="1536"/>
                  </a:lnTo>
                  <a:lnTo>
                    <a:pt x="5529" y="1448"/>
                  </a:lnTo>
                  <a:lnTo>
                    <a:pt x="5442" y="1404"/>
                  </a:lnTo>
                  <a:lnTo>
                    <a:pt x="5398" y="1360"/>
                  </a:lnTo>
                  <a:lnTo>
                    <a:pt x="3116" y="790"/>
                  </a:lnTo>
                  <a:lnTo>
                    <a:pt x="74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47"/>
            <p:cNvSpPr/>
            <p:nvPr/>
          </p:nvSpPr>
          <p:spPr>
            <a:xfrm>
              <a:off x="5656250" y="4808525"/>
              <a:ext cx="208475" cy="60350"/>
            </a:xfrm>
            <a:custGeom>
              <a:avLst/>
              <a:gdLst/>
              <a:ahLst/>
              <a:cxnLst/>
              <a:rect l="l" t="t" r="r" b="b"/>
              <a:pathLst>
                <a:path w="8339" h="2414" extrusionOk="0">
                  <a:moveTo>
                    <a:pt x="1317" y="0"/>
                  </a:moveTo>
                  <a:lnTo>
                    <a:pt x="528" y="132"/>
                  </a:lnTo>
                  <a:lnTo>
                    <a:pt x="484" y="132"/>
                  </a:lnTo>
                  <a:lnTo>
                    <a:pt x="133" y="263"/>
                  </a:lnTo>
                  <a:lnTo>
                    <a:pt x="89" y="307"/>
                  </a:lnTo>
                  <a:lnTo>
                    <a:pt x="45" y="395"/>
                  </a:lnTo>
                  <a:lnTo>
                    <a:pt x="1" y="439"/>
                  </a:lnTo>
                  <a:lnTo>
                    <a:pt x="45" y="527"/>
                  </a:lnTo>
                  <a:lnTo>
                    <a:pt x="45" y="571"/>
                  </a:lnTo>
                  <a:lnTo>
                    <a:pt x="133" y="614"/>
                  </a:lnTo>
                  <a:lnTo>
                    <a:pt x="264" y="614"/>
                  </a:lnTo>
                  <a:lnTo>
                    <a:pt x="571" y="483"/>
                  </a:lnTo>
                  <a:lnTo>
                    <a:pt x="1361" y="351"/>
                  </a:lnTo>
                  <a:lnTo>
                    <a:pt x="3511" y="878"/>
                  </a:lnTo>
                  <a:lnTo>
                    <a:pt x="5837" y="1843"/>
                  </a:lnTo>
                  <a:lnTo>
                    <a:pt x="7724" y="2326"/>
                  </a:lnTo>
                  <a:lnTo>
                    <a:pt x="8163" y="2414"/>
                  </a:lnTo>
                  <a:lnTo>
                    <a:pt x="8207" y="2414"/>
                  </a:lnTo>
                  <a:lnTo>
                    <a:pt x="8294" y="2370"/>
                  </a:lnTo>
                  <a:lnTo>
                    <a:pt x="8338" y="2238"/>
                  </a:lnTo>
                  <a:lnTo>
                    <a:pt x="8338" y="2194"/>
                  </a:lnTo>
                  <a:lnTo>
                    <a:pt x="8338" y="2106"/>
                  </a:lnTo>
                  <a:lnTo>
                    <a:pt x="8294" y="2063"/>
                  </a:lnTo>
                  <a:lnTo>
                    <a:pt x="8207" y="2063"/>
                  </a:lnTo>
                  <a:lnTo>
                    <a:pt x="7812" y="1975"/>
                  </a:lnTo>
                  <a:lnTo>
                    <a:pt x="5969" y="1492"/>
                  </a:lnTo>
                  <a:lnTo>
                    <a:pt x="3643" y="571"/>
                  </a:lnTo>
                  <a:lnTo>
                    <a:pt x="3599" y="527"/>
                  </a:lnTo>
                  <a:lnTo>
                    <a:pt x="140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47"/>
            <p:cNvSpPr/>
            <p:nvPr/>
          </p:nvSpPr>
          <p:spPr>
            <a:xfrm>
              <a:off x="5636525" y="4793150"/>
              <a:ext cx="269875" cy="65850"/>
            </a:xfrm>
            <a:custGeom>
              <a:avLst/>
              <a:gdLst/>
              <a:ahLst/>
              <a:cxnLst/>
              <a:rect l="l" t="t" r="r" b="b"/>
              <a:pathLst>
                <a:path w="10795" h="2634" extrusionOk="0">
                  <a:moveTo>
                    <a:pt x="3072" y="1"/>
                  </a:moveTo>
                  <a:lnTo>
                    <a:pt x="1536" y="264"/>
                  </a:lnTo>
                  <a:lnTo>
                    <a:pt x="176" y="440"/>
                  </a:lnTo>
                  <a:lnTo>
                    <a:pt x="88" y="484"/>
                  </a:lnTo>
                  <a:lnTo>
                    <a:pt x="44" y="527"/>
                  </a:lnTo>
                  <a:lnTo>
                    <a:pt x="44" y="571"/>
                  </a:lnTo>
                  <a:lnTo>
                    <a:pt x="0" y="659"/>
                  </a:lnTo>
                  <a:lnTo>
                    <a:pt x="44" y="703"/>
                  </a:lnTo>
                  <a:lnTo>
                    <a:pt x="88" y="791"/>
                  </a:lnTo>
                  <a:lnTo>
                    <a:pt x="219" y="791"/>
                  </a:lnTo>
                  <a:lnTo>
                    <a:pt x="1580" y="615"/>
                  </a:lnTo>
                  <a:lnTo>
                    <a:pt x="3116" y="352"/>
                  </a:lnTo>
                  <a:lnTo>
                    <a:pt x="5617" y="1229"/>
                  </a:lnTo>
                  <a:lnTo>
                    <a:pt x="7899" y="1844"/>
                  </a:lnTo>
                  <a:lnTo>
                    <a:pt x="9698" y="2502"/>
                  </a:lnTo>
                  <a:lnTo>
                    <a:pt x="9742" y="2502"/>
                  </a:lnTo>
                  <a:lnTo>
                    <a:pt x="10575" y="2634"/>
                  </a:lnTo>
                  <a:lnTo>
                    <a:pt x="10619" y="2634"/>
                  </a:lnTo>
                  <a:lnTo>
                    <a:pt x="10751" y="2590"/>
                  </a:lnTo>
                  <a:lnTo>
                    <a:pt x="10795" y="2502"/>
                  </a:lnTo>
                  <a:lnTo>
                    <a:pt x="10795" y="2414"/>
                  </a:lnTo>
                  <a:lnTo>
                    <a:pt x="10751" y="2370"/>
                  </a:lnTo>
                  <a:lnTo>
                    <a:pt x="10707" y="2326"/>
                  </a:lnTo>
                  <a:lnTo>
                    <a:pt x="10663" y="2283"/>
                  </a:lnTo>
                  <a:lnTo>
                    <a:pt x="9829" y="2151"/>
                  </a:lnTo>
                  <a:lnTo>
                    <a:pt x="7986" y="1537"/>
                  </a:lnTo>
                  <a:lnTo>
                    <a:pt x="5748" y="878"/>
                  </a:lnTo>
                  <a:lnTo>
                    <a:pt x="315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47"/>
            <p:cNvSpPr/>
            <p:nvPr/>
          </p:nvSpPr>
          <p:spPr>
            <a:xfrm>
              <a:off x="5527900" y="5054250"/>
              <a:ext cx="528800" cy="40600"/>
            </a:xfrm>
            <a:custGeom>
              <a:avLst/>
              <a:gdLst/>
              <a:ahLst/>
              <a:cxnLst/>
              <a:rect l="l" t="t" r="r" b="b"/>
              <a:pathLst>
                <a:path w="21152" h="1624" extrusionOk="0">
                  <a:moveTo>
                    <a:pt x="20976" y="0"/>
                  </a:moveTo>
                  <a:lnTo>
                    <a:pt x="16807" y="132"/>
                  </a:lnTo>
                  <a:lnTo>
                    <a:pt x="16719" y="132"/>
                  </a:lnTo>
                  <a:lnTo>
                    <a:pt x="15579" y="702"/>
                  </a:lnTo>
                  <a:lnTo>
                    <a:pt x="11147" y="527"/>
                  </a:lnTo>
                  <a:lnTo>
                    <a:pt x="8733" y="527"/>
                  </a:lnTo>
                  <a:lnTo>
                    <a:pt x="6188" y="790"/>
                  </a:lnTo>
                  <a:lnTo>
                    <a:pt x="3116" y="1097"/>
                  </a:lnTo>
                  <a:lnTo>
                    <a:pt x="879" y="966"/>
                  </a:lnTo>
                  <a:lnTo>
                    <a:pt x="791" y="966"/>
                  </a:lnTo>
                  <a:lnTo>
                    <a:pt x="133" y="1273"/>
                  </a:lnTo>
                  <a:lnTo>
                    <a:pt x="45" y="1317"/>
                  </a:lnTo>
                  <a:lnTo>
                    <a:pt x="1" y="1361"/>
                  </a:lnTo>
                  <a:lnTo>
                    <a:pt x="1" y="1448"/>
                  </a:lnTo>
                  <a:lnTo>
                    <a:pt x="45" y="1492"/>
                  </a:lnTo>
                  <a:lnTo>
                    <a:pt x="89" y="1580"/>
                  </a:lnTo>
                  <a:lnTo>
                    <a:pt x="176" y="1624"/>
                  </a:lnTo>
                  <a:lnTo>
                    <a:pt x="264" y="1580"/>
                  </a:lnTo>
                  <a:lnTo>
                    <a:pt x="879" y="1317"/>
                  </a:lnTo>
                  <a:lnTo>
                    <a:pt x="3116" y="1448"/>
                  </a:lnTo>
                  <a:lnTo>
                    <a:pt x="3160" y="1448"/>
                  </a:lnTo>
                  <a:lnTo>
                    <a:pt x="6232" y="1141"/>
                  </a:lnTo>
                  <a:lnTo>
                    <a:pt x="8777" y="878"/>
                  </a:lnTo>
                  <a:lnTo>
                    <a:pt x="11147" y="878"/>
                  </a:lnTo>
                  <a:lnTo>
                    <a:pt x="15622" y="1053"/>
                  </a:lnTo>
                  <a:lnTo>
                    <a:pt x="15666" y="1010"/>
                  </a:lnTo>
                  <a:lnTo>
                    <a:pt x="16851" y="483"/>
                  </a:lnTo>
                  <a:lnTo>
                    <a:pt x="20976" y="351"/>
                  </a:lnTo>
                  <a:lnTo>
                    <a:pt x="21064" y="351"/>
                  </a:lnTo>
                  <a:lnTo>
                    <a:pt x="21107" y="308"/>
                  </a:lnTo>
                  <a:lnTo>
                    <a:pt x="21151" y="220"/>
                  </a:lnTo>
                  <a:lnTo>
                    <a:pt x="21151" y="176"/>
                  </a:lnTo>
                  <a:lnTo>
                    <a:pt x="21151" y="88"/>
                  </a:lnTo>
                  <a:lnTo>
                    <a:pt x="21107" y="44"/>
                  </a:lnTo>
                  <a:lnTo>
                    <a:pt x="209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47"/>
            <p:cNvSpPr/>
            <p:nvPr/>
          </p:nvSpPr>
          <p:spPr>
            <a:xfrm>
              <a:off x="5946975" y="5033400"/>
              <a:ext cx="121775" cy="18675"/>
            </a:xfrm>
            <a:custGeom>
              <a:avLst/>
              <a:gdLst/>
              <a:ahLst/>
              <a:cxnLst/>
              <a:rect l="l" t="t" r="r" b="b"/>
              <a:pathLst>
                <a:path w="4871" h="747" extrusionOk="0">
                  <a:moveTo>
                    <a:pt x="4695" y="1"/>
                  </a:moveTo>
                  <a:lnTo>
                    <a:pt x="1010" y="88"/>
                  </a:lnTo>
                  <a:lnTo>
                    <a:pt x="966" y="88"/>
                  </a:lnTo>
                  <a:lnTo>
                    <a:pt x="132" y="396"/>
                  </a:lnTo>
                  <a:lnTo>
                    <a:pt x="44" y="439"/>
                  </a:lnTo>
                  <a:lnTo>
                    <a:pt x="0" y="483"/>
                  </a:lnTo>
                  <a:lnTo>
                    <a:pt x="0" y="571"/>
                  </a:lnTo>
                  <a:lnTo>
                    <a:pt x="0" y="615"/>
                  </a:lnTo>
                  <a:lnTo>
                    <a:pt x="88" y="703"/>
                  </a:lnTo>
                  <a:lnTo>
                    <a:pt x="176" y="747"/>
                  </a:lnTo>
                  <a:lnTo>
                    <a:pt x="220" y="747"/>
                  </a:lnTo>
                  <a:lnTo>
                    <a:pt x="1053" y="439"/>
                  </a:lnTo>
                  <a:lnTo>
                    <a:pt x="4739" y="352"/>
                  </a:lnTo>
                  <a:lnTo>
                    <a:pt x="4783" y="352"/>
                  </a:lnTo>
                  <a:lnTo>
                    <a:pt x="4827" y="308"/>
                  </a:lnTo>
                  <a:lnTo>
                    <a:pt x="4871" y="264"/>
                  </a:lnTo>
                  <a:lnTo>
                    <a:pt x="4871" y="176"/>
                  </a:lnTo>
                  <a:lnTo>
                    <a:pt x="4871" y="88"/>
                  </a:lnTo>
                  <a:lnTo>
                    <a:pt x="4827" y="45"/>
                  </a:lnTo>
                  <a:lnTo>
                    <a:pt x="478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47"/>
            <p:cNvSpPr/>
            <p:nvPr/>
          </p:nvSpPr>
          <p:spPr>
            <a:xfrm>
              <a:off x="5962325" y="5012550"/>
              <a:ext cx="120700" cy="18675"/>
            </a:xfrm>
            <a:custGeom>
              <a:avLst/>
              <a:gdLst/>
              <a:ahLst/>
              <a:cxnLst/>
              <a:rect l="l" t="t" r="r" b="b"/>
              <a:pathLst>
                <a:path w="4828" h="747" extrusionOk="0">
                  <a:moveTo>
                    <a:pt x="4652" y="1"/>
                  </a:moveTo>
                  <a:lnTo>
                    <a:pt x="966" y="89"/>
                  </a:lnTo>
                  <a:lnTo>
                    <a:pt x="922" y="133"/>
                  </a:lnTo>
                  <a:lnTo>
                    <a:pt x="132" y="440"/>
                  </a:lnTo>
                  <a:lnTo>
                    <a:pt x="88" y="440"/>
                  </a:lnTo>
                  <a:lnTo>
                    <a:pt x="44" y="527"/>
                  </a:lnTo>
                  <a:lnTo>
                    <a:pt x="1" y="571"/>
                  </a:lnTo>
                  <a:lnTo>
                    <a:pt x="44" y="659"/>
                  </a:lnTo>
                  <a:lnTo>
                    <a:pt x="88" y="747"/>
                  </a:lnTo>
                  <a:lnTo>
                    <a:pt x="264" y="747"/>
                  </a:lnTo>
                  <a:lnTo>
                    <a:pt x="1010" y="440"/>
                  </a:lnTo>
                  <a:lnTo>
                    <a:pt x="4652" y="352"/>
                  </a:lnTo>
                  <a:lnTo>
                    <a:pt x="4696" y="352"/>
                  </a:lnTo>
                  <a:lnTo>
                    <a:pt x="4784" y="308"/>
                  </a:lnTo>
                  <a:lnTo>
                    <a:pt x="4784" y="220"/>
                  </a:lnTo>
                  <a:lnTo>
                    <a:pt x="4827" y="176"/>
                  </a:lnTo>
                  <a:lnTo>
                    <a:pt x="4784" y="89"/>
                  </a:lnTo>
                  <a:lnTo>
                    <a:pt x="4740" y="45"/>
                  </a:lnTo>
                  <a:lnTo>
                    <a:pt x="465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47"/>
            <p:cNvSpPr/>
            <p:nvPr/>
          </p:nvSpPr>
          <p:spPr>
            <a:xfrm>
              <a:off x="5977675" y="4991725"/>
              <a:ext cx="117425" cy="17575"/>
            </a:xfrm>
            <a:custGeom>
              <a:avLst/>
              <a:gdLst/>
              <a:ahLst/>
              <a:cxnLst/>
              <a:rect l="l" t="t" r="r" b="b"/>
              <a:pathLst>
                <a:path w="4697" h="703" extrusionOk="0">
                  <a:moveTo>
                    <a:pt x="4521" y="0"/>
                  </a:moveTo>
                  <a:lnTo>
                    <a:pt x="966" y="132"/>
                  </a:lnTo>
                  <a:lnTo>
                    <a:pt x="922" y="132"/>
                  </a:lnTo>
                  <a:lnTo>
                    <a:pt x="176" y="351"/>
                  </a:lnTo>
                  <a:lnTo>
                    <a:pt x="133" y="351"/>
                  </a:lnTo>
                  <a:lnTo>
                    <a:pt x="89" y="395"/>
                  </a:lnTo>
                  <a:lnTo>
                    <a:pt x="45" y="439"/>
                  </a:lnTo>
                  <a:lnTo>
                    <a:pt x="1" y="527"/>
                  </a:lnTo>
                  <a:lnTo>
                    <a:pt x="1" y="571"/>
                  </a:lnTo>
                  <a:lnTo>
                    <a:pt x="89" y="658"/>
                  </a:lnTo>
                  <a:lnTo>
                    <a:pt x="176" y="702"/>
                  </a:lnTo>
                  <a:lnTo>
                    <a:pt x="220" y="702"/>
                  </a:lnTo>
                  <a:lnTo>
                    <a:pt x="1010" y="483"/>
                  </a:lnTo>
                  <a:lnTo>
                    <a:pt x="4521" y="351"/>
                  </a:lnTo>
                  <a:lnTo>
                    <a:pt x="4608" y="351"/>
                  </a:lnTo>
                  <a:lnTo>
                    <a:pt x="4652" y="307"/>
                  </a:lnTo>
                  <a:lnTo>
                    <a:pt x="4696" y="263"/>
                  </a:lnTo>
                  <a:lnTo>
                    <a:pt x="4696" y="176"/>
                  </a:lnTo>
                  <a:lnTo>
                    <a:pt x="4652" y="88"/>
                  </a:lnTo>
                  <a:lnTo>
                    <a:pt x="4652" y="44"/>
                  </a:lnTo>
                  <a:lnTo>
                    <a:pt x="456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47"/>
            <p:cNvSpPr/>
            <p:nvPr/>
          </p:nvSpPr>
          <p:spPr>
            <a:xfrm>
              <a:off x="6019375" y="4955525"/>
              <a:ext cx="16475" cy="9900"/>
            </a:xfrm>
            <a:custGeom>
              <a:avLst/>
              <a:gdLst/>
              <a:ahLst/>
              <a:cxnLst/>
              <a:rect l="l" t="t" r="r" b="b"/>
              <a:pathLst>
                <a:path w="659" h="396" extrusionOk="0">
                  <a:moveTo>
                    <a:pt x="439" y="0"/>
                  </a:moveTo>
                  <a:lnTo>
                    <a:pt x="132" y="44"/>
                  </a:lnTo>
                  <a:lnTo>
                    <a:pt x="44" y="88"/>
                  </a:lnTo>
                  <a:lnTo>
                    <a:pt x="0" y="132"/>
                  </a:lnTo>
                  <a:lnTo>
                    <a:pt x="0" y="220"/>
                  </a:lnTo>
                  <a:lnTo>
                    <a:pt x="0" y="263"/>
                  </a:lnTo>
                  <a:lnTo>
                    <a:pt x="44" y="395"/>
                  </a:lnTo>
                  <a:lnTo>
                    <a:pt x="220" y="395"/>
                  </a:lnTo>
                  <a:lnTo>
                    <a:pt x="527" y="307"/>
                  </a:lnTo>
                  <a:lnTo>
                    <a:pt x="571" y="307"/>
                  </a:lnTo>
                  <a:lnTo>
                    <a:pt x="615" y="263"/>
                  </a:lnTo>
                  <a:lnTo>
                    <a:pt x="659" y="176"/>
                  </a:lnTo>
                  <a:lnTo>
                    <a:pt x="659" y="132"/>
                  </a:lnTo>
                  <a:lnTo>
                    <a:pt x="615" y="44"/>
                  </a:lnTo>
                  <a:lnTo>
                    <a:pt x="57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47"/>
            <p:cNvSpPr/>
            <p:nvPr/>
          </p:nvSpPr>
          <p:spPr>
            <a:xfrm>
              <a:off x="6024850" y="4934675"/>
              <a:ext cx="25275" cy="13175"/>
            </a:xfrm>
            <a:custGeom>
              <a:avLst/>
              <a:gdLst/>
              <a:ahLst/>
              <a:cxnLst/>
              <a:rect l="l" t="t" r="r" b="b"/>
              <a:pathLst>
                <a:path w="1011" h="527" extrusionOk="0">
                  <a:moveTo>
                    <a:pt x="835" y="0"/>
                  </a:moveTo>
                  <a:lnTo>
                    <a:pt x="132" y="176"/>
                  </a:lnTo>
                  <a:lnTo>
                    <a:pt x="89" y="220"/>
                  </a:lnTo>
                  <a:lnTo>
                    <a:pt x="45" y="264"/>
                  </a:lnTo>
                  <a:lnTo>
                    <a:pt x="1" y="351"/>
                  </a:lnTo>
                  <a:lnTo>
                    <a:pt x="1" y="395"/>
                  </a:lnTo>
                  <a:lnTo>
                    <a:pt x="89" y="483"/>
                  </a:lnTo>
                  <a:lnTo>
                    <a:pt x="176" y="527"/>
                  </a:lnTo>
                  <a:lnTo>
                    <a:pt x="220" y="527"/>
                  </a:lnTo>
                  <a:lnTo>
                    <a:pt x="922" y="351"/>
                  </a:lnTo>
                  <a:lnTo>
                    <a:pt x="966" y="308"/>
                  </a:lnTo>
                  <a:lnTo>
                    <a:pt x="1010" y="264"/>
                  </a:lnTo>
                  <a:lnTo>
                    <a:pt x="1010" y="220"/>
                  </a:lnTo>
                  <a:lnTo>
                    <a:pt x="1010" y="132"/>
                  </a:lnTo>
                  <a:lnTo>
                    <a:pt x="1010" y="88"/>
                  </a:lnTo>
                  <a:lnTo>
                    <a:pt x="966" y="44"/>
                  </a:lnTo>
                  <a:lnTo>
                    <a:pt x="87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47"/>
            <p:cNvSpPr/>
            <p:nvPr/>
          </p:nvSpPr>
          <p:spPr>
            <a:xfrm>
              <a:off x="6041325" y="4908350"/>
              <a:ext cx="165650" cy="19775"/>
            </a:xfrm>
            <a:custGeom>
              <a:avLst/>
              <a:gdLst/>
              <a:ahLst/>
              <a:cxnLst/>
              <a:rect l="l" t="t" r="r" b="b"/>
              <a:pathLst>
                <a:path w="6626" h="791" extrusionOk="0">
                  <a:moveTo>
                    <a:pt x="6450" y="0"/>
                  </a:moveTo>
                  <a:lnTo>
                    <a:pt x="790" y="264"/>
                  </a:lnTo>
                  <a:lnTo>
                    <a:pt x="746" y="264"/>
                  </a:lnTo>
                  <a:lnTo>
                    <a:pt x="132" y="439"/>
                  </a:lnTo>
                  <a:lnTo>
                    <a:pt x="88" y="483"/>
                  </a:lnTo>
                  <a:lnTo>
                    <a:pt x="44" y="527"/>
                  </a:lnTo>
                  <a:lnTo>
                    <a:pt x="0" y="571"/>
                  </a:lnTo>
                  <a:lnTo>
                    <a:pt x="0" y="658"/>
                  </a:lnTo>
                  <a:lnTo>
                    <a:pt x="88" y="746"/>
                  </a:lnTo>
                  <a:lnTo>
                    <a:pt x="176" y="790"/>
                  </a:lnTo>
                  <a:lnTo>
                    <a:pt x="219" y="790"/>
                  </a:lnTo>
                  <a:lnTo>
                    <a:pt x="834" y="615"/>
                  </a:lnTo>
                  <a:lnTo>
                    <a:pt x="6450" y="351"/>
                  </a:lnTo>
                  <a:lnTo>
                    <a:pt x="6538" y="307"/>
                  </a:lnTo>
                  <a:lnTo>
                    <a:pt x="6582" y="307"/>
                  </a:lnTo>
                  <a:lnTo>
                    <a:pt x="6626" y="220"/>
                  </a:lnTo>
                  <a:lnTo>
                    <a:pt x="6626" y="176"/>
                  </a:lnTo>
                  <a:lnTo>
                    <a:pt x="6626" y="88"/>
                  </a:lnTo>
                  <a:lnTo>
                    <a:pt x="6582" y="44"/>
                  </a:lnTo>
                  <a:lnTo>
                    <a:pt x="649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47"/>
            <p:cNvSpPr/>
            <p:nvPr/>
          </p:nvSpPr>
          <p:spPr>
            <a:xfrm>
              <a:off x="6046800" y="4887500"/>
              <a:ext cx="165675" cy="23075"/>
            </a:xfrm>
            <a:custGeom>
              <a:avLst/>
              <a:gdLst/>
              <a:ahLst/>
              <a:cxnLst/>
              <a:rect l="l" t="t" r="r" b="b"/>
              <a:pathLst>
                <a:path w="6627" h="923" extrusionOk="0">
                  <a:moveTo>
                    <a:pt x="6407" y="1"/>
                  </a:moveTo>
                  <a:lnTo>
                    <a:pt x="2545" y="88"/>
                  </a:lnTo>
                  <a:lnTo>
                    <a:pt x="1141" y="308"/>
                  </a:lnTo>
                  <a:lnTo>
                    <a:pt x="1097" y="308"/>
                  </a:lnTo>
                  <a:lnTo>
                    <a:pt x="132" y="571"/>
                  </a:lnTo>
                  <a:lnTo>
                    <a:pt x="88" y="615"/>
                  </a:lnTo>
                  <a:lnTo>
                    <a:pt x="44" y="659"/>
                  </a:lnTo>
                  <a:lnTo>
                    <a:pt x="0" y="703"/>
                  </a:lnTo>
                  <a:lnTo>
                    <a:pt x="44" y="790"/>
                  </a:lnTo>
                  <a:lnTo>
                    <a:pt x="88" y="878"/>
                  </a:lnTo>
                  <a:lnTo>
                    <a:pt x="176" y="922"/>
                  </a:lnTo>
                  <a:lnTo>
                    <a:pt x="264" y="922"/>
                  </a:lnTo>
                  <a:lnTo>
                    <a:pt x="1185" y="615"/>
                  </a:lnTo>
                  <a:lnTo>
                    <a:pt x="2589" y="439"/>
                  </a:lnTo>
                  <a:lnTo>
                    <a:pt x="6451" y="352"/>
                  </a:lnTo>
                  <a:lnTo>
                    <a:pt x="6495" y="308"/>
                  </a:lnTo>
                  <a:lnTo>
                    <a:pt x="6539" y="264"/>
                  </a:lnTo>
                  <a:lnTo>
                    <a:pt x="6582" y="220"/>
                  </a:lnTo>
                  <a:lnTo>
                    <a:pt x="6626" y="132"/>
                  </a:lnTo>
                  <a:lnTo>
                    <a:pt x="6582" y="88"/>
                  </a:lnTo>
                  <a:lnTo>
                    <a:pt x="6539" y="44"/>
                  </a:lnTo>
                  <a:lnTo>
                    <a:pt x="640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47"/>
            <p:cNvSpPr/>
            <p:nvPr/>
          </p:nvSpPr>
          <p:spPr>
            <a:xfrm>
              <a:off x="6097250" y="4844725"/>
              <a:ext cx="125100" cy="18675"/>
            </a:xfrm>
            <a:custGeom>
              <a:avLst/>
              <a:gdLst/>
              <a:ahLst/>
              <a:cxnLst/>
              <a:rect l="l" t="t" r="r" b="b"/>
              <a:pathLst>
                <a:path w="5004" h="747" extrusionOk="0">
                  <a:moveTo>
                    <a:pt x="4828" y="0"/>
                  </a:moveTo>
                  <a:lnTo>
                    <a:pt x="1756" y="132"/>
                  </a:lnTo>
                  <a:lnTo>
                    <a:pt x="308" y="351"/>
                  </a:lnTo>
                  <a:lnTo>
                    <a:pt x="264" y="351"/>
                  </a:lnTo>
                  <a:lnTo>
                    <a:pt x="89" y="439"/>
                  </a:lnTo>
                  <a:lnTo>
                    <a:pt x="45" y="439"/>
                  </a:lnTo>
                  <a:lnTo>
                    <a:pt x="1" y="527"/>
                  </a:lnTo>
                  <a:lnTo>
                    <a:pt x="1" y="571"/>
                  </a:lnTo>
                  <a:lnTo>
                    <a:pt x="1" y="658"/>
                  </a:lnTo>
                  <a:lnTo>
                    <a:pt x="89" y="746"/>
                  </a:lnTo>
                  <a:lnTo>
                    <a:pt x="220" y="746"/>
                  </a:lnTo>
                  <a:lnTo>
                    <a:pt x="352" y="702"/>
                  </a:lnTo>
                  <a:lnTo>
                    <a:pt x="1800" y="483"/>
                  </a:lnTo>
                  <a:lnTo>
                    <a:pt x="4828" y="351"/>
                  </a:lnTo>
                  <a:lnTo>
                    <a:pt x="4916" y="351"/>
                  </a:lnTo>
                  <a:lnTo>
                    <a:pt x="4959" y="307"/>
                  </a:lnTo>
                  <a:lnTo>
                    <a:pt x="5003" y="263"/>
                  </a:lnTo>
                  <a:lnTo>
                    <a:pt x="5003" y="176"/>
                  </a:lnTo>
                  <a:lnTo>
                    <a:pt x="5003" y="132"/>
                  </a:lnTo>
                  <a:lnTo>
                    <a:pt x="4959" y="44"/>
                  </a:lnTo>
                  <a:lnTo>
                    <a:pt x="4872" y="44"/>
                  </a:lnTo>
                  <a:lnTo>
                    <a:pt x="482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47"/>
            <p:cNvSpPr/>
            <p:nvPr/>
          </p:nvSpPr>
          <p:spPr>
            <a:xfrm>
              <a:off x="6107125" y="4824975"/>
              <a:ext cx="120700" cy="20875"/>
            </a:xfrm>
            <a:custGeom>
              <a:avLst/>
              <a:gdLst/>
              <a:ahLst/>
              <a:cxnLst/>
              <a:rect l="l" t="t" r="r" b="b"/>
              <a:pathLst>
                <a:path w="4828" h="835" extrusionOk="0">
                  <a:moveTo>
                    <a:pt x="4652" y="0"/>
                  </a:moveTo>
                  <a:lnTo>
                    <a:pt x="2019" y="132"/>
                  </a:lnTo>
                  <a:lnTo>
                    <a:pt x="484" y="351"/>
                  </a:lnTo>
                  <a:lnTo>
                    <a:pt x="440" y="351"/>
                  </a:lnTo>
                  <a:lnTo>
                    <a:pt x="89" y="483"/>
                  </a:lnTo>
                  <a:lnTo>
                    <a:pt x="45" y="527"/>
                  </a:lnTo>
                  <a:lnTo>
                    <a:pt x="1" y="571"/>
                  </a:lnTo>
                  <a:lnTo>
                    <a:pt x="1" y="659"/>
                  </a:lnTo>
                  <a:lnTo>
                    <a:pt x="1" y="702"/>
                  </a:lnTo>
                  <a:lnTo>
                    <a:pt x="89" y="790"/>
                  </a:lnTo>
                  <a:lnTo>
                    <a:pt x="176" y="834"/>
                  </a:lnTo>
                  <a:lnTo>
                    <a:pt x="220" y="790"/>
                  </a:lnTo>
                  <a:lnTo>
                    <a:pt x="571" y="659"/>
                  </a:lnTo>
                  <a:lnTo>
                    <a:pt x="2063" y="483"/>
                  </a:lnTo>
                  <a:lnTo>
                    <a:pt x="4652" y="351"/>
                  </a:lnTo>
                  <a:lnTo>
                    <a:pt x="4696" y="351"/>
                  </a:lnTo>
                  <a:lnTo>
                    <a:pt x="4784" y="308"/>
                  </a:lnTo>
                  <a:lnTo>
                    <a:pt x="4784" y="220"/>
                  </a:lnTo>
                  <a:lnTo>
                    <a:pt x="4828" y="176"/>
                  </a:lnTo>
                  <a:lnTo>
                    <a:pt x="4784" y="88"/>
                  </a:lnTo>
                  <a:lnTo>
                    <a:pt x="4740" y="44"/>
                  </a:lnTo>
                  <a:lnTo>
                    <a:pt x="469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14;p47"/>
            <p:cNvSpPr/>
            <p:nvPr/>
          </p:nvSpPr>
          <p:spPr>
            <a:xfrm>
              <a:off x="6100550" y="4800825"/>
              <a:ext cx="161275" cy="30750"/>
            </a:xfrm>
            <a:custGeom>
              <a:avLst/>
              <a:gdLst/>
              <a:ahLst/>
              <a:cxnLst/>
              <a:rect l="l" t="t" r="r" b="b"/>
              <a:pathLst>
                <a:path w="6451" h="1230" extrusionOk="0">
                  <a:moveTo>
                    <a:pt x="6275" y="1"/>
                  </a:moveTo>
                  <a:lnTo>
                    <a:pt x="2897" y="264"/>
                  </a:lnTo>
                  <a:lnTo>
                    <a:pt x="1361" y="484"/>
                  </a:lnTo>
                  <a:lnTo>
                    <a:pt x="1317" y="484"/>
                  </a:lnTo>
                  <a:lnTo>
                    <a:pt x="132" y="922"/>
                  </a:lnTo>
                  <a:lnTo>
                    <a:pt x="44" y="922"/>
                  </a:lnTo>
                  <a:lnTo>
                    <a:pt x="1" y="1010"/>
                  </a:lnTo>
                  <a:lnTo>
                    <a:pt x="1" y="1054"/>
                  </a:lnTo>
                  <a:lnTo>
                    <a:pt x="1" y="1142"/>
                  </a:lnTo>
                  <a:lnTo>
                    <a:pt x="88" y="1230"/>
                  </a:lnTo>
                  <a:lnTo>
                    <a:pt x="220" y="1230"/>
                  </a:lnTo>
                  <a:lnTo>
                    <a:pt x="1405" y="835"/>
                  </a:lnTo>
                  <a:lnTo>
                    <a:pt x="2897" y="615"/>
                  </a:lnTo>
                  <a:lnTo>
                    <a:pt x="6275" y="352"/>
                  </a:lnTo>
                  <a:lnTo>
                    <a:pt x="6363" y="352"/>
                  </a:lnTo>
                  <a:lnTo>
                    <a:pt x="6407" y="308"/>
                  </a:lnTo>
                  <a:lnTo>
                    <a:pt x="6451" y="264"/>
                  </a:lnTo>
                  <a:lnTo>
                    <a:pt x="6451" y="177"/>
                  </a:lnTo>
                  <a:lnTo>
                    <a:pt x="6451" y="89"/>
                  </a:lnTo>
                  <a:lnTo>
                    <a:pt x="6407" y="45"/>
                  </a:lnTo>
                  <a:lnTo>
                    <a:pt x="627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315;p47"/>
            <p:cNvSpPr/>
            <p:nvPr/>
          </p:nvSpPr>
          <p:spPr>
            <a:xfrm>
              <a:off x="6098350" y="4774500"/>
              <a:ext cx="190900" cy="29650"/>
            </a:xfrm>
            <a:custGeom>
              <a:avLst/>
              <a:gdLst/>
              <a:ahLst/>
              <a:cxnLst/>
              <a:rect l="l" t="t" r="r" b="b"/>
              <a:pathLst>
                <a:path w="7636" h="1186" extrusionOk="0">
                  <a:moveTo>
                    <a:pt x="7417" y="1"/>
                  </a:moveTo>
                  <a:lnTo>
                    <a:pt x="5003" y="352"/>
                  </a:lnTo>
                  <a:lnTo>
                    <a:pt x="2370" y="484"/>
                  </a:lnTo>
                  <a:lnTo>
                    <a:pt x="352" y="747"/>
                  </a:lnTo>
                  <a:lnTo>
                    <a:pt x="264" y="747"/>
                  </a:lnTo>
                  <a:lnTo>
                    <a:pt x="89" y="835"/>
                  </a:lnTo>
                  <a:lnTo>
                    <a:pt x="45" y="878"/>
                  </a:lnTo>
                  <a:lnTo>
                    <a:pt x="1" y="966"/>
                  </a:lnTo>
                  <a:lnTo>
                    <a:pt x="1" y="1010"/>
                  </a:lnTo>
                  <a:lnTo>
                    <a:pt x="45" y="1098"/>
                  </a:lnTo>
                  <a:lnTo>
                    <a:pt x="89" y="1142"/>
                  </a:lnTo>
                  <a:lnTo>
                    <a:pt x="176" y="1186"/>
                  </a:lnTo>
                  <a:lnTo>
                    <a:pt x="264" y="1142"/>
                  </a:lnTo>
                  <a:lnTo>
                    <a:pt x="396" y="1098"/>
                  </a:lnTo>
                  <a:lnTo>
                    <a:pt x="2414" y="835"/>
                  </a:lnTo>
                  <a:lnTo>
                    <a:pt x="5047" y="703"/>
                  </a:lnTo>
                  <a:lnTo>
                    <a:pt x="7460" y="352"/>
                  </a:lnTo>
                  <a:lnTo>
                    <a:pt x="7548" y="352"/>
                  </a:lnTo>
                  <a:lnTo>
                    <a:pt x="7592" y="308"/>
                  </a:lnTo>
                  <a:lnTo>
                    <a:pt x="7636" y="220"/>
                  </a:lnTo>
                  <a:lnTo>
                    <a:pt x="7636" y="176"/>
                  </a:lnTo>
                  <a:lnTo>
                    <a:pt x="7592" y="89"/>
                  </a:lnTo>
                  <a:lnTo>
                    <a:pt x="7548" y="45"/>
                  </a:lnTo>
                  <a:lnTo>
                    <a:pt x="750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16;p47"/>
            <p:cNvSpPr/>
            <p:nvPr/>
          </p:nvSpPr>
          <p:spPr>
            <a:xfrm>
              <a:off x="6109325" y="4682350"/>
              <a:ext cx="523300" cy="91075"/>
            </a:xfrm>
            <a:custGeom>
              <a:avLst/>
              <a:gdLst/>
              <a:ahLst/>
              <a:cxnLst/>
              <a:rect l="l" t="t" r="r" b="b"/>
              <a:pathLst>
                <a:path w="20932" h="3643" extrusionOk="0">
                  <a:moveTo>
                    <a:pt x="20361" y="1"/>
                  </a:moveTo>
                  <a:lnTo>
                    <a:pt x="16412" y="352"/>
                  </a:lnTo>
                  <a:lnTo>
                    <a:pt x="10488" y="835"/>
                  </a:lnTo>
                  <a:lnTo>
                    <a:pt x="6100" y="1230"/>
                  </a:lnTo>
                  <a:lnTo>
                    <a:pt x="6056" y="1273"/>
                  </a:lnTo>
                  <a:lnTo>
                    <a:pt x="2765" y="2239"/>
                  </a:lnTo>
                  <a:lnTo>
                    <a:pt x="966" y="2590"/>
                  </a:lnTo>
                  <a:lnTo>
                    <a:pt x="878" y="2634"/>
                  </a:lnTo>
                  <a:lnTo>
                    <a:pt x="88" y="3292"/>
                  </a:lnTo>
                  <a:lnTo>
                    <a:pt x="44" y="3380"/>
                  </a:lnTo>
                  <a:lnTo>
                    <a:pt x="1" y="3424"/>
                  </a:lnTo>
                  <a:lnTo>
                    <a:pt x="1" y="3511"/>
                  </a:lnTo>
                  <a:lnTo>
                    <a:pt x="44" y="3555"/>
                  </a:lnTo>
                  <a:lnTo>
                    <a:pt x="88" y="3599"/>
                  </a:lnTo>
                  <a:lnTo>
                    <a:pt x="176" y="3643"/>
                  </a:lnTo>
                  <a:lnTo>
                    <a:pt x="308" y="3599"/>
                  </a:lnTo>
                  <a:lnTo>
                    <a:pt x="1098" y="2941"/>
                  </a:lnTo>
                  <a:lnTo>
                    <a:pt x="2853" y="2590"/>
                  </a:lnTo>
                  <a:lnTo>
                    <a:pt x="6144" y="1581"/>
                  </a:lnTo>
                  <a:lnTo>
                    <a:pt x="10488" y="1186"/>
                  </a:lnTo>
                  <a:lnTo>
                    <a:pt x="13647" y="922"/>
                  </a:lnTo>
                  <a:lnTo>
                    <a:pt x="16456" y="703"/>
                  </a:lnTo>
                  <a:lnTo>
                    <a:pt x="20361" y="352"/>
                  </a:lnTo>
                  <a:lnTo>
                    <a:pt x="20712" y="396"/>
                  </a:lnTo>
                  <a:lnTo>
                    <a:pt x="20844" y="396"/>
                  </a:lnTo>
                  <a:lnTo>
                    <a:pt x="20888" y="352"/>
                  </a:lnTo>
                  <a:lnTo>
                    <a:pt x="20932" y="264"/>
                  </a:lnTo>
                  <a:lnTo>
                    <a:pt x="20932" y="220"/>
                  </a:lnTo>
                  <a:lnTo>
                    <a:pt x="20888" y="133"/>
                  </a:lnTo>
                  <a:lnTo>
                    <a:pt x="20844" y="89"/>
                  </a:lnTo>
                  <a:lnTo>
                    <a:pt x="20800" y="89"/>
                  </a:lnTo>
                  <a:lnTo>
                    <a:pt x="2040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47"/>
            <p:cNvSpPr/>
            <p:nvPr/>
          </p:nvSpPr>
          <p:spPr>
            <a:xfrm>
              <a:off x="6085200" y="4649450"/>
              <a:ext cx="537550" cy="125075"/>
            </a:xfrm>
            <a:custGeom>
              <a:avLst/>
              <a:gdLst/>
              <a:ahLst/>
              <a:cxnLst/>
              <a:rect l="l" t="t" r="r" b="b"/>
              <a:pathLst>
                <a:path w="21502" h="5003" extrusionOk="0">
                  <a:moveTo>
                    <a:pt x="18255" y="1"/>
                  </a:moveTo>
                  <a:lnTo>
                    <a:pt x="13779" y="395"/>
                  </a:lnTo>
                  <a:lnTo>
                    <a:pt x="9478" y="834"/>
                  </a:lnTo>
                  <a:lnTo>
                    <a:pt x="6846" y="1229"/>
                  </a:lnTo>
                  <a:lnTo>
                    <a:pt x="6802" y="1229"/>
                  </a:lnTo>
                  <a:lnTo>
                    <a:pt x="5003" y="2238"/>
                  </a:lnTo>
                  <a:lnTo>
                    <a:pt x="3598" y="2765"/>
                  </a:lnTo>
                  <a:lnTo>
                    <a:pt x="1361" y="3292"/>
                  </a:lnTo>
                  <a:lnTo>
                    <a:pt x="1273" y="3335"/>
                  </a:lnTo>
                  <a:lnTo>
                    <a:pt x="439" y="4476"/>
                  </a:lnTo>
                  <a:lnTo>
                    <a:pt x="88" y="4696"/>
                  </a:lnTo>
                  <a:lnTo>
                    <a:pt x="44" y="4740"/>
                  </a:lnTo>
                  <a:lnTo>
                    <a:pt x="0" y="4783"/>
                  </a:lnTo>
                  <a:lnTo>
                    <a:pt x="0" y="4871"/>
                  </a:lnTo>
                  <a:lnTo>
                    <a:pt x="44" y="4915"/>
                  </a:lnTo>
                  <a:lnTo>
                    <a:pt x="88" y="5003"/>
                  </a:lnTo>
                  <a:lnTo>
                    <a:pt x="264" y="5003"/>
                  </a:lnTo>
                  <a:lnTo>
                    <a:pt x="658" y="4740"/>
                  </a:lnTo>
                  <a:lnTo>
                    <a:pt x="702" y="4696"/>
                  </a:lnTo>
                  <a:lnTo>
                    <a:pt x="1536" y="3599"/>
                  </a:lnTo>
                  <a:lnTo>
                    <a:pt x="3686" y="3116"/>
                  </a:lnTo>
                  <a:lnTo>
                    <a:pt x="3730" y="3116"/>
                  </a:lnTo>
                  <a:lnTo>
                    <a:pt x="5134" y="2546"/>
                  </a:lnTo>
                  <a:lnTo>
                    <a:pt x="5178" y="2546"/>
                  </a:lnTo>
                  <a:lnTo>
                    <a:pt x="6933" y="1536"/>
                  </a:lnTo>
                  <a:lnTo>
                    <a:pt x="9522" y="1185"/>
                  </a:lnTo>
                  <a:lnTo>
                    <a:pt x="13779" y="746"/>
                  </a:lnTo>
                  <a:lnTo>
                    <a:pt x="18255" y="352"/>
                  </a:lnTo>
                  <a:lnTo>
                    <a:pt x="19922" y="352"/>
                  </a:lnTo>
                  <a:lnTo>
                    <a:pt x="20624" y="527"/>
                  </a:lnTo>
                  <a:lnTo>
                    <a:pt x="21107" y="790"/>
                  </a:lnTo>
                  <a:lnTo>
                    <a:pt x="21151" y="834"/>
                  </a:lnTo>
                  <a:lnTo>
                    <a:pt x="21370" y="834"/>
                  </a:lnTo>
                  <a:lnTo>
                    <a:pt x="21458" y="790"/>
                  </a:lnTo>
                  <a:lnTo>
                    <a:pt x="21458" y="746"/>
                  </a:lnTo>
                  <a:lnTo>
                    <a:pt x="21502" y="659"/>
                  </a:lnTo>
                  <a:lnTo>
                    <a:pt x="21502" y="615"/>
                  </a:lnTo>
                  <a:lnTo>
                    <a:pt x="21458" y="571"/>
                  </a:lnTo>
                  <a:lnTo>
                    <a:pt x="21414" y="527"/>
                  </a:lnTo>
                  <a:lnTo>
                    <a:pt x="21326" y="483"/>
                  </a:lnTo>
                  <a:lnTo>
                    <a:pt x="21238" y="483"/>
                  </a:lnTo>
                  <a:lnTo>
                    <a:pt x="20800" y="220"/>
                  </a:lnTo>
                  <a:lnTo>
                    <a:pt x="20712" y="176"/>
                  </a:lnTo>
                  <a:lnTo>
                    <a:pt x="19966" y="44"/>
                  </a:lnTo>
                  <a:lnTo>
                    <a:pt x="1996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18;p47"/>
            <p:cNvSpPr/>
            <p:nvPr/>
          </p:nvSpPr>
          <p:spPr>
            <a:xfrm>
              <a:off x="6057775" y="4612150"/>
              <a:ext cx="585825" cy="165675"/>
            </a:xfrm>
            <a:custGeom>
              <a:avLst/>
              <a:gdLst/>
              <a:ahLst/>
              <a:cxnLst/>
              <a:rect l="l" t="t" r="r" b="b"/>
              <a:pathLst>
                <a:path w="23433" h="6627" extrusionOk="0">
                  <a:moveTo>
                    <a:pt x="17509" y="1"/>
                  </a:moveTo>
                  <a:lnTo>
                    <a:pt x="16148" y="44"/>
                  </a:lnTo>
                  <a:lnTo>
                    <a:pt x="14832" y="132"/>
                  </a:lnTo>
                  <a:lnTo>
                    <a:pt x="13603" y="264"/>
                  </a:lnTo>
                  <a:lnTo>
                    <a:pt x="11848" y="396"/>
                  </a:lnTo>
                  <a:lnTo>
                    <a:pt x="11804" y="396"/>
                  </a:lnTo>
                  <a:lnTo>
                    <a:pt x="9786" y="747"/>
                  </a:lnTo>
                  <a:lnTo>
                    <a:pt x="9742" y="790"/>
                  </a:lnTo>
                  <a:lnTo>
                    <a:pt x="8469" y="1405"/>
                  </a:lnTo>
                  <a:lnTo>
                    <a:pt x="7284" y="2238"/>
                  </a:lnTo>
                  <a:lnTo>
                    <a:pt x="5441" y="3204"/>
                  </a:lnTo>
                  <a:lnTo>
                    <a:pt x="2282" y="3950"/>
                  </a:lnTo>
                  <a:lnTo>
                    <a:pt x="2194" y="3950"/>
                  </a:lnTo>
                  <a:lnTo>
                    <a:pt x="1580" y="4476"/>
                  </a:lnTo>
                  <a:lnTo>
                    <a:pt x="1536" y="4520"/>
                  </a:lnTo>
                  <a:lnTo>
                    <a:pt x="746" y="5793"/>
                  </a:lnTo>
                  <a:lnTo>
                    <a:pt x="88" y="6319"/>
                  </a:lnTo>
                  <a:lnTo>
                    <a:pt x="44" y="6363"/>
                  </a:lnTo>
                  <a:lnTo>
                    <a:pt x="0" y="6451"/>
                  </a:lnTo>
                  <a:lnTo>
                    <a:pt x="44" y="6495"/>
                  </a:lnTo>
                  <a:lnTo>
                    <a:pt x="44" y="6583"/>
                  </a:lnTo>
                  <a:lnTo>
                    <a:pt x="132" y="6627"/>
                  </a:lnTo>
                  <a:lnTo>
                    <a:pt x="176" y="6627"/>
                  </a:lnTo>
                  <a:lnTo>
                    <a:pt x="307" y="6583"/>
                  </a:lnTo>
                  <a:lnTo>
                    <a:pt x="1009" y="6056"/>
                  </a:lnTo>
                  <a:lnTo>
                    <a:pt x="1053" y="6012"/>
                  </a:lnTo>
                  <a:lnTo>
                    <a:pt x="1799" y="4740"/>
                  </a:lnTo>
                  <a:lnTo>
                    <a:pt x="2414" y="4257"/>
                  </a:lnTo>
                  <a:lnTo>
                    <a:pt x="5573" y="3555"/>
                  </a:lnTo>
                  <a:lnTo>
                    <a:pt x="5617" y="3555"/>
                  </a:lnTo>
                  <a:lnTo>
                    <a:pt x="7460" y="2546"/>
                  </a:lnTo>
                  <a:lnTo>
                    <a:pt x="8645" y="1712"/>
                  </a:lnTo>
                  <a:lnTo>
                    <a:pt x="9873" y="1098"/>
                  </a:lnTo>
                  <a:lnTo>
                    <a:pt x="11892" y="747"/>
                  </a:lnTo>
                  <a:lnTo>
                    <a:pt x="13603" y="615"/>
                  </a:lnTo>
                  <a:lnTo>
                    <a:pt x="14788" y="483"/>
                  </a:lnTo>
                  <a:lnTo>
                    <a:pt x="16060" y="396"/>
                  </a:lnTo>
                  <a:lnTo>
                    <a:pt x="17421" y="352"/>
                  </a:lnTo>
                  <a:lnTo>
                    <a:pt x="18737" y="352"/>
                  </a:lnTo>
                  <a:lnTo>
                    <a:pt x="19395" y="396"/>
                  </a:lnTo>
                  <a:lnTo>
                    <a:pt x="20054" y="483"/>
                  </a:lnTo>
                  <a:lnTo>
                    <a:pt x="20624" y="571"/>
                  </a:lnTo>
                  <a:lnTo>
                    <a:pt x="21195" y="703"/>
                  </a:lnTo>
                  <a:lnTo>
                    <a:pt x="21677" y="878"/>
                  </a:lnTo>
                  <a:lnTo>
                    <a:pt x="22160" y="1054"/>
                  </a:lnTo>
                  <a:lnTo>
                    <a:pt x="22555" y="1317"/>
                  </a:lnTo>
                  <a:lnTo>
                    <a:pt x="22862" y="1624"/>
                  </a:lnTo>
                  <a:lnTo>
                    <a:pt x="22950" y="1668"/>
                  </a:lnTo>
                  <a:lnTo>
                    <a:pt x="23213" y="1756"/>
                  </a:lnTo>
                  <a:lnTo>
                    <a:pt x="23345" y="1756"/>
                  </a:lnTo>
                  <a:lnTo>
                    <a:pt x="23389" y="1712"/>
                  </a:lnTo>
                  <a:lnTo>
                    <a:pt x="23432" y="1624"/>
                  </a:lnTo>
                  <a:lnTo>
                    <a:pt x="23432" y="1580"/>
                  </a:lnTo>
                  <a:lnTo>
                    <a:pt x="23432" y="1493"/>
                  </a:lnTo>
                  <a:lnTo>
                    <a:pt x="23389" y="1449"/>
                  </a:lnTo>
                  <a:lnTo>
                    <a:pt x="23301" y="1405"/>
                  </a:lnTo>
                  <a:lnTo>
                    <a:pt x="23081" y="1361"/>
                  </a:lnTo>
                  <a:lnTo>
                    <a:pt x="22730" y="1054"/>
                  </a:lnTo>
                  <a:lnTo>
                    <a:pt x="22335" y="790"/>
                  </a:lnTo>
                  <a:lnTo>
                    <a:pt x="21853" y="571"/>
                  </a:lnTo>
                  <a:lnTo>
                    <a:pt x="21326" y="396"/>
                  </a:lnTo>
                  <a:lnTo>
                    <a:pt x="20800" y="220"/>
                  </a:lnTo>
                  <a:lnTo>
                    <a:pt x="20185" y="132"/>
                  </a:lnTo>
                  <a:lnTo>
                    <a:pt x="19527" y="44"/>
                  </a:lnTo>
                  <a:lnTo>
                    <a:pt x="1886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19;p47"/>
            <p:cNvSpPr/>
            <p:nvPr/>
          </p:nvSpPr>
          <p:spPr>
            <a:xfrm>
              <a:off x="6038025" y="4574850"/>
              <a:ext cx="634100" cy="202975"/>
            </a:xfrm>
            <a:custGeom>
              <a:avLst/>
              <a:gdLst/>
              <a:ahLst/>
              <a:cxnLst/>
              <a:rect l="l" t="t" r="r" b="b"/>
              <a:pathLst>
                <a:path w="25364" h="8119" extrusionOk="0">
                  <a:moveTo>
                    <a:pt x="14613" y="1"/>
                  </a:moveTo>
                  <a:lnTo>
                    <a:pt x="12155" y="220"/>
                  </a:lnTo>
                  <a:lnTo>
                    <a:pt x="12111" y="220"/>
                  </a:lnTo>
                  <a:lnTo>
                    <a:pt x="11014" y="571"/>
                  </a:lnTo>
                  <a:lnTo>
                    <a:pt x="10970" y="615"/>
                  </a:lnTo>
                  <a:lnTo>
                    <a:pt x="10181" y="1229"/>
                  </a:lnTo>
                  <a:lnTo>
                    <a:pt x="8162" y="2853"/>
                  </a:lnTo>
                  <a:lnTo>
                    <a:pt x="6319" y="3818"/>
                  </a:lnTo>
                  <a:lnTo>
                    <a:pt x="5573" y="4082"/>
                  </a:lnTo>
                  <a:lnTo>
                    <a:pt x="4915" y="4301"/>
                  </a:lnTo>
                  <a:lnTo>
                    <a:pt x="4345" y="4389"/>
                  </a:lnTo>
                  <a:lnTo>
                    <a:pt x="3862" y="4476"/>
                  </a:lnTo>
                  <a:lnTo>
                    <a:pt x="3379" y="4520"/>
                  </a:lnTo>
                  <a:lnTo>
                    <a:pt x="2940" y="4652"/>
                  </a:lnTo>
                  <a:lnTo>
                    <a:pt x="2545" y="4784"/>
                  </a:lnTo>
                  <a:lnTo>
                    <a:pt x="2151" y="5003"/>
                  </a:lnTo>
                  <a:lnTo>
                    <a:pt x="1756" y="5398"/>
                  </a:lnTo>
                  <a:lnTo>
                    <a:pt x="1317" y="5881"/>
                  </a:lnTo>
                  <a:lnTo>
                    <a:pt x="922" y="6583"/>
                  </a:lnTo>
                  <a:lnTo>
                    <a:pt x="439" y="7504"/>
                  </a:lnTo>
                  <a:lnTo>
                    <a:pt x="88" y="7811"/>
                  </a:lnTo>
                  <a:lnTo>
                    <a:pt x="44" y="7855"/>
                  </a:lnTo>
                  <a:lnTo>
                    <a:pt x="0" y="7943"/>
                  </a:lnTo>
                  <a:lnTo>
                    <a:pt x="0" y="7987"/>
                  </a:lnTo>
                  <a:lnTo>
                    <a:pt x="44" y="8075"/>
                  </a:lnTo>
                  <a:lnTo>
                    <a:pt x="132" y="8119"/>
                  </a:lnTo>
                  <a:lnTo>
                    <a:pt x="176" y="8119"/>
                  </a:lnTo>
                  <a:lnTo>
                    <a:pt x="308" y="8075"/>
                  </a:lnTo>
                  <a:lnTo>
                    <a:pt x="702" y="7724"/>
                  </a:lnTo>
                  <a:lnTo>
                    <a:pt x="746" y="7680"/>
                  </a:lnTo>
                  <a:lnTo>
                    <a:pt x="1185" y="6802"/>
                  </a:lnTo>
                  <a:lnTo>
                    <a:pt x="1580" y="6144"/>
                  </a:lnTo>
                  <a:lnTo>
                    <a:pt x="1931" y="5661"/>
                  </a:lnTo>
                  <a:lnTo>
                    <a:pt x="2282" y="5354"/>
                  </a:lnTo>
                  <a:lnTo>
                    <a:pt x="2677" y="5135"/>
                  </a:lnTo>
                  <a:lnTo>
                    <a:pt x="3028" y="4959"/>
                  </a:lnTo>
                  <a:lnTo>
                    <a:pt x="3467" y="4871"/>
                  </a:lnTo>
                  <a:lnTo>
                    <a:pt x="3906" y="4827"/>
                  </a:lnTo>
                  <a:lnTo>
                    <a:pt x="4432" y="4740"/>
                  </a:lnTo>
                  <a:lnTo>
                    <a:pt x="5003" y="4608"/>
                  </a:lnTo>
                  <a:lnTo>
                    <a:pt x="5705" y="4433"/>
                  </a:lnTo>
                  <a:lnTo>
                    <a:pt x="6451" y="4125"/>
                  </a:lnTo>
                  <a:lnTo>
                    <a:pt x="8338" y="3160"/>
                  </a:lnTo>
                  <a:lnTo>
                    <a:pt x="8382" y="3116"/>
                  </a:lnTo>
                  <a:lnTo>
                    <a:pt x="10400" y="1493"/>
                  </a:lnTo>
                  <a:lnTo>
                    <a:pt x="11146" y="878"/>
                  </a:lnTo>
                  <a:lnTo>
                    <a:pt x="12199" y="571"/>
                  </a:lnTo>
                  <a:lnTo>
                    <a:pt x="14656" y="352"/>
                  </a:lnTo>
                  <a:lnTo>
                    <a:pt x="17947" y="396"/>
                  </a:lnTo>
                  <a:lnTo>
                    <a:pt x="21063" y="747"/>
                  </a:lnTo>
                  <a:lnTo>
                    <a:pt x="22204" y="1054"/>
                  </a:lnTo>
                  <a:lnTo>
                    <a:pt x="23652" y="1844"/>
                  </a:lnTo>
                  <a:lnTo>
                    <a:pt x="24705" y="2721"/>
                  </a:lnTo>
                  <a:lnTo>
                    <a:pt x="24749" y="2721"/>
                  </a:lnTo>
                  <a:lnTo>
                    <a:pt x="25144" y="2853"/>
                  </a:lnTo>
                  <a:lnTo>
                    <a:pt x="25188" y="2853"/>
                  </a:lnTo>
                  <a:lnTo>
                    <a:pt x="25276" y="2809"/>
                  </a:lnTo>
                  <a:lnTo>
                    <a:pt x="25319" y="2765"/>
                  </a:lnTo>
                  <a:lnTo>
                    <a:pt x="25363" y="2721"/>
                  </a:lnTo>
                  <a:lnTo>
                    <a:pt x="25363" y="2633"/>
                  </a:lnTo>
                  <a:lnTo>
                    <a:pt x="25319" y="2590"/>
                  </a:lnTo>
                  <a:lnTo>
                    <a:pt x="25276" y="2546"/>
                  </a:lnTo>
                  <a:lnTo>
                    <a:pt x="25232" y="2502"/>
                  </a:lnTo>
                  <a:lnTo>
                    <a:pt x="24881" y="2414"/>
                  </a:lnTo>
                  <a:lnTo>
                    <a:pt x="23871" y="1580"/>
                  </a:lnTo>
                  <a:lnTo>
                    <a:pt x="23827" y="1536"/>
                  </a:lnTo>
                  <a:lnTo>
                    <a:pt x="22379" y="747"/>
                  </a:lnTo>
                  <a:lnTo>
                    <a:pt x="22336" y="747"/>
                  </a:lnTo>
                  <a:lnTo>
                    <a:pt x="21151" y="396"/>
                  </a:lnTo>
                  <a:lnTo>
                    <a:pt x="17991" y="45"/>
                  </a:lnTo>
                  <a:lnTo>
                    <a:pt x="1461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47"/>
            <p:cNvSpPr/>
            <p:nvPr/>
          </p:nvSpPr>
          <p:spPr>
            <a:xfrm>
              <a:off x="5408325" y="4697725"/>
              <a:ext cx="1298900" cy="349975"/>
            </a:xfrm>
            <a:custGeom>
              <a:avLst/>
              <a:gdLst/>
              <a:ahLst/>
              <a:cxnLst/>
              <a:rect l="l" t="t" r="r" b="b"/>
              <a:pathLst>
                <a:path w="51956" h="13999" extrusionOk="0">
                  <a:moveTo>
                    <a:pt x="48621" y="0"/>
                  </a:moveTo>
                  <a:lnTo>
                    <a:pt x="45330" y="527"/>
                  </a:lnTo>
                  <a:lnTo>
                    <a:pt x="42916" y="922"/>
                  </a:lnTo>
                  <a:lnTo>
                    <a:pt x="40371" y="1273"/>
                  </a:lnTo>
                  <a:lnTo>
                    <a:pt x="35983" y="1755"/>
                  </a:lnTo>
                  <a:lnTo>
                    <a:pt x="31946" y="2414"/>
                  </a:lnTo>
                  <a:lnTo>
                    <a:pt x="29401" y="2721"/>
                  </a:lnTo>
                  <a:lnTo>
                    <a:pt x="29357" y="2721"/>
                  </a:lnTo>
                  <a:lnTo>
                    <a:pt x="27163" y="3774"/>
                  </a:lnTo>
                  <a:lnTo>
                    <a:pt x="27119" y="3774"/>
                  </a:lnTo>
                  <a:lnTo>
                    <a:pt x="25408" y="5003"/>
                  </a:lnTo>
                  <a:lnTo>
                    <a:pt x="21283" y="7943"/>
                  </a:lnTo>
                  <a:lnTo>
                    <a:pt x="20713" y="8074"/>
                  </a:lnTo>
                  <a:lnTo>
                    <a:pt x="17685" y="7986"/>
                  </a:lnTo>
                  <a:lnTo>
                    <a:pt x="15359" y="7811"/>
                  </a:lnTo>
                  <a:lnTo>
                    <a:pt x="11717" y="7372"/>
                  </a:lnTo>
                  <a:lnTo>
                    <a:pt x="9567" y="6977"/>
                  </a:lnTo>
                  <a:lnTo>
                    <a:pt x="9523" y="6977"/>
                  </a:lnTo>
                  <a:lnTo>
                    <a:pt x="8777" y="7197"/>
                  </a:lnTo>
                  <a:lnTo>
                    <a:pt x="6013" y="8162"/>
                  </a:lnTo>
                  <a:lnTo>
                    <a:pt x="6013" y="8206"/>
                  </a:lnTo>
                  <a:lnTo>
                    <a:pt x="5091" y="8732"/>
                  </a:lnTo>
                  <a:lnTo>
                    <a:pt x="5047" y="8776"/>
                  </a:lnTo>
                  <a:lnTo>
                    <a:pt x="3511" y="10488"/>
                  </a:lnTo>
                  <a:lnTo>
                    <a:pt x="1537" y="11760"/>
                  </a:lnTo>
                  <a:lnTo>
                    <a:pt x="1493" y="11804"/>
                  </a:lnTo>
                  <a:lnTo>
                    <a:pt x="45" y="13735"/>
                  </a:lnTo>
                  <a:lnTo>
                    <a:pt x="1" y="13779"/>
                  </a:lnTo>
                  <a:lnTo>
                    <a:pt x="1" y="13823"/>
                  </a:lnTo>
                  <a:lnTo>
                    <a:pt x="45" y="13910"/>
                  </a:lnTo>
                  <a:lnTo>
                    <a:pt x="89" y="13954"/>
                  </a:lnTo>
                  <a:lnTo>
                    <a:pt x="176" y="13998"/>
                  </a:lnTo>
                  <a:lnTo>
                    <a:pt x="264" y="13998"/>
                  </a:lnTo>
                  <a:lnTo>
                    <a:pt x="308" y="13910"/>
                  </a:lnTo>
                  <a:lnTo>
                    <a:pt x="1756" y="12023"/>
                  </a:lnTo>
                  <a:lnTo>
                    <a:pt x="3731" y="10751"/>
                  </a:lnTo>
                  <a:lnTo>
                    <a:pt x="5310" y="9040"/>
                  </a:lnTo>
                  <a:lnTo>
                    <a:pt x="6144" y="8513"/>
                  </a:lnTo>
                  <a:lnTo>
                    <a:pt x="8865" y="7504"/>
                  </a:lnTo>
                  <a:lnTo>
                    <a:pt x="9567" y="7328"/>
                  </a:lnTo>
                  <a:lnTo>
                    <a:pt x="11673" y="7723"/>
                  </a:lnTo>
                  <a:lnTo>
                    <a:pt x="15315" y="8162"/>
                  </a:lnTo>
                  <a:lnTo>
                    <a:pt x="17641" y="8338"/>
                  </a:lnTo>
                  <a:lnTo>
                    <a:pt x="20713" y="8425"/>
                  </a:lnTo>
                  <a:lnTo>
                    <a:pt x="20800" y="8425"/>
                  </a:lnTo>
                  <a:lnTo>
                    <a:pt x="21415" y="8250"/>
                  </a:lnTo>
                  <a:lnTo>
                    <a:pt x="21459" y="8250"/>
                  </a:lnTo>
                  <a:lnTo>
                    <a:pt x="25627" y="5310"/>
                  </a:lnTo>
                  <a:lnTo>
                    <a:pt x="27295" y="4081"/>
                  </a:lnTo>
                  <a:lnTo>
                    <a:pt x="29489" y="3072"/>
                  </a:lnTo>
                  <a:lnTo>
                    <a:pt x="31990" y="2765"/>
                  </a:lnTo>
                  <a:lnTo>
                    <a:pt x="36027" y="2107"/>
                  </a:lnTo>
                  <a:lnTo>
                    <a:pt x="40415" y="1624"/>
                  </a:lnTo>
                  <a:lnTo>
                    <a:pt x="43004" y="1273"/>
                  </a:lnTo>
                  <a:lnTo>
                    <a:pt x="45417" y="878"/>
                  </a:lnTo>
                  <a:lnTo>
                    <a:pt x="48664" y="351"/>
                  </a:lnTo>
                  <a:lnTo>
                    <a:pt x="51736" y="1053"/>
                  </a:lnTo>
                  <a:lnTo>
                    <a:pt x="51868" y="1053"/>
                  </a:lnTo>
                  <a:lnTo>
                    <a:pt x="51912" y="1009"/>
                  </a:lnTo>
                  <a:lnTo>
                    <a:pt x="51955" y="922"/>
                  </a:lnTo>
                  <a:lnTo>
                    <a:pt x="51955" y="878"/>
                  </a:lnTo>
                  <a:lnTo>
                    <a:pt x="51912" y="790"/>
                  </a:lnTo>
                  <a:lnTo>
                    <a:pt x="51868" y="746"/>
                  </a:lnTo>
                  <a:lnTo>
                    <a:pt x="51824" y="702"/>
                  </a:lnTo>
                  <a:lnTo>
                    <a:pt x="48708" y="44"/>
                  </a:lnTo>
                  <a:lnTo>
                    <a:pt x="4862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321;p47"/>
            <p:cNvSpPr/>
            <p:nvPr/>
          </p:nvSpPr>
          <p:spPr>
            <a:xfrm>
              <a:off x="5018900" y="3079625"/>
              <a:ext cx="854600" cy="1977925"/>
            </a:xfrm>
            <a:custGeom>
              <a:avLst/>
              <a:gdLst/>
              <a:ahLst/>
              <a:cxnLst/>
              <a:rect l="l" t="t" r="r" b="b"/>
              <a:pathLst>
                <a:path w="34184" h="79117" extrusionOk="0">
                  <a:moveTo>
                    <a:pt x="34052" y="1"/>
                  </a:moveTo>
                  <a:lnTo>
                    <a:pt x="33964" y="45"/>
                  </a:lnTo>
                  <a:lnTo>
                    <a:pt x="33920" y="45"/>
                  </a:lnTo>
                  <a:lnTo>
                    <a:pt x="31507" y="2063"/>
                  </a:lnTo>
                  <a:lnTo>
                    <a:pt x="28567" y="4433"/>
                  </a:lnTo>
                  <a:lnTo>
                    <a:pt x="23784" y="8250"/>
                  </a:lnTo>
                  <a:lnTo>
                    <a:pt x="20712" y="10357"/>
                  </a:lnTo>
                  <a:lnTo>
                    <a:pt x="17816" y="11497"/>
                  </a:lnTo>
                  <a:lnTo>
                    <a:pt x="14174" y="12770"/>
                  </a:lnTo>
                  <a:lnTo>
                    <a:pt x="14130" y="12770"/>
                  </a:lnTo>
                  <a:lnTo>
                    <a:pt x="12155" y="13735"/>
                  </a:lnTo>
                  <a:lnTo>
                    <a:pt x="10093" y="14306"/>
                  </a:lnTo>
                  <a:lnTo>
                    <a:pt x="6275" y="16456"/>
                  </a:lnTo>
                  <a:lnTo>
                    <a:pt x="6231" y="16500"/>
                  </a:lnTo>
                  <a:lnTo>
                    <a:pt x="5661" y="17070"/>
                  </a:lnTo>
                  <a:lnTo>
                    <a:pt x="5661" y="17158"/>
                  </a:lnTo>
                  <a:lnTo>
                    <a:pt x="5090" y="18650"/>
                  </a:lnTo>
                  <a:lnTo>
                    <a:pt x="4432" y="21678"/>
                  </a:lnTo>
                  <a:lnTo>
                    <a:pt x="4432" y="21722"/>
                  </a:lnTo>
                  <a:lnTo>
                    <a:pt x="4432" y="23696"/>
                  </a:lnTo>
                  <a:lnTo>
                    <a:pt x="4432" y="23740"/>
                  </a:lnTo>
                  <a:lnTo>
                    <a:pt x="4783" y="25846"/>
                  </a:lnTo>
                  <a:lnTo>
                    <a:pt x="5134" y="27382"/>
                  </a:lnTo>
                  <a:lnTo>
                    <a:pt x="5442" y="28742"/>
                  </a:lnTo>
                  <a:lnTo>
                    <a:pt x="5661" y="30015"/>
                  </a:lnTo>
                  <a:lnTo>
                    <a:pt x="5793" y="31244"/>
                  </a:lnTo>
                  <a:lnTo>
                    <a:pt x="5880" y="32516"/>
                  </a:lnTo>
                  <a:lnTo>
                    <a:pt x="5836" y="33789"/>
                  </a:lnTo>
                  <a:lnTo>
                    <a:pt x="5749" y="35149"/>
                  </a:lnTo>
                  <a:lnTo>
                    <a:pt x="5573" y="36685"/>
                  </a:lnTo>
                  <a:lnTo>
                    <a:pt x="5310" y="39230"/>
                  </a:lnTo>
                  <a:lnTo>
                    <a:pt x="5003" y="41731"/>
                  </a:lnTo>
                  <a:lnTo>
                    <a:pt x="4520" y="45066"/>
                  </a:lnTo>
                  <a:lnTo>
                    <a:pt x="3686" y="48489"/>
                  </a:lnTo>
                  <a:lnTo>
                    <a:pt x="3291" y="51429"/>
                  </a:lnTo>
                  <a:lnTo>
                    <a:pt x="3116" y="53886"/>
                  </a:lnTo>
                  <a:lnTo>
                    <a:pt x="2853" y="55553"/>
                  </a:lnTo>
                  <a:lnTo>
                    <a:pt x="2107" y="57967"/>
                  </a:lnTo>
                  <a:lnTo>
                    <a:pt x="1185" y="60468"/>
                  </a:lnTo>
                  <a:lnTo>
                    <a:pt x="44" y="64593"/>
                  </a:lnTo>
                  <a:lnTo>
                    <a:pt x="44" y="64636"/>
                  </a:lnTo>
                  <a:lnTo>
                    <a:pt x="0" y="66611"/>
                  </a:lnTo>
                  <a:lnTo>
                    <a:pt x="88" y="69332"/>
                  </a:lnTo>
                  <a:lnTo>
                    <a:pt x="132" y="69419"/>
                  </a:lnTo>
                  <a:lnTo>
                    <a:pt x="1975" y="71701"/>
                  </a:lnTo>
                  <a:lnTo>
                    <a:pt x="5134" y="75168"/>
                  </a:lnTo>
                  <a:lnTo>
                    <a:pt x="7153" y="77274"/>
                  </a:lnTo>
                  <a:lnTo>
                    <a:pt x="8864" y="79029"/>
                  </a:lnTo>
                  <a:lnTo>
                    <a:pt x="8908" y="79073"/>
                  </a:lnTo>
                  <a:lnTo>
                    <a:pt x="8996" y="79117"/>
                  </a:lnTo>
                  <a:lnTo>
                    <a:pt x="9040" y="79073"/>
                  </a:lnTo>
                  <a:lnTo>
                    <a:pt x="9127" y="79029"/>
                  </a:lnTo>
                  <a:lnTo>
                    <a:pt x="9171" y="78985"/>
                  </a:lnTo>
                  <a:lnTo>
                    <a:pt x="9171" y="78941"/>
                  </a:lnTo>
                  <a:lnTo>
                    <a:pt x="9171" y="78854"/>
                  </a:lnTo>
                  <a:lnTo>
                    <a:pt x="9127" y="78810"/>
                  </a:lnTo>
                  <a:lnTo>
                    <a:pt x="5398" y="74948"/>
                  </a:lnTo>
                  <a:lnTo>
                    <a:pt x="2238" y="71482"/>
                  </a:lnTo>
                  <a:lnTo>
                    <a:pt x="439" y="69244"/>
                  </a:lnTo>
                  <a:lnTo>
                    <a:pt x="351" y="66611"/>
                  </a:lnTo>
                  <a:lnTo>
                    <a:pt x="395" y="64680"/>
                  </a:lnTo>
                  <a:lnTo>
                    <a:pt x="1492" y="60599"/>
                  </a:lnTo>
                  <a:lnTo>
                    <a:pt x="2458" y="58098"/>
                  </a:lnTo>
                  <a:lnTo>
                    <a:pt x="3204" y="55641"/>
                  </a:lnTo>
                  <a:lnTo>
                    <a:pt x="3467" y="53886"/>
                  </a:lnTo>
                  <a:lnTo>
                    <a:pt x="3642" y="51429"/>
                  </a:lnTo>
                  <a:lnTo>
                    <a:pt x="4037" y="48532"/>
                  </a:lnTo>
                  <a:lnTo>
                    <a:pt x="4827" y="45110"/>
                  </a:lnTo>
                  <a:lnTo>
                    <a:pt x="5354" y="41775"/>
                  </a:lnTo>
                  <a:lnTo>
                    <a:pt x="5661" y="39274"/>
                  </a:lnTo>
                  <a:lnTo>
                    <a:pt x="5924" y="36729"/>
                  </a:lnTo>
                  <a:lnTo>
                    <a:pt x="6100" y="35193"/>
                  </a:lnTo>
                  <a:lnTo>
                    <a:pt x="6188" y="33789"/>
                  </a:lnTo>
                  <a:lnTo>
                    <a:pt x="6231" y="32472"/>
                  </a:lnTo>
                  <a:lnTo>
                    <a:pt x="6144" y="31244"/>
                  </a:lnTo>
                  <a:lnTo>
                    <a:pt x="6012" y="30015"/>
                  </a:lnTo>
                  <a:lnTo>
                    <a:pt x="5793" y="28699"/>
                  </a:lnTo>
                  <a:lnTo>
                    <a:pt x="5485" y="27294"/>
                  </a:lnTo>
                  <a:lnTo>
                    <a:pt x="5090" y="25759"/>
                  </a:lnTo>
                  <a:lnTo>
                    <a:pt x="4783" y="23696"/>
                  </a:lnTo>
                  <a:lnTo>
                    <a:pt x="4783" y="21765"/>
                  </a:lnTo>
                  <a:lnTo>
                    <a:pt x="5442" y="18738"/>
                  </a:lnTo>
                  <a:lnTo>
                    <a:pt x="5968" y="17290"/>
                  </a:lnTo>
                  <a:lnTo>
                    <a:pt x="6451" y="16719"/>
                  </a:lnTo>
                  <a:lnTo>
                    <a:pt x="10225" y="14613"/>
                  </a:lnTo>
                  <a:lnTo>
                    <a:pt x="12287" y="14042"/>
                  </a:lnTo>
                  <a:lnTo>
                    <a:pt x="12331" y="14042"/>
                  </a:lnTo>
                  <a:lnTo>
                    <a:pt x="14305" y="13121"/>
                  </a:lnTo>
                  <a:lnTo>
                    <a:pt x="17947" y="11805"/>
                  </a:lnTo>
                  <a:lnTo>
                    <a:pt x="20844" y="10664"/>
                  </a:lnTo>
                  <a:lnTo>
                    <a:pt x="20887" y="10664"/>
                  </a:lnTo>
                  <a:lnTo>
                    <a:pt x="24003" y="8514"/>
                  </a:lnTo>
                  <a:lnTo>
                    <a:pt x="28786" y="4696"/>
                  </a:lnTo>
                  <a:lnTo>
                    <a:pt x="31726" y="2326"/>
                  </a:lnTo>
                  <a:lnTo>
                    <a:pt x="34139" y="352"/>
                  </a:lnTo>
                  <a:lnTo>
                    <a:pt x="34183" y="264"/>
                  </a:lnTo>
                  <a:lnTo>
                    <a:pt x="34183" y="220"/>
                  </a:lnTo>
                  <a:lnTo>
                    <a:pt x="34183" y="132"/>
                  </a:lnTo>
                  <a:lnTo>
                    <a:pt x="34139" y="89"/>
                  </a:lnTo>
                  <a:lnTo>
                    <a:pt x="34096" y="45"/>
                  </a:lnTo>
                  <a:lnTo>
                    <a:pt x="3405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47"/>
            <p:cNvSpPr/>
            <p:nvPr/>
          </p:nvSpPr>
          <p:spPr>
            <a:xfrm>
              <a:off x="5485125" y="4868850"/>
              <a:ext cx="646175" cy="158000"/>
            </a:xfrm>
            <a:custGeom>
              <a:avLst/>
              <a:gdLst/>
              <a:ahLst/>
              <a:cxnLst/>
              <a:rect l="l" t="t" r="r" b="b"/>
              <a:pathLst>
                <a:path w="25847" h="6320" extrusionOk="0">
                  <a:moveTo>
                    <a:pt x="25627" y="1"/>
                  </a:moveTo>
                  <a:lnTo>
                    <a:pt x="24179" y="176"/>
                  </a:lnTo>
                  <a:lnTo>
                    <a:pt x="24135" y="176"/>
                  </a:lnTo>
                  <a:lnTo>
                    <a:pt x="22775" y="659"/>
                  </a:lnTo>
                  <a:lnTo>
                    <a:pt x="22731" y="703"/>
                  </a:lnTo>
                  <a:lnTo>
                    <a:pt x="21239" y="1449"/>
                  </a:lnTo>
                  <a:lnTo>
                    <a:pt x="18035" y="3511"/>
                  </a:lnTo>
                  <a:lnTo>
                    <a:pt x="17465" y="3687"/>
                  </a:lnTo>
                  <a:lnTo>
                    <a:pt x="14393" y="3555"/>
                  </a:lnTo>
                  <a:lnTo>
                    <a:pt x="11936" y="3423"/>
                  </a:lnTo>
                  <a:lnTo>
                    <a:pt x="7811" y="3204"/>
                  </a:lnTo>
                  <a:lnTo>
                    <a:pt x="4827" y="3204"/>
                  </a:lnTo>
                  <a:lnTo>
                    <a:pt x="4740" y="3248"/>
                  </a:lnTo>
                  <a:lnTo>
                    <a:pt x="3292" y="4169"/>
                  </a:lnTo>
                  <a:lnTo>
                    <a:pt x="88" y="5968"/>
                  </a:lnTo>
                  <a:lnTo>
                    <a:pt x="1" y="6012"/>
                  </a:lnTo>
                  <a:lnTo>
                    <a:pt x="1" y="6056"/>
                  </a:lnTo>
                  <a:lnTo>
                    <a:pt x="1" y="6144"/>
                  </a:lnTo>
                  <a:lnTo>
                    <a:pt x="1" y="6188"/>
                  </a:lnTo>
                  <a:lnTo>
                    <a:pt x="88" y="6275"/>
                  </a:lnTo>
                  <a:lnTo>
                    <a:pt x="176" y="6319"/>
                  </a:lnTo>
                  <a:lnTo>
                    <a:pt x="264" y="6275"/>
                  </a:lnTo>
                  <a:lnTo>
                    <a:pt x="3467" y="4432"/>
                  </a:lnTo>
                  <a:lnTo>
                    <a:pt x="4871" y="3555"/>
                  </a:lnTo>
                  <a:lnTo>
                    <a:pt x="7767" y="3555"/>
                  </a:lnTo>
                  <a:lnTo>
                    <a:pt x="11892" y="3774"/>
                  </a:lnTo>
                  <a:lnTo>
                    <a:pt x="14350" y="3906"/>
                  </a:lnTo>
                  <a:lnTo>
                    <a:pt x="17465" y="4038"/>
                  </a:lnTo>
                  <a:lnTo>
                    <a:pt x="17509" y="4038"/>
                  </a:lnTo>
                  <a:lnTo>
                    <a:pt x="18167" y="3862"/>
                  </a:lnTo>
                  <a:lnTo>
                    <a:pt x="18211" y="3818"/>
                  </a:lnTo>
                  <a:lnTo>
                    <a:pt x="21414" y="1756"/>
                  </a:lnTo>
                  <a:lnTo>
                    <a:pt x="22862" y="1010"/>
                  </a:lnTo>
                  <a:lnTo>
                    <a:pt x="24267" y="527"/>
                  </a:lnTo>
                  <a:lnTo>
                    <a:pt x="25671" y="352"/>
                  </a:lnTo>
                  <a:lnTo>
                    <a:pt x="25758" y="352"/>
                  </a:lnTo>
                  <a:lnTo>
                    <a:pt x="25802" y="308"/>
                  </a:lnTo>
                  <a:lnTo>
                    <a:pt x="25846" y="220"/>
                  </a:lnTo>
                  <a:lnTo>
                    <a:pt x="25846" y="176"/>
                  </a:lnTo>
                  <a:lnTo>
                    <a:pt x="25802" y="88"/>
                  </a:lnTo>
                  <a:lnTo>
                    <a:pt x="25758" y="44"/>
                  </a:lnTo>
                  <a:lnTo>
                    <a:pt x="2571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323;p47"/>
            <p:cNvSpPr/>
            <p:nvPr/>
          </p:nvSpPr>
          <p:spPr>
            <a:xfrm>
              <a:off x="4868600" y="2894225"/>
              <a:ext cx="799750" cy="2106300"/>
            </a:xfrm>
            <a:custGeom>
              <a:avLst/>
              <a:gdLst/>
              <a:ahLst/>
              <a:cxnLst/>
              <a:rect l="l" t="t" r="r" b="b"/>
              <a:pathLst>
                <a:path w="31990" h="84252" extrusionOk="0">
                  <a:moveTo>
                    <a:pt x="31770" y="1"/>
                  </a:moveTo>
                  <a:lnTo>
                    <a:pt x="31682" y="45"/>
                  </a:lnTo>
                  <a:lnTo>
                    <a:pt x="30147" y="1186"/>
                  </a:lnTo>
                  <a:lnTo>
                    <a:pt x="27689" y="2897"/>
                  </a:lnTo>
                  <a:lnTo>
                    <a:pt x="27645" y="2941"/>
                  </a:lnTo>
                  <a:lnTo>
                    <a:pt x="25978" y="7197"/>
                  </a:lnTo>
                  <a:lnTo>
                    <a:pt x="25495" y="8514"/>
                  </a:lnTo>
                  <a:lnTo>
                    <a:pt x="25144" y="9172"/>
                  </a:lnTo>
                  <a:lnTo>
                    <a:pt x="21897" y="11498"/>
                  </a:lnTo>
                  <a:lnTo>
                    <a:pt x="17641" y="15096"/>
                  </a:lnTo>
                  <a:lnTo>
                    <a:pt x="15447" y="15973"/>
                  </a:lnTo>
                  <a:lnTo>
                    <a:pt x="15447" y="16017"/>
                  </a:lnTo>
                  <a:lnTo>
                    <a:pt x="11805" y="18475"/>
                  </a:lnTo>
                  <a:lnTo>
                    <a:pt x="9918" y="19528"/>
                  </a:lnTo>
                  <a:lnTo>
                    <a:pt x="7417" y="20361"/>
                  </a:lnTo>
                  <a:lnTo>
                    <a:pt x="7417" y="20405"/>
                  </a:lnTo>
                  <a:lnTo>
                    <a:pt x="5223" y="21810"/>
                  </a:lnTo>
                  <a:lnTo>
                    <a:pt x="3906" y="22775"/>
                  </a:lnTo>
                  <a:lnTo>
                    <a:pt x="1888" y="23828"/>
                  </a:lnTo>
                  <a:lnTo>
                    <a:pt x="1844" y="23916"/>
                  </a:lnTo>
                  <a:lnTo>
                    <a:pt x="1493" y="24618"/>
                  </a:lnTo>
                  <a:lnTo>
                    <a:pt x="1449" y="24706"/>
                  </a:lnTo>
                  <a:lnTo>
                    <a:pt x="1405" y="25276"/>
                  </a:lnTo>
                  <a:lnTo>
                    <a:pt x="1449" y="25364"/>
                  </a:lnTo>
                  <a:lnTo>
                    <a:pt x="1844" y="26066"/>
                  </a:lnTo>
                  <a:lnTo>
                    <a:pt x="4125" y="34798"/>
                  </a:lnTo>
                  <a:lnTo>
                    <a:pt x="4564" y="37782"/>
                  </a:lnTo>
                  <a:lnTo>
                    <a:pt x="4652" y="41249"/>
                  </a:lnTo>
                  <a:lnTo>
                    <a:pt x="4520" y="44715"/>
                  </a:lnTo>
                  <a:lnTo>
                    <a:pt x="4345" y="47436"/>
                  </a:lnTo>
                  <a:lnTo>
                    <a:pt x="4125" y="51209"/>
                  </a:lnTo>
                  <a:lnTo>
                    <a:pt x="3555" y="55861"/>
                  </a:lnTo>
                  <a:lnTo>
                    <a:pt x="2765" y="61916"/>
                  </a:lnTo>
                  <a:lnTo>
                    <a:pt x="2195" y="64812"/>
                  </a:lnTo>
                  <a:lnTo>
                    <a:pt x="1449" y="67270"/>
                  </a:lnTo>
                  <a:lnTo>
                    <a:pt x="966" y="69376"/>
                  </a:lnTo>
                  <a:lnTo>
                    <a:pt x="220" y="71833"/>
                  </a:lnTo>
                  <a:lnTo>
                    <a:pt x="45" y="74247"/>
                  </a:lnTo>
                  <a:lnTo>
                    <a:pt x="1" y="76748"/>
                  </a:lnTo>
                  <a:lnTo>
                    <a:pt x="1" y="76792"/>
                  </a:lnTo>
                  <a:lnTo>
                    <a:pt x="176" y="78020"/>
                  </a:lnTo>
                  <a:lnTo>
                    <a:pt x="176" y="78064"/>
                  </a:lnTo>
                  <a:lnTo>
                    <a:pt x="966" y="80653"/>
                  </a:lnTo>
                  <a:lnTo>
                    <a:pt x="1537" y="82189"/>
                  </a:lnTo>
                  <a:lnTo>
                    <a:pt x="1580" y="82233"/>
                  </a:lnTo>
                  <a:lnTo>
                    <a:pt x="2063" y="82935"/>
                  </a:lnTo>
                  <a:lnTo>
                    <a:pt x="2107" y="82979"/>
                  </a:lnTo>
                  <a:lnTo>
                    <a:pt x="3950" y="84207"/>
                  </a:lnTo>
                  <a:lnTo>
                    <a:pt x="4082" y="84251"/>
                  </a:lnTo>
                  <a:lnTo>
                    <a:pt x="4125" y="84251"/>
                  </a:lnTo>
                  <a:lnTo>
                    <a:pt x="4213" y="84163"/>
                  </a:lnTo>
                  <a:lnTo>
                    <a:pt x="4213" y="84120"/>
                  </a:lnTo>
                  <a:lnTo>
                    <a:pt x="4213" y="84032"/>
                  </a:lnTo>
                  <a:lnTo>
                    <a:pt x="4213" y="83988"/>
                  </a:lnTo>
                  <a:lnTo>
                    <a:pt x="4169" y="83944"/>
                  </a:lnTo>
                  <a:lnTo>
                    <a:pt x="2326" y="82715"/>
                  </a:lnTo>
                  <a:lnTo>
                    <a:pt x="1844" y="82057"/>
                  </a:lnTo>
                  <a:lnTo>
                    <a:pt x="1273" y="80565"/>
                  </a:lnTo>
                  <a:lnTo>
                    <a:pt x="527" y="77976"/>
                  </a:lnTo>
                  <a:lnTo>
                    <a:pt x="352" y="76748"/>
                  </a:lnTo>
                  <a:lnTo>
                    <a:pt x="396" y="74290"/>
                  </a:lnTo>
                  <a:lnTo>
                    <a:pt x="571" y="71921"/>
                  </a:lnTo>
                  <a:lnTo>
                    <a:pt x="1273" y="69464"/>
                  </a:lnTo>
                  <a:lnTo>
                    <a:pt x="1756" y="67357"/>
                  </a:lnTo>
                  <a:lnTo>
                    <a:pt x="2546" y="64900"/>
                  </a:lnTo>
                  <a:lnTo>
                    <a:pt x="2546" y="64856"/>
                  </a:lnTo>
                  <a:lnTo>
                    <a:pt x="3116" y="61960"/>
                  </a:lnTo>
                  <a:lnTo>
                    <a:pt x="3906" y="55905"/>
                  </a:lnTo>
                  <a:lnTo>
                    <a:pt x="4477" y="51253"/>
                  </a:lnTo>
                  <a:lnTo>
                    <a:pt x="4696" y="47480"/>
                  </a:lnTo>
                  <a:lnTo>
                    <a:pt x="4871" y="44759"/>
                  </a:lnTo>
                  <a:lnTo>
                    <a:pt x="5003" y="41249"/>
                  </a:lnTo>
                  <a:lnTo>
                    <a:pt x="4915" y="37782"/>
                  </a:lnTo>
                  <a:lnTo>
                    <a:pt x="4477" y="34710"/>
                  </a:lnTo>
                  <a:lnTo>
                    <a:pt x="2195" y="25978"/>
                  </a:lnTo>
                  <a:lnTo>
                    <a:pt x="2151" y="25934"/>
                  </a:lnTo>
                  <a:lnTo>
                    <a:pt x="1756" y="25232"/>
                  </a:lnTo>
                  <a:lnTo>
                    <a:pt x="1800" y="24749"/>
                  </a:lnTo>
                  <a:lnTo>
                    <a:pt x="2107" y="24135"/>
                  </a:lnTo>
                  <a:lnTo>
                    <a:pt x="4082" y="23082"/>
                  </a:lnTo>
                  <a:lnTo>
                    <a:pt x="5398" y="22117"/>
                  </a:lnTo>
                  <a:lnTo>
                    <a:pt x="7548" y="20713"/>
                  </a:lnTo>
                  <a:lnTo>
                    <a:pt x="10049" y="19835"/>
                  </a:lnTo>
                  <a:lnTo>
                    <a:pt x="10093" y="19835"/>
                  </a:lnTo>
                  <a:lnTo>
                    <a:pt x="12024" y="18782"/>
                  </a:lnTo>
                  <a:lnTo>
                    <a:pt x="15622" y="16324"/>
                  </a:lnTo>
                  <a:lnTo>
                    <a:pt x="17816" y="15447"/>
                  </a:lnTo>
                  <a:lnTo>
                    <a:pt x="17860" y="15403"/>
                  </a:lnTo>
                  <a:lnTo>
                    <a:pt x="22117" y="11761"/>
                  </a:lnTo>
                  <a:lnTo>
                    <a:pt x="25364" y="9435"/>
                  </a:lnTo>
                  <a:lnTo>
                    <a:pt x="25408" y="9391"/>
                  </a:lnTo>
                  <a:lnTo>
                    <a:pt x="25802" y="8689"/>
                  </a:lnTo>
                  <a:lnTo>
                    <a:pt x="25846" y="8645"/>
                  </a:lnTo>
                  <a:lnTo>
                    <a:pt x="26285" y="7329"/>
                  </a:lnTo>
                  <a:lnTo>
                    <a:pt x="27953" y="3160"/>
                  </a:lnTo>
                  <a:lnTo>
                    <a:pt x="30322" y="1493"/>
                  </a:lnTo>
                  <a:lnTo>
                    <a:pt x="31902" y="352"/>
                  </a:lnTo>
                  <a:lnTo>
                    <a:pt x="31946" y="264"/>
                  </a:lnTo>
                  <a:lnTo>
                    <a:pt x="31990" y="220"/>
                  </a:lnTo>
                  <a:lnTo>
                    <a:pt x="31990" y="133"/>
                  </a:lnTo>
                  <a:lnTo>
                    <a:pt x="31946" y="89"/>
                  </a:lnTo>
                  <a:lnTo>
                    <a:pt x="31902" y="45"/>
                  </a:lnTo>
                  <a:lnTo>
                    <a:pt x="3181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47"/>
            <p:cNvSpPr/>
            <p:nvPr/>
          </p:nvSpPr>
          <p:spPr>
            <a:xfrm>
              <a:off x="5491700" y="4970875"/>
              <a:ext cx="615450" cy="109725"/>
            </a:xfrm>
            <a:custGeom>
              <a:avLst/>
              <a:gdLst/>
              <a:ahLst/>
              <a:cxnLst/>
              <a:rect l="l" t="t" r="r" b="b"/>
              <a:pathLst>
                <a:path w="24618" h="4389" extrusionOk="0">
                  <a:moveTo>
                    <a:pt x="24442" y="0"/>
                  </a:moveTo>
                  <a:lnTo>
                    <a:pt x="20976" y="176"/>
                  </a:lnTo>
                  <a:lnTo>
                    <a:pt x="20932" y="176"/>
                  </a:lnTo>
                  <a:lnTo>
                    <a:pt x="20098" y="395"/>
                  </a:lnTo>
                  <a:lnTo>
                    <a:pt x="20098" y="439"/>
                  </a:lnTo>
                  <a:lnTo>
                    <a:pt x="17202" y="2063"/>
                  </a:lnTo>
                  <a:lnTo>
                    <a:pt x="15535" y="2019"/>
                  </a:lnTo>
                  <a:lnTo>
                    <a:pt x="12858" y="1843"/>
                  </a:lnTo>
                  <a:lnTo>
                    <a:pt x="9698" y="1712"/>
                  </a:lnTo>
                  <a:lnTo>
                    <a:pt x="7197" y="1624"/>
                  </a:lnTo>
                  <a:lnTo>
                    <a:pt x="4170" y="1580"/>
                  </a:lnTo>
                  <a:lnTo>
                    <a:pt x="4082" y="1580"/>
                  </a:lnTo>
                  <a:lnTo>
                    <a:pt x="1186" y="3160"/>
                  </a:lnTo>
                  <a:lnTo>
                    <a:pt x="1142" y="3160"/>
                  </a:lnTo>
                  <a:lnTo>
                    <a:pt x="89" y="4081"/>
                  </a:lnTo>
                  <a:lnTo>
                    <a:pt x="45" y="4125"/>
                  </a:lnTo>
                  <a:lnTo>
                    <a:pt x="1" y="4213"/>
                  </a:lnTo>
                  <a:lnTo>
                    <a:pt x="1" y="4257"/>
                  </a:lnTo>
                  <a:lnTo>
                    <a:pt x="45" y="4345"/>
                  </a:lnTo>
                  <a:lnTo>
                    <a:pt x="132" y="4388"/>
                  </a:lnTo>
                  <a:lnTo>
                    <a:pt x="176" y="4388"/>
                  </a:lnTo>
                  <a:lnTo>
                    <a:pt x="308" y="4345"/>
                  </a:lnTo>
                  <a:lnTo>
                    <a:pt x="1361" y="3467"/>
                  </a:lnTo>
                  <a:lnTo>
                    <a:pt x="4213" y="1931"/>
                  </a:lnTo>
                  <a:lnTo>
                    <a:pt x="7197" y="1975"/>
                  </a:lnTo>
                  <a:lnTo>
                    <a:pt x="9698" y="2063"/>
                  </a:lnTo>
                  <a:lnTo>
                    <a:pt x="12858" y="2194"/>
                  </a:lnTo>
                  <a:lnTo>
                    <a:pt x="15535" y="2370"/>
                  </a:lnTo>
                  <a:lnTo>
                    <a:pt x="17202" y="2414"/>
                  </a:lnTo>
                  <a:lnTo>
                    <a:pt x="17334" y="2370"/>
                  </a:lnTo>
                  <a:lnTo>
                    <a:pt x="20230" y="746"/>
                  </a:lnTo>
                  <a:lnTo>
                    <a:pt x="21020" y="527"/>
                  </a:lnTo>
                  <a:lnTo>
                    <a:pt x="24442" y="351"/>
                  </a:lnTo>
                  <a:lnTo>
                    <a:pt x="24530" y="351"/>
                  </a:lnTo>
                  <a:lnTo>
                    <a:pt x="24574" y="308"/>
                  </a:lnTo>
                  <a:lnTo>
                    <a:pt x="24618" y="264"/>
                  </a:lnTo>
                  <a:lnTo>
                    <a:pt x="24618" y="176"/>
                  </a:lnTo>
                  <a:lnTo>
                    <a:pt x="24618" y="132"/>
                  </a:lnTo>
                  <a:lnTo>
                    <a:pt x="24574" y="44"/>
                  </a:lnTo>
                  <a:lnTo>
                    <a:pt x="24486" y="44"/>
                  </a:lnTo>
                  <a:lnTo>
                    <a:pt x="2444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47"/>
            <p:cNvSpPr/>
            <p:nvPr/>
          </p:nvSpPr>
          <p:spPr>
            <a:xfrm>
              <a:off x="4734775" y="3421900"/>
              <a:ext cx="152500" cy="1580800"/>
            </a:xfrm>
            <a:custGeom>
              <a:avLst/>
              <a:gdLst/>
              <a:ahLst/>
              <a:cxnLst/>
              <a:rect l="l" t="t" r="r" b="b"/>
              <a:pathLst>
                <a:path w="6100" h="63232" extrusionOk="0">
                  <a:moveTo>
                    <a:pt x="5924" y="0"/>
                  </a:moveTo>
                  <a:lnTo>
                    <a:pt x="5880" y="44"/>
                  </a:lnTo>
                  <a:lnTo>
                    <a:pt x="5793" y="88"/>
                  </a:lnTo>
                  <a:lnTo>
                    <a:pt x="5749" y="132"/>
                  </a:lnTo>
                  <a:lnTo>
                    <a:pt x="4564" y="3028"/>
                  </a:lnTo>
                  <a:lnTo>
                    <a:pt x="3686" y="5485"/>
                  </a:lnTo>
                  <a:lnTo>
                    <a:pt x="2765" y="8031"/>
                  </a:lnTo>
                  <a:lnTo>
                    <a:pt x="2765" y="8118"/>
                  </a:lnTo>
                  <a:lnTo>
                    <a:pt x="2853" y="9917"/>
                  </a:lnTo>
                  <a:lnTo>
                    <a:pt x="3204" y="12331"/>
                  </a:lnTo>
                  <a:lnTo>
                    <a:pt x="3247" y="12375"/>
                  </a:lnTo>
                  <a:lnTo>
                    <a:pt x="3818" y="14613"/>
                  </a:lnTo>
                  <a:lnTo>
                    <a:pt x="3598" y="16280"/>
                  </a:lnTo>
                  <a:lnTo>
                    <a:pt x="3423" y="19001"/>
                  </a:lnTo>
                  <a:lnTo>
                    <a:pt x="3335" y="21414"/>
                  </a:lnTo>
                  <a:lnTo>
                    <a:pt x="2853" y="24178"/>
                  </a:lnTo>
                  <a:lnTo>
                    <a:pt x="2501" y="26329"/>
                  </a:lnTo>
                  <a:lnTo>
                    <a:pt x="2458" y="31331"/>
                  </a:lnTo>
                  <a:lnTo>
                    <a:pt x="2633" y="34490"/>
                  </a:lnTo>
                  <a:lnTo>
                    <a:pt x="2765" y="36202"/>
                  </a:lnTo>
                  <a:lnTo>
                    <a:pt x="2458" y="39932"/>
                  </a:lnTo>
                  <a:lnTo>
                    <a:pt x="2107" y="41336"/>
                  </a:lnTo>
                  <a:lnTo>
                    <a:pt x="834" y="44714"/>
                  </a:lnTo>
                  <a:lnTo>
                    <a:pt x="834" y="44758"/>
                  </a:lnTo>
                  <a:lnTo>
                    <a:pt x="571" y="45943"/>
                  </a:lnTo>
                  <a:lnTo>
                    <a:pt x="571" y="45987"/>
                  </a:lnTo>
                  <a:lnTo>
                    <a:pt x="615" y="48181"/>
                  </a:lnTo>
                  <a:lnTo>
                    <a:pt x="615" y="51560"/>
                  </a:lnTo>
                  <a:lnTo>
                    <a:pt x="176" y="53183"/>
                  </a:lnTo>
                  <a:lnTo>
                    <a:pt x="0" y="54544"/>
                  </a:lnTo>
                  <a:lnTo>
                    <a:pt x="0" y="54588"/>
                  </a:lnTo>
                  <a:lnTo>
                    <a:pt x="483" y="58668"/>
                  </a:lnTo>
                  <a:lnTo>
                    <a:pt x="834" y="61170"/>
                  </a:lnTo>
                  <a:lnTo>
                    <a:pt x="922" y="63056"/>
                  </a:lnTo>
                  <a:lnTo>
                    <a:pt x="922" y="63100"/>
                  </a:lnTo>
                  <a:lnTo>
                    <a:pt x="966" y="63188"/>
                  </a:lnTo>
                  <a:lnTo>
                    <a:pt x="1097" y="63232"/>
                  </a:lnTo>
                  <a:lnTo>
                    <a:pt x="1185" y="63188"/>
                  </a:lnTo>
                  <a:lnTo>
                    <a:pt x="1229" y="63188"/>
                  </a:lnTo>
                  <a:lnTo>
                    <a:pt x="1273" y="63100"/>
                  </a:lnTo>
                  <a:lnTo>
                    <a:pt x="1273" y="63056"/>
                  </a:lnTo>
                  <a:lnTo>
                    <a:pt x="1185" y="61170"/>
                  </a:lnTo>
                  <a:lnTo>
                    <a:pt x="1185" y="61126"/>
                  </a:lnTo>
                  <a:lnTo>
                    <a:pt x="834" y="58625"/>
                  </a:lnTo>
                  <a:lnTo>
                    <a:pt x="351" y="54544"/>
                  </a:lnTo>
                  <a:lnTo>
                    <a:pt x="527" y="53271"/>
                  </a:lnTo>
                  <a:lnTo>
                    <a:pt x="966" y="51648"/>
                  </a:lnTo>
                  <a:lnTo>
                    <a:pt x="966" y="51604"/>
                  </a:lnTo>
                  <a:lnTo>
                    <a:pt x="966" y="48137"/>
                  </a:lnTo>
                  <a:lnTo>
                    <a:pt x="922" y="45987"/>
                  </a:lnTo>
                  <a:lnTo>
                    <a:pt x="1185" y="44846"/>
                  </a:lnTo>
                  <a:lnTo>
                    <a:pt x="2414" y="41423"/>
                  </a:lnTo>
                  <a:lnTo>
                    <a:pt x="2458" y="41423"/>
                  </a:lnTo>
                  <a:lnTo>
                    <a:pt x="2765" y="40019"/>
                  </a:lnTo>
                  <a:lnTo>
                    <a:pt x="2765" y="39975"/>
                  </a:lnTo>
                  <a:lnTo>
                    <a:pt x="3116" y="36202"/>
                  </a:lnTo>
                  <a:lnTo>
                    <a:pt x="2984" y="34446"/>
                  </a:lnTo>
                  <a:lnTo>
                    <a:pt x="2809" y="31331"/>
                  </a:lnTo>
                  <a:lnTo>
                    <a:pt x="2853" y="26329"/>
                  </a:lnTo>
                  <a:lnTo>
                    <a:pt x="3204" y="24222"/>
                  </a:lnTo>
                  <a:lnTo>
                    <a:pt x="3686" y="21458"/>
                  </a:lnTo>
                  <a:lnTo>
                    <a:pt x="3774" y="19001"/>
                  </a:lnTo>
                  <a:lnTo>
                    <a:pt x="3950" y="16280"/>
                  </a:lnTo>
                  <a:lnTo>
                    <a:pt x="4169" y="14613"/>
                  </a:lnTo>
                  <a:lnTo>
                    <a:pt x="4169" y="14569"/>
                  </a:lnTo>
                  <a:lnTo>
                    <a:pt x="3555" y="12287"/>
                  </a:lnTo>
                  <a:lnTo>
                    <a:pt x="3204" y="9874"/>
                  </a:lnTo>
                  <a:lnTo>
                    <a:pt x="3116" y="8118"/>
                  </a:lnTo>
                  <a:lnTo>
                    <a:pt x="3993" y="5617"/>
                  </a:lnTo>
                  <a:lnTo>
                    <a:pt x="4915" y="3160"/>
                  </a:lnTo>
                  <a:lnTo>
                    <a:pt x="6100" y="264"/>
                  </a:lnTo>
                  <a:lnTo>
                    <a:pt x="6100" y="176"/>
                  </a:lnTo>
                  <a:lnTo>
                    <a:pt x="6100" y="132"/>
                  </a:lnTo>
                  <a:lnTo>
                    <a:pt x="6056" y="88"/>
                  </a:lnTo>
                  <a:lnTo>
                    <a:pt x="6012" y="44"/>
                  </a:lnTo>
                  <a:lnTo>
                    <a:pt x="592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47"/>
            <p:cNvSpPr/>
            <p:nvPr/>
          </p:nvSpPr>
          <p:spPr>
            <a:xfrm>
              <a:off x="5672725" y="5078375"/>
              <a:ext cx="263300" cy="31850"/>
            </a:xfrm>
            <a:custGeom>
              <a:avLst/>
              <a:gdLst/>
              <a:ahLst/>
              <a:cxnLst/>
              <a:rect l="l" t="t" r="r" b="b"/>
              <a:pathLst>
                <a:path w="10532" h="1274" extrusionOk="0">
                  <a:moveTo>
                    <a:pt x="10356" y="1"/>
                  </a:moveTo>
                  <a:lnTo>
                    <a:pt x="10312" y="45"/>
                  </a:lnTo>
                  <a:lnTo>
                    <a:pt x="9873" y="220"/>
                  </a:lnTo>
                  <a:lnTo>
                    <a:pt x="6100" y="176"/>
                  </a:lnTo>
                  <a:lnTo>
                    <a:pt x="6056" y="176"/>
                  </a:lnTo>
                  <a:lnTo>
                    <a:pt x="4739" y="308"/>
                  </a:lnTo>
                  <a:lnTo>
                    <a:pt x="176" y="922"/>
                  </a:lnTo>
                  <a:lnTo>
                    <a:pt x="88" y="922"/>
                  </a:lnTo>
                  <a:lnTo>
                    <a:pt x="44" y="966"/>
                  </a:lnTo>
                  <a:lnTo>
                    <a:pt x="0" y="1054"/>
                  </a:lnTo>
                  <a:lnTo>
                    <a:pt x="0" y="1098"/>
                  </a:lnTo>
                  <a:lnTo>
                    <a:pt x="88" y="1229"/>
                  </a:lnTo>
                  <a:lnTo>
                    <a:pt x="176" y="1273"/>
                  </a:lnTo>
                  <a:lnTo>
                    <a:pt x="220" y="1273"/>
                  </a:lnTo>
                  <a:lnTo>
                    <a:pt x="4783" y="659"/>
                  </a:lnTo>
                  <a:lnTo>
                    <a:pt x="6100" y="527"/>
                  </a:lnTo>
                  <a:lnTo>
                    <a:pt x="9917" y="571"/>
                  </a:lnTo>
                  <a:lnTo>
                    <a:pt x="9961" y="527"/>
                  </a:lnTo>
                  <a:lnTo>
                    <a:pt x="10444" y="352"/>
                  </a:lnTo>
                  <a:lnTo>
                    <a:pt x="10488" y="308"/>
                  </a:lnTo>
                  <a:lnTo>
                    <a:pt x="10531" y="264"/>
                  </a:lnTo>
                  <a:lnTo>
                    <a:pt x="10531" y="220"/>
                  </a:lnTo>
                  <a:lnTo>
                    <a:pt x="10531" y="132"/>
                  </a:lnTo>
                  <a:lnTo>
                    <a:pt x="10488" y="88"/>
                  </a:lnTo>
                  <a:lnTo>
                    <a:pt x="10444" y="45"/>
                  </a:lnTo>
                  <a:lnTo>
                    <a:pt x="1035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47"/>
            <p:cNvSpPr/>
            <p:nvPr/>
          </p:nvSpPr>
          <p:spPr>
            <a:xfrm>
              <a:off x="4600925" y="3731250"/>
              <a:ext cx="119600" cy="1265975"/>
            </a:xfrm>
            <a:custGeom>
              <a:avLst/>
              <a:gdLst/>
              <a:ahLst/>
              <a:cxnLst/>
              <a:rect l="l" t="t" r="r" b="b"/>
              <a:pathLst>
                <a:path w="4784" h="50639" extrusionOk="0">
                  <a:moveTo>
                    <a:pt x="4521" y="1"/>
                  </a:moveTo>
                  <a:lnTo>
                    <a:pt x="4477" y="88"/>
                  </a:lnTo>
                  <a:lnTo>
                    <a:pt x="4433" y="132"/>
                  </a:lnTo>
                  <a:lnTo>
                    <a:pt x="3950" y="3379"/>
                  </a:lnTo>
                  <a:lnTo>
                    <a:pt x="3555" y="5222"/>
                  </a:lnTo>
                  <a:lnTo>
                    <a:pt x="3555" y="5266"/>
                  </a:lnTo>
                  <a:lnTo>
                    <a:pt x="3424" y="7460"/>
                  </a:lnTo>
                  <a:lnTo>
                    <a:pt x="3380" y="11234"/>
                  </a:lnTo>
                  <a:lnTo>
                    <a:pt x="3467" y="13779"/>
                  </a:lnTo>
                  <a:lnTo>
                    <a:pt x="3555" y="16105"/>
                  </a:lnTo>
                  <a:lnTo>
                    <a:pt x="3818" y="18299"/>
                  </a:lnTo>
                  <a:lnTo>
                    <a:pt x="3775" y="19484"/>
                  </a:lnTo>
                  <a:lnTo>
                    <a:pt x="3511" y="20581"/>
                  </a:lnTo>
                  <a:lnTo>
                    <a:pt x="2590" y="24310"/>
                  </a:lnTo>
                  <a:lnTo>
                    <a:pt x="2590" y="24354"/>
                  </a:lnTo>
                  <a:lnTo>
                    <a:pt x="2414" y="27206"/>
                  </a:lnTo>
                  <a:lnTo>
                    <a:pt x="2151" y="28523"/>
                  </a:lnTo>
                  <a:lnTo>
                    <a:pt x="659" y="31638"/>
                  </a:lnTo>
                  <a:lnTo>
                    <a:pt x="659" y="31682"/>
                  </a:lnTo>
                  <a:lnTo>
                    <a:pt x="308" y="32999"/>
                  </a:lnTo>
                  <a:lnTo>
                    <a:pt x="1" y="35280"/>
                  </a:lnTo>
                  <a:lnTo>
                    <a:pt x="1" y="35324"/>
                  </a:lnTo>
                  <a:lnTo>
                    <a:pt x="264" y="39054"/>
                  </a:lnTo>
                  <a:lnTo>
                    <a:pt x="176" y="41599"/>
                  </a:lnTo>
                  <a:lnTo>
                    <a:pt x="176" y="41643"/>
                  </a:lnTo>
                  <a:lnTo>
                    <a:pt x="527" y="43837"/>
                  </a:lnTo>
                  <a:lnTo>
                    <a:pt x="922" y="45899"/>
                  </a:lnTo>
                  <a:lnTo>
                    <a:pt x="922" y="45943"/>
                  </a:lnTo>
                  <a:lnTo>
                    <a:pt x="2458" y="48796"/>
                  </a:lnTo>
                  <a:lnTo>
                    <a:pt x="3380" y="50551"/>
                  </a:lnTo>
                  <a:lnTo>
                    <a:pt x="3467" y="50595"/>
                  </a:lnTo>
                  <a:lnTo>
                    <a:pt x="3555" y="50639"/>
                  </a:lnTo>
                  <a:lnTo>
                    <a:pt x="3599" y="50595"/>
                  </a:lnTo>
                  <a:lnTo>
                    <a:pt x="3687" y="50551"/>
                  </a:lnTo>
                  <a:lnTo>
                    <a:pt x="3687" y="50507"/>
                  </a:lnTo>
                  <a:lnTo>
                    <a:pt x="3731" y="50419"/>
                  </a:lnTo>
                  <a:lnTo>
                    <a:pt x="3687" y="50375"/>
                  </a:lnTo>
                  <a:lnTo>
                    <a:pt x="2809" y="48620"/>
                  </a:lnTo>
                  <a:lnTo>
                    <a:pt x="1273" y="45812"/>
                  </a:lnTo>
                  <a:lnTo>
                    <a:pt x="878" y="43793"/>
                  </a:lnTo>
                  <a:lnTo>
                    <a:pt x="527" y="41599"/>
                  </a:lnTo>
                  <a:lnTo>
                    <a:pt x="615" y="39054"/>
                  </a:lnTo>
                  <a:lnTo>
                    <a:pt x="615" y="39010"/>
                  </a:lnTo>
                  <a:lnTo>
                    <a:pt x="352" y="35324"/>
                  </a:lnTo>
                  <a:lnTo>
                    <a:pt x="615" y="33086"/>
                  </a:lnTo>
                  <a:lnTo>
                    <a:pt x="1010" y="31770"/>
                  </a:lnTo>
                  <a:lnTo>
                    <a:pt x="2502" y="28655"/>
                  </a:lnTo>
                  <a:lnTo>
                    <a:pt x="2502" y="28611"/>
                  </a:lnTo>
                  <a:lnTo>
                    <a:pt x="2765" y="27250"/>
                  </a:lnTo>
                  <a:lnTo>
                    <a:pt x="2941" y="24398"/>
                  </a:lnTo>
                  <a:lnTo>
                    <a:pt x="3862" y="20668"/>
                  </a:lnTo>
                  <a:lnTo>
                    <a:pt x="4126" y="19527"/>
                  </a:lnTo>
                  <a:lnTo>
                    <a:pt x="4170" y="18299"/>
                  </a:lnTo>
                  <a:lnTo>
                    <a:pt x="3906" y="16105"/>
                  </a:lnTo>
                  <a:lnTo>
                    <a:pt x="3818" y="13779"/>
                  </a:lnTo>
                  <a:lnTo>
                    <a:pt x="3731" y="11234"/>
                  </a:lnTo>
                  <a:lnTo>
                    <a:pt x="3775" y="7504"/>
                  </a:lnTo>
                  <a:lnTo>
                    <a:pt x="3862" y="5310"/>
                  </a:lnTo>
                  <a:lnTo>
                    <a:pt x="4301" y="3467"/>
                  </a:lnTo>
                  <a:lnTo>
                    <a:pt x="4784" y="176"/>
                  </a:lnTo>
                  <a:lnTo>
                    <a:pt x="4784" y="132"/>
                  </a:lnTo>
                  <a:lnTo>
                    <a:pt x="4784" y="45"/>
                  </a:lnTo>
                  <a:lnTo>
                    <a:pt x="469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47"/>
            <p:cNvSpPr/>
            <p:nvPr/>
          </p:nvSpPr>
          <p:spPr>
            <a:xfrm>
              <a:off x="4181875" y="2871200"/>
              <a:ext cx="454200" cy="2112850"/>
            </a:xfrm>
            <a:custGeom>
              <a:avLst/>
              <a:gdLst/>
              <a:ahLst/>
              <a:cxnLst/>
              <a:rect l="l" t="t" r="r" b="b"/>
              <a:pathLst>
                <a:path w="18168" h="84514" extrusionOk="0">
                  <a:moveTo>
                    <a:pt x="17992" y="1"/>
                  </a:moveTo>
                  <a:lnTo>
                    <a:pt x="17904" y="44"/>
                  </a:lnTo>
                  <a:lnTo>
                    <a:pt x="14569" y="2370"/>
                  </a:lnTo>
                  <a:lnTo>
                    <a:pt x="13077" y="3204"/>
                  </a:lnTo>
                  <a:lnTo>
                    <a:pt x="10181" y="4389"/>
                  </a:lnTo>
                  <a:lnTo>
                    <a:pt x="8118" y="5135"/>
                  </a:lnTo>
                  <a:lnTo>
                    <a:pt x="6363" y="5486"/>
                  </a:lnTo>
                  <a:lnTo>
                    <a:pt x="6319" y="5529"/>
                  </a:lnTo>
                  <a:lnTo>
                    <a:pt x="5222" y="6275"/>
                  </a:lnTo>
                  <a:lnTo>
                    <a:pt x="4520" y="6758"/>
                  </a:lnTo>
                  <a:lnTo>
                    <a:pt x="4476" y="6758"/>
                  </a:lnTo>
                  <a:lnTo>
                    <a:pt x="1887" y="8952"/>
                  </a:lnTo>
                  <a:lnTo>
                    <a:pt x="1887" y="8996"/>
                  </a:lnTo>
                  <a:lnTo>
                    <a:pt x="308" y="10883"/>
                  </a:lnTo>
                  <a:lnTo>
                    <a:pt x="264" y="10927"/>
                  </a:lnTo>
                  <a:lnTo>
                    <a:pt x="1" y="11409"/>
                  </a:lnTo>
                  <a:lnTo>
                    <a:pt x="1" y="11497"/>
                  </a:lnTo>
                  <a:lnTo>
                    <a:pt x="1" y="11585"/>
                  </a:lnTo>
                  <a:lnTo>
                    <a:pt x="1975" y="15578"/>
                  </a:lnTo>
                  <a:lnTo>
                    <a:pt x="2809" y="18650"/>
                  </a:lnTo>
                  <a:lnTo>
                    <a:pt x="3467" y="22204"/>
                  </a:lnTo>
                  <a:lnTo>
                    <a:pt x="4081" y="25495"/>
                  </a:lnTo>
                  <a:lnTo>
                    <a:pt x="4081" y="25539"/>
                  </a:lnTo>
                  <a:lnTo>
                    <a:pt x="4783" y="27865"/>
                  </a:lnTo>
                  <a:lnTo>
                    <a:pt x="5573" y="30541"/>
                  </a:lnTo>
                  <a:lnTo>
                    <a:pt x="6144" y="33569"/>
                  </a:lnTo>
                  <a:lnTo>
                    <a:pt x="6407" y="35368"/>
                  </a:lnTo>
                  <a:lnTo>
                    <a:pt x="6275" y="39800"/>
                  </a:lnTo>
                  <a:lnTo>
                    <a:pt x="6319" y="41775"/>
                  </a:lnTo>
                  <a:lnTo>
                    <a:pt x="6363" y="41862"/>
                  </a:lnTo>
                  <a:lnTo>
                    <a:pt x="8031" y="44407"/>
                  </a:lnTo>
                  <a:lnTo>
                    <a:pt x="9786" y="46996"/>
                  </a:lnTo>
                  <a:lnTo>
                    <a:pt x="11497" y="49366"/>
                  </a:lnTo>
                  <a:lnTo>
                    <a:pt x="12594" y="51384"/>
                  </a:lnTo>
                  <a:lnTo>
                    <a:pt x="13779" y="53183"/>
                  </a:lnTo>
                  <a:lnTo>
                    <a:pt x="15227" y="55202"/>
                  </a:lnTo>
                  <a:lnTo>
                    <a:pt x="16587" y="57045"/>
                  </a:lnTo>
                  <a:lnTo>
                    <a:pt x="17597" y="58581"/>
                  </a:lnTo>
                  <a:lnTo>
                    <a:pt x="17684" y="59020"/>
                  </a:lnTo>
                  <a:lnTo>
                    <a:pt x="16763" y="60994"/>
                  </a:lnTo>
                  <a:lnTo>
                    <a:pt x="15797" y="62969"/>
                  </a:lnTo>
                  <a:lnTo>
                    <a:pt x="15139" y="65031"/>
                  </a:lnTo>
                  <a:lnTo>
                    <a:pt x="15139" y="65075"/>
                  </a:lnTo>
                  <a:lnTo>
                    <a:pt x="14920" y="67313"/>
                  </a:lnTo>
                  <a:lnTo>
                    <a:pt x="14920" y="67357"/>
                  </a:lnTo>
                  <a:lnTo>
                    <a:pt x="15052" y="68103"/>
                  </a:lnTo>
                  <a:lnTo>
                    <a:pt x="15052" y="68191"/>
                  </a:lnTo>
                  <a:lnTo>
                    <a:pt x="15534" y="69200"/>
                  </a:lnTo>
                  <a:lnTo>
                    <a:pt x="15885" y="71438"/>
                  </a:lnTo>
                  <a:lnTo>
                    <a:pt x="16149" y="73895"/>
                  </a:lnTo>
                  <a:lnTo>
                    <a:pt x="16192" y="75606"/>
                  </a:lnTo>
                  <a:lnTo>
                    <a:pt x="15973" y="77581"/>
                  </a:lnTo>
                  <a:lnTo>
                    <a:pt x="16017" y="79775"/>
                  </a:lnTo>
                  <a:lnTo>
                    <a:pt x="16017" y="79819"/>
                  </a:lnTo>
                  <a:lnTo>
                    <a:pt x="16280" y="81004"/>
                  </a:lnTo>
                  <a:lnTo>
                    <a:pt x="16280" y="81047"/>
                  </a:lnTo>
                  <a:lnTo>
                    <a:pt x="17816" y="84426"/>
                  </a:lnTo>
                  <a:lnTo>
                    <a:pt x="17904" y="84470"/>
                  </a:lnTo>
                  <a:lnTo>
                    <a:pt x="17992" y="84514"/>
                  </a:lnTo>
                  <a:lnTo>
                    <a:pt x="18079" y="84470"/>
                  </a:lnTo>
                  <a:lnTo>
                    <a:pt x="18123" y="84470"/>
                  </a:lnTo>
                  <a:lnTo>
                    <a:pt x="18167" y="84382"/>
                  </a:lnTo>
                  <a:lnTo>
                    <a:pt x="18167" y="84338"/>
                  </a:lnTo>
                  <a:lnTo>
                    <a:pt x="18167" y="84251"/>
                  </a:lnTo>
                  <a:lnTo>
                    <a:pt x="16587" y="80916"/>
                  </a:lnTo>
                  <a:lnTo>
                    <a:pt x="16368" y="79731"/>
                  </a:lnTo>
                  <a:lnTo>
                    <a:pt x="16324" y="77581"/>
                  </a:lnTo>
                  <a:lnTo>
                    <a:pt x="16543" y="75650"/>
                  </a:lnTo>
                  <a:lnTo>
                    <a:pt x="16543" y="75606"/>
                  </a:lnTo>
                  <a:lnTo>
                    <a:pt x="16500" y="73895"/>
                  </a:lnTo>
                  <a:lnTo>
                    <a:pt x="16236" y="71394"/>
                  </a:lnTo>
                  <a:lnTo>
                    <a:pt x="15885" y="69112"/>
                  </a:lnTo>
                  <a:lnTo>
                    <a:pt x="15885" y="69068"/>
                  </a:lnTo>
                  <a:lnTo>
                    <a:pt x="15403" y="68059"/>
                  </a:lnTo>
                  <a:lnTo>
                    <a:pt x="15271" y="67313"/>
                  </a:lnTo>
                  <a:lnTo>
                    <a:pt x="15490" y="65119"/>
                  </a:lnTo>
                  <a:lnTo>
                    <a:pt x="16105" y="63100"/>
                  </a:lnTo>
                  <a:lnTo>
                    <a:pt x="17070" y="61126"/>
                  </a:lnTo>
                  <a:lnTo>
                    <a:pt x="17992" y="59107"/>
                  </a:lnTo>
                  <a:lnTo>
                    <a:pt x="18035" y="59020"/>
                  </a:lnTo>
                  <a:lnTo>
                    <a:pt x="17948" y="58493"/>
                  </a:lnTo>
                  <a:lnTo>
                    <a:pt x="17904" y="58405"/>
                  </a:lnTo>
                  <a:lnTo>
                    <a:pt x="16895" y="56826"/>
                  </a:lnTo>
                  <a:lnTo>
                    <a:pt x="15534" y="54983"/>
                  </a:lnTo>
                  <a:lnTo>
                    <a:pt x="14086" y="53008"/>
                  </a:lnTo>
                  <a:lnTo>
                    <a:pt x="12901" y="51209"/>
                  </a:lnTo>
                  <a:lnTo>
                    <a:pt x="11804" y="49190"/>
                  </a:lnTo>
                  <a:lnTo>
                    <a:pt x="11760" y="49146"/>
                  </a:lnTo>
                  <a:lnTo>
                    <a:pt x="10093" y="46821"/>
                  </a:lnTo>
                  <a:lnTo>
                    <a:pt x="8338" y="44232"/>
                  </a:lnTo>
                  <a:lnTo>
                    <a:pt x="6670" y="41687"/>
                  </a:lnTo>
                  <a:lnTo>
                    <a:pt x="6626" y="39800"/>
                  </a:lnTo>
                  <a:lnTo>
                    <a:pt x="6758" y="35368"/>
                  </a:lnTo>
                  <a:lnTo>
                    <a:pt x="6758" y="35324"/>
                  </a:lnTo>
                  <a:lnTo>
                    <a:pt x="6495" y="33481"/>
                  </a:lnTo>
                  <a:lnTo>
                    <a:pt x="5880" y="30453"/>
                  </a:lnTo>
                  <a:lnTo>
                    <a:pt x="5135" y="27777"/>
                  </a:lnTo>
                  <a:lnTo>
                    <a:pt x="4432" y="25451"/>
                  </a:lnTo>
                  <a:lnTo>
                    <a:pt x="3774" y="22160"/>
                  </a:lnTo>
                  <a:lnTo>
                    <a:pt x="3160" y="18562"/>
                  </a:lnTo>
                  <a:lnTo>
                    <a:pt x="2326" y="15446"/>
                  </a:lnTo>
                  <a:lnTo>
                    <a:pt x="2326" y="15403"/>
                  </a:lnTo>
                  <a:lnTo>
                    <a:pt x="352" y="11497"/>
                  </a:lnTo>
                  <a:lnTo>
                    <a:pt x="571" y="11102"/>
                  </a:lnTo>
                  <a:lnTo>
                    <a:pt x="2151" y="9215"/>
                  </a:lnTo>
                  <a:lnTo>
                    <a:pt x="4696" y="7021"/>
                  </a:lnTo>
                  <a:lnTo>
                    <a:pt x="5442" y="6583"/>
                  </a:lnTo>
                  <a:lnTo>
                    <a:pt x="6495" y="5837"/>
                  </a:lnTo>
                  <a:lnTo>
                    <a:pt x="8206" y="5486"/>
                  </a:lnTo>
                  <a:lnTo>
                    <a:pt x="10312" y="4696"/>
                  </a:lnTo>
                  <a:lnTo>
                    <a:pt x="13209" y="3555"/>
                  </a:lnTo>
                  <a:lnTo>
                    <a:pt x="13252" y="3555"/>
                  </a:lnTo>
                  <a:lnTo>
                    <a:pt x="14744" y="2677"/>
                  </a:lnTo>
                  <a:lnTo>
                    <a:pt x="18123" y="308"/>
                  </a:lnTo>
                  <a:lnTo>
                    <a:pt x="18167" y="264"/>
                  </a:lnTo>
                  <a:lnTo>
                    <a:pt x="18167" y="220"/>
                  </a:lnTo>
                  <a:lnTo>
                    <a:pt x="18167" y="132"/>
                  </a:lnTo>
                  <a:lnTo>
                    <a:pt x="18167" y="88"/>
                  </a:lnTo>
                  <a:lnTo>
                    <a:pt x="18123" y="44"/>
                  </a:lnTo>
                  <a:lnTo>
                    <a:pt x="1803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47"/>
            <p:cNvSpPr/>
            <p:nvPr/>
          </p:nvSpPr>
          <p:spPr>
            <a:xfrm>
              <a:off x="4065600" y="2698975"/>
              <a:ext cx="527675" cy="2220375"/>
            </a:xfrm>
            <a:custGeom>
              <a:avLst/>
              <a:gdLst/>
              <a:ahLst/>
              <a:cxnLst/>
              <a:rect l="l" t="t" r="r" b="b"/>
              <a:pathLst>
                <a:path w="21107" h="88815" extrusionOk="0">
                  <a:moveTo>
                    <a:pt x="20887" y="0"/>
                  </a:moveTo>
                  <a:lnTo>
                    <a:pt x="20843" y="44"/>
                  </a:lnTo>
                  <a:lnTo>
                    <a:pt x="17509" y="1887"/>
                  </a:lnTo>
                  <a:lnTo>
                    <a:pt x="15314" y="3204"/>
                  </a:lnTo>
                  <a:lnTo>
                    <a:pt x="13779" y="4125"/>
                  </a:lnTo>
                  <a:lnTo>
                    <a:pt x="12243" y="5090"/>
                  </a:lnTo>
                  <a:lnTo>
                    <a:pt x="10707" y="6056"/>
                  </a:lnTo>
                  <a:lnTo>
                    <a:pt x="9215" y="7109"/>
                  </a:lnTo>
                  <a:lnTo>
                    <a:pt x="8469" y="7635"/>
                  </a:lnTo>
                  <a:lnTo>
                    <a:pt x="7811" y="8206"/>
                  </a:lnTo>
                  <a:lnTo>
                    <a:pt x="7109" y="8776"/>
                  </a:lnTo>
                  <a:lnTo>
                    <a:pt x="6494" y="9347"/>
                  </a:lnTo>
                  <a:lnTo>
                    <a:pt x="5880" y="9961"/>
                  </a:lnTo>
                  <a:lnTo>
                    <a:pt x="5310" y="10575"/>
                  </a:lnTo>
                  <a:lnTo>
                    <a:pt x="4783" y="11234"/>
                  </a:lnTo>
                  <a:lnTo>
                    <a:pt x="4344" y="11892"/>
                  </a:lnTo>
                  <a:lnTo>
                    <a:pt x="3291" y="13164"/>
                  </a:lnTo>
                  <a:lnTo>
                    <a:pt x="3291" y="13208"/>
                  </a:lnTo>
                  <a:lnTo>
                    <a:pt x="1185" y="17903"/>
                  </a:lnTo>
                  <a:lnTo>
                    <a:pt x="220" y="20712"/>
                  </a:lnTo>
                  <a:lnTo>
                    <a:pt x="176" y="20756"/>
                  </a:lnTo>
                  <a:lnTo>
                    <a:pt x="0" y="22204"/>
                  </a:lnTo>
                  <a:lnTo>
                    <a:pt x="0" y="22248"/>
                  </a:lnTo>
                  <a:lnTo>
                    <a:pt x="176" y="25539"/>
                  </a:lnTo>
                  <a:lnTo>
                    <a:pt x="834" y="29576"/>
                  </a:lnTo>
                  <a:lnTo>
                    <a:pt x="1492" y="31989"/>
                  </a:lnTo>
                  <a:lnTo>
                    <a:pt x="2414" y="34578"/>
                  </a:lnTo>
                  <a:lnTo>
                    <a:pt x="3467" y="37123"/>
                  </a:lnTo>
                  <a:lnTo>
                    <a:pt x="4388" y="39361"/>
                  </a:lnTo>
                  <a:lnTo>
                    <a:pt x="4959" y="41028"/>
                  </a:lnTo>
                  <a:lnTo>
                    <a:pt x="5485" y="43003"/>
                  </a:lnTo>
                  <a:lnTo>
                    <a:pt x="5661" y="44276"/>
                  </a:lnTo>
                  <a:lnTo>
                    <a:pt x="5573" y="46733"/>
                  </a:lnTo>
                  <a:lnTo>
                    <a:pt x="5573" y="46777"/>
                  </a:lnTo>
                  <a:lnTo>
                    <a:pt x="5880" y="48971"/>
                  </a:lnTo>
                  <a:lnTo>
                    <a:pt x="6363" y="51647"/>
                  </a:lnTo>
                  <a:lnTo>
                    <a:pt x="6275" y="56343"/>
                  </a:lnTo>
                  <a:lnTo>
                    <a:pt x="6187" y="58624"/>
                  </a:lnTo>
                  <a:lnTo>
                    <a:pt x="6187" y="61345"/>
                  </a:lnTo>
                  <a:lnTo>
                    <a:pt x="6275" y="65733"/>
                  </a:lnTo>
                  <a:lnTo>
                    <a:pt x="6275" y="65821"/>
                  </a:lnTo>
                  <a:lnTo>
                    <a:pt x="6538" y="66347"/>
                  </a:lnTo>
                  <a:lnTo>
                    <a:pt x="6582" y="66391"/>
                  </a:lnTo>
                  <a:lnTo>
                    <a:pt x="8996" y="68717"/>
                  </a:lnTo>
                  <a:lnTo>
                    <a:pt x="10839" y="70384"/>
                  </a:lnTo>
                  <a:lnTo>
                    <a:pt x="12901" y="71964"/>
                  </a:lnTo>
                  <a:lnTo>
                    <a:pt x="14744" y="73368"/>
                  </a:lnTo>
                  <a:lnTo>
                    <a:pt x="14744" y="73412"/>
                  </a:lnTo>
                  <a:lnTo>
                    <a:pt x="16411" y="74377"/>
                  </a:lnTo>
                  <a:lnTo>
                    <a:pt x="17947" y="75167"/>
                  </a:lnTo>
                  <a:lnTo>
                    <a:pt x="18825" y="76528"/>
                  </a:lnTo>
                  <a:lnTo>
                    <a:pt x="19439" y="78020"/>
                  </a:lnTo>
                  <a:lnTo>
                    <a:pt x="19746" y="80170"/>
                  </a:lnTo>
                  <a:lnTo>
                    <a:pt x="20054" y="82802"/>
                  </a:lnTo>
                  <a:lnTo>
                    <a:pt x="19922" y="84996"/>
                  </a:lnTo>
                  <a:lnTo>
                    <a:pt x="19703" y="87190"/>
                  </a:lnTo>
                  <a:lnTo>
                    <a:pt x="19615" y="88639"/>
                  </a:lnTo>
                  <a:lnTo>
                    <a:pt x="19659" y="88726"/>
                  </a:lnTo>
                  <a:lnTo>
                    <a:pt x="19659" y="88770"/>
                  </a:lnTo>
                  <a:lnTo>
                    <a:pt x="19746" y="88814"/>
                  </a:lnTo>
                  <a:lnTo>
                    <a:pt x="19790" y="88814"/>
                  </a:lnTo>
                  <a:lnTo>
                    <a:pt x="19922" y="88770"/>
                  </a:lnTo>
                  <a:lnTo>
                    <a:pt x="19966" y="88726"/>
                  </a:lnTo>
                  <a:lnTo>
                    <a:pt x="19966" y="88682"/>
                  </a:lnTo>
                  <a:lnTo>
                    <a:pt x="20054" y="87190"/>
                  </a:lnTo>
                  <a:lnTo>
                    <a:pt x="20273" y="85040"/>
                  </a:lnTo>
                  <a:lnTo>
                    <a:pt x="20405" y="82802"/>
                  </a:lnTo>
                  <a:lnTo>
                    <a:pt x="20405" y="82759"/>
                  </a:lnTo>
                  <a:lnTo>
                    <a:pt x="20097" y="80126"/>
                  </a:lnTo>
                  <a:lnTo>
                    <a:pt x="19790" y="77932"/>
                  </a:lnTo>
                  <a:lnTo>
                    <a:pt x="19790" y="77888"/>
                  </a:lnTo>
                  <a:lnTo>
                    <a:pt x="19132" y="76396"/>
                  </a:lnTo>
                  <a:lnTo>
                    <a:pt x="19132" y="76352"/>
                  </a:lnTo>
                  <a:lnTo>
                    <a:pt x="18211" y="74948"/>
                  </a:lnTo>
                  <a:lnTo>
                    <a:pt x="18167" y="74860"/>
                  </a:lnTo>
                  <a:lnTo>
                    <a:pt x="16587" y="74070"/>
                  </a:lnTo>
                  <a:lnTo>
                    <a:pt x="14963" y="73105"/>
                  </a:lnTo>
                  <a:lnTo>
                    <a:pt x="13120" y="71701"/>
                  </a:lnTo>
                  <a:lnTo>
                    <a:pt x="11102" y="70121"/>
                  </a:lnTo>
                  <a:lnTo>
                    <a:pt x="9215" y="68454"/>
                  </a:lnTo>
                  <a:lnTo>
                    <a:pt x="6846" y="66172"/>
                  </a:lnTo>
                  <a:lnTo>
                    <a:pt x="6626" y="65689"/>
                  </a:lnTo>
                  <a:lnTo>
                    <a:pt x="6538" y="61345"/>
                  </a:lnTo>
                  <a:lnTo>
                    <a:pt x="6538" y="58624"/>
                  </a:lnTo>
                  <a:lnTo>
                    <a:pt x="6626" y="56387"/>
                  </a:lnTo>
                  <a:lnTo>
                    <a:pt x="6714" y="51647"/>
                  </a:lnTo>
                  <a:lnTo>
                    <a:pt x="6714" y="51604"/>
                  </a:lnTo>
                  <a:lnTo>
                    <a:pt x="6231" y="48883"/>
                  </a:lnTo>
                  <a:lnTo>
                    <a:pt x="5924" y="46733"/>
                  </a:lnTo>
                  <a:lnTo>
                    <a:pt x="6012" y="44276"/>
                  </a:lnTo>
                  <a:lnTo>
                    <a:pt x="6012" y="44232"/>
                  </a:lnTo>
                  <a:lnTo>
                    <a:pt x="5836" y="42959"/>
                  </a:lnTo>
                  <a:lnTo>
                    <a:pt x="5836" y="42915"/>
                  </a:lnTo>
                  <a:lnTo>
                    <a:pt x="5310" y="40941"/>
                  </a:lnTo>
                  <a:lnTo>
                    <a:pt x="4695" y="39229"/>
                  </a:lnTo>
                  <a:lnTo>
                    <a:pt x="3818" y="36991"/>
                  </a:lnTo>
                  <a:lnTo>
                    <a:pt x="2765" y="34446"/>
                  </a:lnTo>
                  <a:lnTo>
                    <a:pt x="1843" y="31857"/>
                  </a:lnTo>
                  <a:lnTo>
                    <a:pt x="1185" y="29488"/>
                  </a:lnTo>
                  <a:lnTo>
                    <a:pt x="483" y="25495"/>
                  </a:lnTo>
                  <a:lnTo>
                    <a:pt x="351" y="22248"/>
                  </a:lnTo>
                  <a:lnTo>
                    <a:pt x="527" y="20800"/>
                  </a:lnTo>
                  <a:lnTo>
                    <a:pt x="1492" y="18035"/>
                  </a:lnTo>
                  <a:lnTo>
                    <a:pt x="3598" y="13340"/>
                  </a:lnTo>
                  <a:lnTo>
                    <a:pt x="4608" y="12067"/>
                  </a:lnTo>
                  <a:lnTo>
                    <a:pt x="5090" y="11453"/>
                  </a:lnTo>
                  <a:lnTo>
                    <a:pt x="5573" y="10795"/>
                  </a:lnTo>
                  <a:lnTo>
                    <a:pt x="6143" y="10181"/>
                  </a:lnTo>
                  <a:lnTo>
                    <a:pt x="6758" y="9610"/>
                  </a:lnTo>
                  <a:lnTo>
                    <a:pt x="7372" y="8996"/>
                  </a:lnTo>
                  <a:lnTo>
                    <a:pt x="8030" y="8469"/>
                  </a:lnTo>
                  <a:lnTo>
                    <a:pt x="9434" y="7372"/>
                  </a:lnTo>
                  <a:lnTo>
                    <a:pt x="10926" y="6319"/>
                  </a:lnTo>
                  <a:lnTo>
                    <a:pt x="12418" y="5354"/>
                  </a:lnTo>
                  <a:lnTo>
                    <a:pt x="13954" y="4432"/>
                  </a:lnTo>
                  <a:lnTo>
                    <a:pt x="15490" y="3511"/>
                  </a:lnTo>
                  <a:lnTo>
                    <a:pt x="17684" y="2194"/>
                  </a:lnTo>
                  <a:lnTo>
                    <a:pt x="21019" y="351"/>
                  </a:lnTo>
                  <a:lnTo>
                    <a:pt x="21063" y="307"/>
                  </a:lnTo>
                  <a:lnTo>
                    <a:pt x="21107" y="220"/>
                  </a:lnTo>
                  <a:lnTo>
                    <a:pt x="21107" y="176"/>
                  </a:lnTo>
                  <a:lnTo>
                    <a:pt x="21063" y="88"/>
                  </a:lnTo>
                  <a:lnTo>
                    <a:pt x="21019" y="44"/>
                  </a:lnTo>
                  <a:lnTo>
                    <a:pt x="2097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47"/>
            <p:cNvSpPr/>
            <p:nvPr/>
          </p:nvSpPr>
          <p:spPr>
            <a:xfrm>
              <a:off x="3837425" y="3370350"/>
              <a:ext cx="377375" cy="1344950"/>
            </a:xfrm>
            <a:custGeom>
              <a:avLst/>
              <a:gdLst/>
              <a:ahLst/>
              <a:cxnLst/>
              <a:rect l="l" t="t" r="r" b="b"/>
              <a:pathLst>
                <a:path w="15095" h="53798" extrusionOk="0">
                  <a:moveTo>
                    <a:pt x="88" y="0"/>
                  </a:moveTo>
                  <a:lnTo>
                    <a:pt x="44" y="44"/>
                  </a:lnTo>
                  <a:lnTo>
                    <a:pt x="0" y="132"/>
                  </a:lnTo>
                  <a:lnTo>
                    <a:pt x="0" y="176"/>
                  </a:lnTo>
                  <a:lnTo>
                    <a:pt x="0" y="263"/>
                  </a:lnTo>
                  <a:lnTo>
                    <a:pt x="2326" y="5222"/>
                  </a:lnTo>
                  <a:lnTo>
                    <a:pt x="2326" y="5266"/>
                  </a:lnTo>
                  <a:lnTo>
                    <a:pt x="4871" y="9522"/>
                  </a:lnTo>
                  <a:lnTo>
                    <a:pt x="6670" y="12989"/>
                  </a:lnTo>
                  <a:lnTo>
                    <a:pt x="8206" y="16192"/>
                  </a:lnTo>
                  <a:lnTo>
                    <a:pt x="8996" y="17947"/>
                  </a:lnTo>
                  <a:lnTo>
                    <a:pt x="9259" y="18693"/>
                  </a:lnTo>
                  <a:lnTo>
                    <a:pt x="9347" y="21326"/>
                  </a:lnTo>
                  <a:lnTo>
                    <a:pt x="9390" y="25670"/>
                  </a:lnTo>
                  <a:lnTo>
                    <a:pt x="9390" y="28917"/>
                  </a:lnTo>
                  <a:lnTo>
                    <a:pt x="9478" y="36157"/>
                  </a:lnTo>
                  <a:lnTo>
                    <a:pt x="9829" y="42476"/>
                  </a:lnTo>
                  <a:lnTo>
                    <a:pt x="9961" y="43485"/>
                  </a:lnTo>
                  <a:lnTo>
                    <a:pt x="9961" y="43529"/>
                  </a:lnTo>
                  <a:lnTo>
                    <a:pt x="10751" y="45548"/>
                  </a:lnTo>
                  <a:lnTo>
                    <a:pt x="11936" y="48005"/>
                  </a:lnTo>
                  <a:lnTo>
                    <a:pt x="12901" y="49980"/>
                  </a:lnTo>
                  <a:lnTo>
                    <a:pt x="13603" y="51603"/>
                  </a:lnTo>
                  <a:lnTo>
                    <a:pt x="14744" y="53710"/>
                  </a:lnTo>
                  <a:lnTo>
                    <a:pt x="14832" y="53797"/>
                  </a:lnTo>
                  <a:lnTo>
                    <a:pt x="15007" y="53797"/>
                  </a:lnTo>
                  <a:lnTo>
                    <a:pt x="15051" y="53753"/>
                  </a:lnTo>
                  <a:lnTo>
                    <a:pt x="15095" y="53710"/>
                  </a:lnTo>
                  <a:lnTo>
                    <a:pt x="15095" y="53622"/>
                  </a:lnTo>
                  <a:lnTo>
                    <a:pt x="15051" y="53578"/>
                  </a:lnTo>
                  <a:lnTo>
                    <a:pt x="13910" y="51472"/>
                  </a:lnTo>
                  <a:lnTo>
                    <a:pt x="13208" y="49848"/>
                  </a:lnTo>
                  <a:lnTo>
                    <a:pt x="12243" y="47873"/>
                  </a:lnTo>
                  <a:lnTo>
                    <a:pt x="11058" y="45372"/>
                  </a:lnTo>
                  <a:lnTo>
                    <a:pt x="10312" y="43398"/>
                  </a:lnTo>
                  <a:lnTo>
                    <a:pt x="10180" y="42432"/>
                  </a:lnTo>
                  <a:lnTo>
                    <a:pt x="9829" y="36114"/>
                  </a:lnTo>
                  <a:lnTo>
                    <a:pt x="9741" y="28917"/>
                  </a:lnTo>
                  <a:lnTo>
                    <a:pt x="9741" y="25670"/>
                  </a:lnTo>
                  <a:lnTo>
                    <a:pt x="9698" y="21326"/>
                  </a:lnTo>
                  <a:lnTo>
                    <a:pt x="9610" y="18649"/>
                  </a:lnTo>
                  <a:lnTo>
                    <a:pt x="9566" y="18605"/>
                  </a:lnTo>
                  <a:lnTo>
                    <a:pt x="9303" y="17815"/>
                  </a:lnTo>
                  <a:lnTo>
                    <a:pt x="8513" y="16016"/>
                  </a:lnTo>
                  <a:lnTo>
                    <a:pt x="6977" y="12857"/>
                  </a:lnTo>
                  <a:lnTo>
                    <a:pt x="5178" y="9347"/>
                  </a:lnTo>
                  <a:lnTo>
                    <a:pt x="2633" y="5090"/>
                  </a:lnTo>
                  <a:lnTo>
                    <a:pt x="307" y="88"/>
                  </a:lnTo>
                  <a:lnTo>
                    <a:pt x="263" y="44"/>
                  </a:lnTo>
                  <a:lnTo>
                    <a:pt x="21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47"/>
            <p:cNvSpPr/>
            <p:nvPr/>
          </p:nvSpPr>
          <p:spPr>
            <a:xfrm>
              <a:off x="3607050" y="3450425"/>
              <a:ext cx="547425" cy="1221000"/>
            </a:xfrm>
            <a:custGeom>
              <a:avLst/>
              <a:gdLst/>
              <a:ahLst/>
              <a:cxnLst/>
              <a:rect l="l" t="t" r="r" b="b"/>
              <a:pathLst>
                <a:path w="21897" h="48840" extrusionOk="0">
                  <a:moveTo>
                    <a:pt x="8425" y="0"/>
                  </a:moveTo>
                  <a:lnTo>
                    <a:pt x="132" y="2150"/>
                  </a:lnTo>
                  <a:lnTo>
                    <a:pt x="88" y="2194"/>
                  </a:lnTo>
                  <a:lnTo>
                    <a:pt x="44" y="2238"/>
                  </a:lnTo>
                  <a:lnTo>
                    <a:pt x="0" y="2326"/>
                  </a:lnTo>
                  <a:lnTo>
                    <a:pt x="0" y="2370"/>
                  </a:lnTo>
                  <a:lnTo>
                    <a:pt x="44" y="2458"/>
                  </a:lnTo>
                  <a:lnTo>
                    <a:pt x="88" y="2501"/>
                  </a:lnTo>
                  <a:lnTo>
                    <a:pt x="220" y="2501"/>
                  </a:lnTo>
                  <a:lnTo>
                    <a:pt x="8381" y="351"/>
                  </a:lnTo>
                  <a:lnTo>
                    <a:pt x="9742" y="3862"/>
                  </a:lnTo>
                  <a:lnTo>
                    <a:pt x="9785" y="3950"/>
                  </a:lnTo>
                  <a:lnTo>
                    <a:pt x="12638" y="6846"/>
                  </a:lnTo>
                  <a:lnTo>
                    <a:pt x="14437" y="10093"/>
                  </a:lnTo>
                  <a:lnTo>
                    <a:pt x="16148" y="13559"/>
                  </a:lnTo>
                  <a:lnTo>
                    <a:pt x="17114" y="15446"/>
                  </a:lnTo>
                  <a:lnTo>
                    <a:pt x="17333" y="16631"/>
                  </a:lnTo>
                  <a:lnTo>
                    <a:pt x="17377" y="18825"/>
                  </a:lnTo>
                  <a:lnTo>
                    <a:pt x="17421" y="21019"/>
                  </a:lnTo>
                  <a:lnTo>
                    <a:pt x="17465" y="25363"/>
                  </a:lnTo>
                  <a:lnTo>
                    <a:pt x="17465" y="28303"/>
                  </a:lnTo>
                  <a:lnTo>
                    <a:pt x="17508" y="31243"/>
                  </a:lnTo>
                  <a:lnTo>
                    <a:pt x="17596" y="34183"/>
                  </a:lnTo>
                  <a:lnTo>
                    <a:pt x="17728" y="37123"/>
                  </a:lnTo>
                  <a:lnTo>
                    <a:pt x="17947" y="40546"/>
                  </a:lnTo>
                  <a:lnTo>
                    <a:pt x="17947" y="40590"/>
                  </a:lnTo>
                  <a:lnTo>
                    <a:pt x="20975" y="47303"/>
                  </a:lnTo>
                  <a:lnTo>
                    <a:pt x="21545" y="48707"/>
                  </a:lnTo>
                  <a:lnTo>
                    <a:pt x="21633" y="48795"/>
                  </a:lnTo>
                  <a:lnTo>
                    <a:pt x="21721" y="48839"/>
                  </a:lnTo>
                  <a:lnTo>
                    <a:pt x="21765" y="48839"/>
                  </a:lnTo>
                  <a:lnTo>
                    <a:pt x="21853" y="48795"/>
                  </a:lnTo>
                  <a:lnTo>
                    <a:pt x="21853" y="48751"/>
                  </a:lnTo>
                  <a:lnTo>
                    <a:pt x="21896" y="48664"/>
                  </a:lnTo>
                  <a:lnTo>
                    <a:pt x="21853" y="48576"/>
                  </a:lnTo>
                  <a:lnTo>
                    <a:pt x="21326" y="47172"/>
                  </a:lnTo>
                  <a:lnTo>
                    <a:pt x="18298" y="40458"/>
                  </a:lnTo>
                  <a:lnTo>
                    <a:pt x="18079" y="37123"/>
                  </a:lnTo>
                  <a:lnTo>
                    <a:pt x="17947" y="34183"/>
                  </a:lnTo>
                  <a:lnTo>
                    <a:pt x="17859" y="31243"/>
                  </a:lnTo>
                  <a:lnTo>
                    <a:pt x="17816" y="28303"/>
                  </a:lnTo>
                  <a:lnTo>
                    <a:pt x="17816" y="25363"/>
                  </a:lnTo>
                  <a:lnTo>
                    <a:pt x="17772" y="21019"/>
                  </a:lnTo>
                  <a:lnTo>
                    <a:pt x="17728" y="18781"/>
                  </a:lnTo>
                  <a:lnTo>
                    <a:pt x="17684" y="16587"/>
                  </a:lnTo>
                  <a:lnTo>
                    <a:pt x="17465" y="15358"/>
                  </a:lnTo>
                  <a:lnTo>
                    <a:pt x="17465" y="15315"/>
                  </a:lnTo>
                  <a:lnTo>
                    <a:pt x="16455" y="13428"/>
                  </a:lnTo>
                  <a:lnTo>
                    <a:pt x="14744" y="9917"/>
                  </a:lnTo>
                  <a:lnTo>
                    <a:pt x="12945" y="6670"/>
                  </a:lnTo>
                  <a:lnTo>
                    <a:pt x="12901" y="6626"/>
                  </a:lnTo>
                  <a:lnTo>
                    <a:pt x="10049" y="3730"/>
                  </a:lnTo>
                  <a:lnTo>
                    <a:pt x="8645" y="88"/>
                  </a:lnTo>
                  <a:lnTo>
                    <a:pt x="855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47"/>
            <p:cNvSpPr/>
            <p:nvPr/>
          </p:nvSpPr>
          <p:spPr>
            <a:xfrm>
              <a:off x="3672850" y="3530500"/>
              <a:ext cx="435550" cy="1108000"/>
            </a:xfrm>
            <a:custGeom>
              <a:avLst/>
              <a:gdLst/>
              <a:ahLst/>
              <a:cxnLst/>
              <a:rect l="l" t="t" r="r" b="b"/>
              <a:pathLst>
                <a:path w="17422" h="44320" extrusionOk="0">
                  <a:moveTo>
                    <a:pt x="2019" y="1"/>
                  </a:moveTo>
                  <a:lnTo>
                    <a:pt x="133" y="483"/>
                  </a:lnTo>
                  <a:lnTo>
                    <a:pt x="45" y="483"/>
                  </a:lnTo>
                  <a:lnTo>
                    <a:pt x="1" y="571"/>
                  </a:lnTo>
                  <a:lnTo>
                    <a:pt x="1" y="615"/>
                  </a:lnTo>
                  <a:lnTo>
                    <a:pt x="1" y="703"/>
                  </a:lnTo>
                  <a:lnTo>
                    <a:pt x="45" y="747"/>
                  </a:lnTo>
                  <a:lnTo>
                    <a:pt x="89" y="790"/>
                  </a:lnTo>
                  <a:lnTo>
                    <a:pt x="133" y="834"/>
                  </a:lnTo>
                  <a:lnTo>
                    <a:pt x="220" y="834"/>
                  </a:lnTo>
                  <a:lnTo>
                    <a:pt x="2019" y="352"/>
                  </a:lnTo>
                  <a:lnTo>
                    <a:pt x="3248" y="1624"/>
                  </a:lnTo>
                  <a:lnTo>
                    <a:pt x="4433" y="2721"/>
                  </a:lnTo>
                  <a:lnTo>
                    <a:pt x="5881" y="4081"/>
                  </a:lnTo>
                  <a:lnTo>
                    <a:pt x="9918" y="8557"/>
                  </a:lnTo>
                  <a:lnTo>
                    <a:pt x="13341" y="14393"/>
                  </a:lnTo>
                  <a:lnTo>
                    <a:pt x="13560" y="18737"/>
                  </a:lnTo>
                  <a:lnTo>
                    <a:pt x="13648" y="22116"/>
                  </a:lnTo>
                  <a:lnTo>
                    <a:pt x="13648" y="24968"/>
                  </a:lnTo>
                  <a:lnTo>
                    <a:pt x="13736" y="29357"/>
                  </a:lnTo>
                  <a:lnTo>
                    <a:pt x="14130" y="36772"/>
                  </a:lnTo>
                  <a:lnTo>
                    <a:pt x="14306" y="37825"/>
                  </a:lnTo>
                  <a:lnTo>
                    <a:pt x="14306" y="37869"/>
                  </a:lnTo>
                  <a:lnTo>
                    <a:pt x="15579" y="40941"/>
                  </a:lnTo>
                  <a:lnTo>
                    <a:pt x="17070" y="44232"/>
                  </a:lnTo>
                  <a:lnTo>
                    <a:pt x="17158" y="44276"/>
                  </a:lnTo>
                  <a:lnTo>
                    <a:pt x="17246" y="44320"/>
                  </a:lnTo>
                  <a:lnTo>
                    <a:pt x="17334" y="44320"/>
                  </a:lnTo>
                  <a:lnTo>
                    <a:pt x="17378" y="44276"/>
                  </a:lnTo>
                  <a:lnTo>
                    <a:pt x="17422" y="44188"/>
                  </a:lnTo>
                  <a:lnTo>
                    <a:pt x="17422" y="44144"/>
                  </a:lnTo>
                  <a:lnTo>
                    <a:pt x="17422" y="44056"/>
                  </a:lnTo>
                  <a:lnTo>
                    <a:pt x="15886" y="40809"/>
                  </a:lnTo>
                  <a:lnTo>
                    <a:pt x="14657" y="37782"/>
                  </a:lnTo>
                  <a:lnTo>
                    <a:pt x="14482" y="36728"/>
                  </a:lnTo>
                  <a:lnTo>
                    <a:pt x="14087" y="29313"/>
                  </a:lnTo>
                  <a:lnTo>
                    <a:pt x="13999" y="24968"/>
                  </a:lnTo>
                  <a:lnTo>
                    <a:pt x="13999" y="22072"/>
                  </a:lnTo>
                  <a:lnTo>
                    <a:pt x="13911" y="18737"/>
                  </a:lnTo>
                  <a:lnTo>
                    <a:pt x="13692" y="14349"/>
                  </a:lnTo>
                  <a:lnTo>
                    <a:pt x="13692" y="14262"/>
                  </a:lnTo>
                  <a:lnTo>
                    <a:pt x="10225" y="8382"/>
                  </a:lnTo>
                  <a:lnTo>
                    <a:pt x="10181" y="8338"/>
                  </a:lnTo>
                  <a:lnTo>
                    <a:pt x="6144" y="3862"/>
                  </a:lnTo>
                  <a:lnTo>
                    <a:pt x="4477" y="2282"/>
                  </a:lnTo>
                  <a:lnTo>
                    <a:pt x="3248" y="1098"/>
                  </a:lnTo>
                  <a:lnTo>
                    <a:pt x="2195" y="44"/>
                  </a:lnTo>
                  <a:lnTo>
                    <a:pt x="215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47"/>
            <p:cNvSpPr/>
            <p:nvPr/>
          </p:nvSpPr>
          <p:spPr>
            <a:xfrm>
              <a:off x="6276075" y="3554625"/>
              <a:ext cx="204075" cy="110825"/>
            </a:xfrm>
            <a:custGeom>
              <a:avLst/>
              <a:gdLst/>
              <a:ahLst/>
              <a:cxnLst/>
              <a:rect l="l" t="t" r="r" b="b"/>
              <a:pathLst>
                <a:path w="8163" h="4433" extrusionOk="0">
                  <a:moveTo>
                    <a:pt x="4740" y="1"/>
                  </a:moveTo>
                  <a:lnTo>
                    <a:pt x="2589" y="1010"/>
                  </a:lnTo>
                  <a:lnTo>
                    <a:pt x="922" y="1712"/>
                  </a:lnTo>
                  <a:lnTo>
                    <a:pt x="878" y="1756"/>
                  </a:lnTo>
                  <a:lnTo>
                    <a:pt x="220" y="2327"/>
                  </a:lnTo>
                  <a:lnTo>
                    <a:pt x="132" y="2414"/>
                  </a:lnTo>
                  <a:lnTo>
                    <a:pt x="0" y="2809"/>
                  </a:lnTo>
                  <a:lnTo>
                    <a:pt x="0" y="2941"/>
                  </a:lnTo>
                  <a:lnTo>
                    <a:pt x="176" y="3467"/>
                  </a:lnTo>
                  <a:lnTo>
                    <a:pt x="220" y="3555"/>
                  </a:lnTo>
                  <a:lnTo>
                    <a:pt x="703" y="3994"/>
                  </a:lnTo>
                  <a:lnTo>
                    <a:pt x="746" y="4038"/>
                  </a:lnTo>
                  <a:lnTo>
                    <a:pt x="1361" y="4345"/>
                  </a:lnTo>
                  <a:lnTo>
                    <a:pt x="1448" y="4345"/>
                  </a:lnTo>
                  <a:lnTo>
                    <a:pt x="3028" y="4433"/>
                  </a:lnTo>
                  <a:lnTo>
                    <a:pt x="3072" y="4433"/>
                  </a:lnTo>
                  <a:lnTo>
                    <a:pt x="5178" y="4038"/>
                  </a:lnTo>
                  <a:lnTo>
                    <a:pt x="8031" y="3160"/>
                  </a:lnTo>
                  <a:lnTo>
                    <a:pt x="8118" y="3160"/>
                  </a:lnTo>
                  <a:lnTo>
                    <a:pt x="8162" y="3073"/>
                  </a:lnTo>
                  <a:lnTo>
                    <a:pt x="8162" y="3029"/>
                  </a:lnTo>
                  <a:lnTo>
                    <a:pt x="8162" y="2941"/>
                  </a:lnTo>
                  <a:lnTo>
                    <a:pt x="8118" y="2897"/>
                  </a:lnTo>
                  <a:lnTo>
                    <a:pt x="8074" y="2853"/>
                  </a:lnTo>
                  <a:lnTo>
                    <a:pt x="7943" y="2853"/>
                  </a:lnTo>
                  <a:lnTo>
                    <a:pt x="5091" y="3687"/>
                  </a:lnTo>
                  <a:lnTo>
                    <a:pt x="3028" y="4082"/>
                  </a:lnTo>
                  <a:lnTo>
                    <a:pt x="1492" y="3994"/>
                  </a:lnTo>
                  <a:lnTo>
                    <a:pt x="922" y="3731"/>
                  </a:lnTo>
                  <a:lnTo>
                    <a:pt x="527" y="3336"/>
                  </a:lnTo>
                  <a:lnTo>
                    <a:pt x="351" y="2897"/>
                  </a:lnTo>
                  <a:lnTo>
                    <a:pt x="483" y="2546"/>
                  </a:lnTo>
                  <a:lnTo>
                    <a:pt x="1097" y="2019"/>
                  </a:lnTo>
                  <a:lnTo>
                    <a:pt x="2721" y="1361"/>
                  </a:lnTo>
                  <a:lnTo>
                    <a:pt x="4915" y="308"/>
                  </a:lnTo>
                  <a:lnTo>
                    <a:pt x="4959" y="264"/>
                  </a:lnTo>
                  <a:lnTo>
                    <a:pt x="5003" y="220"/>
                  </a:lnTo>
                  <a:lnTo>
                    <a:pt x="5003" y="176"/>
                  </a:lnTo>
                  <a:lnTo>
                    <a:pt x="5003" y="89"/>
                  </a:lnTo>
                  <a:lnTo>
                    <a:pt x="4959" y="45"/>
                  </a:lnTo>
                  <a:lnTo>
                    <a:pt x="487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47"/>
            <p:cNvSpPr/>
            <p:nvPr/>
          </p:nvSpPr>
          <p:spPr>
            <a:xfrm>
              <a:off x="6730225" y="3940775"/>
              <a:ext cx="561700" cy="625325"/>
            </a:xfrm>
            <a:custGeom>
              <a:avLst/>
              <a:gdLst/>
              <a:ahLst/>
              <a:cxnLst/>
              <a:rect l="l" t="t" r="r" b="b"/>
              <a:pathLst>
                <a:path w="22468" h="25013" extrusionOk="0">
                  <a:moveTo>
                    <a:pt x="3775" y="1"/>
                  </a:moveTo>
                  <a:lnTo>
                    <a:pt x="3731" y="45"/>
                  </a:lnTo>
                  <a:lnTo>
                    <a:pt x="3687" y="89"/>
                  </a:lnTo>
                  <a:lnTo>
                    <a:pt x="2151" y="3643"/>
                  </a:lnTo>
                  <a:lnTo>
                    <a:pt x="1361" y="5486"/>
                  </a:lnTo>
                  <a:lnTo>
                    <a:pt x="1361" y="5530"/>
                  </a:lnTo>
                  <a:lnTo>
                    <a:pt x="703" y="8733"/>
                  </a:lnTo>
                  <a:lnTo>
                    <a:pt x="133" y="11629"/>
                  </a:lnTo>
                  <a:lnTo>
                    <a:pt x="1" y="12375"/>
                  </a:lnTo>
                  <a:lnTo>
                    <a:pt x="1" y="12463"/>
                  </a:lnTo>
                  <a:lnTo>
                    <a:pt x="89" y="12551"/>
                  </a:lnTo>
                  <a:lnTo>
                    <a:pt x="3336" y="14788"/>
                  </a:lnTo>
                  <a:lnTo>
                    <a:pt x="3862" y="15534"/>
                  </a:lnTo>
                  <a:lnTo>
                    <a:pt x="4916" y="17860"/>
                  </a:lnTo>
                  <a:lnTo>
                    <a:pt x="4916" y="17904"/>
                  </a:lnTo>
                  <a:lnTo>
                    <a:pt x="6013" y="19791"/>
                  </a:lnTo>
                  <a:lnTo>
                    <a:pt x="7241" y="21371"/>
                  </a:lnTo>
                  <a:lnTo>
                    <a:pt x="7285" y="21414"/>
                  </a:lnTo>
                  <a:lnTo>
                    <a:pt x="8645" y="22117"/>
                  </a:lnTo>
                  <a:lnTo>
                    <a:pt x="9523" y="22424"/>
                  </a:lnTo>
                  <a:lnTo>
                    <a:pt x="9567" y="22424"/>
                  </a:lnTo>
                  <a:lnTo>
                    <a:pt x="12244" y="22862"/>
                  </a:lnTo>
                  <a:lnTo>
                    <a:pt x="14525" y="23082"/>
                  </a:lnTo>
                  <a:lnTo>
                    <a:pt x="18080" y="24267"/>
                  </a:lnTo>
                  <a:lnTo>
                    <a:pt x="20274" y="24925"/>
                  </a:lnTo>
                  <a:lnTo>
                    <a:pt x="20318" y="24925"/>
                  </a:lnTo>
                  <a:lnTo>
                    <a:pt x="21327" y="25013"/>
                  </a:lnTo>
                  <a:lnTo>
                    <a:pt x="21415" y="25013"/>
                  </a:lnTo>
                  <a:lnTo>
                    <a:pt x="22336" y="24793"/>
                  </a:lnTo>
                  <a:lnTo>
                    <a:pt x="22424" y="24749"/>
                  </a:lnTo>
                  <a:lnTo>
                    <a:pt x="22468" y="24705"/>
                  </a:lnTo>
                  <a:lnTo>
                    <a:pt x="22468" y="24618"/>
                  </a:lnTo>
                  <a:lnTo>
                    <a:pt x="22468" y="24574"/>
                  </a:lnTo>
                  <a:lnTo>
                    <a:pt x="22468" y="24486"/>
                  </a:lnTo>
                  <a:lnTo>
                    <a:pt x="22424" y="24442"/>
                  </a:lnTo>
                  <a:lnTo>
                    <a:pt x="22292" y="24442"/>
                  </a:lnTo>
                  <a:lnTo>
                    <a:pt x="21327" y="24662"/>
                  </a:lnTo>
                  <a:lnTo>
                    <a:pt x="20362" y="24574"/>
                  </a:lnTo>
                  <a:lnTo>
                    <a:pt x="18211" y="23916"/>
                  </a:lnTo>
                  <a:lnTo>
                    <a:pt x="14657" y="22731"/>
                  </a:lnTo>
                  <a:lnTo>
                    <a:pt x="14613" y="22731"/>
                  </a:lnTo>
                  <a:lnTo>
                    <a:pt x="12288" y="22511"/>
                  </a:lnTo>
                  <a:lnTo>
                    <a:pt x="9611" y="22073"/>
                  </a:lnTo>
                  <a:lnTo>
                    <a:pt x="8777" y="21765"/>
                  </a:lnTo>
                  <a:lnTo>
                    <a:pt x="7461" y="21107"/>
                  </a:lnTo>
                  <a:lnTo>
                    <a:pt x="6320" y="19615"/>
                  </a:lnTo>
                  <a:lnTo>
                    <a:pt x="5223" y="17728"/>
                  </a:lnTo>
                  <a:lnTo>
                    <a:pt x="4170" y="15403"/>
                  </a:lnTo>
                  <a:lnTo>
                    <a:pt x="4170" y="15359"/>
                  </a:lnTo>
                  <a:lnTo>
                    <a:pt x="3643" y="14569"/>
                  </a:lnTo>
                  <a:lnTo>
                    <a:pt x="3599" y="14525"/>
                  </a:lnTo>
                  <a:lnTo>
                    <a:pt x="352" y="12331"/>
                  </a:lnTo>
                  <a:lnTo>
                    <a:pt x="484" y="11717"/>
                  </a:lnTo>
                  <a:lnTo>
                    <a:pt x="1054" y="8821"/>
                  </a:lnTo>
                  <a:lnTo>
                    <a:pt x="1712" y="5618"/>
                  </a:lnTo>
                  <a:lnTo>
                    <a:pt x="2458" y="3775"/>
                  </a:lnTo>
                  <a:lnTo>
                    <a:pt x="3994" y="264"/>
                  </a:lnTo>
                  <a:lnTo>
                    <a:pt x="3994" y="176"/>
                  </a:lnTo>
                  <a:lnTo>
                    <a:pt x="3994" y="132"/>
                  </a:lnTo>
                  <a:lnTo>
                    <a:pt x="3950" y="45"/>
                  </a:lnTo>
                  <a:lnTo>
                    <a:pt x="390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47"/>
            <p:cNvSpPr/>
            <p:nvPr/>
          </p:nvSpPr>
          <p:spPr>
            <a:xfrm>
              <a:off x="6209150" y="3492100"/>
              <a:ext cx="307200" cy="221625"/>
            </a:xfrm>
            <a:custGeom>
              <a:avLst/>
              <a:gdLst/>
              <a:ahLst/>
              <a:cxnLst/>
              <a:rect l="l" t="t" r="r" b="b"/>
              <a:pathLst>
                <a:path w="12288" h="8865" extrusionOk="0">
                  <a:moveTo>
                    <a:pt x="4608" y="1"/>
                  </a:moveTo>
                  <a:lnTo>
                    <a:pt x="4564" y="89"/>
                  </a:lnTo>
                  <a:lnTo>
                    <a:pt x="3116" y="2239"/>
                  </a:lnTo>
                  <a:lnTo>
                    <a:pt x="2107" y="3116"/>
                  </a:lnTo>
                  <a:lnTo>
                    <a:pt x="747" y="4740"/>
                  </a:lnTo>
                  <a:lnTo>
                    <a:pt x="747" y="4784"/>
                  </a:lnTo>
                  <a:lnTo>
                    <a:pt x="1" y="6188"/>
                  </a:lnTo>
                  <a:lnTo>
                    <a:pt x="1" y="6276"/>
                  </a:lnTo>
                  <a:lnTo>
                    <a:pt x="1" y="6363"/>
                  </a:lnTo>
                  <a:lnTo>
                    <a:pt x="308" y="6890"/>
                  </a:lnTo>
                  <a:lnTo>
                    <a:pt x="352" y="6978"/>
                  </a:lnTo>
                  <a:lnTo>
                    <a:pt x="2634" y="8426"/>
                  </a:lnTo>
                  <a:lnTo>
                    <a:pt x="2721" y="8426"/>
                  </a:lnTo>
                  <a:lnTo>
                    <a:pt x="5837" y="8865"/>
                  </a:lnTo>
                  <a:lnTo>
                    <a:pt x="5881" y="8865"/>
                  </a:lnTo>
                  <a:lnTo>
                    <a:pt x="8294" y="8294"/>
                  </a:lnTo>
                  <a:lnTo>
                    <a:pt x="10883" y="7241"/>
                  </a:lnTo>
                  <a:lnTo>
                    <a:pt x="12156" y="7022"/>
                  </a:lnTo>
                  <a:lnTo>
                    <a:pt x="12200" y="6978"/>
                  </a:lnTo>
                  <a:lnTo>
                    <a:pt x="12287" y="6934"/>
                  </a:lnTo>
                  <a:lnTo>
                    <a:pt x="12287" y="6846"/>
                  </a:lnTo>
                  <a:lnTo>
                    <a:pt x="12287" y="6802"/>
                  </a:lnTo>
                  <a:lnTo>
                    <a:pt x="12287" y="6714"/>
                  </a:lnTo>
                  <a:lnTo>
                    <a:pt x="12200" y="6671"/>
                  </a:lnTo>
                  <a:lnTo>
                    <a:pt x="12068" y="6671"/>
                  </a:lnTo>
                  <a:lnTo>
                    <a:pt x="10795" y="6934"/>
                  </a:lnTo>
                  <a:lnTo>
                    <a:pt x="10751" y="6934"/>
                  </a:lnTo>
                  <a:lnTo>
                    <a:pt x="8206" y="7943"/>
                  </a:lnTo>
                  <a:lnTo>
                    <a:pt x="5837" y="8514"/>
                  </a:lnTo>
                  <a:lnTo>
                    <a:pt x="2765" y="8119"/>
                  </a:lnTo>
                  <a:lnTo>
                    <a:pt x="615" y="6671"/>
                  </a:lnTo>
                  <a:lnTo>
                    <a:pt x="352" y="6276"/>
                  </a:lnTo>
                  <a:lnTo>
                    <a:pt x="1054" y="4959"/>
                  </a:lnTo>
                  <a:lnTo>
                    <a:pt x="2370" y="3380"/>
                  </a:lnTo>
                  <a:lnTo>
                    <a:pt x="3380" y="2502"/>
                  </a:lnTo>
                  <a:lnTo>
                    <a:pt x="3423" y="2458"/>
                  </a:lnTo>
                  <a:lnTo>
                    <a:pt x="4871" y="264"/>
                  </a:lnTo>
                  <a:lnTo>
                    <a:pt x="4871" y="220"/>
                  </a:lnTo>
                  <a:lnTo>
                    <a:pt x="4871" y="132"/>
                  </a:lnTo>
                  <a:lnTo>
                    <a:pt x="4871" y="89"/>
                  </a:lnTo>
                  <a:lnTo>
                    <a:pt x="482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47"/>
            <p:cNvSpPr/>
            <p:nvPr/>
          </p:nvSpPr>
          <p:spPr>
            <a:xfrm>
              <a:off x="6661125" y="3867275"/>
              <a:ext cx="603375" cy="716375"/>
            </a:xfrm>
            <a:custGeom>
              <a:avLst/>
              <a:gdLst/>
              <a:ahLst/>
              <a:cxnLst/>
              <a:rect l="l" t="t" r="r" b="b"/>
              <a:pathLst>
                <a:path w="24135" h="28655" extrusionOk="0">
                  <a:moveTo>
                    <a:pt x="3204" y="1"/>
                  </a:moveTo>
                  <a:lnTo>
                    <a:pt x="3160" y="89"/>
                  </a:lnTo>
                  <a:lnTo>
                    <a:pt x="3116" y="132"/>
                  </a:lnTo>
                  <a:lnTo>
                    <a:pt x="2941" y="1361"/>
                  </a:lnTo>
                  <a:lnTo>
                    <a:pt x="1756" y="4477"/>
                  </a:lnTo>
                  <a:lnTo>
                    <a:pt x="1141" y="6495"/>
                  </a:lnTo>
                  <a:lnTo>
                    <a:pt x="1098" y="6539"/>
                  </a:lnTo>
                  <a:lnTo>
                    <a:pt x="878" y="8821"/>
                  </a:lnTo>
                  <a:lnTo>
                    <a:pt x="44" y="13165"/>
                  </a:lnTo>
                  <a:lnTo>
                    <a:pt x="1" y="15491"/>
                  </a:lnTo>
                  <a:lnTo>
                    <a:pt x="44" y="16895"/>
                  </a:lnTo>
                  <a:lnTo>
                    <a:pt x="44" y="16983"/>
                  </a:lnTo>
                  <a:lnTo>
                    <a:pt x="439" y="17641"/>
                  </a:lnTo>
                  <a:lnTo>
                    <a:pt x="483" y="17685"/>
                  </a:lnTo>
                  <a:lnTo>
                    <a:pt x="1317" y="18211"/>
                  </a:lnTo>
                  <a:lnTo>
                    <a:pt x="1361" y="18255"/>
                  </a:lnTo>
                  <a:lnTo>
                    <a:pt x="4081" y="19220"/>
                  </a:lnTo>
                  <a:lnTo>
                    <a:pt x="5529" y="20010"/>
                  </a:lnTo>
                  <a:lnTo>
                    <a:pt x="7065" y="22204"/>
                  </a:lnTo>
                  <a:lnTo>
                    <a:pt x="8601" y="24442"/>
                  </a:lnTo>
                  <a:lnTo>
                    <a:pt x="9479" y="25451"/>
                  </a:lnTo>
                  <a:lnTo>
                    <a:pt x="9523" y="25495"/>
                  </a:lnTo>
                  <a:lnTo>
                    <a:pt x="11585" y="26417"/>
                  </a:lnTo>
                  <a:lnTo>
                    <a:pt x="11629" y="26417"/>
                  </a:lnTo>
                  <a:lnTo>
                    <a:pt x="13779" y="26812"/>
                  </a:lnTo>
                  <a:lnTo>
                    <a:pt x="16412" y="27119"/>
                  </a:lnTo>
                  <a:lnTo>
                    <a:pt x="17816" y="27251"/>
                  </a:lnTo>
                  <a:lnTo>
                    <a:pt x="20449" y="28128"/>
                  </a:lnTo>
                  <a:lnTo>
                    <a:pt x="22248" y="28655"/>
                  </a:lnTo>
                  <a:lnTo>
                    <a:pt x="23389" y="28655"/>
                  </a:lnTo>
                  <a:lnTo>
                    <a:pt x="24003" y="28479"/>
                  </a:lnTo>
                  <a:lnTo>
                    <a:pt x="24047" y="28435"/>
                  </a:lnTo>
                  <a:lnTo>
                    <a:pt x="24091" y="28391"/>
                  </a:lnTo>
                  <a:lnTo>
                    <a:pt x="24135" y="28304"/>
                  </a:lnTo>
                  <a:lnTo>
                    <a:pt x="24091" y="28260"/>
                  </a:lnTo>
                  <a:lnTo>
                    <a:pt x="24091" y="28172"/>
                  </a:lnTo>
                  <a:lnTo>
                    <a:pt x="24047" y="28128"/>
                  </a:lnTo>
                  <a:lnTo>
                    <a:pt x="23872" y="28128"/>
                  </a:lnTo>
                  <a:lnTo>
                    <a:pt x="23301" y="28304"/>
                  </a:lnTo>
                  <a:lnTo>
                    <a:pt x="22336" y="28304"/>
                  </a:lnTo>
                  <a:lnTo>
                    <a:pt x="20537" y="27777"/>
                  </a:lnTo>
                  <a:lnTo>
                    <a:pt x="17904" y="26899"/>
                  </a:lnTo>
                  <a:lnTo>
                    <a:pt x="17860" y="26899"/>
                  </a:lnTo>
                  <a:lnTo>
                    <a:pt x="16456" y="26768"/>
                  </a:lnTo>
                  <a:lnTo>
                    <a:pt x="13823" y="26461"/>
                  </a:lnTo>
                  <a:lnTo>
                    <a:pt x="11717" y="26066"/>
                  </a:lnTo>
                  <a:lnTo>
                    <a:pt x="9698" y="25188"/>
                  </a:lnTo>
                  <a:lnTo>
                    <a:pt x="8864" y="24223"/>
                  </a:lnTo>
                  <a:lnTo>
                    <a:pt x="7372" y="22029"/>
                  </a:lnTo>
                  <a:lnTo>
                    <a:pt x="5793" y="19791"/>
                  </a:lnTo>
                  <a:lnTo>
                    <a:pt x="5705" y="19703"/>
                  </a:lnTo>
                  <a:lnTo>
                    <a:pt x="4257" y="18913"/>
                  </a:lnTo>
                  <a:lnTo>
                    <a:pt x="4213" y="18913"/>
                  </a:lnTo>
                  <a:lnTo>
                    <a:pt x="1492" y="17904"/>
                  </a:lnTo>
                  <a:lnTo>
                    <a:pt x="703" y="17421"/>
                  </a:lnTo>
                  <a:lnTo>
                    <a:pt x="395" y="16851"/>
                  </a:lnTo>
                  <a:lnTo>
                    <a:pt x="352" y="15491"/>
                  </a:lnTo>
                  <a:lnTo>
                    <a:pt x="395" y="13209"/>
                  </a:lnTo>
                  <a:lnTo>
                    <a:pt x="1229" y="8865"/>
                  </a:lnTo>
                  <a:lnTo>
                    <a:pt x="1449" y="6583"/>
                  </a:lnTo>
                  <a:lnTo>
                    <a:pt x="2107" y="4608"/>
                  </a:lnTo>
                  <a:lnTo>
                    <a:pt x="3292" y="1449"/>
                  </a:lnTo>
                  <a:lnTo>
                    <a:pt x="3292" y="1405"/>
                  </a:lnTo>
                  <a:lnTo>
                    <a:pt x="3467" y="176"/>
                  </a:lnTo>
                  <a:lnTo>
                    <a:pt x="3467" y="132"/>
                  </a:lnTo>
                  <a:lnTo>
                    <a:pt x="3467" y="45"/>
                  </a:lnTo>
                  <a:lnTo>
                    <a:pt x="337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47"/>
            <p:cNvSpPr/>
            <p:nvPr/>
          </p:nvSpPr>
          <p:spPr>
            <a:xfrm>
              <a:off x="6088475" y="3432875"/>
              <a:ext cx="1147500" cy="1171625"/>
            </a:xfrm>
            <a:custGeom>
              <a:avLst/>
              <a:gdLst/>
              <a:ahLst/>
              <a:cxnLst/>
              <a:rect l="l" t="t" r="r" b="b"/>
              <a:pathLst>
                <a:path w="45900" h="46865" extrusionOk="0">
                  <a:moveTo>
                    <a:pt x="6846" y="0"/>
                  </a:moveTo>
                  <a:lnTo>
                    <a:pt x="6802" y="44"/>
                  </a:lnTo>
                  <a:lnTo>
                    <a:pt x="6758" y="88"/>
                  </a:lnTo>
                  <a:lnTo>
                    <a:pt x="5223" y="2677"/>
                  </a:lnTo>
                  <a:lnTo>
                    <a:pt x="4038" y="4827"/>
                  </a:lnTo>
                  <a:lnTo>
                    <a:pt x="1405" y="8513"/>
                  </a:lnTo>
                  <a:lnTo>
                    <a:pt x="176" y="10356"/>
                  </a:lnTo>
                  <a:lnTo>
                    <a:pt x="45" y="10532"/>
                  </a:lnTo>
                  <a:lnTo>
                    <a:pt x="1" y="10575"/>
                  </a:lnTo>
                  <a:lnTo>
                    <a:pt x="1" y="10663"/>
                  </a:lnTo>
                  <a:lnTo>
                    <a:pt x="1" y="10751"/>
                  </a:lnTo>
                  <a:lnTo>
                    <a:pt x="89" y="10795"/>
                  </a:lnTo>
                  <a:lnTo>
                    <a:pt x="2765" y="11804"/>
                  </a:lnTo>
                  <a:lnTo>
                    <a:pt x="5223" y="12857"/>
                  </a:lnTo>
                  <a:lnTo>
                    <a:pt x="5223" y="12901"/>
                  </a:lnTo>
                  <a:lnTo>
                    <a:pt x="7855" y="13603"/>
                  </a:lnTo>
                  <a:lnTo>
                    <a:pt x="7899" y="13603"/>
                  </a:lnTo>
                  <a:lnTo>
                    <a:pt x="10620" y="13910"/>
                  </a:lnTo>
                  <a:lnTo>
                    <a:pt x="10664" y="13910"/>
                  </a:lnTo>
                  <a:lnTo>
                    <a:pt x="11936" y="13823"/>
                  </a:lnTo>
                  <a:lnTo>
                    <a:pt x="11980" y="13823"/>
                  </a:lnTo>
                  <a:lnTo>
                    <a:pt x="15096" y="12945"/>
                  </a:lnTo>
                  <a:lnTo>
                    <a:pt x="15140" y="12945"/>
                  </a:lnTo>
                  <a:lnTo>
                    <a:pt x="17290" y="11892"/>
                  </a:lnTo>
                  <a:lnTo>
                    <a:pt x="18431" y="11585"/>
                  </a:lnTo>
                  <a:lnTo>
                    <a:pt x="19264" y="11672"/>
                  </a:lnTo>
                  <a:lnTo>
                    <a:pt x="21502" y="15095"/>
                  </a:lnTo>
                  <a:lnTo>
                    <a:pt x="22029" y="16499"/>
                  </a:lnTo>
                  <a:lnTo>
                    <a:pt x="22117" y="17684"/>
                  </a:lnTo>
                  <a:lnTo>
                    <a:pt x="21546" y="19746"/>
                  </a:lnTo>
                  <a:lnTo>
                    <a:pt x="21020" y="21897"/>
                  </a:lnTo>
                  <a:lnTo>
                    <a:pt x="21020" y="21940"/>
                  </a:lnTo>
                  <a:lnTo>
                    <a:pt x="20712" y="24310"/>
                  </a:lnTo>
                  <a:lnTo>
                    <a:pt x="20537" y="26943"/>
                  </a:lnTo>
                  <a:lnTo>
                    <a:pt x="20054" y="29093"/>
                  </a:lnTo>
                  <a:lnTo>
                    <a:pt x="20054" y="29137"/>
                  </a:lnTo>
                  <a:lnTo>
                    <a:pt x="19967" y="31024"/>
                  </a:lnTo>
                  <a:lnTo>
                    <a:pt x="19001" y="35148"/>
                  </a:lnTo>
                  <a:lnTo>
                    <a:pt x="18957" y="35631"/>
                  </a:lnTo>
                  <a:lnTo>
                    <a:pt x="18957" y="35763"/>
                  </a:lnTo>
                  <a:lnTo>
                    <a:pt x="19045" y="35807"/>
                  </a:lnTo>
                  <a:lnTo>
                    <a:pt x="19835" y="36289"/>
                  </a:lnTo>
                  <a:lnTo>
                    <a:pt x="19879" y="36289"/>
                  </a:lnTo>
                  <a:lnTo>
                    <a:pt x="23872" y="37650"/>
                  </a:lnTo>
                  <a:lnTo>
                    <a:pt x="26636" y="38659"/>
                  </a:lnTo>
                  <a:lnTo>
                    <a:pt x="28216" y="39317"/>
                  </a:lnTo>
                  <a:lnTo>
                    <a:pt x="28830" y="39975"/>
                  </a:lnTo>
                  <a:lnTo>
                    <a:pt x="30410" y="42301"/>
                  </a:lnTo>
                  <a:lnTo>
                    <a:pt x="31507" y="43749"/>
                  </a:lnTo>
                  <a:lnTo>
                    <a:pt x="31551" y="43793"/>
                  </a:lnTo>
                  <a:lnTo>
                    <a:pt x="32209" y="44188"/>
                  </a:lnTo>
                  <a:lnTo>
                    <a:pt x="32209" y="44232"/>
                  </a:lnTo>
                  <a:lnTo>
                    <a:pt x="34359" y="45021"/>
                  </a:lnTo>
                  <a:lnTo>
                    <a:pt x="34403" y="45021"/>
                  </a:lnTo>
                  <a:lnTo>
                    <a:pt x="38221" y="45548"/>
                  </a:lnTo>
                  <a:lnTo>
                    <a:pt x="40766" y="45724"/>
                  </a:lnTo>
                  <a:lnTo>
                    <a:pt x="43969" y="46689"/>
                  </a:lnTo>
                  <a:lnTo>
                    <a:pt x="44759" y="46864"/>
                  </a:lnTo>
                  <a:lnTo>
                    <a:pt x="44847" y="46864"/>
                  </a:lnTo>
                  <a:lnTo>
                    <a:pt x="45768" y="46601"/>
                  </a:lnTo>
                  <a:lnTo>
                    <a:pt x="45812" y="46557"/>
                  </a:lnTo>
                  <a:lnTo>
                    <a:pt x="45856" y="46513"/>
                  </a:lnTo>
                  <a:lnTo>
                    <a:pt x="45900" y="46426"/>
                  </a:lnTo>
                  <a:lnTo>
                    <a:pt x="45856" y="46382"/>
                  </a:lnTo>
                  <a:lnTo>
                    <a:pt x="45856" y="46294"/>
                  </a:lnTo>
                  <a:lnTo>
                    <a:pt x="45812" y="46250"/>
                  </a:lnTo>
                  <a:lnTo>
                    <a:pt x="45681" y="46250"/>
                  </a:lnTo>
                  <a:lnTo>
                    <a:pt x="44759" y="46513"/>
                  </a:lnTo>
                  <a:lnTo>
                    <a:pt x="44057" y="46338"/>
                  </a:lnTo>
                  <a:lnTo>
                    <a:pt x="40854" y="45372"/>
                  </a:lnTo>
                  <a:lnTo>
                    <a:pt x="40810" y="45372"/>
                  </a:lnTo>
                  <a:lnTo>
                    <a:pt x="38265" y="45197"/>
                  </a:lnTo>
                  <a:lnTo>
                    <a:pt x="34491" y="44670"/>
                  </a:lnTo>
                  <a:lnTo>
                    <a:pt x="32385" y="43881"/>
                  </a:lnTo>
                  <a:lnTo>
                    <a:pt x="31770" y="43486"/>
                  </a:lnTo>
                  <a:lnTo>
                    <a:pt x="30717" y="42081"/>
                  </a:lnTo>
                  <a:lnTo>
                    <a:pt x="29094" y="39756"/>
                  </a:lnTo>
                  <a:lnTo>
                    <a:pt x="29094" y="39712"/>
                  </a:lnTo>
                  <a:lnTo>
                    <a:pt x="28435" y="39010"/>
                  </a:lnTo>
                  <a:lnTo>
                    <a:pt x="28392" y="38966"/>
                  </a:lnTo>
                  <a:lnTo>
                    <a:pt x="26768" y="38352"/>
                  </a:lnTo>
                  <a:lnTo>
                    <a:pt x="24004" y="37299"/>
                  </a:lnTo>
                  <a:lnTo>
                    <a:pt x="20010" y="35982"/>
                  </a:lnTo>
                  <a:lnTo>
                    <a:pt x="19308" y="35587"/>
                  </a:lnTo>
                  <a:lnTo>
                    <a:pt x="19352" y="35192"/>
                  </a:lnTo>
                  <a:lnTo>
                    <a:pt x="20274" y="31111"/>
                  </a:lnTo>
                  <a:lnTo>
                    <a:pt x="20318" y="31068"/>
                  </a:lnTo>
                  <a:lnTo>
                    <a:pt x="20405" y="29137"/>
                  </a:lnTo>
                  <a:lnTo>
                    <a:pt x="20888" y="26987"/>
                  </a:lnTo>
                  <a:lnTo>
                    <a:pt x="20888" y="26943"/>
                  </a:lnTo>
                  <a:lnTo>
                    <a:pt x="21064" y="24354"/>
                  </a:lnTo>
                  <a:lnTo>
                    <a:pt x="21327" y="21984"/>
                  </a:lnTo>
                  <a:lnTo>
                    <a:pt x="21897" y="19834"/>
                  </a:lnTo>
                  <a:lnTo>
                    <a:pt x="22468" y="17728"/>
                  </a:lnTo>
                  <a:lnTo>
                    <a:pt x="22468" y="17684"/>
                  </a:lnTo>
                  <a:lnTo>
                    <a:pt x="22380" y="16455"/>
                  </a:lnTo>
                  <a:lnTo>
                    <a:pt x="22336" y="16411"/>
                  </a:lnTo>
                  <a:lnTo>
                    <a:pt x="21809" y="14963"/>
                  </a:lnTo>
                  <a:lnTo>
                    <a:pt x="21809" y="14920"/>
                  </a:lnTo>
                  <a:lnTo>
                    <a:pt x="19528" y="11453"/>
                  </a:lnTo>
                  <a:lnTo>
                    <a:pt x="19484" y="11365"/>
                  </a:lnTo>
                  <a:lnTo>
                    <a:pt x="19396" y="11365"/>
                  </a:lnTo>
                  <a:lnTo>
                    <a:pt x="18431" y="11234"/>
                  </a:lnTo>
                  <a:lnTo>
                    <a:pt x="18387" y="11234"/>
                  </a:lnTo>
                  <a:lnTo>
                    <a:pt x="17202" y="11541"/>
                  </a:lnTo>
                  <a:lnTo>
                    <a:pt x="17158" y="11541"/>
                  </a:lnTo>
                  <a:lnTo>
                    <a:pt x="15008" y="12594"/>
                  </a:lnTo>
                  <a:lnTo>
                    <a:pt x="11892" y="13471"/>
                  </a:lnTo>
                  <a:lnTo>
                    <a:pt x="10664" y="13559"/>
                  </a:lnTo>
                  <a:lnTo>
                    <a:pt x="7943" y="13252"/>
                  </a:lnTo>
                  <a:lnTo>
                    <a:pt x="5354" y="12550"/>
                  </a:lnTo>
                  <a:lnTo>
                    <a:pt x="2897" y="11497"/>
                  </a:lnTo>
                  <a:lnTo>
                    <a:pt x="484" y="10575"/>
                  </a:lnTo>
                  <a:lnTo>
                    <a:pt x="1712" y="8732"/>
                  </a:lnTo>
                  <a:lnTo>
                    <a:pt x="4345" y="5003"/>
                  </a:lnTo>
                  <a:lnTo>
                    <a:pt x="5530" y="2852"/>
                  </a:lnTo>
                  <a:lnTo>
                    <a:pt x="7066" y="264"/>
                  </a:lnTo>
                  <a:lnTo>
                    <a:pt x="7066" y="176"/>
                  </a:lnTo>
                  <a:lnTo>
                    <a:pt x="7066" y="132"/>
                  </a:lnTo>
                  <a:lnTo>
                    <a:pt x="7066" y="44"/>
                  </a:lnTo>
                  <a:lnTo>
                    <a:pt x="697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47"/>
            <p:cNvSpPr/>
            <p:nvPr/>
          </p:nvSpPr>
          <p:spPr>
            <a:xfrm>
              <a:off x="5247075" y="3384600"/>
              <a:ext cx="1963675" cy="1351550"/>
            </a:xfrm>
            <a:custGeom>
              <a:avLst/>
              <a:gdLst/>
              <a:ahLst/>
              <a:cxnLst/>
              <a:rect l="l" t="t" r="r" b="b"/>
              <a:pathLst>
                <a:path w="78547" h="54062" extrusionOk="0">
                  <a:moveTo>
                    <a:pt x="38396" y="1"/>
                  </a:moveTo>
                  <a:lnTo>
                    <a:pt x="38308" y="44"/>
                  </a:lnTo>
                  <a:lnTo>
                    <a:pt x="36246" y="1361"/>
                  </a:lnTo>
                  <a:lnTo>
                    <a:pt x="36246" y="1405"/>
                  </a:lnTo>
                  <a:lnTo>
                    <a:pt x="35675" y="1887"/>
                  </a:lnTo>
                  <a:lnTo>
                    <a:pt x="35631" y="1931"/>
                  </a:lnTo>
                  <a:lnTo>
                    <a:pt x="34447" y="4564"/>
                  </a:lnTo>
                  <a:lnTo>
                    <a:pt x="33262" y="7460"/>
                  </a:lnTo>
                  <a:lnTo>
                    <a:pt x="32823" y="8557"/>
                  </a:lnTo>
                  <a:lnTo>
                    <a:pt x="31638" y="8996"/>
                  </a:lnTo>
                  <a:lnTo>
                    <a:pt x="31594" y="8996"/>
                  </a:lnTo>
                  <a:lnTo>
                    <a:pt x="30059" y="9917"/>
                  </a:lnTo>
                  <a:lnTo>
                    <a:pt x="30015" y="9961"/>
                  </a:lnTo>
                  <a:lnTo>
                    <a:pt x="28962" y="10795"/>
                  </a:lnTo>
                  <a:lnTo>
                    <a:pt x="28962" y="10839"/>
                  </a:lnTo>
                  <a:lnTo>
                    <a:pt x="28260" y="11804"/>
                  </a:lnTo>
                  <a:lnTo>
                    <a:pt x="28260" y="11848"/>
                  </a:lnTo>
                  <a:lnTo>
                    <a:pt x="27250" y="13867"/>
                  </a:lnTo>
                  <a:lnTo>
                    <a:pt x="27250" y="13954"/>
                  </a:lnTo>
                  <a:lnTo>
                    <a:pt x="27338" y="16280"/>
                  </a:lnTo>
                  <a:lnTo>
                    <a:pt x="27338" y="18123"/>
                  </a:lnTo>
                  <a:lnTo>
                    <a:pt x="27031" y="18913"/>
                  </a:lnTo>
                  <a:lnTo>
                    <a:pt x="26768" y="19132"/>
                  </a:lnTo>
                  <a:lnTo>
                    <a:pt x="26460" y="19220"/>
                  </a:lnTo>
                  <a:lnTo>
                    <a:pt x="24749" y="18562"/>
                  </a:lnTo>
                  <a:lnTo>
                    <a:pt x="22467" y="18123"/>
                  </a:lnTo>
                  <a:lnTo>
                    <a:pt x="20273" y="17991"/>
                  </a:lnTo>
                  <a:lnTo>
                    <a:pt x="20229" y="17991"/>
                  </a:lnTo>
                  <a:lnTo>
                    <a:pt x="19483" y="18123"/>
                  </a:lnTo>
                  <a:lnTo>
                    <a:pt x="19396" y="18167"/>
                  </a:lnTo>
                  <a:lnTo>
                    <a:pt x="18650" y="18694"/>
                  </a:lnTo>
                  <a:lnTo>
                    <a:pt x="18035" y="18474"/>
                  </a:lnTo>
                  <a:lnTo>
                    <a:pt x="17948" y="18474"/>
                  </a:lnTo>
                  <a:lnTo>
                    <a:pt x="17246" y="18562"/>
                  </a:lnTo>
                  <a:lnTo>
                    <a:pt x="17202" y="18606"/>
                  </a:lnTo>
                  <a:lnTo>
                    <a:pt x="16368" y="19088"/>
                  </a:lnTo>
                  <a:lnTo>
                    <a:pt x="16324" y="19132"/>
                  </a:lnTo>
                  <a:lnTo>
                    <a:pt x="15622" y="19834"/>
                  </a:lnTo>
                  <a:lnTo>
                    <a:pt x="15578" y="19878"/>
                  </a:lnTo>
                  <a:lnTo>
                    <a:pt x="13647" y="23828"/>
                  </a:lnTo>
                  <a:lnTo>
                    <a:pt x="12287" y="26241"/>
                  </a:lnTo>
                  <a:lnTo>
                    <a:pt x="11541" y="27426"/>
                  </a:lnTo>
                  <a:lnTo>
                    <a:pt x="11541" y="27470"/>
                  </a:lnTo>
                  <a:lnTo>
                    <a:pt x="11190" y="28523"/>
                  </a:lnTo>
                  <a:lnTo>
                    <a:pt x="11190" y="28567"/>
                  </a:lnTo>
                  <a:lnTo>
                    <a:pt x="10620" y="31550"/>
                  </a:lnTo>
                  <a:lnTo>
                    <a:pt x="10620" y="31594"/>
                  </a:lnTo>
                  <a:lnTo>
                    <a:pt x="10620" y="32735"/>
                  </a:lnTo>
                  <a:lnTo>
                    <a:pt x="10532" y="33393"/>
                  </a:lnTo>
                  <a:lnTo>
                    <a:pt x="9566" y="35105"/>
                  </a:lnTo>
                  <a:lnTo>
                    <a:pt x="7943" y="37299"/>
                  </a:lnTo>
                  <a:lnTo>
                    <a:pt x="6978" y="39142"/>
                  </a:lnTo>
                  <a:lnTo>
                    <a:pt x="6144" y="41072"/>
                  </a:lnTo>
                  <a:lnTo>
                    <a:pt x="5924" y="42213"/>
                  </a:lnTo>
                  <a:lnTo>
                    <a:pt x="5793" y="42301"/>
                  </a:lnTo>
                  <a:lnTo>
                    <a:pt x="5617" y="42257"/>
                  </a:lnTo>
                  <a:lnTo>
                    <a:pt x="5486" y="42213"/>
                  </a:lnTo>
                  <a:lnTo>
                    <a:pt x="4125" y="42652"/>
                  </a:lnTo>
                  <a:lnTo>
                    <a:pt x="2282" y="43486"/>
                  </a:lnTo>
                  <a:lnTo>
                    <a:pt x="2238" y="43530"/>
                  </a:lnTo>
                  <a:lnTo>
                    <a:pt x="1317" y="44451"/>
                  </a:lnTo>
                  <a:lnTo>
                    <a:pt x="1273" y="44495"/>
                  </a:lnTo>
                  <a:lnTo>
                    <a:pt x="439" y="45899"/>
                  </a:lnTo>
                  <a:lnTo>
                    <a:pt x="439" y="45943"/>
                  </a:lnTo>
                  <a:lnTo>
                    <a:pt x="176" y="46909"/>
                  </a:lnTo>
                  <a:lnTo>
                    <a:pt x="176" y="46952"/>
                  </a:lnTo>
                  <a:lnTo>
                    <a:pt x="0" y="48488"/>
                  </a:lnTo>
                  <a:lnTo>
                    <a:pt x="44" y="48576"/>
                  </a:lnTo>
                  <a:lnTo>
                    <a:pt x="790" y="49892"/>
                  </a:lnTo>
                  <a:lnTo>
                    <a:pt x="1887" y="51253"/>
                  </a:lnTo>
                  <a:lnTo>
                    <a:pt x="1887" y="51297"/>
                  </a:lnTo>
                  <a:lnTo>
                    <a:pt x="2238" y="51604"/>
                  </a:lnTo>
                  <a:lnTo>
                    <a:pt x="2370" y="51648"/>
                  </a:lnTo>
                  <a:lnTo>
                    <a:pt x="5442" y="51735"/>
                  </a:lnTo>
                  <a:lnTo>
                    <a:pt x="8733" y="51867"/>
                  </a:lnTo>
                  <a:lnTo>
                    <a:pt x="11804" y="52613"/>
                  </a:lnTo>
                  <a:lnTo>
                    <a:pt x="14920" y="54017"/>
                  </a:lnTo>
                  <a:lnTo>
                    <a:pt x="15008" y="54017"/>
                  </a:lnTo>
                  <a:lnTo>
                    <a:pt x="15490" y="54061"/>
                  </a:lnTo>
                  <a:lnTo>
                    <a:pt x="15578" y="54061"/>
                  </a:lnTo>
                  <a:lnTo>
                    <a:pt x="18035" y="53271"/>
                  </a:lnTo>
                  <a:lnTo>
                    <a:pt x="19659" y="52789"/>
                  </a:lnTo>
                  <a:lnTo>
                    <a:pt x="21239" y="52262"/>
                  </a:lnTo>
                  <a:lnTo>
                    <a:pt x="22818" y="51692"/>
                  </a:lnTo>
                  <a:lnTo>
                    <a:pt x="24354" y="51077"/>
                  </a:lnTo>
                  <a:lnTo>
                    <a:pt x="25100" y="50726"/>
                  </a:lnTo>
                  <a:lnTo>
                    <a:pt x="25846" y="50331"/>
                  </a:lnTo>
                  <a:lnTo>
                    <a:pt x="26548" y="49980"/>
                  </a:lnTo>
                  <a:lnTo>
                    <a:pt x="27294" y="49541"/>
                  </a:lnTo>
                  <a:lnTo>
                    <a:pt x="27952" y="49103"/>
                  </a:lnTo>
                  <a:lnTo>
                    <a:pt x="28654" y="48620"/>
                  </a:lnTo>
                  <a:lnTo>
                    <a:pt x="29313" y="48137"/>
                  </a:lnTo>
                  <a:lnTo>
                    <a:pt x="29927" y="47567"/>
                  </a:lnTo>
                  <a:lnTo>
                    <a:pt x="30805" y="47172"/>
                  </a:lnTo>
                  <a:lnTo>
                    <a:pt x="31814" y="46996"/>
                  </a:lnTo>
                  <a:lnTo>
                    <a:pt x="34271" y="46909"/>
                  </a:lnTo>
                  <a:lnTo>
                    <a:pt x="36509" y="46821"/>
                  </a:lnTo>
                  <a:lnTo>
                    <a:pt x="36553" y="46821"/>
                  </a:lnTo>
                  <a:lnTo>
                    <a:pt x="37167" y="46645"/>
                  </a:lnTo>
                  <a:lnTo>
                    <a:pt x="37211" y="46601"/>
                  </a:lnTo>
                  <a:lnTo>
                    <a:pt x="37869" y="46206"/>
                  </a:lnTo>
                  <a:lnTo>
                    <a:pt x="37913" y="46206"/>
                  </a:lnTo>
                  <a:lnTo>
                    <a:pt x="39625" y="44539"/>
                  </a:lnTo>
                  <a:lnTo>
                    <a:pt x="39976" y="43925"/>
                  </a:lnTo>
                  <a:lnTo>
                    <a:pt x="40020" y="43881"/>
                  </a:lnTo>
                  <a:lnTo>
                    <a:pt x="40634" y="41292"/>
                  </a:lnTo>
                  <a:lnTo>
                    <a:pt x="40941" y="40897"/>
                  </a:lnTo>
                  <a:lnTo>
                    <a:pt x="42740" y="39668"/>
                  </a:lnTo>
                  <a:lnTo>
                    <a:pt x="42828" y="39624"/>
                  </a:lnTo>
                  <a:lnTo>
                    <a:pt x="42828" y="39493"/>
                  </a:lnTo>
                  <a:lnTo>
                    <a:pt x="42784" y="39405"/>
                  </a:lnTo>
                  <a:lnTo>
                    <a:pt x="42740" y="39361"/>
                  </a:lnTo>
                  <a:lnTo>
                    <a:pt x="42082" y="39142"/>
                  </a:lnTo>
                  <a:lnTo>
                    <a:pt x="41994" y="39142"/>
                  </a:lnTo>
                  <a:lnTo>
                    <a:pt x="40063" y="39230"/>
                  </a:lnTo>
                  <a:lnTo>
                    <a:pt x="38089" y="39581"/>
                  </a:lnTo>
                  <a:lnTo>
                    <a:pt x="36114" y="39493"/>
                  </a:lnTo>
                  <a:lnTo>
                    <a:pt x="35149" y="39361"/>
                  </a:lnTo>
                  <a:lnTo>
                    <a:pt x="32955" y="38220"/>
                  </a:lnTo>
                  <a:lnTo>
                    <a:pt x="32297" y="37781"/>
                  </a:lnTo>
                  <a:lnTo>
                    <a:pt x="31858" y="35544"/>
                  </a:lnTo>
                  <a:lnTo>
                    <a:pt x="31463" y="32823"/>
                  </a:lnTo>
                  <a:lnTo>
                    <a:pt x="31463" y="32779"/>
                  </a:lnTo>
                  <a:lnTo>
                    <a:pt x="31156" y="31638"/>
                  </a:lnTo>
                  <a:lnTo>
                    <a:pt x="31156" y="31550"/>
                  </a:lnTo>
                  <a:lnTo>
                    <a:pt x="28962" y="28479"/>
                  </a:lnTo>
                  <a:lnTo>
                    <a:pt x="26724" y="25451"/>
                  </a:lnTo>
                  <a:lnTo>
                    <a:pt x="25978" y="24486"/>
                  </a:lnTo>
                  <a:lnTo>
                    <a:pt x="27601" y="21326"/>
                  </a:lnTo>
                  <a:lnTo>
                    <a:pt x="28523" y="19659"/>
                  </a:lnTo>
                  <a:lnTo>
                    <a:pt x="28874" y="19308"/>
                  </a:lnTo>
                  <a:lnTo>
                    <a:pt x="30103" y="18737"/>
                  </a:lnTo>
                  <a:lnTo>
                    <a:pt x="31287" y="18606"/>
                  </a:lnTo>
                  <a:lnTo>
                    <a:pt x="32867" y="18781"/>
                  </a:lnTo>
                  <a:lnTo>
                    <a:pt x="37299" y="19747"/>
                  </a:lnTo>
                  <a:lnTo>
                    <a:pt x="38747" y="20054"/>
                  </a:lnTo>
                  <a:lnTo>
                    <a:pt x="38835" y="20054"/>
                  </a:lnTo>
                  <a:lnTo>
                    <a:pt x="39712" y="19966"/>
                  </a:lnTo>
                  <a:lnTo>
                    <a:pt x="39756" y="19966"/>
                  </a:lnTo>
                  <a:lnTo>
                    <a:pt x="42082" y="18869"/>
                  </a:lnTo>
                  <a:lnTo>
                    <a:pt x="45197" y="18781"/>
                  </a:lnTo>
                  <a:lnTo>
                    <a:pt x="48357" y="17948"/>
                  </a:lnTo>
                  <a:lnTo>
                    <a:pt x="50419" y="17245"/>
                  </a:lnTo>
                  <a:lnTo>
                    <a:pt x="50463" y="17245"/>
                  </a:lnTo>
                  <a:lnTo>
                    <a:pt x="51428" y="16543"/>
                  </a:lnTo>
                  <a:lnTo>
                    <a:pt x="52174" y="18606"/>
                  </a:lnTo>
                  <a:lnTo>
                    <a:pt x="51648" y="21853"/>
                  </a:lnTo>
                  <a:lnTo>
                    <a:pt x="51297" y="25056"/>
                  </a:lnTo>
                  <a:lnTo>
                    <a:pt x="51165" y="27689"/>
                  </a:lnTo>
                  <a:lnTo>
                    <a:pt x="50551" y="31463"/>
                  </a:lnTo>
                  <a:lnTo>
                    <a:pt x="49893" y="33569"/>
                  </a:lnTo>
                  <a:lnTo>
                    <a:pt x="49893" y="33613"/>
                  </a:lnTo>
                  <a:lnTo>
                    <a:pt x="49717" y="36114"/>
                  </a:lnTo>
                  <a:lnTo>
                    <a:pt x="49717" y="37430"/>
                  </a:lnTo>
                  <a:lnTo>
                    <a:pt x="49761" y="37518"/>
                  </a:lnTo>
                  <a:lnTo>
                    <a:pt x="49980" y="37825"/>
                  </a:lnTo>
                  <a:lnTo>
                    <a:pt x="50112" y="37913"/>
                  </a:lnTo>
                  <a:lnTo>
                    <a:pt x="51034" y="38045"/>
                  </a:lnTo>
                  <a:lnTo>
                    <a:pt x="52833" y="39142"/>
                  </a:lnTo>
                  <a:lnTo>
                    <a:pt x="55992" y="40765"/>
                  </a:lnTo>
                  <a:lnTo>
                    <a:pt x="56036" y="40765"/>
                  </a:lnTo>
                  <a:lnTo>
                    <a:pt x="59415" y="41775"/>
                  </a:lnTo>
                  <a:lnTo>
                    <a:pt x="61214" y="42433"/>
                  </a:lnTo>
                  <a:lnTo>
                    <a:pt x="62662" y="44188"/>
                  </a:lnTo>
                  <a:lnTo>
                    <a:pt x="63934" y="45987"/>
                  </a:lnTo>
                  <a:lnTo>
                    <a:pt x="64593" y="46821"/>
                  </a:lnTo>
                  <a:lnTo>
                    <a:pt x="64680" y="46865"/>
                  </a:lnTo>
                  <a:lnTo>
                    <a:pt x="65865" y="47435"/>
                  </a:lnTo>
                  <a:lnTo>
                    <a:pt x="67971" y="48181"/>
                  </a:lnTo>
                  <a:lnTo>
                    <a:pt x="68015" y="48225"/>
                  </a:lnTo>
                  <a:lnTo>
                    <a:pt x="72052" y="48708"/>
                  </a:lnTo>
                  <a:lnTo>
                    <a:pt x="73983" y="48752"/>
                  </a:lnTo>
                  <a:lnTo>
                    <a:pt x="74905" y="48839"/>
                  </a:lnTo>
                  <a:lnTo>
                    <a:pt x="76879" y="49454"/>
                  </a:lnTo>
                  <a:lnTo>
                    <a:pt x="76923" y="49454"/>
                  </a:lnTo>
                  <a:lnTo>
                    <a:pt x="77537" y="49541"/>
                  </a:lnTo>
                  <a:lnTo>
                    <a:pt x="77625" y="49541"/>
                  </a:lnTo>
                  <a:lnTo>
                    <a:pt x="78415" y="49278"/>
                  </a:lnTo>
                  <a:lnTo>
                    <a:pt x="78503" y="49234"/>
                  </a:lnTo>
                  <a:lnTo>
                    <a:pt x="78547" y="49190"/>
                  </a:lnTo>
                  <a:lnTo>
                    <a:pt x="78547" y="49146"/>
                  </a:lnTo>
                  <a:lnTo>
                    <a:pt x="78547" y="49059"/>
                  </a:lnTo>
                  <a:lnTo>
                    <a:pt x="78503" y="49015"/>
                  </a:lnTo>
                  <a:lnTo>
                    <a:pt x="78459" y="48971"/>
                  </a:lnTo>
                  <a:lnTo>
                    <a:pt x="78371" y="48927"/>
                  </a:lnTo>
                  <a:lnTo>
                    <a:pt x="78327" y="48927"/>
                  </a:lnTo>
                  <a:lnTo>
                    <a:pt x="77537" y="49190"/>
                  </a:lnTo>
                  <a:lnTo>
                    <a:pt x="76967" y="49103"/>
                  </a:lnTo>
                  <a:lnTo>
                    <a:pt x="74992" y="48532"/>
                  </a:lnTo>
                  <a:lnTo>
                    <a:pt x="74948" y="48532"/>
                  </a:lnTo>
                  <a:lnTo>
                    <a:pt x="74027" y="48400"/>
                  </a:lnTo>
                  <a:lnTo>
                    <a:pt x="72052" y="48357"/>
                  </a:lnTo>
                  <a:lnTo>
                    <a:pt x="68103" y="47874"/>
                  </a:lnTo>
                  <a:lnTo>
                    <a:pt x="65997" y="47128"/>
                  </a:lnTo>
                  <a:lnTo>
                    <a:pt x="64856" y="46601"/>
                  </a:lnTo>
                  <a:lnTo>
                    <a:pt x="64198" y="45768"/>
                  </a:lnTo>
                  <a:lnTo>
                    <a:pt x="62925" y="43969"/>
                  </a:lnTo>
                  <a:lnTo>
                    <a:pt x="61477" y="42169"/>
                  </a:lnTo>
                  <a:lnTo>
                    <a:pt x="61389" y="42126"/>
                  </a:lnTo>
                  <a:lnTo>
                    <a:pt x="59546" y="41424"/>
                  </a:lnTo>
                  <a:lnTo>
                    <a:pt x="56168" y="40414"/>
                  </a:lnTo>
                  <a:lnTo>
                    <a:pt x="52964" y="38835"/>
                  </a:lnTo>
                  <a:lnTo>
                    <a:pt x="51165" y="37694"/>
                  </a:lnTo>
                  <a:lnTo>
                    <a:pt x="51121" y="37694"/>
                  </a:lnTo>
                  <a:lnTo>
                    <a:pt x="50244" y="37562"/>
                  </a:lnTo>
                  <a:lnTo>
                    <a:pt x="50068" y="37343"/>
                  </a:lnTo>
                  <a:lnTo>
                    <a:pt x="50068" y="36114"/>
                  </a:lnTo>
                  <a:lnTo>
                    <a:pt x="50244" y="33657"/>
                  </a:lnTo>
                  <a:lnTo>
                    <a:pt x="50902" y="31550"/>
                  </a:lnTo>
                  <a:lnTo>
                    <a:pt x="50902" y="31507"/>
                  </a:lnTo>
                  <a:lnTo>
                    <a:pt x="51516" y="27733"/>
                  </a:lnTo>
                  <a:lnTo>
                    <a:pt x="51648" y="25100"/>
                  </a:lnTo>
                  <a:lnTo>
                    <a:pt x="51999" y="21941"/>
                  </a:lnTo>
                  <a:lnTo>
                    <a:pt x="52525" y="18650"/>
                  </a:lnTo>
                  <a:lnTo>
                    <a:pt x="52525" y="18562"/>
                  </a:lnTo>
                  <a:lnTo>
                    <a:pt x="51648" y="16192"/>
                  </a:lnTo>
                  <a:lnTo>
                    <a:pt x="51604" y="16105"/>
                  </a:lnTo>
                  <a:lnTo>
                    <a:pt x="51560" y="16061"/>
                  </a:lnTo>
                  <a:lnTo>
                    <a:pt x="51472" y="16061"/>
                  </a:lnTo>
                  <a:lnTo>
                    <a:pt x="51385" y="16105"/>
                  </a:lnTo>
                  <a:lnTo>
                    <a:pt x="50244" y="16938"/>
                  </a:lnTo>
                  <a:lnTo>
                    <a:pt x="48269" y="17597"/>
                  </a:lnTo>
                  <a:lnTo>
                    <a:pt x="45154" y="18430"/>
                  </a:lnTo>
                  <a:lnTo>
                    <a:pt x="42038" y="18518"/>
                  </a:lnTo>
                  <a:lnTo>
                    <a:pt x="41950" y="18562"/>
                  </a:lnTo>
                  <a:lnTo>
                    <a:pt x="39668" y="19615"/>
                  </a:lnTo>
                  <a:lnTo>
                    <a:pt x="38791" y="19703"/>
                  </a:lnTo>
                  <a:lnTo>
                    <a:pt x="37343" y="19396"/>
                  </a:lnTo>
                  <a:lnTo>
                    <a:pt x="32955" y="18430"/>
                  </a:lnTo>
                  <a:lnTo>
                    <a:pt x="31287" y="18255"/>
                  </a:lnTo>
                  <a:lnTo>
                    <a:pt x="31243" y="18255"/>
                  </a:lnTo>
                  <a:lnTo>
                    <a:pt x="30015" y="18430"/>
                  </a:lnTo>
                  <a:lnTo>
                    <a:pt x="29971" y="18430"/>
                  </a:lnTo>
                  <a:lnTo>
                    <a:pt x="28698" y="19001"/>
                  </a:lnTo>
                  <a:lnTo>
                    <a:pt x="28654" y="19045"/>
                  </a:lnTo>
                  <a:lnTo>
                    <a:pt x="28260" y="19439"/>
                  </a:lnTo>
                  <a:lnTo>
                    <a:pt x="28260" y="19483"/>
                  </a:lnTo>
                  <a:lnTo>
                    <a:pt x="27294" y="21151"/>
                  </a:lnTo>
                  <a:lnTo>
                    <a:pt x="25627" y="24442"/>
                  </a:lnTo>
                  <a:lnTo>
                    <a:pt x="25583" y="24530"/>
                  </a:lnTo>
                  <a:lnTo>
                    <a:pt x="25627" y="24617"/>
                  </a:lnTo>
                  <a:lnTo>
                    <a:pt x="28698" y="28654"/>
                  </a:lnTo>
                  <a:lnTo>
                    <a:pt x="30849" y="31726"/>
                  </a:lnTo>
                  <a:lnTo>
                    <a:pt x="31156" y="32867"/>
                  </a:lnTo>
                  <a:lnTo>
                    <a:pt x="31507" y="35587"/>
                  </a:lnTo>
                  <a:lnTo>
                    <a:pt x="31946" y="37913"/>
                  </a:lnTo>
                  <a:lnTo>
                    <a:pt x="32033" y="38001"/>
                  </a:lnTo>
                  <a:lnTo>
                    <a:pt x="32779" y="38527"/>
                  </a:lnTo>
                  <a:lnTo>
                    <a:pt x="34973" y="39712"/>
                  </a:lnTo>
                  <a:lnTo>
                    <a:pt x="35061" y="39712"/>
                  </a:lnTo>
                  <a:lnTo>
                    <a:pt x="36070" y="39844"/>
                  </a:lnTo>
                  <a:lnTo>
                    <a:pt x="36114" y="39844"/>
                  </a:lnTo>
                  <a:lnTo>
                    <a:pt x="38089" y="39932"/>
                  </a:lnTo>
                  <a:lnTo>
                    <a:pt x="38133" y="39932"/>
                  </a:lnTo>
                  <a:lnTo>
                    <a:pt x="40107" y="39581"/>
                  </a:lnTo>
                  <a:lnTo>
                    <a:pt x="41994" y="39493"/>
                  </a:lnTo>
                  <a:lnTo>
                    <a:pt x="42257" y="39581"/>
                  </a:lnTo>
                  <a:lnTo>
                    <a:pt x="40722" y="40590"/>
                  </a:lnTo>
                  <a:lnTo>
                    <a:pt x="40678" y="40634"/>
                  </a:lnTo>
                  <a:lnTo>
                    <a:pt x="40327" y="41116"/>
                  </a:lnTo>
                  <a:lnTo>
                    <a:pt x="40327" y="41160"/>
                  </a:lnTo>
                  <a:lnTo>
                    <a:pt x="39668" y="43749"/>
                  </a:lnTo>
                  <a:lnTo>
                    <a:pt x="39361" y="44320"/>
                  </a:lnTo>
                  <a:lnTo>
                    <a:pt x="37694" y="45943"/>
                  </a:lnTo>
                  <a:lnTo>
                    <a:pt x="37080" y="46294"/>
                  </a:lnTo>
                  <a:lnTo>
                    <a:pt x="36465" y="46470"/>
                  </a:lnTo>
                  <a:lnTo>
                    <a:pt x="34271" y="46558"/>
                  </a:lnTo>
                  <a:lnTo>
                    <a:pt x="31814" y="46645"/>
                  </a:lnTo>
                  <a:lnTo>
                    <a:pt x="31770" y="46645"/>
                  </a:lnTo>
                  <a:lnTo>
                    <a:pt x="30717" y="46821"/>
                  </a:lnTo>
                  <a:lnTo>
                    <a:pt x="30673" y="46821"/>
                  </a:lnTo>
                  <a:lnTo>
                    <a:pt x="29751" y="47260"/>
                  </a:lnTo>
                  <a:lnTo>
                    <a:pt x="29708" y="47303"/>
                  </a:lnTo>
                  <a:lnTo>
                    <a:pt x="29093" y="47830"/>
                  </a:lnTo>
                  <a:lnTo>
                    <a:pt x="28435" y="48357"/>
                  </a:lnTo>
                  <a:lnTo>
                    <a:pt x="27777" y="48795"/>
                  </a:lnTo>
                  <a:lnTo>
                    <a:pt x="27119" y="49234"/>
                  </a:lnTo>
                  <a:lnTo>
                    <a:pt x="26417" y="49673"/>
                  </a:lnTo>
                  <a:lnTo>
                    <a:pt x="25671" y="50024"/>
                  </a:lnTo>
                  <a:lnTo>
                    <a:pt x="24179" y="50726"/>
                  </a:lnTo>
                  <a:lnTo>
                    <a:pt x="22643" y="51340"/>
                  </a:lnTo>
                  <a:lnTo>
                    <a:pt x="21107" y="51911"/>
                  </a:lnTo>
                  <a:lnTo>
                    <a:pt x="19527" y="52437"/>
                  </a:lnTo>
                  <a:lnTo>
                    <a:pt x="17948" y="52920"/>
                  </a:lnTo>
                  <a:lnTo>
                    <a:pt x="15490" y="53710"/>
                  </a:lnTo>
                  <a:lnTo>
                    <a:pt x="15052" y="53666"/>
                  </a:lnTo>
                  <a:lnTo>
                    <a:pt x="11936" y="52306"/>
                  </a:lnTo>
                  <a:lnTo>
                    <a:pt x="11892" y="52306"/>
                  </a:lnTo>
                  <a:lnTo>
                    <a:pt x="8820" y="51516"/>
                  </a:lnTo>
                  <a:lnTo>
                    <a:pt x="8777" y="51516"/>
                  </a:lnTo>
                  <a:lnTo>
                    <a:pt x="5486" y="51384"/>
                  </a:lnTo>
                  <a:lnTo>
                    <a:pt x="2414" y="51297"/>
                  </a:lnTo>
                  <a:lnTo>
                    <a:pt x="2151" y="51033"/>
                  </a:lnTo>
                  <a:lnTo>
                    <a:pt x="1054" y="49717"/>
                  </a:lnTo>
                  <a:lnTo>
                    <a:pt x="352" y="48488"/>
                  </a:lnTo>
                  <a:lnTo>
                    <a:pt x="483" y="46996"/>
                  </a:lnTo>
                  <a:lnTo>
                    <a:pt x="790" y="46075"/>
                  </a:lnTo>
                  <a:lnTo>
                    <a:pt x="1580" y="44715"/>
                  </a:lnTo>
                  <a:lnTo>
                    <a:pt x="2458" y="43793"/>
                  </a:lnTo>
                  <a:lnTo>
                    <a:pt x="4257" y="43003"/>
                  </a:lnTo>
                  <a:lnTo>
                    <a:pt x="5529" y="42608"/>
                  </a:lnTo>
                  <a:lnTo>
                    <a:pt x="5749" y="42696"/>
                  </a:lnTo>
                  <a:lnTo>
                    <a:pt x="5837" y="42696"/>
                  </a:lnTo>
                  <a:lnTo>
                    <a:pt x="5924" y="42652"/>
                  </a:lnTo>
                  <a:lnTo>
                    <a:pt x="6188" y="42433"/>
                  </a:lnTo>
                  <a:lnTo>
                    <a:pt x="6275" y="42345"/>
                  </a:lnTo>
                  <a:lnTo>
                    <a:pt x="6451" y="41160"/>
                  </a:lnTo>
                  <a:lnTo>
                    <a:pt x="7285" y="39317"/>
                  </a:lnTo>
                  <a:lnTo>
                    <a:pt x="8250" y="37474"/>
                  </a:lnTo>
                  <a:lnTo>
                    <a:pt x="9830" y="35324"/>
                  </a:lnTo>
                  <a:lnTo>
                    <a:pt x="9830" y="35280"/>
                  </a:lnTo>
                  <a:lnTo>
                    <a:pt x="10839" y="33525"/>
                  </a:lnTo>
                  <a:lnTo>
                    <a:pt x="10883" y="33481"/>
                  </a:lnTo>
                  <a:lnTo>
                    <a:pt x="10971" y="32779"/>
                  </a:lnTo>
                  <a:lnTo>
                    <a:pt x="10971" y="32735"/>
                  </a:lnTo>
                  <a:lnTo>
                    <a:pt x="10971" y="31594"/>
                  </a:lnTo>
                  <a:lnTo>
                    <a:pt x="11497" y="28654"/>
                  </a:lnTo>
                  <a:lnTo>
                    <a:pt x="11848" y="27601"/>
                  </a:lnTo>
                  <a:lnTo>
                    <a:pt x="12594" y="26460"/>
                  </a:lnTo>
                  <a:lnTo>
                    <a:pt x="13955" y="24003"/>
                  </a:lnTo>
                  <a:lnTo>
                    <a:pt x="15885" y="20054"/>
                  </a:lnTo>
                  <a:lnTo>
                    <a:pt x="16543" y="19396"/>
                  </a:lnTo>
                  <a:lnTo>
                    <a:pt x="17333" y="18913"/>
                  </a:lnTo>
                  <a:lnTo>
                    <a:pt x="17948" y="18825"/>
                  </a:lnTo>
                  <a:lnTo>
                    <a:pt x="18606" y="19045"/>
                  </a:lnTo>
                  <a:lnTo>
                    <a:pt x="18781" y="19045"/>
                  </a:lnTo>
                  <a:lnTo>
                    <a:pt x="19571" y="18474"/>
                  </a:lnTo>
                  <a:lnTo>
                    <a:pt x="20273" y="18342"/>
                  </a:lnTo>
                  <a:lnTo>
                    <a:pt x="22423" y="18474"/>
                  </a:lnTo>
                  <a:lnTo>
                    <a:pt x="24661" y="18869"/>
                  </a:lnTo>
                  <a:lnTo>
                    <a:pt x="26373" y="19571"/>
                  </a:lnTo>
                  <a:lnTo>
                    <a:pt x="26504" y="19571"/>
                  </a:lnTo>
                  <a:lnTo>
                    <a:pt x="26899" y="19483"/>
                  </a:lnTo>
                  <a:lnTo>
                    <a:pt x="26987" y="19439"/>
                  </a:lnTo>
                  <a:lnTo>
                    <a:pt x="27294" y="19132"/>
                  </a:lnTo>
                  <a:lnTo>
                    <a:pt x="27338" y="19045"/>
                  </a:lnTo>
                  <a:lnTo>
                    <a:pt x="27645" y="18211"/>
                  </a:lnTo>
                  <a:lnTo>
                    <a:pt x="27689" y="18167"/>
                  </a:lnTo>
                  <a:lnTo>
                    <a:pt x="27689" y="16236"/>
                  </a:lnTo>
                  <a:lnTo>
                    <a:pt x="27601" y="13998"/>
                  </a:lnTo>
                  <a:lnTo>
                    <a:pt x="28567" y="12024"/>
                  </a:lnTo>
                  <a:lnTo>
                    <a:pt x="29225" y="11058"/>
                  </a:lnTo>
                  <a:lnTo>
                    <a:pt x="30234" y="10225"/>
                  </a:lnTo>
                  <a:lnTo>
                    <a:pt x="31770" y="9303"/>
                  </a:lnTo>
                  <a:lnTo>
                    <a:pt x="33043" y="8864"/>
                  </a:lnTo>
                  <a:lnTo>
                    <a:pt x="33086" y="8820"/>
                  </a:lnTo>
                  <a:lnTo>
                    <a:pt x="33130" y="8733"/>
                  </a:lnTo>
                  <a:lnTo>
                    <a:pt x="33569" y="7592"/>
                  </a:lnTo>
                  <a:lnTo>
                    <a:pt x="34754" y="4696"/>
                  </a:lnTo>
                  <a:lnTo>
                    <a:pt x="35939" y="2107"/>
                  </a:lnTo>
                  <a:lnTo>
                    <a:pt x="36465" y="1668"/>
                  </a:lnTo>
                  <a:lnTo>
                    <a:pt x="38528" y="308"/>
                  </a:lnTo>
                  <a:lnTo>
                    <a:pt x="38571" y="264"/>
                  </a:lnTo>
                  <a:lnTo>
                    <a:pt x="38615" y="220"/>
                  </a:lnTo>
                  <a:lnTo>
                    <a:pt x="38615" y="132"/>
                  </a:lnTo>
                  <a:lnTo>
                    <a:pt x="38571" y="88"/>
                  </a:lnTo>
                  <a:lnTo>
                    <a:pt x="38528" y="44"/>
                  </a:lnTo>
                  <a:lnTo>
                    <a:pt x="3844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47"/>
            <p:cNvSpPr/>
            <p:nvPr/>
          </p:nvSpPr>
          <p:spPr>
            <a:xfrm>
              <a:off x="5232825" y="3337425"/>
              <a:ext cx="2084350" cy="1428325"/>
            </a:xfrm>
            <a:custGeom>
              <a:avLst/>
              <a:gdLst/>
              <a:ahLst/>
              <a:cxnLst/>
              <a:rect l="l" t="t" r="r" b="b"/>
              <a:pathLst>
                <a:path w="83374" h="57133" extrusionOk="0">
                  <a:moveTo>
                    <a:pt x="36816" y="1"/>
                  </a:moveTo>
                  <a:lnTo>
                    <a:pt x="34402" y="1361"/>
                  </a:lnTo>
                  <a:lnTo>
                    <a:pt x="33261" y="2151"/>
                  </a:lnTo>
                  <a:lnTo>
                    <a:pt x="33218" y="2151"/>
                  </a:lnTo>
                  <a:lnTo>
                    <a:pt x="32121" y="3204"/>
                  </a:lnTo>
                  <a:lnTo>
                    <a:pt x="30673" y="4959"/>
                  </a:lnTo>
                  <a:lnTo>
                    <a:pt x="28961" y="6802"/>
                  </a:lnTo>
                  <a:lnTo>
                    <a:pt x="28917" y="6890"/>
                  </a:lnTo>
                  <a:lnTo>
                    <a:pt x="27689" y="10356"/>
                  </a:lnTo>
                  <a:lnTo>
                    <a:pt x="25187" y="12989"/>
                  </a:lnTo>
                  <a:lnTo>
                    <a:pt x="24178" y="14086"/>
                  </a:lnTo>
                  <a:lnTo>
                    <a:pt x="23696" y="14437"/>
                  </a:lnTo>
                  <a:lnTo>
                    <a:pt x="21458" y="15359"/>
                  </a:lnTo>
                  <a:lnTo>
                    <a:pt x="20317" y="15798"/>
                  </a:lnTo>
                  <a:lnTo>
                    <a:pt x="20273" y="15798"/>
                  </a:lnTo>
                  <a:lnTo>
                    <a:pt x="19176" y="16368"/>
                  </a:lnTo>
                  <a:lnTo>
                    <a:pt x="17377" y="17553"/>
                  </a:lnTo>
                  <a:lnTo>
                    <a:pt x="17333" y="17597"/>
                  </a:lnTo>
                  <a:lnTo>
                    <a:pt x="16236" y="18957"/>
                  </a:lnTo>
                  <a:lnTo>
                    <a:pt x="14612" y="21458"/>
                  </a:lnTo>
                  <a:lnTo>
                    <a:pt x="13515" y="23433"/>
                  </a:lnTo>
                  <a:lnTo>
                    <a:pt x="12023" y="26153"/>
                  </a:lnTo>
                  <a:lnTo>
                    <a:pt x="10926" y="28347"/>
                  </a:lnTo>
                  <a:lnTo>
                    <a:pt x="10926" y="28391"/>
                  </a:lnTo>
                  <a:lnTo>
                    <a:pt x="10444" y="30366"/>
                  </a:lnTo>
                  <a:lnTo>
                    <a:pt x="10400" y="30410"/>
                  </a:lnTo>
                  <a:lnTo>
                    <a:pt x="10224" y="32779"/>
                  </a:lnTo>
                  <a:lnTo>
                    <a:pt x="10224" y="32823"/>
                  </a:lnTo>
                  <a:lnTo>
                    <a:pt x="10268" y="34271"/>
                  </a:lnTo>
                  <a:lnTo>
                    <a:pt x="10180" y="35105"/>
                  </a:lnTo>
                  <a:lnTo>
                    <a:pt x="9478" y="36465"/>
                  </a:lnTo>
                  <a:lnTo>
                    <a:pt x="7942" y="38484"/>
                  </a:lnTo>
                  <a:lnTo>
                    <a:pt x="7899" y="38528"/>
                  </a:lnTo>
                  <a:lnTo>
                    <a:pt x="6889" y="40283"/>
                  </a:lnTo>
                  <a:lnTo>
                    <a:pt x="6143" y="42038"/>
                  </a:lnTo>
                  <a:lnTo>
                    <a:pt x="5617" y="42872"/>
                  </a:lnTo>
                  <a:lnTo>
                    <a:pt x="2633" y="44451"/>
                  </a:lnTo>
                  <a:lnTo>
                    <a:pt x="2589" y="44495"/>
                  </a:lnTo>
                  <a:lnTo>
                    <a:pt x="965" y="46558"/>
                  </a:lnTo>
                  <a:lnTo>
                    <a:pt x="965" y="46602"/>
                  </a:lnTo>
                  <a:lnTo>
                    <a:pt x="307" y="47874"/>
                  </a:lnTo>
                  <a:lnTo>
                    <a:pt x="307" y="47918"/>
                  </a:lnTo>
                  <a:lnTo>
                    <a:pt x="0" y="50112"/>
                  </a:lnTo>
                  <a:lnTo>
                    <a:pt x="0" y="50990"/>
                  </a:lnTo>
                  <a:lnTo>
                    <a:pt x="44" y="51077"/>
                  </a:lnTo>
                  <a:lnTo>
                    <a:pt x="2326" y="53930"/>
                  </a:lnTo>
                  <a:lnTo>
                    <a:pt x="3379" y="55597"/>
                  </a:lnTo>
                  <a:lnTo>
                    <a:pt x="3423" y="55641"/>
                  </a:lnTo>
                  <a:lnTo>
                    <a:pt x="3686" y="55904"/>
                  </a:lnTo>
                  <a:lnTo>
                    <a:pt x="3774" y="55948"/>
                  </a:lnTo>
                  <a:lnTo>
                    <a:pt x="7153" y="56519"/>
                  </a:lnTo>
                  <a:lnTo>
                    <a:pt x="10400" y="56957"/>
                  </a:lnTo>
                  <a:lnTo>
                    <a:pt x="11628" y="57133"/>
                  </a:lnTo>
                  <a:lnTo>
                    <a:pt x="11672" y="57133"/>
                  </a:lnTo>
                  <a:lnTo>
                    <a:pt x="15709" y="56387"/>
                  </a:lnTo>
                  <a:lnTo>
                    <a:pt x="17421" y="56080"/>
                  </a:lnTo>
                  <a:lnTo>
                    <a:pt x="17421" y="56036"/>
                  </a:lnTo>
                  <a:lnTo>
                    <a:pt x="19483" y="55421"/>
                  </a:lnTo>
                  <a:lnTo>
                    <a:pt x="21282" y="55070"/>
                  </a:lnTo>
                  <a:lnTo>
                    <a:pt x="22818" y="55070"/>
                  </a:lnTo>
                  <a:lnTo>
                    <a:pt x="24398" y="55334"/>
                  </a:lnTo>
                  <a:lnTo>
                    <a:pt x="24442" y="55334"/>
                  </a:lnTo>
                  <a:lnTo>
                    <a:pt x="27952" y="54807"/>
                  </a:lnTo>
                  <a:lnTo>
                    <a:pt x="28084" y="54719"/>
                  </a:lnTo>
                  <a:lnTo>
                    <a:pt x="28610" y="54193"/>
                  </a:lnTo>
                  <a:lnTo>
                    <a:pt x="28654" y="54193"/>
                  </a:lnTo>
                  <a:lnTo>
                    <a:pt x="30014" y="51999"/>
                  </a:lnTo>
                  <a:lnTo>
                    <a:pt x="30541" y="51385"/>
                  </a:lnTo>
                  <a:lnTo>
                    <a:pt x="31375" y="50858"/>
                  </a:lnTo>
                  <a:lnTo>
                    <a:pt x="33525" y="49980"/>
                  </a:lnTo>
                  <a:lnTo>
                    <a:pt x="35412" y="49629"/>
                  </a:lnTo>
                  <a:lnTo>
                    <a:pt x="37386" y="49366"/>
                  </a:lnTo>
                  <a:lnTo>
                    <a:pt x="38176" y="49103"/>
                  </a:lnTo>
                  <a:lnTo>
                    <a:pt x="38220" y="49103"/>
                  </a:lnTo>
                  <a:lnTo>
                    <a:pt x="38966" y="48576"/>
                  </a:lnTo>
                  <a:lnTo>
                    <a:pt x="39010" y="48576"/>
                  </a:lnTo>
                  <a:lnTo>
                    <a:pt x="40809" y="46909"/>
                  </a:lnTo>
                  <a:lnTo>
                    <a:pt x="40809" y="46865"/>
                  </a:lnTo>
                  <a:lnTo>
                    <a:pt x="41379" y="46075"/>
                  </a:lnTo>
                  <a:lnTo>
                    <a:pt x="41379" y="46031"/>
                  </a:lnTo>
                  <a:lnTo>
                    <a:pt x="42345" y="43969"/>
                  </a:lnTo>
                  <a:lnTo>
                    <a:pt x="42959" y="43003"/>
                  </a:lnTo>
                  <a:lnTo>
                    <a:pt x="43486" y="42565"/>
                  </a:lnTo>
                  <a:lnTo>
                    <a:pt x="44890" y="42038"/>
                  </a:lnTo>
                  <a:lnTo>
                    <a:pt x="47084" y="41555"/>
                  </a:lnTo>
                  <a:lnTo>
                    <a:pt x="49234" y="41073"/>
                  </a:lnTo>
                  <a:lnTo>
                    <a:pt x="50419" y="41073"/>
                  </a:lnTo>
                  <a:lnTo>
                    <a:pt x="51955" y="41468"/>
                  </a:lnTo>
                  <a:lnTo>
                    <a:pt x="56299" y="43881"/>
                  </a:lnTo>
                  <a:lnTo>
                    <a:pt x="57484" y="44495"/>
                  </a:lnTo>
                  <a:lnTo>
                    <a:pt x="58449" y="44890"/>
                  </a:lnTo>
                  <a:lnTo>
                    <a:pt x="59239" y="45153"/>
                  </a:lnTo>
                  <a:lnTo>
                    <a:pt x="59853" y="45373"/>
                  </a:lnTo>
                  <a:lnTo>
                    <a:pt x="60292" y="45505"/>
                  </a:lnTo>
                  <a:lnTo>
                    <a:pt x="60687" y="45636"/>
                  </a:lnTo>
                  <a:lnTo>
                    <a:pt x="61082" y="45856"/>
                  </a:lnTo>
                  <a:lnTo>
                    <a:pt x="61521" y="46163"/>
                  </a:lnTo>
                  <a:lnTo>
                    <a:pt x="62003" y="46602"/>
                  </a:lnTo>
                  <a:lnTo>
                    <a:pt x="62574" y="47260"/>
                  </a:lnTo>
                  <a:lnTo>
                    <a:pt x="63232" y="48093"/>
                  </a:lnTo>
                  <a:lnTo>
                    <a:pt x="64066" y="49234"/>
                  </a:lnTo>
                  <a:lnTo>
                    <a:pt x="64636" y="49893"/>
                  </a:lnTo>
                  <a:lnTo>
                    <a:pt x="64680" y="49936"/>
                  </a:lnTo>
                  <a:lnTo>
                    <a:pt x="66874" y="50770"/>
                  </a:lnTo>
                  <a:lnTo>
                    <a:pt x="68673" y="51341"/>
                  </a:lnTo>
                  <a:lnTo>
                    <a:pt x="68717" y="51385"/>
                  </a:lnTo>
                  <a:lnTo>
                    <a:pt x="72798" y="51823"/>
                  </a:lnTo>
                  <a:lnTo>
                    <a:pt x="75080" y="51736"/>
                  </a:lnTo>
                  <a:lnTo>
                    <a:pt x="76879" y="52218"/>
                  </a:lnTo>
                  <a:lnTo>
                    <a:pt x="77010" y="52218"/>
                  </a:lnTo>
                  <a:lnTo>
                    <a:pt x="79380" y="51472"/>
                  </a:lnTo>
                  <a:lnTo>
                    <a:pt x="82276" y="50551"/>
                  </a:lnTo>
                  <a:lnTo>
                    <a:pt x="83241" y="50375"/>
                  </a:lnTo>
                  <a:lnTo>
                    <a:pt x="83285" y="50331"/>
                  </a:lnTo>
                  <a:lnTo>
                    <a:pt x="83329" y="50287"/>
                  </a:lnTo>
                  <a:lnTo>
                    <a:pt x="83373" y="50244"/>
                  </a:lnTo>
                  <a:lnTo>
                    <a:pt x="83373" y="50156"/>
                  </a:lnTo>
                  <a:lnTo>
                    <a:pt x="83329" y="50112"/>
                  </a:lnTo>
                  <a:lnTo>
                    <a:pt x="83285" y="50068"/>
                  </a:lnTo>
                  <a:lnTo>
                    <a:pt x="83241" y="50024"/>
                  </a:lnTo>
                  <a:lnTo>
                    <a:pt x="83154" y="50024"/>
                  </a:lnTo>
                  <a:lnTo>
                    <a:pt x="82232" y="50200"/>
                  </a:lnTo>
                  <a:lnTo>
                    <a:pt x="82188" y="50200"/>
                  </a:lnTo>
                  <a:lnTo>
                    <a:pt x="79292" y="51121"/>
                  </a:lnTo>
                  <a:lnTo>
                    <a:pt x="76923" y="51867"/>
                  </a:lnTo>
                  <a:lnTo>
                    <a:pt x="75167" y="51385"/>
                  </a:lnTo>
                  <a:lnTo>
                    <a:pt x="75080" y="51385"/>
                  </a:lnTo>
                  <a:lnTo>
                    <a:pt x="72798" y="51472"/>
                  </a:lnTo>
                  <a:lnTo>
                    <a:pt x="68761" y="51033"/>
                  </a:lnTo>
                  <a:lnTo>
                    <a:pt x="67006" y="50463"/>
                  </a:lnTo>
                  <a:lnTo>
                    <a:pt x="64855" y="49629"/>
                  </a:lnTo>
                  <a:lnTo>
                    <a:pt x="64329" y="49015"/>
                  </a:lnTo>
                  <a:lnTo>
                    <a:pt x="63495" y="47874"/>
                  </a:lnTo>
                  <a:lnTo>
                    <a:pt x="62793" y="46953"/>
                  </a:lnTo>
                  <a:lnTo>
                    <a:pt x="62223" y="46338"/>
                  </a:lnTo>
                  <a:lnTo>
                    <a:pt x="61696" y="45856"/>
                  </a:lnTo>
                  <a:lnTo>
                    <a:pt x="61257" y="45548"/>
                  </a:lnTo>
                  <a:lnTo>
                    <a:pt x="60862" y="45329"/>
                  </a:lnTo>
                  <a:lnTo>
                    <a:pt x="60424" y="45153"/>
                  </a:lnTo>
                  <a:lnTo>
                    <a:pt x="59941" y="45022"/>
                  </a:lnTo>
                  <a:lnTo>
                    <a:pt x="59327" y="44846"/>
                  </a:lnTo>
                  <a:lnTo>
                    <a:pt x="58581" y="44583"/>
                  </a:lnTo>
                  <a:lnTo>
                    <a:pt x="57615" y="44188"/>
                  </a:lnTo>
                  <a:lnTo>
                    <a:pt x="56474" y="43574"/>
                  </a:lnTo>
                  <a:lnTo>
                    <a:pt x="52086" y="41160"/>
                  </a:lnTo>
                  <a:lnTo>
                    <a:pt x="52042" y="41117"/>
                  </a:lnTo>
                  <a:lnTo>
                    <a:pt x="50463" y="40722"/>
                  </a:lnTo>
                  <a:lnTo>
                    <a:pt x="49190" y="40722"/>
                  </a:lnTo>
                  <a:lnTo>
                    <a:pt x="46996" y="41204"/>
                  </a:lnTo>
                  <a:lnTo>
                    <a:pt x="44802" y="41687"/>
                  </a:lnTo>
                  <a:lnTo>
                    <a:pt x="44802" y="41731"/>
                  </a:lnTo>
                  <a:lnTo>
                    <a:pt x="43354" y="42257"/>
                  </a:lnTo>
                  <a:lnTo>
                    <a:pt x="43310" y="42257"/>
                  </a:lnTo>
                  <a:lnTo>
                    <a:pt x="42696" y="42784"/>
                  </a:lnTo>
                  <a:lnTo>
                    <a:pt x="42652" y="42828"/>
                  </a:lnTo>
                  <a:lnTo>
                    <a:pt x="42038" y="43793"/>
                  </a:lnTo>
                  <a:lnTo>
                    <a:pt x="41072" y="45899"/>
                  </a:lnTo>
                  <a:lnTo>
                    <a:pt x="40546" y="46645"/>
                  </a:lnTo>
                  <a:lnTo>
                    <a:pt x="38790" y="48313"/>
                  </a:lnTo>
                  <a:lnTo>
                    <a:pt x="38044" y="48796"/>
                  </a:lnTo>
                  <a:lnTo>
                    <a:pt x="37299" y="49059"/>
                  </a:lnTo>
                  <a:lnTo>
                    <a:pt x="35368" y="49278"/>
                  </a:lnTo>
                  <a:lnTo>
                    <a:pt x="33437" y="49629"/>
                  </a:lnTo>
                  <a:lnTo>
                    <a:pt x="31243" y="50551"/>
                  </a:lnTo>
                  <a:lnTo>
                    <a:pt x="31199" y="50551"/>
                  </a:lnTo>
                  <a:lnTo>
                    <a:pt x="30321" y="51121"/>
                  </a:lnTo>
                  <a:lnTo>
                    <a:pt x="30278" y="51165"/>
                  </a:lnTo>
                  <a:lnTo>
                    <a:pt x="29751" y="51736"/>
                  </a:lnTo>
                  <a:lnTo>
                    <a:pt x="29751" y="51779"/>
                  </a:lnTo>
                  <a:lnTo>
                    <a:pt x="28347" y="53973"/>
                  </a:lnTo>
                  <a:lnTo>
                    <a:pt x="27864" y="54456"/>
                  </a:lnTo>
                  <a:lnTo>
                    <a:pt x="24398" y="54983"/>
                  </a:lnTo>
                  <a:lnTo>
                    <a:pt x="22862" y="54719"/>
                  </a:lnTo>
                  <a:lnTo>
                    <a:pt x="21238" y="54719"/>
                  </a:lnTo>
                  <a:lnTo>
                    <a:pt x="19439" y="55070"/>
                  </a:lnTo>
                  <a:lnTo>
                    <a:pt x="19395" y="55070"/>
                  </a:lnTo>
                  <a:lnTo>
                    <a:pt x="17333" y="55729"/>
                  </a:lnTo>
                  <a:lnTo>
                    <a:pt x="15622" y="56036"/>
                  </a:lnTo>
                  <a:lnTo>
                    <a:pt x="11628" y="56782"/>
                  </a:lnTo>
                  <a:lnTo>
                    <a:pt x="10487" y="56606"/>
                  </a:lnTo>
                  <a:lnTo>
                    <a:pt x="7196" y="56167"/>
                  </a:lnTo>
                  <a:lnTo>
                    <a:pt x="3905" y="55597"/>
                  </a:lnTo>
                  <a:lnTo>
                    <a:pt x="3686" y="55421"/>
                  </a:lnTo>
                  <a:lnTo>
                    <a:pt x="2589" y="53754"/>
                  </a:lnTo>
                  <a:lnTo>
                    <a:pt x="2589" y="53710"/>
                  </a:lnTo>
                  <a:lnTo>
                    <a:pt x="351" y="50902"/>
                  </a:lnTo>
                  <a:lnTo>
                    <a:pt x="351" y="50156"/>
                  </a:lnTo>
                  <a:lnTo>
                    <a:pt x="658" y="48006"/>
                  </a:lnTo>
                  <a:lnTo>
                    <a:pt x="1273" y="46777"/>
                  </a:lnTo>
                  <a:lnTo>
                    <a:pt x="2852" y="44759"/>
                  </a:lnTo>
                  <a:lnTo>
                    <a:pt x="5836" y="43135"/>
                  </a:lnTo>
                  <a:lnTo>
                    <a:pt x="5924" y="43091"/>
                  </a:lnTo>
                  <a:lnTo>
                    <a:pt x="6450" y="42214"/>
                  </a:lnTo>
                  <a:lnTo>
                    <a:pt x="6450" y="42170"/>
                  </a:lnTo>
                  <a:lnTo>
                    <a:pt x="7240" y="40414"/>
                  </a:lnTo>
                  <a:lnTo>
                    <a:pt x="8206" y="38703"/>
                  </a:lnTo>
                  <a:lnTo>
                    <a:pt x="9742" y="36641"/>
                  </a:lnTo>
                  <a:lnTo>
                    <a:pt x="9785" y="36641"/>
                  </a:lnTo>
                  <a:lnTo>
                    <a:pt x="10531" y="35280"/>
                  </a:lnTo>
                  <a:lnTo>
                    <a:pt x="10531" y="35193"/>
                  </a:lnTo>
                  <a:lnTo>
                    <a:pt x="10619" y="34315"/>
                  </a:lnTo>
                  <a:lnTo>
                    <a:pt x="10663" y="34271"/>
                  </a:lnTo>
                  <a:lnTo>
                    <a:pt x="10575" y="32823"/>
                  </a:lnTo>
                  <a:lnTo>
                    <a:pt x="10751" y="30454"/>
                  </a:lnTo>
                  <a:lnTo>
                    <a:pt x="11277" y="28479"/>
                  </a:lnTo>
                  <a:lnTo>
                    <a:pt x="12330" y="26329"/>
                  </a:lnTo>
                  <a:lnTo>
                    <a:pt x="13822" y="23608"/>
                  </a:lnTo>
                  <a:lnTo>
                    <a:pt x="14876" y="21634"/>
                  </a:lnTo>
                  <a:lnTo>
                    <a:pt x="16499" y="19176"/>
                  </a:lnTo>
                  <a:lnTo>
                    <a:pt x="17596" y="17816"/>
                  </a:lnTo>
                  <a:lnTo>
                    <a:pt x="19351" y="16675"/>
                  </a:lnTo>
                  <a:lnTo>
                    <a:pt x="20448" y="16149"/>
                  </a:lnTo>
                  <a:lnTo>
                    <a:pt x="21589" y="15710"/>
                  </a:lnTo>
                  <a:lnTo>
                    <a:pt x="23871" y="14788"/>
                  </a:lnTo>
                  <a:lnTo>
                    <a:pt x="23871" y="14744"/>
                  </a:lnTo>
                  <a:lnTo>
                    <a:pt x="24398" y="14350"/>
                  </a:lnTo>
                  <a:lnTo>
                    <a:pt x="25451" y="13209"/>
                  </a:lnTo>
                  <a:lnTo>
                    <a:pt x="27996" y="10576"/>
                  </a:lnTo>
                  <a:lnTo>
                    <a:pt x="27996" y="10532"/>
                  </a:lnTo>
                  <a:lnTo>
                    <a:pt x="29268" y="7021"/>
                  </a:lnTo>
                  <a:lnTo>
                    <a:pt x="30936" y="5179"/>
                  </a:lnTo>
                  <a:lnTo>
                    <a:pt x="32384" y="3467"/>
                  </a:lnTo>
                  <a:lnTo>
                    <a:pt x="33481" y="2414"/>
                  </a:lnTo>
                  <a:lnTo>
                    <a:pt x="34578" y="1668"/>
                  </a:lnTo>
                  <a:lnTo>
                    <a:pt x="36991" y="308"/>
                  </a:lnTo>
                  <a:lnTo>
                    <a:pt x="37035" y="264"/>
                  </a:lnTo>
                  <a:lnTo>
                    <a:pt x="37079" y="220"/>
                  </a:lnTo>
                  <a:lnTo>
                    <a:pt x="37079" y="132"/>
                  </a:lnTo>
                  <a:lnTo>
                    <a:pt x="37035" y="88"/>
                  </a:lnTo>
                  <a:lnTo>
                    <a:pt x="3699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47"/>
            <p:cNvSpPr/>
            <p:nvPr/>
          </p:nvSpPr>
          <p:spPr>
            <a:xfrm>
              <a:off x="5156025" y="3211275"/>
              <a:ext cx="2045950" cy="1731100"/>
            </a:xfrm>
            <a:custGeom>
              <a:avLst/>
              <a:gdLst/>
              <a:ahLst/>
              <a:cxnLst/>
              <a:rect l="l" t="t" r="r" b="b"/>
              <a:pathLst>
                <a:path w="81838" h="69244" extrusionOk="0">
                  <a:moveTo>
                    <a:pt x="34271" y="0"/>
                  </a:moveTo>
                  <a:lnTo>
                    <a:pt x="32209" y="1492"/>
                  </a:lnTo>
                  <a:lnTo>
                    <a:pt x="29488" y="3818"/>
                  </a:lnTo>
                  <a:lnTo>
                    <a:pt x="25714" y="6846"/>
                  </a:lnTo>
                  <a:lnTo>
                    <a:pt x="20493" y="11058"/>
                  </a:lnTo>
                  <a:lnTo>
                    <a:pt x="18474" y="12682"/>
                  </a:lnTo>
                  <a:lnTo>
                    <a:pt x="18430" y="12726"/>
                  </a:lnTo>
                  <a:lnTo>
                    <a:pt x="14525" y="17640"/>
                  </a:lnTo>
                  <a:lnTo>
                    <a:pt x="12331" y="20536"/>
                  </a:lnTo>
                  <a:lnTo>
                    <a:pt x="10356" y="23038"/>
                  </a:lnTo>
                  <a:lnTo>
                    <a:pt x="8645" y="25319"/>
                  </a:lnTo>
                  <a:lnTo>
                    <a:pt x="8645" y="25363"/>
                  </a:lnTo>
                  <a:lnTo>
                    <a:pt x="7680" y="27075"/>
                  </a:lnTo>
                  <a:lnTo>
                    <a:pt x="7636" y="27118"/>
                  </a:lnTo>
                  <a:lnTo>
                    <a:pt x="6934" y="31463"/>
                  </a:lnTo>
                  <a:lnTo>
                    <a:pt x="6363" y="35763"/>
                  </a:lnTo>
                  <a:lnTo>
                    <a:pt x="6012" y="38308"/>
                  </a:lnTo>
                  <a:lnTo>
                    <a:pt x="5661" y="40546"/>
                  </a:lnTo>
                  <a:lnTo>
                    <a:pt x="5047" y="43179"/>
                  </a:lnTo>
                  <a:lnTo>
                    <a:pt x="4301" y="45592"/>
                  </a:lnTo>
                  <a:lnTo>
                    <a:pt x="3379" y="47128"/>
                  </a:lnTo>
                  <a:lnTo>
                    <a:pt x="2063" y="48927"/>
                  </a:lnTo>
                  <a:lnTo>
                    <a:pt x="746" y="51209"/>
                  </a:lnTo>
                  <a:lnTo>
                    <a:pt x="746" y="51253"/>
                  </a:lnTo>
                  <a:lnTo>
                    <a:pt x="527" y="52042"/>
                  </a:lnTo>
                  <a:lnTo>
                    <a:pt x="527" y="52086"/>
                  </a:lnTo>
                  <a:lnTo>
                    <a:pt x="176" y="55685"/>
                  </a:lnTo>
                  <a:lnTo>
                    <a:pt x="0" y="57659"/>
                  </a:lnTo>
                  <a:lnTo>
                    <a:pt x="0" y="57703"/>
                  </a:lnTo>
                  <a:lnTo>
                    <a:pt x="44" y="58010"/>
                  </a:lnTo>
                  <a:lnTo>
                    <a:pt x="88" y="58054"/>
                  </a:lnTo>
                  <a:lnTo>
                    <a:pt x="132" y="58142"/>
                  </a:lnTo>
                  <a:lnTo>
                    <a:pt x="1317" y="58625"/>
                  </a:lnTo>
                  <a:lnTo>
                    <a:pt x="2063" y="59414"/>
                  </a:lnTo>
                  <a:lnTo>
                    <a:pt x="3248" y="61652"/>
                  </a:lnTo>
                  <a:lnTo>
                    <a:pt x="4432" y="63890"/>
                  </a:lnTo>
                  <a:lnTo>
                    <a:pt x="5749" y="65865"/>
                  </a:lnTo>
                  <a:lnTo>
                    <a:pt x="6670" y="67006"/>
                  </a:lnTo>
                  <a:lnTo>
                    <a:pt x="6714" y="67050"/>
                  </a:lnTo>
                  <a:lnTo>
                    <a:pt x="9347" y="68936"/>
                  </a:lnTo>
                  <a:lnTo>
                    <a:pt x="9391" y="68936"/>
                  </a:lnTo>
                  <a:lnTo>
                    <a:pt x="10137" y="69244"/>
                  </a:lnTo>
                  <a:lnTo>
                    <a:pt x="10268" y="69244"/>
                  </a:lnTo>
                  <a:lnTo>
                    <a:pt x="10883" y="69024"/>
                  </a:lnTo>
                  <a:lnTo>
                    <a:pt x="10927" y="68980"/>
                  </a:lnTo>
                  <a:lnTo>
                    <a:pt x="13340" y="66611"/>
                  </a:lnTo>
                  <a:lnTo>
                    <a:pt x="17114" y="64417"/>
                  </a:lnTo>
                  <a:lnTo>
                    <a:pt x="18562" y="63627"/>
                  </a:lnTo>
                  <a:lnTo>
                    <a:pt x="20010" y="63495"/>
                  </a:lnTo>
                  <a:lnTo>
                    <a:pt x="22028" y="63100"/>
                  </a:lnTo>
                  <a:lnTo>
                    <a:pt x="22906" y="63056"/>
                  </a:lnTo>
                  <a:lnTo>
                    <a:pt x="26899" y="64373"/>
                  </a:lnTo>
                  <a:lnTo>
                    <a:pt x="29356" y="65075"/>
                  </a:lnTo>
                  <a:lnTo>
                    <a:pt x="31156" y="65601"/>
                  </a:lnTo>
                  <a:lnTo>
                    <a:pt x="31199" y="65601"/>
                  </a:lnTo>
                  <a:lnTo>
                    <a:pt x="31287" y="65558"/>
                  </a:lnTo>
                  <a:lnTo>
                    <a:pt x="33569" y="63846"/>
                  </a:lnTo>
                  <a:lnTo>
                    <a:pt x="33613" y="63802"/>
                  </a:lnTo>
                  <a:lnTo>
                    <a:pt x="35280" y="62091"/>
                  </a:lnTo>
                  <a:lnTo>
                    <a:pt x="36641" y="59678"/>
                  </a:lnTo>
                  <a:lnTo>
                    <a:pt x="37079" y="59239"/>
                  </a:lnTo>
                  <a:lnTo>
                    <a:pt x="38176" y="58712"/>
                  </a:lnTo>
                  <a:lnTo>
                    <a:pt x="40414" y="58361"/>
                  </a:lnTo>
                  <a:lnTo>
                    <a:pt x="40458" y="58317"/>
                  </a:lnTo>
                  <a:lnTo>
                    <a:pt x="43047" y="57264"/>
                  </a:lnTo>
                  <a:lnTo>
                    <a:pt x="43091" y="57220"/>
                  </a:lnTo>
                  <a:lnTo>
                    <a:pt x="45153" y="55597"/>
                  </a:lnTo>
                  <a:lnTo>
                    <a:pt x="47216" y="53929"/>
                  </a:lnTo>
                  <a:lnTo>
                    <a:pt x="48313" y="53403"/>
                  </a:lnTo>
                  <a:lnTo>
                    <a:pt x="50068" y="53359"/>
                  </a:lnTo>
                  <a:lnTo>
                    <a:pt x="50902" y="53403"/>
                  </a:lnTo>
                  <a:lnTo>
                    <a:pt x="53096" y="53534"/>
                  </a:lnTo>
                  <a:lnTo>
                    <a:pt x="54193" y="53666"/>
                  </a:lnTo>
                  <a:lnTo>
                    <a:pt x="55246" y="53842"/>
                  </a:lnTo>
                  <a:lnTo>
                    <a:pt x="56299" y="54061"/>
                  </a:lnTo>
                  <a:lnTo>
                    <a:pt x="57352" y="54412"/>
                  </a:lnTo>
                  <a:lnTo>
                    <a:pt x="57835" y="54631"/>
                  </a:lnTo>
                  <a:lnTo>
                    <a:pt x="58362" y="54851"/>
                  </a:lnTo>
                  <a:lnTo>
                    <a:pt x="58844" y="55114"/>
                  </a:lnTo>
                  <a:lnTo>
                    <a:pt x="59327" y="55421"/>
                  </a:lnTo>
                  <a:lnTo>
                    <a:pt x="60512" y="56518"/>
                  </a:lnTo>
                  <a:lnTo>
                    <a:pt x="60556" y="56518"/>
                  </a:lnTo>
                  <a:lnTo>
                    <a:pt x="65382" y="58493"/>
                  </a:lnTo>
                  <a:lnTo>
                    <a:pt x="65426" y="58537"/>
                  </a:lnTo>
                  <a:lnTo>
                    <a:pt x="66436" y="58581"/>
                  </a:lnTo>
                  <a:lnTo>
                    <a:pt x="68454" y="59019"/>
                  </a:lnTo>
                  <a:lnTo>
                    <a:pt x="70692" y="59327"/>
                  </a:lnTo>
                  <a:lnTo>
                    <a:pt x="70736" y="59370"/>
                  </a:lnTo>
                  <a:lnTo>
                    <a:pt x="73062" y="59414"/>
                  </a:lnTo>
                  <a:lnTo>
                    <a:pt x="75431" y="59546"/>
                  </a:lnTo>
                  <a:lnTo>
                    <a:pt x="75475" y="59546"/>
                  </a:lnTo>
                  <a:lnTo>
                    <a:pt x="79161" y="59370"/>
                  </a:lnTo>
                  <a:lnTo>
                    <a:pt x="79205" y="59370"/>
                  </a:lnTo>
                  <a:lnTo>
                    <a:pt x="81706" y="58712"/>
                  </a:lnTo>
                  <a:lnTo>
                    <a:pt x="81750" y="58668"/>
                  </a:lnTo>
                  <a:lnTo>
                    <a:pt x="81794" y="58625"/>
                  </a:lnTo>
                  <a:lnTo>
                    <a:pt x="81838" y="58537"/>
                  </a:lnTo>
                  <a:lnTo>
                    <a:pt x="81838" y="58493"/>
                  </a:lnTo>
                  <a:lnTo>
                    <a:pt x="81794" y="58405"/>
                  </a:lnTo>
                  <a:lnTo>
                    <a:pt x="81750" y="58361"/>
                  </a:lnTo>
                  <a:lnTo>
                    <a:pt x="81618" y="58361"/>
                  </a:lnTo>
                  <a:lnTo>
                    <a:pt x="79117" y="59019"/>
                  </a:lnTo>
                  <a:lnTo>
                    <a:pt x="75475" y="59195"/>
                  </a:lnTo>
                  <a:lnTo>
                    <a:pt x="73105" y="59063"/>
                  </a:lnTo>
                  <a:lnTo>
                    <a:pt x="70736" y="59019"/>
                  </a:lnTo>
                  <a:lnTo>
                    <a:pt x="68498" y="58668"/>
                  </a:lnTo>
                  <a:lnTo>
                    <a:pt x="66523" y="58273"/>
                  </a:lnTo>
                  <a:lnTo>
                    <a:pt x="66479" y="58230"/>
                  </a:lnTo>
                  <a:lnTo>
                    <a:pt x="65470" y="58186"/>
                  </a:lnTo>
                  <a:lnTo>
                    <a:pt x="62530" y="56957"/>
                  </a:lnTo>
                  <a:lnTo>
                    <a:pt x="60687" y="56211"/>
                  </a:lnTo>
                  <a:lnTo>
                    <a:pt x="59546" y="55158"/>
                  </a:lnTo>
                  <a:lnTo>
                    <a:pt x="59020" y="54851"/>
                  </a:lnTo>
                  <a:lnTo>
                    <a:pt x="58537" y="54544"/>
                  </a:lnTo>
                  <a:lnTo>
                    <a:pt x="58010" y="54324"/>
                  </a:lnTo>
                  <a:lnTo>
                    <a:pt x="57484" y="54105"/>
                  </a:lnTo>
                  <a:lnTo>
                    <a:pt x="56957" y="53885"/>
                  </a:lnTo>
                  <a:lnTo>
                    <a:pt x="56431" y="53754"/>
                  </a:lnTo>
                  <a:lnTo>
                    <a:pt x="55378" y="53491"/>
                  </a:lnTo>
                  <a:lnTo>
                    <a:pt x="54281" y="53315"/>
                  </a:lnTo>
                  <a:lnTo>
                    <a:pt x="53184" y="53183"/>
                  </a:lnTo>
                  <a:lnTo>
                    <a:pt x="50902" y="53052"/>
                  </a:lnTo>
                  <a:lnTo>
                    <a:pt x="50068" y="53008"/>
                  </a:lnTo>
                  <a:lnTo>
                    <a:pt x="48269" y="53052"/>
                  </a:lnTo>
                  <a:lnTo>
                    <a:pt x="48181" y="53052"/>
                  </a:lnTo>
                  <a:lnTo>
                    <a:pt x="47040" y="53666"/>
                  </a:lnTo>
                  <a:lnTo>
                    <a:pt x="46996" y="53666"/>
                  </a:lnTo>
                  <a:lnTo>
                    <a:pt x="44934" y="55290"/>
                  </a:lnTo>
                  <a:lnTo>
                    <a:pt x="42872" y="56913"/>
                  </a:lnTo>
                  <a:lnTo>
                    <a:pt x="40371" y="58010"/>
                  </a:lnTo>
                  <a:lnTo>
                    <a:pt x="38089" y="58361"/>
                  </a:lnTo>
                  <a:lnTo>
                    <a:pt x="38045" y="58405"/>
                  </a:lnTo>
                  <a:lnTo>
                    <a:pt x="36904" y="58932"/>
                  </a:lnTo>
                  <a:lnTo>
                    <a:pt x="36860" y="58932"/>
                  </a:lnTo>
                  <a:lnTo>
                    <a:pt x="36377" y="59458"/>
                  </a:lnTo>
                  <a:lnTo>
                    <a:pt x="36333" y="59502"/>
                  </a:lnTo>
                  <a:lnTo>
                    <a:pt x="35017" y="61872"/>
                  </a:lnTo>
                  <a:lnTo>
                    <a:pt x="33350" y="63583"/>
                  </a:lnTo>
                  <a:lnTo>
                    <a:pt x="31156" y="65207"/>
                  </a:lnTo>
                  <a:lnTo>
                    <a:pt x="29444" y="64724"/>
                  </a:lnTo>
                  <a:lnTo>
                    <a:pt x="27031" y="64066"/>
                  </a:lnTo>
                  <a:lnTo>
                    <a:pt x="22994" y="62705"/>
                  </a:lnTo>
                  <a:lnTo>
                    <a:pt x="22906" y="62705"/>
                  </a:lnTo>
                  <a:lnTo>
                    <a:pt x="21985" y="62749"/>
                  </a:lnTo>
                  <a:lnTo>
                    <a:pt x="19966" y="63144"/>
                  </a:lnTo>
                  <a:lnTo>
                    <a:pt x="18474" y="63276"/>
                  </a:lnTo>
                  <a:lnTo>
                    <a:pt x="18430" y="63276"/>
                  </a:lnTo>
                  <a:lnTo>
                    <a:pt x="13165" y="66304"/>
                  </a:lnTo>
                  <a:lnTo>
                    <a:pt x="13121" y="66347"/>
                  </a:lnTo>
                  <a:lnTo>
                    <a:pt x="10707" y="68717"/>
                  </a:lnTo>
                  <a:lnTo>
                    <a:pt x="10181" y="68893"/>
                  </a:lnTo>
                  <a:lnTo>
                    <a:pt x="9566" y="68629"/>
                  </a:lnTo>
                  <a:lnTo>
                    <a:pt x="6934" y="66786"/>
                  </a:lnTo>
                  <a:lnTo>
                    <a:pt x="6012" y="65645"/>
                  </a:lnTo>
                  <a:lnTo>
                    <a:pt x="4740" y="63715"/>
                  </a:lnTo>
                  <a:lnTo>
                    <a:pt x="3555" y="61477"/>
                  </a:lnTo>
                  <a:lnTo>
                    <a:pt x="2326" y="59239"/>
                  </a:lnTo>
                  <a:lnTo>
                    <a:pt x="2326" y="59195"/>
                  </a:lnTo>
                  <a:lnTo>
                    <a:pt x="1536" y="58361"/>
                  </a:lnTo>
                  <a:lnTo>
                    <a:pt x="1492" y="58317"/>
                  </a:lnTo>
                  <a:lnTo>
                    <a:pt x="395" y="57835"/>
                  </a:lnTo>
                  <a:lnTo>
                    <a:pt x="351" y="57659"/>
                  </a:lnTo>
                  <a:lnTo>
                    <a:pt x="527" y="55685"/>
                  </a:lnTo>
                  <a:lnTo>
                    <a:pt x="878" y="52130"/>
                  </a:lnTo>
                  <a:lnTo>
                    <a:pt x="1054" y="51340"/>
                  </a:lnTo>
                  <a:lnTo>
                    <a:pt x="2370" y="49102"/>
                  </a:lnTo>
                  <a:lnTo>
                    <a:pt x="3686" y="47347"/>
                  </a:lnTo>
                  <a:lnTo>
                    <a:pt x="3686" y="47303"/>
                  </a:lnTo>
                  <a:lnTo>
                    <a:pt x="4608" y="45768"/>
                  </a:lnTo>
                  <a:lnTo>
                    <a:pt x="4608" y="45724"/>
                  </a:lnTo>
                  <a:lnTo>
                    <a:pt x="5398" y="43266"/>
                  </a:lnTo>
                  <a:lnTo>
                    <a:pt x="5968" y="40634"/>
                  </a:lnTo>
                  <a:lnTo>
                    <a:pt x="6363" y="38396"/>
                  </a:lnTo>
                  <a:lnTo>
                    <a:pt x="6670" y="35807"/>
                  </a:lnTo>
                  <a:lnTo>
                    <a:pt x="7285" y="31506"/>
                  </a:lnTo>
                  <a:lnTo>
                    <a:pt x="7987" y="27206"/>
                  </a:lnTo>
                  <a:lnTo>
                    <a:pt x="8952" y="25539"/>
                  </a:lnTo>
                  <a:lnTo>
                    <a:pt x="10663" y="23257"/>
                  </a:lnTo>
                  <a:lnTo>
                    <a:pt x="12594" y="20756"/>
                  </a:lnTo>
                  <a:lnTo>
                    <a:pt x="14788" y="17860"/>
                  </a:lnTo>
                  <a:lnTo>
                    <a:pt x="18694" y="12945"/>
                  </a:lnTo>
                  <a:lnTo>
                    <a:pt x="25934" y="7109"/>
                  </a:lnTo>
                  <a:lnTo>
                    <a:pt x="29708" y="4081"/>
                  </a:lnTo>
                  <a:lnTo>
                    <a:pt x="32384" y="1756"/>
                  </a:lnTo>
                  <a:lnTo>
                    <a:pt x="34491" y="308"/>
                  </a:lnTo>
                  <a:lnTo>
                    <a:pt x="34534" y="264"/>
                  </a:lnTo>
                  <a:lnTo>
                    <a:pt x="34534" y="176"/>
                  </a:lnTo>
                  <a:lnTo>
                    <a:pt x="34534" y="132"/>
                  </a:lnTo>
                  <a:lnTo>
                    <a:pt x="34491" y="44"/>
                  </a:lnTo>
                  <a:lnTo>
                    <a:pt x="3444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47"/>
            <p:cNvSpPr/>
            <p:nvPr/>
          </p:nvSpPr>
          <p:spPr>
            <a:xfrm>
              <a:off x="5473050" y="4092175"/>
              <a:ext cx="560600" cy="444300"/>
            </a:xfrm>
            <a:custGeom>
              <a:avLst/>
              <a:gdLst/>
              <a:ahLst/>
              <a:cxnLst/>
              <a:rect l="l" t="t" r="r" b="b"/>
              <a:pathLst>
                <a:path w="22424" h="17772" extrusionOk="0">
                  <a:moveTo>
                    <a:pt x="6188" y="483"/>
                  </a:moveTo>
                  <a:lnTo>
                    <a:pt x="6671" y="1361"/>
                  </a:lnTo>
                  <a:lnTo>
                    <a:pt x="6758" y="1448"/>
                  </a:lnTo>
                  <a:lnTo>
                    <a:pt x="8514" y="2107"/>
                  </a:lnTo>
                  <a:lnTo>
                    <a:pt x="12551" y="3862"/>
                  </a:lnTo>
                  <a:lnTo>
                    <a:pt x="12814" y="4213"/>
                  </a:lnTo>
                  <a:lnTo>
                    <a:pt x="13384" y="5441"/>
                  </a:lnTo>
                  <a:lnTo>
                    <a:pt x="14394" y="7197"/>
                  </a:lnTo>
                  <a:lnTo>
                    <a:pt x="14920" y="9391"/>
                  </a:lnTo>
                  <a:lnTo>
                    <a:pt x="15359" y="10707"/>
                  </a:lnTo>
                  <a:lnTo>
                    <a:pt x="15359" y="10751"/>
                  </a:lnTo>
                  <a:lnTo>
                    <a:pt x="16105" y="11936"/>
                  </a:lnTo>
                  <a:lnTo>
                    <a:pt x="16149" y="11980"/>
                  </a:lnTo>
                  <a:lnTo>
                    <a:pt x="17070" y="12682"/>
                  </a:lnTo>
                  <a:lnTo>
                    <a:pt x="17114" y="12682"/>
                  </a:lnTo>
                  <a:lnTo>
                    <a:pt x="19440" y="13384"/>
                  </a:lnTo>
                  <a:lnTo>
                    <a:pt x="19528" y="13384"/>
                  </a:lnTo>
                  <a:lnTo>
                    <a:pt x="20712" y="13252"/>
                  </a:lnTo>
                  <a:lnTo>
                    <a:pt x="21985" y="13472"/>
                  </a:lnTo>
                  <a:lnTo>
                    <a:pt x="22029" y="13515"/>
                  </a:lnTo>
                  <a:lnTo>
                    <a:pt x="21897" y="13603"/>
                  </a:lnTo>
                  <a:lnTo>
                    <a:pt x="20669" y="14130"/>
                  </a:lnTo>
                  <a:lnTo>
                    <a:pt x="16105" y="15534"/>
                  </a:lnTo>
                  <a:lnTo>
                    <a:pt x="13735" y="16368"/>
                  </a:lnTo>
                  <a:lnTo>
                    <a:pt x="11234" y="17421"/>
                  </a:lnTo>
                  <a:lnTo>
                    <a:pt x="10883" y="17377"/>
                  </a:lnTo>
                  <a:lnTo>
                    <a:pt x="8733" y="16499"/>
                  </a:lnTo>
                  <a:lnTo>
                    <a:pt x="5223" y="15051"/>
                  </a:lnTo>
                  <a:lnTo>
                    <a:pt x="5179" y="15051"/>
                  </a:lnTo>
                  <a:lnTo>
                    <a:pt x="747" y="13910"/>
                  </a:lnTo>
                  <a:lnTo>
                    <a:pt x="396" y="13515"/>
                  </a:lnTo>
                  <a:lnTo>
                    <a:pt x="352" y="12945"/>
                  </a:lnTo>
                  <a:lnTo>
                    <a:pt x="703" y="11716"/>
                  </a:lnTo>
                  <a:lnTo>
                    <a:pt x="1230" y="10839"/>
                  </a:lnTo>
                  <a:lnTo>
                    <a:pt x="2634" y="8732"/>
                  </a:lnTo>
                  <a:lnTo>
                    <a:pt x="5091" y="5003"/>
                  </a:lnTo>
                  <a:lnTo>
                    <a:pt x="5135" y="4959"/>
                  </a:lnTo>
                  <a:lnTo>
                    <a:pt x="5749" y="2896"/>
                  </a:lnTo>
                  <a:lnTo>
                    <a:pt x="5749" y="2853"/>
                  </a:lnTo>
                  <a:lnTo>
                    <a:pt x="6056" y="790"/>
                  </a:lnTo>
                  <a:lnTo>
                    <a:pt x="6188" y="483"/>
                  </a:lnTo>
                  <a:close/>
                  <a:moveTo>
                    <a:pt x="6144" y="0"/>
                  </a:moveTo>
                  <a:lnTo>
                    <a:pt x="6056" y="44"/>
                  </a:lnTo>
                  <a:lnTo>
                    <a:pt x="6013" y="132"/>
                  </a:lnTo>
                  <a:lnTo>
                    <a:pt x="5749" y="659"/>
                  </a:lnTo>
                  <a:lnTo>
                    <a:pt x="5705" y="702"/>
                  </a:lnTo>
                  <a:lnTo>
                    <a:pt x="5398" y="2809"/>
                  </a:lnTo>
                  <a:lnTo>
                    <a:pt x="4784" y="4827"/>
                  </a:lnTo>
                  <a:lnTo>
                    <a:pt x="2370" y="8557"/>
                  </a:lnTo>
                  <a:lnTo>
                    <a:pt x="922" y="10619"/>
                  </a:lnTo>
                  <a:lnTo>
                    <a:pt x="396" y="11541"/>
                  </a:lnTo>
                  <a:lnTo>
                    <a:pt x="352" y="11585"/>
                  </a:lnTo>
                  <a:lnTo>
                    <a:pt x="1" y="12857"/>
                  </a:lnTo>
                  <a:lnTo>
                    <a:pt x="1" y="12945"/>
                  </a:lnTo>
                  <a:lnTo>
                    <a:pt x="45" y="13603"/>
                  </a:lnTo>
                  <a:lnTo>
                    <a:pt x="89" y="13735"/>
                  </a:lnTo>
                  <a:lnTo>
                    <a:pt x="527" y="14174"/>
                  </a:lnTo>
                  <a:lnTo>
                    <a:pt x="615" y="14218"/>
                  </a:lnTo>
                  <a:lnTo>
                    <a:pt x="5091" y="15402"/>
                  </a:lnTo>
                  <a:lnTo>
                    <a:pt x="8601" y="16806"/>
                  </a:lnTo>
                  <a:lnTo>
                    <a:pt x="10752" y="17728"/>
                  </a:lnTo>
                  <a:lnTo>
                    <a:pt x="10795" y="17728"/>
                  </a:lnTo>
                  <a:lnTo>
                    <a:pt x="11234" y="17772"/>
                  </a:lnTo>
                  <a:lnTo>
                    <a:pt x="11322" y="17772"/>
                  </a:lnTo>
                  <a:lnTo>
                    <a:pt x="13867" y="16719"/>
                  </a:lnTo>
                  <a:lnTo>
                    <a:pt x="16193" y="15885"/>
                  </a:lnTo>
                  <a:lnTo>
                    <a:pt x="20756" y="14437"/>
                  </a:lnTo>
                  <a:lnTo>
                    <a:pt x="20800" y="14437"/>
                  </a:lnTo>
                  <a:lnTo>
                    <a:pt x="22073" y="13910"/>
                  </a:lnTo>
                  <a:lnTo>
                    <a:pt x="22117" y="13866"/>
                  </a:lnTo>
                  <a:lnTo>
                    <a:pt x="22380" y="13647"/>
                  </a:lnTo>
                  <a:lnTo>
                    <a:pt x="22424" y="13559"/>
                  </a:lnTo>
                  <a:lnTo>
                    <a:pt x="22424" y="13515"/>
                  </a:lnTo>
                  <a:lnTo>
                    <a:pt x="22424" y="13428"/>
                  </a:lnTo>
                  <a:lnTo>
                    <a:pt x="22380" y="13384"/>
                  </a:lnTo>
                  <a:lnTo>
                    <a:pt x="22204" y="13208"/>
                  </a:lnTo>
                  <a:lnTo>
                    <a:pt x="22117" y="13121"/>
                  </a:lnTo>
                  <a:lnTo>
                    <a:pt x="20756" y="12901"/>
                  </a:lnTo>
                  <a:lnTo>
                    <a:pt x="20712" y="12901"/>
                  </a:lnTo>
                  <a:lnTo>
                    <a:pt x="19528" y="13033"/>
                  </a:lnTo>
                  <a:lnTo>
                    <a:pt x="17246" y="12375"/>
                  </a:lnTo>
                  <a:lnTo>
                    <a:pt x="16368" y="11716"/>
                  </a:lnTo>
                  <a:lnTo>
                    <a:pt x="15666" y="10575"/>
                  </a:lnTo>
                  <a:lnTo>
                    <a:pt x="15271" y="9303"/>
                  </a:lnTo>
                  <a:lnTo>
                    <a:pt x="14745" y="7109"/>
                  </a:lnTo>
                  <a:lnTo>
                    <a:pt x="14701" y="7065"/>
                  </a:lnTo>
                  <a:lnTo>
                    <a:pt x="13692" y="5310"/>
                  </a:lnTo>
                  <a:lnTo>
                    <a:pt x="13121" y="4081"/>
                  </a:lnTo>
                  <a:lnTo>
                    <a:pt x="13077" y="4037"/>
                  </a:lnTo>
                  <a:lnTo>
                    <a:pt x="12814" y="3642"/>
                  </a:lnTo>
                  <a:lnTo>
                    <a:pt x="12726" y="3555"/>
                  </a:lnTo>
                  <a:lnTo>
                    <a:pt x="8645" y="1756"/>
                  </a:lnTo>
                  <a:lnTo>
                    <a:pt x="6934" y="1141"/>
                  </a:lnTo>
                  <a:lnTo>
                    <a:pt x="6495" y="307"/>
                  </a:lnTo>
                  <a:lnTo>
                    <a:pt x="6451" y="264"/>
                  </a:lnTo>
                  <a:lnTo>
                    <a:pt x="6276" y="88"/>
                  </a:lnTo>
                  <a:lnTo>
                    <a:pt x="6232" y="44"/>
                  </a:lnTo>
                  <a:lnTo>
                    <a:pt x="614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47"/>
            <p:cNvSpPr/>
            <p:nvPr/>
          </p:nvSpPr>
          <p:spPr>
            <a:xfrm>
              <a:off x="5446725" y="4038425"/>
              <a:ext cx="650550" cy="557300"/>
            </a:xfrm>
            <a:custGeom>
              <a:avLst/>
              <a:gdLst/>
              <a:ahLst/>
              <a:cxnLst/>
              <a:rect l="l" t="t" r="r" b="b"/>
              <a:pathLst>
                <a:path w="26022" h="22292" extrusionOk="0">
                  <a:moveTo>
                    <a:pt x="10225" y="351"/>
                  </a:moveTo>
                  <a:lnTo>
                    <a:pt x="10795" y="571"/>
                  </a:lnTo>
                  <a:lnTo>
                    <a:pt x="12946" y="2238"/>
                  </a:lnTo>
                  <a:lnTo>
                    <a:pt x="14832" y="3554"/>
                  </a:lnTo>
                  <a:lnTo>
                    <a:pt x="16017" y="4871"/>
                  </a:lnTo>
                  <a:lnTo>
                    <a:pt x="17026" y="6494"/>
                  </a:lnTo>
                  <a:lnTo>
                    <a:pt x="17948" y="8337"/>
                  </a:lnTo>
                  <a:lnTo>
                    <a:pt x="18431" y="10926"/>
                  </a:lnTo>
                  <a:lnTo>
                    <a:pt x="18957" y="13691"/>
                  </a:lnTo>
                  <a:lnTo>
                    <a:pt x="18957" y="13779"/>
                  </a:lnTo>
                  <a:lnTo>
                    <a:pt x="19308" y="14174"/>
                  </a:lnTo>
                  <a:lnTo>
                    <a:pt x="19396" y="14217"/>
                  </a:lnTo>
                  <a:lnTo>
                    <a:pt x="20800" y="14568"/>
                  </a:lnTo>
                  <a:lnTo>
                    <a:pt x="20844" y="14568"/>
                  </a:lnTo>
                  <a:lnTo>
                    <a:pt x="21941" y="14612"/>
                  </a:lnTo>
                  <a:lnTo>
                    <a:pt x="25364" y="15227"/>
                  </a:lnTo>
                  <a:lnTo>
                    <a:pt x="25583" y="15358"/>
                  </a:lnTo>
                  <a:lnTo>
                    <a:pt x="25671" y="15622"/>
                  </a:lnTo>
                  <a:lnTo>
                    <a:pt x="25583" y="16368"/>
                  </a:lnTo>
                  <a:lnTo>
                    <a:pt x="25408" y="16631"/>
                  </a:lnTo>
                  <a:lnTo>
                    <a:pt x="24969" y="16894"/>
                  </a:lnTo>
                  <a:lnTo>
                    <a:pt x="23916" y="17026"/>
                  </a:lnTo>
                  <a:lnTo>
                    <a:pt x="23872" y="17070"/>
                  </a:lnTo>
                  <a:lnTo>
                    <a:pt x="19659" y="18693"/>
                  </a:lnTo>
                  <a:lnTo>
                    <a:pt x="19615" y="18693"/>
                  </a:lnTo>
                  <a:lnTo>
                    <a:pt x="19133" y="19044"/>
                  </a:lnTo>
                  <a:lnTo>
                    <a:pt x="17772" y="19659"/>
                  </a:lnTo>
                  <a:lnTo>
                    <a:pt x="13165" y="21370"/>
                  </a:lnTo>
                  <a:lnTo>
                    <a:pt x="11805" y="21940"/>
                  </a:lnTo>
                  <a:lnTo>
                    <a:pt x="11278" y="21853"/>
                  </a:lnTo>
                  <a:lnTo>
                    <a:pt x="10093" y="21370"/>
                  </a:lnTo>
                  <a:lnTo>
                    <a:pt x="8075" y="20492"/>
                  </a:lnTo>
                  <a:lnTo>
                    <a:pt x="5661" y="19439"/>
                  </a:lnTo>
                  <a:lnTo>
                    <a:pt x="878" y="17377"/>
                  </a:lnTo>
                  <a:lnTo>
                    <a:pt x="483" y="16543"/>
                  </a:lnTo>
                  <a:lnTo>
                    <a:pt x="396" y="16236"/>
                  </a:lnTo>
                  <a:lnTo>
                    <a:pt x="352" y="15885"/>
                  </a:lnTo>
                  <a:lnTo>
                    <a:pt x="352" y="15534"/>
                  </a:lnTo>
                  <a:lnTo>
                    <a:pt x="396" y="15183"/>
                  </a:lnTo>
                  <a:lnTo>
                    <a:pt x="440" y="14832"/>
                  </a:lnTo>
                  <a:lnTo>
                    <a:pt x="571" y="14481"/>
                  </a:lnTo>
                  <a:lnTo>
                    <a:pt x="834" y="13822"/>
                  </a:lnTo>
                  <a:lnTo>
                    <a:pt x="1186" y="13120"/>
                  </a:lnTo>
                  <a:lnTo>
                    <a:pt x="1580" y="12462"/>
                  </a:lnTo>
                  <a:lnTo>
                    <a:pt x="2458" y="11190"/>
                  </a:lnTo>
                  <a:lnTo>
                    <a:pt x="3116" y="10312"/>
                  </a:lnTo>
                  <a:lnTo>
                    <a:pt x="3380" y="9873"/>
                  </a:lnTo>
                  <a:lnTo>
                    <a:pt x="3643" y="9434"/>
                  </a:lnTo>
                  <a:lnTo>
                    <a:pt x="4915" y="6889"/>
                  </a:lnTo>
                  <a:lnTo>
                    <a:pt x="4915" y="6846"/>
                  </a:lnTo>
                  <a:lnTo>
                    <a:pt x="5617" y="4388"/>
                  </a:lnTo>
                  <a:lnTo>
                    <a:pt x="6144" y="2326"/>
                  </a:lnTo>
                  <a:lnTo>
                    <a:pt x="6890" y="1492"/>
                  </a:lnTo>
                  <a:lnTo>
                    <a:pt x="8382" y="966"/>
                  </a:lnTo>
                  <a:lnTo>
                    <a:pt x="8470" y="922"/>
                  </a:lnTo>
                  <a:lnTo>
                    <a:pt x="8909" y="351"/>
                  </a:lnTo>
                  <a:close/>
                  <a:moveTo>
                    <a:pt x="8865" y="0"/>
                  </a:moveTo>
                  <a:lnTo>
                    <a:pt x="8777" y="44"/>
                  </a:lnTo>
                  <a:lnTo>
                    <a:pt x="8733" y="88"/>
                  </a:lnTo>
                  <a:lnTo>
                    <a:pt x="8206" y="658"/>
                  </a:lnTo>
                  <a:lnTo>
                    <a:pt x="6758" y="1185"/>
                  </a:lnTo>
                  <a:lnTo>
                    <a:pt x="6671" y="1229"/>
                  </a:lnTo>
                  <a:lnTo>
                    <a:pt x="5837" y="2150"/>
                  </a:lnTo>
                  <a:lnTo>
                    <a:pt x="5793" y="2194"/>
                  </a:lnTo>
                  <a:lnTo>
                    <a:pt x="5310" y="4300"/>
                  </a:lnTo>
                  <a:lnTo>
                    <a:pt x="4608" y="6758"/>
                  </a:lnTo>
                  <a:lnTo>
                    <a:pt x="3336" y="9303"/>
                  </a:lnTo>
                  <a:lnTo>
                    <a:pt x="3072" y="9698"/>
                  </a:lnTo>
                  <a:lnTo>
                    <a:pt x="2809" y="10093"/>
                  </a:lnTo>
                  <a:lnTo>
                    <a:pt x="2195" y="11014"/>
                  </a:lnTo>
                  <a:lnTo>
                    <a:pt x="1712" y="11672"/>
                  </a:lnTo>
                  <a:lnTo>
                    <a:pt x="1229" y="12331"/>
                  </a:lnTo>
                  <a:lnTo>
                    <a:pt x="834" y="13033"/>
                  </a:lnTo>
                  <a:lnTo>
                    <a:pt x="483" y="13735"/>
                  </a:lnTo>
                  <a:lnTo>
                    <a:pt x="176" y="14437"/>
                  </a:lnTo>
                  <a:lnTo>
                    <a:pt x="89" y="14832"/>
                  </a:lnTo>
                  <a:lnTo>
                    <a:pt x="45" y="15183"/>
                  </a:lnTo>
                  <a:lnTo>
                    <a:pt x="1" y="15534"/>
                  </a:lnTo>
                  <a:lnTo>
                    <a:pt x="1" y="15929"/>
                  </a:lnTo>
                  <a:lnTo>
                    <a:pt x="89" y="16280"/>
                  </a:lnTo>
                  <a:lnTo>
                    <a:pt x="176" y="16675"/>
                  </a:lnTo>
                  <a:lnTo>
                    <a:pt x="176" y="16719"/>
                  </a:lnTo>
                  <a:lnTo>
                    <a:pt x="615" y="17596"/>
                  </a:lnTo>
                  <a:lnTo>
                    <a:pt x="703" y="17684"/>
                  </a:lnTo>
                  <a:lnTo>
                    <a:pt x="5530" y="19746"/>
                  </a:lnTo>
                  <a:lnTo>
                    <a:pt x="7899" y="20843"/>
                  </a:lnTo>
                  <a:lnTo>
                    <a:pt x="9962" y="21721"/>
                  </a:lnTo>
                  <a:lnTo>
                    <a:pt x="11190" y="22160"/>
                  </a:lnTo>
                  <a:lnTo>
                    <a:pt x="11190" y="22204"/>
                  </a:lnTo>
                  <a:lnTo>
                    <a:pt x="11805" y="22291"/>
                  </a:lnTo>
                  <a:lnTo>
                    <a:pt x="11892" y="22291"/>
                  </a:lnTo>
                  <a:lnTo>
                    <a:pt x="13297" y="21721"/>
                  </a:lnTo>
                  <a:lnTo>
                    <a:pt x="17904" y="20010"/>
                  </a:lnTo>
                  <a:lnTo>
                    <a:pt x="19308" y="19351"/>
                  </a:lnTo>
                  <a:lnTo>
                    <a:pt x="19835" y="19000"/>
                  </a:lnTo>
                  <a:lnTo>
                    <a:pt x="23960" y="17377"/>
                  </a:lnTo>
                  <a:lnTo>
                    <a:pt x="25057" y="17245"/>
                  </a:lnTo>
                  <a:lnTo>
                    <a:pt x="25100" y="17201"/>
                  </a:lnTo>
                  <a:lnTo>
                    <a:pt x="25627" y="16938"/>
                  </a:lnTo>
                  <a:lnTo>
                    <a:pt x="25671" y="16850"/>
                  </a:lnTo>
                  <a:lnTo>
                    <a:pt x="25890" y="16499"/>
                  </a:lnTo>
                  <a:lnTo>
                    <a:pt x="25934" y="16411"/>
                  </a:lnTo>
                  <a:lnTo>
                    <a:pt x="26022" y="15622"/>
                  </a:lnTo>
                  <a:lnTo>
                    <a:pt x="26022" y="15490"/>
                  </a:lnTo>
                  <a:lnTo>
                    <a:pt x="25846" y="15183"/>
                  </a:lnTo>
                  <a:lnTo>
                    <a:pt x="25803" y="15139"/>
                  </a:lnTo>
                  <a:lnTo>
                    <a:pt x="25539" y="14919"/>
                  </a:lnTo>
                  <a:lnTo>
                    <a:pt x="25451" y="14876"/>
                  </a:lnTo>
                  <a:lnTo>
                    <a:pt x="21985" y="14261"/>
                  </a:lnTo>
                  <a:lnTo>
                    <a:pt x="20844" y="14217"/>
                  </a:lnTo>
                  <a:lnTo>
                    <a:pt x="19528" y="13866"/>
                  </a:lnTo>
                  <a:lnTo>
                    <a:pt x="19264" y="13603"/>
                  </a:lnTo>
                  <a:lnTo>
                    <a:pt x="18782" y="10882"/>
                  </a:lnTo>
                  <a:lnTo>
                    <a:pt x="18299" y="8250"/>
                  </a:lnTo>
                  <a:lnTo>
                    <a:pt x="18255" y="8162"/>
                  </a:lnTo>
                  <a:lnTo>
                    <a:pt x="17334" y="6319"/>
                  </a:lnTo>
                  <a:lnTo>
                    <a:pt x="16324" y="4651"/>
                  </a:lnTo>
                  <a:lnTo>
                    <a:pt x="16280" y="4651"/>
                  </a:lnTo>
                  <a:lnTo>
                    <a:pt x="15052" y="3291"/>
                  </a:lnTo>
                  <a:lnTo>
                    <a:pt x="13165" y="1975"/>
                  </a:lnTo>
                  <a:lnTo>
                    <a:pt x="11015" y="307"/>
                  </a:lnTo>
                  <a:lnTo>
                    <a:pt x="10971" y="263"/>
                  </a:lnTo>
                  <a:lnTo>
                    <a:pt x="10357" y="44"/>
                  </a:lnTo>
                  <a:lnTo>
                    <a:pt x="1026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47"/>
            <p:cNvSpPr/>
            <p:nvPr/>
          </p:nvSpPr>
          <p:spPr>
            <a:xfrm>
              <a:off x="5262425" y="3874975"/>
              <a:ext cx="889700" cy="781075"/>
            </a:xfrm>
            <a:custGeom>
              <a:avLst/>
              <a:gdLst/>
              <a:ahLst/>
              <a:cxnLst/>
              <a:rect l="l" t="t" r="r" b="b"/>
              <a:pathLst>
                <a:path w="35588" h="31243" extrusionOk="0">
                  <a:moveTo>
                    <a:pt x="16807" y="351"/>
                  </a:moveTo>
                  <a:lnTo>
                    <a:pt x="17070" y="658"/>
                  </a:lnTo>
                  <a:lnTo>
                    <a:pt x="17509" y="1404"/>
                  </a:lnTo>
                  <a:lnTo>
                    <a:pt x="18431" y="3467"/>
                  </a:lnTo>
                  <a:lnTo>
                    <a:pt x="18475" y="3554"/>
                  </a:lnTo>
                  <a:lnTo>
                    <a:pt x="19879" y="4344"/>
                  </a:lnTo>
                  <a:lnTo>
                    <a:pt x="21766" y="5968"/>
                  </a:lnTo>
                  <a:lnTo>
                    <a:pt x="23784" y="7811"/>
                  </a:lnTo>
                  <a:lnTo>
                    <a:pt x="25627" y="10092"/>
                  </a:lnTo>
                  <a:lnTo>
                    <a:pt x="27689" y="13427"/>
                  </a:lnTo>
                  <a:lnTo>
                    <a:pt x="28128" y="15490"/>
                  </a:lnTo>
                  <a:lnTo>
                    <a:pt x="28567" y="18298"/>
                  </a:lnTo>
                  <a:lnTo>
                    <a:pt x="28918" y="19746"/>
                  </a:lnTo>
                  <a:lnTo>
                    <a:pt x="28962" y="19834"/>
                  </a:lnTo>
                  <a:lnTo>
                    <a:pt x="29489" y="20273"/>
                  </a:lnTo>
                  <a:lnTo>
                    <a:pt x="29576" y="20317"/>
                  </a:lnTo>
                  <a:lnTo>
                    <a:pt x="30761" y="20536"/>
                  </a:lnTo>
                  <a:lnTo>
                    <a:pt x="32955" y="20931"/>
                  </a:lnTo>
                  <a:lnTo>
                    <a:pt x="35237" y="21852"/>
                  </a:lnTo>
                  <a:lnTo>
                    <a:pt x="35193" y="21940"/>
                  </a:lnTo>
                  <a:lnTo>
                    <a:pt x="34842" y="22511"/>
                  </a:lnTo>
                  <a:lnTo>
                    <a:pt x="34272" y="24046"/>
                  </a:lnTo>
                  <a:lnTo>
                    <a:pt x="33877" y="24661"/>
                  </a:lnTo>
                  <a:lnTo>
                    <a:pt x="33350" y="25012"/>
                  </a:lnTo>
                  <a:lnTo>
                    <a:pt x="31024" y="25319"/>
                  </a:lnTo>
                  <a:lnTo>
                    <a:pt x="30980" y="25319"/>
                  </a:lnTo>
                  <a:lnTo>
                    <a:pt x="28172" y="26372"/>
                  </a:lnTo>
                  <a:lnTo>
                    <a:pt x="28128" y="26372"/>
                  </a:lnTo>
                  <a:lnTo>
                    <a:pt x="26636" y="27557"/>
                  </a:lnTo>
                  <a:lnTo>
                    <a:pt x="24223" y="28654"/>
                  </a:lnTo>
                  <a:lnTo>
                    <a:pt x="21941" y="29575"/>
                  </a:lnTo>
                  <a:lnTo>
                    <a:pt x="20361" y="30234"/>
                  </a:lnTo>
                  <a:lnTo>
                    <a:pt x="19220" y="30716"/>
                  </a:lnTo>
                  <a:lnTo>
                    <a:pt x="18826" y="30848"/>
                  </a:lnTo>
                  <a:lnTo>
                    <a:pt x="18475" y="30892"/>
                  </a:lnTo>
                  <a:lnTo>
                    <a:pt x="18167" y="30848"/>
                  </a:lnTo>
                  <a:lnTo>
                    <a:pt x="17816" y="30760"/>
                  </a:lnTo>
                  <a:lnTo>
                    <a:pt x="17421" y="30628"/>
                  </a:lnTo>
                  <a:lnTo>
                    <a:pt x="16895" y="30409"/>
                  </a:lnTo>
                  <a:lnTo>
                    <a:pt x="16105" y="30058"/>
                  </a:lnTo>
                  <a:lnTo>
                    <a:pt x="15096" y="29619"/>
                  </a:lnTo>
                  <a:lnTo>
                    <a:pt x="13779" y="29137"/>
                  </a:lnTo>
                  <a:lnTo>
                    <a:pt x="12068" y="28566"/>
                  </a:lnTo>
                  <a:lnTo>
                    <a:pt x="9303" y="27952"/>
                  </a:lnTo>
                  <a:lnTo>
                    <a:pt x="9303" y="27908"/>
                  </a:lnTo>
                  <a:lnTo>
                    <a:pt x="9260" y="27952"/>
                  </a:lnTo>
                  <a:lnTo>
                    <a:pt x="7592" y="28303"/>
                  </a:lnTo>
                  <a:lnTo>
                    <a:pt x="5749" y="28171"/>
                  </a:lnTo>
                  <a:lnTo>
                    <a:pt x="5705" y="28171"/>
                  </a:lnTo>
                  <a:lnTo>
                    <a:pt x="4477" y="28347"/>
                  </a:lnTo>
                  <a:lnTo>
                    <a:pt x="4433" y="28347"/>
                  </a:lnTo>
                  <a:lnTo>
                    <a:pt x="966" y="29531"/>
                  </a:lnTo>
                  <a:lnTo>
                    <a:pt x="747" y="29400"/>
                  </a:lnTo>
                  <a:lnTo>
                    <a:pt x="352" y="28610"/>
                  </a:lnTo>
                  <a:lnTo>
                    <a:pt x="396" y="27952"/>
                  </a:lnTo>
                  <a:lnTo>
                    <a:pt x="615" y="26855"/>
                  </a:lnTo>
                  <a:lnTo>
                    <a:pt x="1405" y="25538"/>
                  </a:lnTo>
                  <a:lnTo>
                    <a:pt x="2151" y="24836"/>
                  </a:lnTo>
                  <a:lnTo>
                    <a:pt x="4038" y="24222"/>
                  </a:lnTo>
                  <a:lnTo>
                    <a:pt x="5530" y="24924"/>
                  </a:lnTo>
                  <a:lnTo>
                    <a:pt x="5661" y="24924"/>
                  </a:lnTo>
                  <a:lnTo>
                    <a:pt x="6144" y="24792"/>
                  </a:lnTo>
                  <a:lnTo>
                    <a:pt x="6188" y="24749"/>
                  </a:lnTo>
                  <a:lnTo>
                    <a:pt x="6583" y="24485"/>
                  </a:lnTo>
                  <a:lnTo>
                    <a:pt x="6627" y="24441"/>
                  </a:lnTo>
                  <a:lnTo>
                    <a:pt x="6890" y="24003"/>
                  </a:lnTo>
                  <a:lnTo>
                    <a:pt x="6890" y="23915"/>
                  </a:lnTo>
                  <a:lnTo>
                    <a:pt x="6846" y="23037"/>
                  </a:lnTo>
                  <a:lnTo>
                    <a:pt x="6715" y="22291"/>
                  </a:lnTo>
                  <a:lnTo>
                    <a:pt x="6846" y="21501"/>
                  </a:lnTo>
                  <a:lnTo>
                    <a:pt x="7855" y="19132"/>
                  </a:lnTo>
                  <a:lnTo>
                    <a:pt x="10269" y="15621"/>
                  </a:lnTo>
                  <a:lnTo>
                    <a:pt x="10269" y="15578"/>
                  </a:lnTo>
                  <a:lnTo>
                    <a:pt x="11278" y="13735"/>
                  </a:lnTo>
                  <a:lnTo>
                    <a:pt x="11278" y="13647"/>
                  </a:lnTo>
                  <a:lnTo>
                    <a:pt x="11278" y="12813"/>
                  </a:lnTo>
                  <a:lnTo>
                    <a:pt x="12156" y="8995"/>
                  </a:lnTo>
                  <a:lnTo>
                    <a:pt x="12375" y="8469"/>
                  </a:lnTo>
                  <a:lnTo>
                    <a:pt x="13253" y="7547"/>
                  </a:lnTo>
                  <a:lnTo>
                    <a:pt x="14569" y="6670"/>
                  </a:lnTo>
                  <a:lnTo>
                    <a:pt x="15447" y="6319"/>
                  </a:lnTo>
                  <a:lnTo>
                    <a:pt x="15491" y="6275"/>
                  </a:lnTo>
                  <a:lnTo>
                    <a:pt x="15535" y="6187"/>
                  </a:lnTo>
                  <a:lnTo>
                    <a:pt x="15622" y="5880"/>
                  </a:lnTo>
                  <a:lnTo>
                    <a:pt x="15622" y="5836"/>
                  </a:lnTo>
                  <a:lnTo>
                    <a:pt x="15447" y="3598"/>
                  </a:lnTo>
                  <a:lnTo>
                    <a:pt x="15535" y="1843"/>
                  </a:lnTo>
                  <a:lnTo>
                    <a:pt x="15842" y="965"/>
                  </a:lnTo>
                  <a:lnTo>
                    <a:pt x="16456" y="395"/>
                  </a:lnTo>
                  <a:lnTo>
                    <a:pt x="16807" y="351"/>
                  </a:lnTo>
                  <a:close/>
                  <a:moveTo>
                    <a:pt x="16851" y="0"/>
                  </a:moveTo>
                  <a:lnTo>
                    <a:pt x="16368" y="88"/>
                  </a:lnTo>
                  <a:lnTo>
                    <a:pt x="16281" y="132"/>
                  </a:lnTo>
                  <a:lnTo>
                    <a:pt x="15578" y="746"/>
                  </a:lnTo>
                  <a:lnTo>
                    <a:pt x="15535" y="790"/>
                  </a:lnTo>
                  <a:lnTo>
                    <a:pt x="15183" y="1755"/>
                  </a:lnTo>
                  <a:lnTo>
                    <a:pt x="15183" y="1799"/>
                  </a:lnTo>
                  <a:lnTo>
                    <a:pt x="15096" y="3554"/>
                  </a:lnTo>
                  <a:lnTo>
                    <a:pt x="15096" y="3598"/>
                  </a:lnTo>
                  <a:lnTo>
                    <a:pt x="15271" y="5836"/>
                  </a:lnTo>
                  <a:lnTo>
                    <a:pt x="15227" y="6012"/>
                  </a:lnTo>
                  <a:lnTo>
                    <a:pt x="14438" y="6363"/>
                  </a:lnTo>
                  <a:lnTo>
                    <a:pt x="14394" y="6363"/>
                  </a:lnTo>
                  <a:lnTo>
                    <a:pt x="13033" y="7240"/>
                  </a:lnTo>
                  <a:lnTo>
                    <a:pt x="12989" y="7284"/>
                  </a:lnTo>
                  <a:lnTo>
                    <a:pt x="12112" y="8250"/>
                  </a:lnTo>
                  <a:lnTo>
                    <a:pt x="12068" y="8293"/>
                  </a:lnTo>
                  <a:lnTo>
                    <a:pt x="11849" y="8864"/>
                  </a:lnTo>
                  <a:lnTo>
                    <a:pt x="11805" y="8864"/>
                  </a:lnTo>
                  <a:lnTo>
                    <a:pt x="10971" y="12769"/>
                  </a:lnTo>
                  <a:lnTo>
                    <a:pt x="10927" y="12769"/>
                  </a:lnTo>
                  <a:lnTo>
                    <a:pt x="10927" y="13603"/>
                  </a:lnTo>
                  <a:lnTo>
                    <a:pt x="9962" y="15402"/>
                  </a:lnTo>
                  <a:lnTo>
                    <a:pt x="7548" y="18956"/>
                  </a:lnTo>
                  <a:lnTo>
                    <a:pt x="6539" y="21370"/>
                  </a:lnTo>
                  <a:lnTo>
                    <a:pt x="6495" y="21414"/>
                  </a:lnTo>
                  <a:lnTo>
                    <a:pt x="6364" y="22291"/>
                  </a:lnTo>
                  <a:lnTo>
                    <a:pt x="6364" y="22335"/>
                  </a:lnTo>
                  <a:lnTo>
                    <a:pt x="6495" y="23081"/>
                  </a:lnTo>
                  <a:lnTo>
                    <a:pt x="6539" y="23871"/>
                  </a:lnTo>
                  <a:lnTo>
                    <a:pt x="6320" y="24222"/>
                  </a:lnTo>
                  <a:lnTo>
                    <a:pt x="6012" y="24441"/>
                  </a:lnTo>
                  <a:lnTo>
                    <a:pt x="5618" y="24573"/>
                  </a:lnTo>
                  <a:lnTo>
                    <a:pt x="4126" y="23871"/>
                  </a:lnTo>
                  <a:lnTo>
                    <a:pt x="3994" y="23871"/>
                  </a:lnTo>
                  <a:lnTo>
                    <a:pt x="1975" y="24485"/>
                  </a:lnTo>
                  <a:lnTo>
                    <a:pt x="1932" y="24529"/>
                  </a:lnTo>
                  <a:lnTo>
                    <a:pt x="1142" y="25319"/>
                  </a:lnTo>
                  <a:lnTo>
                    <a:pt x="1142" y="25363"/>
                  </a:lnTo>
                  <a:lnTo>
                    <a:pt x="308" y="26723"/>
                  </a:lnTo>
                  <a:lnTo>
                    <a:pt x="308" y="26767"/>
                  </a:lnTo>
                  <a:lnTo>
                    <a:pt x="45" y="27908"/>
                  </a:lnTo>
                  <a:lnTo>
                    <a:pt x="1" y="28610"/>
                  </a:lnTo>
                  <a:lnTo>
                    <a:pt x="45" y="28698"/>
                  </a:lnTo>
                  <a:lnTo>
                    <a:pt x="484" y="29619"/>
                  </a:lnTo>
                  <a:lnTo>
                    <a:pt x="527" y="29663"/>
                  </a:lnTo>
                  <a:lnTo>
                    <a:pt x="835" y="29839"/>
                  </a:lnTo>
                  <a:lnTo>
                    <a:pt x="922" y="29883"/>
                  </a:lnTo>
                  <a:lnTo>
                    <a:pt x="1010" y="29883"/>
                  </a:lnTo>
                  <a:lnTo>
                    <a:pt x="4564" y="28654"/>
                  </a:lnTo>
                  <a:lnTo>
                    <a:pt x="5705" y="28522"/>
                  </a:lnTo>
                  <a:lnTo>
                    <a:pt x="7592" y="28654"/>
                  </a:lnTo>
                  <a:lnTo>
                    <a:pt x="7636" y="28654"/>
                  </a:lnTo>
                  <a:lnTo>
                    <a:pt x="9303" y="28303"/>
                  </a:lnTo>
                  <a:lnTo>
                    <a:pt x="11980" y="28917"/>
                  </a:lnTo>
                  <a:lnTo>
                    <a:pt x="13648" y="29488"/>
                  </a:lnTo>
                  <a:lnTo>
                    <a:pt x="14964" y="29970"/>
                  </a:lnTo>
                  <a:lnTo>
                    <a:pt x="15973" y="30365"/>
                  </a:lnTo>
                  <a:lnTo>
                    <a:pt x="16763" y="30716"/>
                  </a:lnTo>
                  <a:lnTo>
                    <a:pt x="17685" y="31111"/>
                  </a:lnTo>
                  <a:lnTo>
                    <a:pt x="18080" y="31199"/>
                  </a:lnTo>
                  <a:lnTo>
                    <a:pt x="18387" y="31243"/>
                  </a:lnTo>
                  <a:lnTo>
                    <a:pt x="18782" y="31199"/>
                  </a:lnTo>
                  <a:lnTo>
                    <a:pt x="19220" y="31067"/>
                  </a:lnTo>
                  <a:lnTo>
                    <a:pt x="19791" y="30848"/>
                  </a:lnTo>
                  <a:lnTo>
                    <a:pt x="20493" y="30541"/>
                  </a:lnTo>
                  <a:lnTo>
                    <a:pt x="22073" y="29883"/>
                  </a:lnTo>
                  <a:lnTo>
                    <a:pt x="24355" y="29005"/>
                  </a:lnTo>
                  <a:lnTo>
                    <a:pt x="26812" y="27864"/>
                  </a:lnTo>
                  <a:lnTo>
                    <a:pt x="26856" y="27820"/>
                  </a:lnTo>
                  <a:lnTo>
                    <a:pt x="28348" y="26679"/>
                  </a:lnTo>
                  <a:lnTo>
                    <a:pt x="31112" y="25670"/>
                  </a:lnTo>
                  <a:lnTo>
                    <a:pt x="33438" y="25363"/>
                  </a:lnTo>
                  <a:lnTo>
                    <a:pt x="33526" y="25363"/>
                  </a:lnTo>
                  <a:lnTo>
                    <a:pt x="34096" y="24968"/>
                  </a:lnTo>
                  <a:lnTo>
                    <a:pt x="34140" y="24924"/>
                  </a:lnTo>
                  <a:lnTo>
                    <a:pt x="34579" y="24222"/>
                  </a:lnTo>
                  <a:lnTo>
                    <a:pt x="34623" y="24178"/>
                  </a:lnTo>
                  <a:lnTo>
                    <a:pt x="35149" y="22686"/>
                  </a:lnTo>
                  <a:lnTo>
                    <a:pt x="35500" y="22072"/>
                  </a:lnTo>
                  <a:lnTo>
                    <a:pt x="35500" y="22028"/>
                  </a:lnTo>
                  <a:lnTo>
                    <a:pt x="35588" y="21765"/>
                  </a:lnTo>
                  <a:lnTo>
                    <a:pt x="35588" y="21677"/>
                  </a:lnTo>
                  <a:lnTo>
                    <a:pt x="35500" y="21589"/>
                  </a:lnTo>
                  <a:lnTo>
                    <a:pt x="33087" y="20580"/>
                  </a:lnTo>
                  <a:lnTo>
                    <a:pt x="33043" y="20580"/>
                  </a:lnTo>
                  <a:lnTo>
                    <a:pt x="30849" y="20185"/>
                  </a:lnTo>
                  <a:lnTo>
                    <a:pt x="29664" y="20009"/>
                  </a:lnTo>
                  <a:lnTo>
                    <a:pt x="29225" y="19615"/>
                  </a:lnTo>
                  <a:lnTo>
                    <a:pt x="28918" y="18254"/>
                  </a:lnTo>
                  <a:lnTo>
                    <a:pt x="28479" y="15446"/>
                  </a:lnTo>
                  <a:lnTo>
                    <a:pt x="28040" y="13340"/>
                  </a:lnTo>
                  <a:lnTo>
                    <a:pt x="28040" y="13252"/>
                  </a:lnTo>
                  <a:lnTo>
                    <a:pt x="25934" y="9917"/>
                  </a:lnTo>
                  <a:lnTo>
                    <a:pt x="24091" y="7547"/>
                  </a:lnTo>
                  <a:lnTo>
                    <a:pt x="24047" y="7547"/>
                  </a:lnTo>
                  <a:lnTo>
                    <a:pt x="21985" y="5704"/>
                  </a:lnTo>
                  <a:lnTo>
                    <a:pt x="20098" y="4081"/>
                  </a:lnTo>
                  <a:lnTo>
                    <a:pt x="20054" y="4081"/>
                  </a:lnTo>
                  <a:lnTo>
                    <a:pt x="18738" y="3247"/>
                  </a:lnTo>
                  <a:lnTo>
                    <a:pt x="17816" y="1273"/>
                  </a:lnTo>
                  <a:lnTo>
                    <a:pt x="17378" y="439"/>
                  </a:lnTo>
                  <a:lnTo>
                    <a:pt x="17334" y="439"/>
                  </a:lnTo>
                  <a:lnTo>
                    <a:pt x="16983" y="44"/>
                  </a:lnTo>
                  <a:lnTo>
                    <a:pt x="1693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47"/>
            <p:cNvSpPr/>
            <p:nvPr/>
          </p:nvSpPr>
          <p:spPr>
            <a:xfrm>
              <a:off x="6038025" y="3987950"/>
              <a:ext cx="388375" cy="286350"/>
            </a:xfrm>
            <a:custGeom>
              <a:avLst/>
              <a:gdLst/>
              <a:ahLst/>
              <a:cxnLst/>
              <a:rect l="l" t="t" r="r" b="b"/>
              <a:pathLst>
                <a:path w="15535" h="11454" extrusionOk="0">
                  <a:moveTo>
                    <a:pt x="2545" y="352"/>
                  </a:moveTo>
                  <a:lnTo>
                    <a:pt x="5134" y="527"/>
                  </a:lnTo>
                  <a:lnTo>
                    <a:pt x="7504" y="1010"/>
                  </a:lnTo>
                  <a:lnTo>
                    <a:pt x="9786" y="1317"/>
                  </a:lnTo>
                  <a:lnTo>
                    <a:pt x="9830" y="1317"/>
                  </a:lnTo>
                  <a:lnTo>
                    <a:pt x="11760" y="1010"/>
                  </a:lnTo>
                  <a:lnTo>
                    <a:pt x="12813" y="1142"/>
                  </a:lnTo>
                  <a:lnTo>
                    <a:pt x="14130" y="1800"/>
                  </a:lnTo>
                  <a:lnTo>
                    <a:pt x="14569" y="2195"/>
                  </a:lnTo>
                  <a:lnTo>
                    <a:pt x="15139" y="3906"/>
                  </a:lnTo>
                  <a:lnTo>
                    <a:pt x="15183" y="4345"/>
                  </a:lnTo>
                  <a:lnTo>
                    <a:pt x="14481" y="5486"/>
                  </a:lnTo>
                  <a:lnTo>
                    <a:pt x="12857" y="7504"/>
                  </a:lnTo>
                  <a:lnTo>
                    <a:pt x="11936" y="8952"/>
                  </a:lnTo>
                  <a:lnTo>
                    <a:pt x="10356" y="10005"/>
                  </a:lnTo>
                  <a:lnTo>
                    <a:pt x="7855" y="11015"/>
                  </a:lnTo>
                  <a:lnTo>
                    <a:pt x="6758" y="11102"/>
                  </a:lnTo>
                  <a:lnTo>
                    <a:pt x="5924" y="11059"/>
                  </a:lnTo>
                  <a:lnTo>
                    <a:pt x="4520" y="10313"/>
                  </a:lnTo>
                  <a:lnTo>
                    <a:pt x="3072" y="9303"/>
                  </a:lnTo>
                  <a:lnTo>
                    <a:pt x="2721" y="8865"/>
                  </a:lnTo>
                  <a:lnTo>
                    <a:pt x="2326" y="6802"/>
                  </a:lnTo>
                  <a:lnTo>
                    <a:pt x="2282" y="6714"/>
                  </a:lnTo>
                  <a:lnTo>
                    <a:pt x="527" y="4082"/>
                  </a:lnTo>
                  <a:lnTo>
                    <a:pt x="351" y="3160"/>
                  </a:lnTo>
                  <a:lnTo>
                    <a:pt x="834" y="2063"/>
                  </a:lnTo>
                  <a:lnTo>
                    <a:pt x="1580" y="922"/>
                  </a:lnTo>
                  <a:lnTo>
                    <a:pt x="2019" y="527"/>
                  </a:lnTo>
                  <a:lnTo>
                    <a:pt x="2545" y="352"/>
                  </a:lnTo>
                  <a:close/>
                  <a:moveTo>
                    <a:pt x="2545" y="1"/>
                  </a:moveTo>
                  <a:lnTo>
                    <a:pt x="2458" y="45"/>
                  </a:lnTo>
                  <a:lnTo>
                    <a:pt x="1887" y="220"/>
                  </a:lnTo>
                  <a:lnTo>
                    <a:pt x="1843" y="264"/>
                  </a:lnTo>
                  <a:lnTo>
                    <a:pt x="1317" y="659"/>
                  </a:lnTo>
                  <a:lnTo>
                    <a:pt x="1273" y="703"/>
                  </a:lnTo>
                  <a:lnTo>
                    <a:pt x="527" y="1888"/>
                  </a:lnTo>
                  <a:lnTo>
                    <a:pt x="527" y="1931"/>
                  </a:lnTo>
                  <a:lnTo>
                    <a:pt x="44" y="3072"/>
                  </a:lnTo>
                  <a:lnTo>
                    <a:pt x="0" y="3204"/>
                  </a:lnTo>
                  <a:lnTo>
                    <a:pt x="176" y="4169"/>
                  </a:lnTo>
                  <a:lnTo>
                    <a:pt x="220" y="4257"/>
                  </a:lnTo>
                  <a:lnTo>
                    <a:pt x="1975" y="6890"/>
                  </a:lnTo>
                  <a:lnTo>
                    <a:pt x="2414" y="8952"/>
                  </a:lnTo>
                  <a:lnTo>
                    <a:pt x="2458" y="9040"/>
                  </a:lnTo>
                  <a:lnTo>
                    <a:pt x="2809" y="9523"/>
                  </a:lnTo>
                  <a:lnTo>
                    <a:pt x="2853" y="9567"/>
                  </a:lnTo>
                  <a:lnTo>
                    <a:pt x="4345" y="10620"/>
                  </a:lnTo>
                  <a:lnTo>
                    <a:pt x="5793" y="11366"/>
                  </a:lnTo>
                  <a:lnTo>
                    <a:pt x="5880" y="11410"/>
                  </a:lnTo>
                  <a:lnTo>
                    <a:pt x="6758" y="11453"/>
                  </a:lnTo>
                  <a:lnTo>
                    <a:pt x="7943" y="11322"/>
                  </a:lnTo>
                  <a:lnTo>
                    <a:pt x="7987" y="11322"/>
                  </a:lnTo>
                  <a:lnTo>
                    <a:pt x="10488" y="10313"/>
                  </a:lnTo>
                  <a:lnTo>
                    <a:pt x="10532" y="10313"/>
                  </a:lnTo>
                  <a:lnTo>
                    <a:pt x="12155" y="9216"/>
                  </a:lnTo>
                  <a:lnTo>
                    <a:pt x="12199" y="9172"/>
                  </a:lnTo>
                  <a:lnTo>
                    <a:pt x="13165" y="7724"/>
                  </a:lnTo>
                  <a:lnTo>
                    <a:pt x="14788" y="5705"/>
                  </a:lnTo>
                  <a:lnTo>
                    <a:pt x="15490" y="4476"/>
                  </a:lnTo>
                  <a:lnTo>
                    <a:pt x="15534" y="4389"/>
                  </a:lnTo>
                  <a:lnTo>
                    <a:pt x="15490" y="3862"/>
                  </a:lnTo>
                  <a:lnTo>
                    <a:pt x="15490" y="3818"/>
                  </a:lnTo>
                  <a:lnTo>
                    <a:pt x="14876" y="2063"/>
                  </a:lnTo>
                  <a:lnTo>
                    <a:pt x="14832" y="1975"/>
                  </a:lnTo>
                  <a:lnTo>
                    <a:pt x="14393" y="1536"/>
                  </a:lnTo>
                  <a:lnTo>
                    <a:pt x="14349" y="1493"/>
                  </a:lnTo>
                  <a:lnTo>
                    <a:pt x="12945" y="834"/>
                  </a:lnTo>
                  <a:lnTo>
                    <a:pt x="12901" y="791"/>
                  </a:lnTo>
                  <a:lnTo>
                    <a:pt x="11804" y="659"/>
                  </a:lnTo>
                  <a:lnTo>
                    <a:pt x="11760" y="659"/>
                  </a:lnTo>
                  <a:lnTo>
                    <a:pt x="9830" y="966"/>
                  </a:lnTo>
                  <a:lnTo>
                    <a:pt x="7548" y="659"/>
                  </a:lnTo>
                  <a:lnTo>
                    <a:pt x="5178" y="176"/>
                  </a:lnTo>
                  <a:lnTo>
                    <a:pt x="254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47"/>
            <p:cNvSpPr/>
            <p:nvPr/>
          </p:nvSpPr>
          <p:spPr>
            <a:xfrm>
              <a:off x="6096175" y="1773100"/>
              <a:ext cx="942350" cy="1522675"/>
            </a:xfrm>
            <a:custGeom>
              <a:avLst/>
              <a:gdLst/>
              <a:ahLst/>
              <a:cxnLst/>
              <a:rect l="l" t="t" r="r" b="b"/>
              <a:pathLst>
                <a:path w="37694" h="60907" extrusionOk="0">
                  <a:moveTo>
                    <a:pt x="35982" y="0"/>
                  </a:moveTo>
                  <a:lnTo>
                    <a:pt x="35938" y="44"/>
                  </a:lnTo>
                  <a:lnTo>
                    <a:pt x="35894" y="88"/>
                  </a:lnTo>
                  <a:lnTo>
                    <a:pt x="35894" y="176"/>
                  </a:lnTo>
                  <a:lnTo>
                    <a:pt x="35894" y="220"/>
                  </a:lnTo>
                  <a:lnTo>
                    <a:pt x="35938" y="307"/>
                  </a:lnTo>
                  <a:lnTo>
                    <a:pt x="36070" y="395"/>
                  </a:lnTo>
                  <a:lnTo>
                    <a:pt x="37079" y="1975"/>
                  </a:lnTo>
                  <a:lnTo>
                    <a:pt x="37298" y="2765"/>
                  </a:lnTo>
                  <a:lnTo>
                    <a:pt x="37342" y="3598"/>
                  </a:lnTo>
                  <a:lnTo>
                    <a:pt x="37035" y="5529"/>
                  </a:lnTo>
                  <a:lnTo>
                    <a:pt x="37035" y="5573"/>
                  </a:lnTo>
                  <a:lnTo>
                    <a:pt x="36904" y="8820"/>
                  </a:lnTo>
                  <a:lnTo>
                    <a:pt x="36640" y="9829"/>
                  </a:lnTo>
                  <a:lnTo>
                    <a:pt x="35850" y="11760"/>
                  </a:lnTo>
                  <a:lnTo>
                    <a:pt x="34578" y="14569"/>
                  </a:lnTo>
                  <a:lnTo>
                    <a:pt x="33393" y="17026"/>
                  </a:lnTo>
                  <a:lnTo>
                    <a:pt x="31111" y="20405"/>
                  </a:lnTo>
                  <a:lnTo>
                    <a:pt x="31111" y="20536"/>
                  </a:lnTo>
                  <a:lnTo>
                    <a:pt x="31155" y="20624"/>
                  </a:lnTo>
                  <a:lnTo>
                    <a:pt x="31506" y="21063"/>
                  </a:lnTo>
                  <a:lnTo>
                    <a:pt x="32472" y="22511"/>
                  </a:lnTo>
                  <a:lnTo>
                    <a:pt x="32867" y="24573"/>
                  </a:lnTo>
                  <a:lnTo>
                    <a:pt x="33525" y="26767"/>
                  </a:lnTo>
                  <a:lnTo>
                    <a:pt x="33613" y="28523"/>
                  </a:lnTo>
                  <a:lnTo>
                    <a:pt x="33656" y="31638"/>
                  </a:lnTo>
                  <a:lnTo>
                    <a:pt x="33656" y="35368"/>
                  </a:lnTo>
                  <a:lnTo>
                    <a:pt x="33437" y="38088"/>
                  </a:lnTo>
                  <a:lnTo>
                    <a:pt x="33130" y="38922"/>
                  </a:lnTo>
                  <a:lnTo>
                    <a:pt x="30804" y="41774"/>
                  </a:lnTo>
                  <a:lnTo>
                    <a:pt x="28391" y="43442"/>
                  </a:lnTo>
                  <a:lnTo>
                    <a:pt x="25495" y="44978"/>
                  </a:lnTo>
                  <a:lnTo>
                    <a:pt x="23301" y="46119"/>
                  </a:lnTo>
                  <a:lnTo>
                    <a:pt x="20097" y="47874"/>
                  </a:lnTo>
                  <a:lnTo>
                    <a:pt x="16894" y="49936"/>
                  </a:lnTo>
                  <a:lnTo>
                    <a:pt x="16016" y="50726"/>
                  </a:lnTo>
                  <a:lnTo>
                    <a:pt x="14042" y="51516"/>
                  </a:lnTo>
                  <a:lnTo>
                    <a:pt x="13998" y="51516"/>
                  </a:lnTo>
                  <a:lnTo>
                    <a:pt x="12682" y="52306"/>
                  </a:lnTo>
                  <a:lnTo>
                    <a:pt x="12638" y="52306"/>
                  </a:lnTo>
                  <a:lnTo>
                    <a:pt x="11146" y="53490"/>
                  </a:lnTo>
                  <a:lnTo>
                    <a:pt x="9127" y="54500"/>
                  </a:lnTo>
                  <a:lnTo>
                    <a:pt x="5222" y="56694"/>
                  </a:lnTo>
                  <a:lnTo>
                    <a:pt x="3335" y="58098"/>
                  </a:lnTo>
                  <a:lnTo>
                    <a:pt x="88" y="60599"/>
                  </a:lnTo>
                  <a:lnTo>
                    <a:pt x="44" y="60643"/>
                  </a:lnTo>
                  <a:lnTo>
                    <a:pt x="0" y="60731"/>
                  </a:lnTo>
                  <a:lnTo>
                    <a:pt x="0" y="60775"/>
                  </a:lnTo>
                  <a:lnTo>
                    <a:pt x="44" y="60862"/>
                  </a:lnTo>
                  <a:lnTo>
                    <a:pt x="88" y="60906"/>
                  </a:lnTo>
                  <a:lnTo>
                    <a:pt x="307" y="60906"/>
                  </a:lnTo>
                  <a:lnTo>
                    <a:pt x="3554" y="58405"/>
                  </a:lnTo>
                  <a:lnTo>
                    <a:pt x="5397" y="56957"/>
                  </a:lnTo>
                  <a:lnTo>
                    <a:pt x="9303" y="54807"/>
                  </a:lnTo>
                  <a:lnTo>
                    <a:pt x="11277" y="53798"/>
                  </a:lnTo>
                  <a:lnTo>
                    <a:pt x="11321" y="53754"/>
                  </a:lnTo>
                  <a:lnTo>
                    <a:pt x="12857" y="52613"/>
                  </a:lnTo>
                  <a:lnTo>
                    <a:pt x="14173" y="51823"/>
                  </a:lnTo>
                  <a:lnTo>
                    <a:pt x="16148" y="51033"/>
                  </a:lnTo>
                  <a:lnTo>
                    <a:pt x="16192" y="50989"/>
                  </a:lnTo>
                  <a:lnTo>
                    <a:pt x="17113" y="50243"/>
                  </a:lnTo>
                  <a:lnTo>
                    <a:pt x="20273" y="48181"/>
                  </a:lnTo>
                  <a:lnTo>
                    <a:pt x="23476" y="46426"/>
                  </a:lnTo>
                  <a:lnTo>
                    <a:pt x="25626" y="45285"/>
                  </a:lnTo>
                  <a:lnTo>
                    <a:pt x="28566" y="43749"/>
                  </a:lnTo>
                  <a:lnTo>
                    <a:pt x="31024" y="42038"/>
                  </a:lnTo>
                  <a:lnTo>
                    <a:pt x="31067" y="41994"/>
                  </a:lnTo>
                  <a:lnTo>
                    <a:pt x="33437" y="39098"/>
                  </a:lnTo>
                  <a:lnTo>
                    <a:pt x="33437" y="39054"/>
                  </a:lnTo>
                  <a:lnTo>
                    <a:pt x="33788" y="38176"/>
                  </a:lnTo>
                  <a:lnTo>
                    <a:pt x="33788" y="38132"/>
                  </a:lnTo>
                  <a:lnTo>
                    <a:pt x="34007" y="35368"/>
                  </a:lnTo>
                  <a:lnTo>
                    <a:pt x="34007" y="31638"/>
                  </a:lnTo>
                  <a:lnTo>
                    <a:pt x="33964" y="28523"/>
                  </a:lnTo>
                  <a:lnTo>
                    <a:pt x="33876" y="26723"/>
                  </a:lnTo>
                  <a:lnTo>
                    <a:pt x="33218" y="24486"/>
                  </a:lnTo>
                  <a:lnTo>
                    <a:pt x="32823" y="22379"/>
                  </a:lnTo>
                  <a:lnTo>
                    <a:pt x="32779" y="22335"/>
                  </a:lnTo>
                  <a:lnTo>
                    <a:pt x="31813" y="20887"/>
                  </a:lnTo>
                  <a:lnTo>
                    <a:pt x="31813" y="20843"/>
                  </a:lnTo>
                  <a:lnTo>
                    <a:pt x="31506" y="20492"/>
                  </a:lnTo>
                  <a:lnTo>
                    <a:pt x="33700" y="17201"/>
                  </a:lnTo>
                  <a:lnTo>
                    <a:pt x="34885" y="14744"/>
                  </a:lnTo>
                  <a:lnTo>
                    <a:pt x="36201" y="11892"/>
                  </a:lnTo>
                  <a:lnTo>
                    <a:pt x="36991" y="9961"/>
                  </a:lnTo>
                  <a:lnTo>
                    <a:pt x="36991" y="9917"/>
                  </a:lnTo>
                  <a:lnTo>
                    <a:pt x="37255" y="8908"/>
                  </a:lnTo>
                  <a:lnTo>
                    <a:pt x="37255" y="8864"/>
                  </a:lnTo>
                  <a:lnTo>
                    <a:pt x="37386" y="5573"/>
                  </a:lnTo>
                  <a:lnTo>
                    <a:pt x="37693" y="3642"/>
                  </a:lnTo>
                  <a:lnTo>
                    <a:pt x="37693" y="3598"/>
                  </a:lnTo>
                  <a:lnTo>
                    <a:pt x="37650" y="2721"/>
                  </a:lnTo>
                  <a:lnTo>
                    <a:pt x="37650" y="2677"/>
                  </a:lnTo>
                  <a:lnTo>
                    <a:pt x="37386" y="1843"/>
                  </a:lnTo>
                  <a:lnTo>
                    <a:pt x="37386" y="1799"/>
                  </a:lnTo>
                  <a:lnTo>
                    <a:pt x="36377" y="220"/>
                  </a:lnTo>
                  <a:lnTo>
                    <a:pt x="36333" y="176"/>
                  </a:lnTo>
                  <a:lnTo>
                    <a:pt x="36158" y="44"/>
                  </a:lnTo>
                  <a:lnTo>
                    <a:pt x="3611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47"/>
            <p:cNvSpPr/>
            <p:nvPr/>
          </p:nvSpPr>
          <p:spPr>
            <a:xfrm>
              <a:off x="6123600" y="1816975"/>
              <a:ext cx="957700" cy="1504025"/>
            </a:xfrm>
            <a:custGeom>
              <a:avLst/>
              <a:gdLst/>
              <a:ahLst/>
              <a:cxnLst/>
              <a:rect l="l" t="t" r="r" b="b"/>
              <a:pathLst>
                <a:path w="38308" h="60161" extrusionOk="0">
                  <a:moveTo>
                    <a:pt x="36772" y="1"/>
                  </a:moveTo>
                  <a:lnTo>
                    <a:pt x="36684" y="44"/>
                  </a:lnTo>
                  <a:lnTo>
                    <a:pt x="36684" y="132"/>
                  </a:lnTo>
                  <a:lnTo>
                    <a:pt x="36684" y="176"/>
                  </a:lnTo>
                  <a:lnTo>
                    <a:pt x="36684" y="264"/>
                  </a:lnTo>
                  <a:lnTo>
                    <a:pt x="37430" y="1624"/>
                  </a:lnTo>
                  <a:lnTo>
                    <a:pt x="37913" y="3160"/>
                  </a:lnTo>
                  <a:lnTo>
                    <a:pt x="37957" y="4740"/>
                  </a:lnTo>
                  <a:lnTo>
                    <a:pt x="37298" y="7372"/>
                  </a:lnTo>
                  <a:lnTo>
                    <a:pt x="36245" y="10620"/>
                  </a:lnTo>
                  <a:lnTo>
                    <a:pt x="36245" y="10663"/>
                  </a:lnTo>
                  <a:lnTo>
                    <a:pt x="36421" y="13077"/>
                  </a:lnTo>
                  <a:lnTo>
                    <a:pt x="36158" y="15183"/>
                  </a:lnTo>
                  <a:lnTo>
                    <a:pt x="36070" y="17509"/>
                  </a:lnTo>
                  <a:lnTo>
                    <a:pt x="35807" y="20142"/>
                  </a:lnTo>
                  <a:lnTo>
                    <a:pt x="35850" y="20229"/>
                  </a:lnTo>
                  <a:lnTo>
                    <a:pt x="36465" y="22160"/>
                  </a:lnTo>
                  <a:lnTo>
                    <a:pt x="36596" y="25802"/>
                  </a:lnTo>
                  <a:lnTo>
                    <a:pt x="36904" y="27601"/>
                  </a:lnTo>
                  <a:lnTo>
                    <a:pt x="36947" y="29488"/>
                  </a:lnTo>
                  <a:lnTo>
                    <a:pt x="36860" y="32077"/>
                  </a:lnTo>
                  <a:lnTo>
                    <a:pt x="36596" y="34578"/>
                  </a:lnTo>
                  <a:lnTo>
                    <a:pt x="36070" y="36333"/>
                  </a:lnTo>
                  <a:lnTo>
                    <a:pt x="34797" y="38308"/>
                  </a:lnTo>
                  <a:lnTo>
                    <a:pt x="33042" y="41555"/>
                  </a:lnTo>
                  <a:lnTo>
                    <a:pt x="31770" y="42828"/>
                  </a:lnTo>
                  <a:lnTo>
                    <a:pt x="30848" y="43047"/>
                  </a:lnTo>
                  <a:lnTo>
                    <a:pt x="29619" y="43091"/>
                  </a:lnTo>
                  <a:lnTo>
                    <a:pt x="29532" y="43135"/>
                  </a:lnTo>
                  <a:lnTo>
                    <a:pt x="27294" y="44364"/>
                  </a:lnTo>
                  <a:lnTo>
                    <a:pt x="22028" y="47040"/>
                  </a:lnTo>
                  <a:lnTo>
                    <a:pt x="18035" y="49103"/>
                  </a:lnTo>
                  <a:lnTo>
                    <a:pt x="15534" y="50726"/>
                  </a:lnTo>
                  <a:lnTo>
                    <a:pt x="12155" y="52086"/>
                  </a:lnTo>
                  <a:lnTo>
                    <a:pt x="12111" y="52086"/>
                  </a:lnTo>
                  <a:lnTo>
                    <a:pt x="10531" y="53008"/>
                  </a:lnTo>
                  <a:lnTo>
                    <a:pt x="8996" y="53886"/>
                  </a:lnTo>
                  <a:lnTo>
                    <a:pt x="7416" y="54719"/>
                  </a:lnTo>
                  <a:lnTo>
                    <a:pt x="5880" y="55597"/>
                  </a:lnTo>
                  <a:lnTo>
                    <a:pt x="5134" y="56080"/>
                  </a:lnTo>
                  <a:lnTo>
                    <a:pt x="4432" y="56562"/>
                  </a:lnTo>
                  <a:lnTo>
                    <a:pt x="3686" y="57089"/>
                  </a:lnTo>
                  <a:lnTo>
                    <a:pt x="2984" y="57659"/>
                  </a:lnTo>
                  <a:lnTo>
                    <a:pt x="88" y="59853"/>
                  </a:lnTo>
                  <a:lnTo>
                    <a:pt x="44" y="59897"/>
                  </a:lnTo>
                  <a:lnTo>
                    <a:pt x="0" y="59985"/>
                  </a:lnTo>
                  <a:lnTo>
                    <a:pt x="0" y="60029"/>
                  </a:lnTo>
                  <a:lnTo>
                    <a:pt x="44" y="60117"/>
                  </a:lnTo>
                  <a:lnTo>
                    <a:pt x="88" y="60160"/>
                  </a:lnTo>
                  <a:lnTo>
                    <a:pt x="176" y="60160"/>
                  </a:lnTo>
                  <a:lnTo>
                    <a:pt x="307" y="60117"/>
                  </a:lnTo>
                  <a:lnTo>
                    <a:pt x="3203" y="57923"/>
                  </a:lnTo>
                  <a:lnTo>
                    <a:pt x="3905" y="57396"/>
                  </a:lnTo>
                  <a:lnTo>
                    <a:pt x="4607" y="56869"/>
                  </a:lnTo>
                  <a:lnTo>
                    <a:pt x="5353" y="56387"/>
                  </a:lnTo>
                  <a:lnTo>
                    <a:pt x="6099" y="55904"/>
                  </a:lnTo>
                  <a:lnTo>
                    <a:pt x="7635" y="55026"/>
                  </a:lnTo>
                  <a:lnTo>
                    <a:pt x="9127" y="54193"/>
                  </a:lnTo>
                  <a:lnTo>
                    <a:pt x="10707" y="53315"/>
                  </a:lnTo>
                  <a:lnTo>
                    <a:pt x="12287" y="52394"/>
                  </a:lnTo>
                  <a:lnTo>
                    <a:pt x="15665" y="51033"/>
                  </a:lnTo>
                  <a:lnTo>
                    <a:pt x="15709" y="51033"/>
                  </a:lnTo>
                  <a:lnTo>
                    <a:pt x="18210" y="49410"/>
                  </a:lnTo>
                  <a:lnTo>
                    <a:pt x="22160" y="47347"/>
                  </a:lnTo>
                  <a:lnTo>
                    <a:pt x="27469" y="44671"/>
                  </a:lnTo>
                  <a:lnTo>
                    <a:pt x="29663" y="43442"/>
                  </a:lnTo>
                  <a:lnTo>
                    <a:pt x="30892" y="43398"/>
                  </a:lnTo>
                  <a:lnTo>
                    <a:pt x="30936" y="43398"/>
                  </a:lnTo>
                  <a:lnTo>
                    <a:pt x="31901" y="43179"/>
                  </a:lnTo>
                  <a:lnTo>
                    <a:pt x="31989" y="43135"/>
                  </a:lnTo>
                  <a:lnTo>
                    <a:pt x="33349" y="41775"/>
                  </a:lnTo>
                  <a:lnTo>
                    <a:pt x="33349" y="41731"/>
                  </a:lnTo>
                  <a:lnTo>
                    <a:pt x="35104" y="38527"/>
                  </a:lnTo>
                  <a:lnTo>
                    <a:pt x="36377" y="36509"/>
                  </a:lnTo>
                  <a:lnTo>
                    <a:pt x="36377" y="36465"/>
                  </a:lnTo>
                  <a:lnTo>
                    <a:pt x="36904" y="34666"/>
                  </a:lnTo>
                  <a:lnTo>
                    <a:pt x="36904" y="34622"/>
                  </a:lnTo>
                  <a:lnTo>
                    <a:pt x="37211" y="32121"/>
                  </a:lnTo>
                  <a:lnTo>
                    <a:pt x="37298" y="29488"/>
                  </a:lnTo>
                  <a:lnTo>
                    <a:pt x="37255" y="27601"/>
                  </a:lnTo>
                  <a:lnTo>
                    <a:pt x="37211" y="27557"/>
                  </a:lnTo>
                  <a:lnTo>
                    <a:pt x="36947" y="25758"/>
                  </a:lnTo>
                  <a:lnTo>
                    <a:pt x="36816" y="22116"/>
                  </a:lnTo>
                  <a:lnTo>
                    <a:pt x="36816" y="22072"/>
                  </a:lnTo>
                  <a:lnTo>
                    <a:pt x="36201" y="20142"/>
                  </a:lnTo>
                  <a:lnTo>
                    <a:pt x="36421" y="17509"/>
                  </a:lnTo>
                  <a:lnTo>
                    <a:pt x="36509" y="15227"/>
                  </a:lnTo>
                  <a:lnTo>
                    <a:pt x="36772" y="13077"/>
                  </a:lnTo>
                  <a:lnTo>
                    <a:pt x="36596" y="10663"/>
                  </a:lnTo>
                  <a:lnTo>
                    <a:pt x="37650" y="7460"/>
                  </a:lnTo>
                  <a:lnTo>
                    <a:pt x="38264" y="4827"/>
                  </a:lnTo>
                  <a:lnTo>
                    <a:pt x="38308" y="4783"/>
                  </a:lnTo>
                  <a:lnTo>
                    <a:pt x="38264" y="3160"/>
                  </a:lnTo>
                  <a:lnTo>
                    <a:pt x="38264" y="3072"/>
                  </a:lnTo>
                  <a:lnTo>
                    <a:pt x="37737" y="1492"/>
                  </a:lnTo>
                  <a:lnTo>
                    <a:pt x="37737" y="1449"/>
                  </a:lnTo>
                  <a:lnTo>
                    <a:pt x="36991" y="88"/>
                  </a:lnTo>
                  <a:lnTo>
                    <a:pt x="36947" y="44"/>
                  </a:lnTo>
                  <a:lnTo>
                    <a:pt x="3690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47"/>
            <p:cNvSpPr/>
            <p:nvPr/>
          </p:nvSpPr>
          <p:spPr>
            <a:xfrm>
              <a:off x="6392350" y="3454800"/>
              <a:ext cx="767950" cy="217250"/>
            </a:xfrm>
            <a:custGeom>
              <a:avLst/>
              <a:gdLst/>
              <a:ahLst/>
              <a:cxnLst/>
              <a:rect l="l" t="t" r="r" b="b"/>
              <a:pathLst>
                <a:path w="30718" h="8690" extrusionOk="0">
                  <a:moveTo>
                    <a:pt x="11234" y="1"/>
                  </a:moveTo>
                  <a:lnTo>
                    <a:pt x="7899" y="1010"/>
                  </a:lnTo>
                  <a:lnTo>
                    <a:pt x="3555" y="1975"/>
                  </a:lnTo>
                  <a:lnTo>
                    <a:pt x="3511" y="1975"/>
                  </a:lnTo>
                  <a:lnTo>
                    <a:pt x="89" y="3994"/>
                  </a:lnTo>
                  <a:lnTo>
                    <a:pt x="45" y="4038"/>
                  </a:lnTo>
                  <a:lnTo>
                    <a:pt x="1" y="4126"/>
                  </a:lnTo>
                  <a:lnTo>
                    <a:pt x="1" y="4169"/>
                  </a:lnTo>
                  <a:lnTo>
                    <a:pt x="45" y="4257"/>
                  </a:lnTo>
                  <a:lnTo>
                    <a:pt x="89" y="4301"/>
                  </a:lnTo>
                  <a:lnTo>
                    <a:pt x="132" y="4345"/>
                  </a:lnTo>
                  <a:lnTo>
                    <a:pt x="220" y="4345"/>
                  </a:lnTo>
                  <a:lnTo>
                    <a:pt x="264" y="4301"/>
                  </a:lnTo>
                  <a:lnTo>
                    <a:pt x="3687" y="2326"/>
                  </a:lnTo>
                  <a:lnTo>
                    <a:pt x="7987" y="1361"/>
                  </a:lnTo>
                  <a:lnTo>
                    <a:pt x="10313" y="659"/>
                  </a:lnTo>
                  <a:lnTo>
                    <a:pt x="11278" y="352"/>
                  </a:lnTo>
                  <a:lnTo>
                    <a:pt x="11497" y="352"/>
                  </a:lnTo>
                  <a:lnTo>
                    <a:pt x="13384" y="2283"/>
                  </a:lnTo>
                  <a:lnTo>
                    <a:pt x="13428" y="2326"/>
                  </a:lnTo>
                  <a:lnTo>
                    <a:pt x="15754" y="4257"/>
                  </a:lnTo>
                  <a:lnTo>
                    <a:pt x="15798" y="4257"/>
                  </a:lnTo>
                  <a:lnTo>
                    <a:pt x="18913" y="5969"/>
                  </a:lnTo>
                  <a:lnTo>
                    <a:pt x="20888" y="6802"/>
                  </a:lnTo>
                  <a:lnTo>
                    <a:pt x="23214" y="7592"/>
                  </a:lnTo>
                  <a:lnTo>
                    <a:pt x="26022" y="8601"/>
                  </a:lnTo>
                  <a:lnTo>
                    <a:pt x="26066" y="8601"/>
                  </a:lnTo>
                  <a:lnTo>
                    <a:pt x="26943" y="8689"/>
                  </a:lnTo>
                  <a:lnTo>
                    <a:pt x="26987" y="8689"/>
                  </a:lnTo>
                  <a:lnTo>
                    <a:pt x="27777" y="8558"/>
                  </a:lnTo>
                  <a:lnTo>
                    <a:pt x="27821" y="8514"/>
                  </a:lnTo>
                  <a:lnTo>
                    <a:pt x="28874" y="7899"/>
                  </a:lnTo>
                  <a:lnTo>
                    <a:pt x="28962" y="7855"/>
                  </a:lnTo>
                  <a:lnTo>
                    <a:pt x="30366" y="5881"/>
                  </a:lnTo>
                  <a:lnTo>
                    <a:pt x="30366" y="5837"/>
                  </a:lnTo>
                  <a:lnTo>
                    <a:pt x="30717" y="5003"/>
                  </a:lnTo>
                  <a:lnTo>
                    <a:pt x="30717" y="4872"/>
                  </a:lnTo>
                  <a:lnTo>
                    <a:pt x="30322" y="3380"/>
                  </a:lnTo>
                  <a:lnTo>
                    <a:pt x="30278" y="3380"/>
                  </a:lnTo>
                  <a:lnTo>
                    <a:pt x="29225" y="1010"/>
                  </a:lnTo>
                  <a:lnTo>
                    <a:pt x="29181" y="966"/>
                  </a:lnTo>
                  <a:lnTo>
                    <a:pt x="29137" y="922"/>
                  </a:lnTo>
                  <a:lnTo>
                    <a:pt x="29050" y="922"/>
                  </a:lnTo>
                  <a:lnTo>
                    <a:pt x="28962" y="966"/>
                  </a:lnTo>
                  <a:lnTo>
                    <a:pt x="28918" y="966"/>
                  </a:lnTo>
                  <a:lnTo>
                    <a:pt x="28874" y="1054"/>
                  </a:lnTo>
                  <a:lnTo>
                    <a:pt x="28874" y="1098"/>
                  </a:lnTo>
                  <a:lnTo>
                    <a:pt x="28918" y="1186"/>
                  </a:lnTo>
                  <a:lnTo>
                    <a:pt x="29971" y="3511"/>
                  </a:lnTo>
                  <a:lnTo>
                    <a:pt x="30366" y="4915"/>
                  </a:lnTo>
                  <a:lnTo>
                    <a:pt x="30059" y="5661"/>
                  </a:lnTo>
                  <a:lnTo>
                    <a:pt x="28699" y="7636"/>
                  </a:lnTo>
                  <a:lnTo>
                    <a:pt x="27689" y="8206"/>
                  </a:lnTo>
                  <a:lnTo>
                    <a:pt x="26943" y="8338"/>
                  </a:lnTo>
                  <a:lnTo>
                    <a:pt x="26154" y="8250"/>
                  </a:lnTo>
                  <a:lnTo>
                    <a:pt x="23301" y="7285"/>
                  </a:lnTo>
                  <a:lnTo>
                    <a:pt x="21020" y="6495"/>
                  </a:lnTo>
                  <a:lnTo>
                    <a:pt x="19045" y="5618"/>
                  </a:lnTo>
                  <a:lnTo>
                    <a:pt x="15973" y="3950"/>
                  </a:lnTo>
                  <a:lnTo>
                    <a:pt x="13648" y="2063"/>
                  </a:lnTo>
                  <a:lnTo>
                    <a:pt x="11673" y="89"/>
                  </a:lnTo>
                  <a:lnTo>
                    <a:pt x="11585" y="45"/>
                  </a:lnTo>
                  <a:lnTo>
                    <a:pt x="1132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47"/>
            <p:cNvSpPr/>
            <p:nvPr/>
          </p:nvSpPr>
          <p:spPr>
            <a:xfrm>
              <a:off x="6322150" y="3238700"/>
              <a:ext cx="868850" cy="265500"/>
            </a:xfrm>
            <a:custGeom>
              <a:avLst/>
              <a:gdLst/>
              <a:ahLst/>
              <a:cxnLst/>
              <a:rect l="l" t="t" r="r" b="b"/>
              <a:pathLst>
                <a:path w="34754" h="10620" extrusionOk="0">
                  <a:moveTo>
                    <a:pt x="34491" y="0"/>
                  </a:moveTo>
                  <a:lnTo>
                    <a:pt x="34447" y="44"/>
                  </a:lnTo>
                  <a:lnTo>
                    <a:pt x="33437" y="1492"/>
                  </a:lnTo>
                  <a:lnTo>
                    <a:pt x="32033" y="3730"/>
                  </a:lnTo>
                  <a:lnTo>
                    <a:pt x="32033" y="3774"/>
                  </a:lnTo>
                  <a:lnTo>
                    <a:pt x="31419" y="5442"/>
                  </a:lnTo>
                  <a:lnTo>
                    <a:pt x="31419" y="5485"/>
                  </a:lnTo>
                  <a:lnTo>
                    <a:pt x="31156" y="7592"/>
                  </a:lnTo>
                  <a:lnTo>
                    <a:pt x="31112" y="10005"/>
                  </a:lnTo>
                  <a:lnTo>
                    <a:pt x="30936" y="10225"/>
                  </a:lnTo>
                  <a:lnTo>
                    <a:pt x="30454" y="10268"/>
                  </a:lnTo>
                  <a:lnTo>
                    <a:pt x="29971" y="10225"/>
                  </a:lnTo>
                  <a:lnTo>
                    <a:pt x="29488" y="10137"/>
                  </a:lnTo>
                  <a:lnTo>
                    <a:pt x="29005" y="10005"/>
                  </a:lnTo>
                  <a:lnTo>
                    <a:pt x="28523" y="9830"/>
                  </a:lnTo>
                  <a:lnTo>
                    <a:pt x="28040" y="9610"/>
                  </a:lnTo>
                  <a:lnTo>
                    <a:pt x="27557" y="9347"/>
                  </a:lnTo>
                  <a:lnTo>
                    <a:pt x="27119" y="9084"/>
                  </a:lnTo>
                  <a:lnTo>
                    <a:pt x="26241" y="8513"/>
                  </a:lnTo>
                  <a:lnTo>
                    <a:pt x="25451" y="7899"/>
                  </a:lnTo>
                  <a:lnTo>
                    <a:pt x="24749" y="7328"/>
                  </a:lnTo>
                  <a:lnTo>
                    <a:pt x="24179" y="6846"/>
                  </a:lnTo>
                  <a:lnTo>
                    <a:pt x="19308" y="2633"/>
                  </a:lnTo>
                  <a:lnTo>
                    <a:pt x="19264" y="2633"/>
                  </a:lnTo>
                  <a:lnTo>
                    <a:pt x="17991" y="2019"/>
                  </a:lnTo>
                  <a:lnTo>
                    <a:pt x="17948" y="2019"/>
                  </a:lnTo>
                  <a:lnTo>
                    <a:pt x="17245" y="1887"/>
                  </a:lnTo>
                  <a:lnTo>
                    <a:pt x="17158" y="1931"/>
                  </a:lnTo>
                  <a:lnTo>
                    <a:pt x="16500" y="2370"/>
                  </a:lnTo>
                  <a:lnTo>
                    <a:pt x="16456" y="2370"/>
                  </a:lnTo>
                  <a:lnTo>
                    <a:pt x="14788" y="3994"/>
                  </a:lnTo>
                  <a:lnTo>
                    <a:pt x="13603" y="4827"/>
                  </a:lnTo>
                  <a:lnTo>
                    <a:pt x="12331" y="5178"/>
                  </a:lnTo>
                  <a:lnTo>
                    <a:pt x="10312" y="5529"/>
                  </a:lnTo>
                  <a:lnTo>
                    <a:pt x="10268" y="5529"/>
                  </a:lnTo>
                  <a:lnTo>
                    <a:pt x="8338" y="6144"/>
                  </a:lnTo>
                  <a:lnTo>
                    <a:pt x="5924" y="6714"/>
                  </a:lnTo>
                  <a:lnTo>
                    <a:pt x="5880" y="6714"/>
                  </a:lnTo>
                  <a:lnTo>
                    <a:pt x="4125" y="7416"/>
                  </a:lnTo>
                  <a:lnTo>
                    <a:pt x="4081" y="7460"/>
                  </a:lnTo>
                  <a:lnTo>
                    <a:pt x="2063" y="8645"/>
                  </a:lnTo>
                  <a:lnTo>
                    <a:pt x="2063" y="8689"/>
                  </a:lnTo>
                  <a:lnTo>
                    <a:pt x="88" y="10181"/>
                  </a:lnTo>
                  <a:lnTo>
                    <a:pt x="44" y="10225"/>
                  </a:lnTo>
                  <a:lnTo>
                    <a:pt x="0" y="10268"/>
                  </a:lnTo>
                  <a:lnTo>
                    <a:pt x="44" y="10356"/>
                  </a:lnTo>
                  <a:lnTo>
                    <a:pt x="44" y="10400"/>
                  </a:lnTo>
                  <a:lnTo>
                    <a:pt x="88" y="10444"/>
                  </a:lnTo>
                  <a:lnTo>
                    <a:pt x="176" y="10488"/>
                  </a:lnTo>
                  <a:lnTo>
                    <a:pt x="220" y="10488"/>
                  </a:lnTo>
                  <a:lnTo>
                    <a:pt x="308" y="10444"/>
                  </a:lnTo>
                  <a:lnTo>
                    <a:pt x="2238" y="8952"/>
                  </a:lnTo>
                  <a:lnTo>
                    <a:pt x="4257" y="7767"/>
                  </a:lnTo>
                  <a:lnTo>
                    <a:pt x="6012" y="7021"/>
                  </a:lnTo>
                  <a:lnTo>
                    <a:pt x="8425" y="6451"/>
                  </a:lnTo>
                  <a:lnTo>
                    <a:pt x="10356" y="5837"/>
                  </a:lnTo>
                  <a:lnTo>
                    <a:pt x="12375" y="5529"/>
                  </a:lnTo>
                  <a:lnTo>
                    <a:pt x="12419" y="5529"/>
                  </a:lnTo>
                  <a:lnTo>
                    <a:pt x="13735" y="5134"/>
                  </a:lnTo>
                  <a:lnTo>
                    <a:pt x="13779" y="5134"/>
                  </a:lnTo>
                  <a:lnTo>
                    <a:pt x="15008" y="4257"/>
                  </a:lnTo>
                  <a:lnTo>
                    <a:pt x="16719" y="2633"/>
                  </a:lnTo>
                  <a:lnTo>
                    <a:pt x="17289" y="2282"/>
                  </a:lnTo>
                  <a:lnTo>
                    <a:pt x="17860" y="2326"/>
                  </a:lnTo>
                  <a:lnTo>
                    <a:pt x="19088" y="2940"/>
                  </a:lnTo>
                  <a:lnTo>
                    <a:pt x="23959" y="7109"/>
                  </a:lnTo>
                  <a:lnTo>
                    <a:pt x="24705" y="7767"/>
                  </a:lnTo>
                  <a:lnTo>
                    <a:pt x="25495" y="8382"/>
                  </a:lnTo>
                  <a:lnTo>
                    <a:pt x="26329" y="8996"/>
                  </a:lnTo>
                  <a:lnTo>
                    <a:pt x="27162" y="9522"/>
                  </a:lnTo>
                  <a:lnTo>
                    <a:pt x="27952" y="9961"/>
                  </a:lnTo>
                  <a:lnTo>
                    <a:pt x="28391" y="10181"/>
                  </a:lnTo>
                  <a:lnTo>
                    <a:pt x="28786" y="10312"/>
                  </a:lnTo>
                  <a:lnTo>
                    <a:pt x="29225" y="10444"/>
                  </a:lnTo>
                  <a:lnTo>
                    <a:pt x="29620" y="10532"/>
                  </a:lnTo>
                  <a:lnTo>
                    <a:pt x="30015" y="10619"/>
                  </a:lnTo>
                  <a:lnTo>
                    <a:pt x="30454" y="10619"/>
                  </a:lnTo>
                  <a:lnTo>
                    <a:pt x="31024" y="10576"/>
                  </a:lnTo>
                  <a:lnTo>
                    <a:pt x="31156" y="10532"/>
                  </a:lnTo>
                  <a:lnTo>
                    <a:pt x="31419" y="10225"/>
                  </a:lnTo>
                  <a:lnTo>
                    <a:pt x="31463" y="10093"/>
                  </a:lnTo>
                  <a:lnTo>
                    <a:pt x="31507" y="7636"/>
                  </a:lnTo>
                  <a:lnTo>
                    <a:pt x="31726" y="5529"/>
                  </a:lnTo>
                  <a:lnTo>
                    <a:pt x="32340" y="3906"/>
                  </a:lnTo>
                  <a:lnTo>
                    <a:pt x="33745" y="1668"/>
                  </a:lnTo>
                  <a:lnTo>
                    <a:pt x="34710" y="264"/>
                  </a:lnTo>
                  <a:lnTo>
                    <a:pt x="34754" y="176"/>
                  </a:lnTo>
                  <a:lnTo>
                    <a:pt x="34754" y="132"/>
                  </a:lnTo>
                  <a:lnTo>
                    <a:pt x="34754" y="44"/>
                  </a:lnTo>
                  <a:lnTo>
                    <a:pt x="3466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47"/>
            <p:cNvSpPr/>
            <p:nvPr/>
          </p:nvSpPr>
          <p:spPr>
            <a:xfrm>
              <a:off x="6256325" y="3037950"/>
              <a:ext cx="923700" cy="403725"/>
            </a:xfrm>
            <a:custGeom>
              <a:avLst/>
              <a:gdLst/>
              <a:ahLst/>
              <a:cxnLst/>
              <a:rect l="l" t="t" r="r" b="b"/>
              <a:pathLst>
                <a:path w="36948" h="16149" extrusionOk="0">
                  <a:moveTo>
                    <a:pt x="34666" y="0"/>
                  </a:moveTo>
                  <a:lnTo>
                    <a:pt x="34622" y="88"/>
                  </a:lnTo>
                  <a:lnTo>
                    <a:pt x="34622" y="132"/>
                  </a:lnTo>
                  <a:lnTo>
                    <a:pt x="34622" y="220"/>
                  </a:lnTo>
                  <a:lnTo>
                    <a:pt x="35061" y="1931"/>
                  </a:lnTo>
                  <a:lnTo>
                    <a:pt x="35983" y="5178"/>
                  </a:lnTo>
                  <a:lnTo>
                    <a:pt x="36597" y="7811"/>
                  </a:lnTo>
                  <a:lnTo>
                    <a:pt x="35851" y="8908"/>
                  </a:lnTo>
                  <a:lnTo>
                    <a:pt x="34227" y="10927"/>
                  </a:lnTo>
                  <a:lnTo>
                    <a:pt x="33745" y="11058"/>
                  </a:lnTo>
                  <a:lnTo>
                    <a:pt x="32955" y="10795"/>
                  </a:lnTo>
                  <a:lnTo>
                    <a:pt x="29795" y="9347"/>
                  </a:lnTo>
                  <a:lnTo>
                    <a:pt x="27777" y="8381"/>
                  </a:lnTo>
                  <a:lnTo>
                    <a:pt x="23872" y="6890"/>
                  </a:lnTo>
                  <a:lnTo>
                    <a:pt x="23828" y="6890"/>
                  </a:lnTo>
                  <a:lnTo>
                    <a:pt x="22160" y="6495"/>
                  </a:lnTo>
                  <a:lnTo>
                    <a:pt x="20844" y="6451"/>
                  </a:lnTo>
                  <a:lnTo>
                    <a:pt x="20800" y="6451"/>
                  </a:lnTo>
                  <a:lnTo>
                    <a:pt x="19835" y="6670"/>
                  </a:lnTo>
                  <a:lnTo>
                    <a:pt x="19791" y="6670"/>
                  </a:lnTo>
                  <a:lnTo>
                    <a:pt x="18035" y="7548"/>
                  </a:lnTo>
                  <a:lnTo>
                    <a:pt x="15798" y="8776"/>
                  </a:lnTo>
                  <a:lnTo>
                    <a:pt x="15754" y="8776"/>
                  </a:lnTo>
                  <a:lnTo>
                    <a:pt x="13867" y="10137"/>
                  </a:lnTo>
                  <a:lnTo>
                    <a:pt x="12199" y="10356"/>
                  </a:lnTo>
                  <a:lnTo>
                    <a:pt x="9040" y="10532"/>
                  </a:lnTo>
                  <a:lnTo>
                    <a:pt x="8996" y="10532"/>
                  </a:lnTo>
                  <a:lnTo>
                    <a:pt x="7373" y="11058"/>
                  </a:lnTo>
                  <a:lnTo>
                    <a:pt x="3818" y="12638"/>
                  </a:lnTo>
                  <a:lnTo>
                    <a:pt x="3818" y="12682"/>
                  </a:lnTo>
                  <a:lnTo>
                    <a:pt x="1756" y="14042"/>
                  </a:lnTo>
                  <a:lnTo>
                    <a:pt x="44" y="15841"/>
                  </a:lnTo>
                  <a:lnTo>
                    <a:pt x="44" y="15885"/>
                  </a:lnTo>
                  <a:lnTo>
                    <a:pt x="1" y="15973"/>
                  </a:lnTo>
                  <a:lnTo>
                    <a:pt x="44" y="16017"/>
                  </a:lnTo>
                  <a:lnTo>
                    <a:pt x="88" y="16104"/>
                  </a:lnTo>
                  <a:lnTo>
                    <a:pt x="176" y="16148"/>
                  </a:lnTo>
                  <a:lnTo>
                    <a:pt x="264" y="16104"/>
                  </a:lnTo>
                  <a:lnTo>
                    <a:pt x="308" y="16061"/>
                  </a:lnTo>
                  <a:lnTo>
                    <a:pt x="1975" y="14305"/>
                  </a:lnTo>
                  <a:lnTo>
                    <a:pt x="3994" y="12945"/>
                  </a:lnTo>
                  <a:lnTo>
                    <a:pt x="7504" y="11365"/>
                  </a:lnTo>
                  <a:lnTo>
                    <a:pt x="9084" y="10883"/>
                  </a:lnTo>
                  <a:lnTo>
                    <a:pt x="12199" y="10707"/>
                  </a:lnTo>
                  <a:lnTo>
                    <a:pt x="13955" y="10488"/>
                  </a:lnTo>
                  <a:lnTo>
                    <a:pt x="14042" y="10444"/>
                  </a:lnTo>
                  <a:lnTo>
                    <a:pt x="15973" y="9084"/>
                  </a:lnTo>
                  <a:lnTo>
                    <a:pt x="18211" y="7855"/>
                  </a:lnTo>
                  <a:lnTo>
                    <a:pt x="19922" y="6977"/>
                  </a:lnTo>
                  <a:lnTo>
                    <a:pt x="20844" y="6802"/>
                  </a:lnTo>
                  <a:lnTo>
                    <a:pt x="22116" y="6846"/>
                  </a:lnTo>
                  <a:lnTo>
                    <a:pt x="23740" y="7197"/>
                  </a:lnTo>
                  <a:lnTo>
                    <a:pt x="27645" y="8733"/>
                  </a:lnTo>
                  <a:lnTo>
                    <a:pt x="29664" y="9698"/>
                  </a:lnTo>
                  <a:lnTo>
                    <a:pt x="32823" y="11146"/>
                  </a:lnTo>
                  <a:lnTo>
                    <a:pt x="32867" y="11146"/>
                  </a:lnTo>
                  <a:lnTo>
                    <a:pt x="33701" y="11409"/>
                  </a:lnTo>
                  <a:lnTo>
                    <a:pt x="33789" y="11409"/>
                  </a:lnTo>
                  <a:lnTo>
                    <a:pt x="34359" y="11234"/>
                  </a:lnTo>
                  <a:lnTo>
                    <a:pt x="34447" y="11190"/>
                  </a:lnTo>
                  <a:lnTo>
                    <a:pt x="36158" y="9084"/>
                  </a:lnTo>
                  <a:lnTo>
                    <a:pt x="36948" y="7943"/>
                  </a:lnTo>
                  <a:lnTo>
                    <a:pt x="36948" y="7899"/>
                  </a:lnTo>
                  <a:lnTo>
                    <a:pt x="36948" y="7811"/>
                  </a:lnTo>
                  <a:lnTo>
                    <a:pt x="36334" y="5090"/>
                  </a:lnTo>
                  <a:lnTo>
                    <a:pt x="35368" y="1843"/>
                  </a:lnTo>
                  <a:lnTo>
                    <a:pt x="34929" y="132"/>
                  </a:lnTo>
                  <a:lnTo>
                    <a:pt x="34929" y="44"/>
                  </a:lnTo>
                  <a:lnTo>
                    <a:pt x="3488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47"/>
            <p:cNvSpPr/>
            <p:nvPr/>
          </p:nvSpPr>
          <p:spPr>
            <a:xfrm>
              <a:off x="6203675" y="2736275"/>
              <a:ext cx="931375" cy="657125"/>
            </a:xfrm>
            <a:custGeom>
              <a:avLst/>
              <a:gdLst/>
              <a:ahLst/>
              <a:cxnLst/>
              <a:rect l="l" t="t" r="r" b="b"/>
              <a:pathLst>
                <a:path w="37255" h="26285" extrusionOk="0">
                  <a:moveTo>
                    <a:pt x="37035" y="0"/>
                  </a:moveTo>
                  <a:lnTo>
                    <a:pt x="36992" y="44"/>
                  </a:lnTo>
                  <a:lnTo>
                    <a:pt x="36948" y="88"/>
                  </a:lnTo>
                  <a:lnTo>
                    <a:pt x="36904" y="132"/>
                  </a:lnTo>
                  <a:lnTo>
                    <a:pt x="36465" y="2326"/>
                  </a:lnTo>
                  <a:lnTo>
                    <a:pt x="36421" y="4564"/>
                  </a:lnTo>
                  <a:lnTo>
                    <a:pt x="36290" y="9040"/>
                  </a:lnTo>
                  <a:lnTo>
                    <a:pt x="36333" y="12550"/>
                  </a:lnTo>
                  <a:lnTo>
                    <a:pt x="36333" y="12594"/>
                  </a:lnTo>
                  <a:lnTo>
                    <a:pt x="36597" y="13691"/>
                  </a:lnTo>
                  <a:lnTo>
                    <a:pt x="36158" y="14700"/>
                  </a:lnTo>
                  <a:lnTo>
                    <a:pt x="34929" y="15314"/>
                  </a:lnTo>
                  <a:lnTo>
                    <a:pt x="33393" y="15666"/>
                  </a:lnTo>
                  <a:lnTo>
                    <a:pt x="31682" y="15885"/>
                  </a:lnTo>
                  <a:lnTo>
                    <a:pt x="29971" y="15358"/>
                  </a:lnTo>
                  <a:lnTo>
                    <a:pt x="27294" y="14261"/>
                  </a:lnTo>
                  <a:lnTo>
                    <a:pt x="26153" y="13252"/>
                  </a:lnTo>
                  <a:lnTo>
                    <a:pt x="25890" y="13252"/>
                  </a:lnTo>
                  <a:lnTo>
                    <a:pt x="25276" y="13823"/>
                  </a:lnTo>
                  <a:lnTo>
                    <a:pt x="24178" y="14305"/>
                  </a:lnTo>
                  <a:lnTo>
                    <a:pt x="21502" y="15490"/>
                  </a:lnTo>
                  <a:lnTo>
                    <a:pt x="18825" y="16631"/>
                  </a:lnTo>
                  <a:lnTo>
                    <a:pt x="16850" y="17596"/>
                  </a:lnTo>
                  <a:lnTo>
                    <a:pt x="13823" y="19571"/>
                  </a:lnTo>
                  <a:lnTo>
                    <a:pt x="12199" y="19615"/>
                  </a:lnTo>
                  <a:lnTo>
                    <a:pt x="9435" y="19790"/>
                  </a:lnTo>
                  <a:lnTo>
                    <a:pt x="9391" y="19834"/>
                  </a:lnTo>
                  <a:lnTo>
                    <a:pt x="8425" y="20185"/>
                  </a:lnTo>
                  <a:lnTo>
                    <a:pt x="6495" y="21107"/>
                  </a:lnTo>
                  <a:lnTo>
                    <a:pt x="4520" y="22204"/>
                  </a:lnTo>
                  <a:lnTo>
                    <a:pt x="4476" y="22204"/>
                  </a:lnTo>
                  <a:lnTo>
                    <a:pt x="2633" y="23476"/>
                  </a:lnTo>
                  <a:lnTo>
                    <a:pt x="2633" y="23520"/>
                  </a:lnTo>
                  <a:lnTo>
                    <a:pt x="44" y="25977"/>
                  </a:lnTo>
                  <a:lnTo>
                    <a:pt x="0" y="26021"/>
                  </a:lnTo>
                  <a:lnTo>
                    <a:pt x="0" y="26109"/>
                  </a:lnTo>
                  <a:lnTo>
                    <a:pt x="0" y="26153"/>
                  </a:lnTo>
                  <a:lnTo>
                    <a:pt x="44" y="26241"/>
                  </a:lnTo>
                  <a:lnTo>
                    <a:pt x="88" y="26285"/>
                  </a:lnTo>
                  <a:lnTo>
                    <a:pt x="220" y="26285"/>
                  </a:lnTo>
                  <a:lnTo>
                    <a:pt x="264" y="26241"/>
                  </a:lnTo>
                  <a:lnTo>
                    <a:pt x="2853" y="23783"/>
                  </a:lnTo>
                  <a:lnTo>
                    <a:pt x="4696" y="22511"/>
                  </a:lnTo>
                  <a:lnTo>
                    <a:pt x="6670" y="21414"/>
                  </a:lnTo>
                  <a:lnTo>
                    <a:pt x="8557" y="20492"/>
                  </a:lnTo>
                  <a:lnTo>
                    <a:pt x="9479" y="20141"/>
                  </a:lnTo>
                  <a:lnTo>
                    <a:pt x="12243" y="19966"/>
                  </a:lnTo>
                  <a:lnTo>
                    <a:pt x="13867" y="19922"/>
                  </a:lnTo>
                  <a:lnTo>
                    <a:pt x="13954" y="19878"/>
                  </a:lnTo>
                  <a:lnTo>
                    <a:pt x="17026" y="17903"/>
                  </a:lnTo>
                  <a:lnTo>
                    <a:pt x="18957" y="16982"/>
                  </a:lnTo>
                  <a:lnTo>
                    <a:pt x="21633" y="15797"/>
                  </a:lnTo>
                  <a:lnTo>
                    <a:pt x="24354" y="14656"/>
                  </a:lnTo>
                  <a:lnTo>
                    <a:pt x="25451" y="14130"/>
                  </a:lnTo>
                  <a:lnTo>
                    <a:pt x="25495" y="14086"/>
                  </a:lnTo>
                  <a:lnTo>
                    <a:pt x="26021" y="13647"/>
                  </a:lnTo>
                  <a:lnTo>
                    <a:pt x="27118" y="14568"/>
                  </a:lnTo>
                  <a:lnTo>
                    <a:pt x="27162" y="14568"/>
                  </a:lnTo>
                  <a:lnTo>
                    <a:pt x="29839" y="15666"/>
                  </a:lnTo>
                  <a:lnTo>
                    <a:pt x="31594" y="16236"/>
                  </a:lnTo>
                  <a:lnTo>
                    <a:pt x="31682" y="16236"/>
                  </a:lnTo>
                  <a:lnTo>
                    <a:pt x="33437" y="16017"/>
                  </a:lnTo>
                  <a:lnTo>
                    <a:pt x="33481" y="16017"/>
                  </a:lnTo>
                  <a:lnTo>
                    <a:pt x="35061" y="15622"/>
                  </a:lnTo>
                  <a:lnTo>
                    <a:pt x="36377" y="14963"/>
                  </a:lnTo>
                  <a:lnTo>
                    <a:pt x="36465" y="14876"/>
                  </a:lnTo>
                  <a:lnTo>
                    <a:pt x="36904" y="13779"/>
                  </a:lnTo>
                  <a:lnTo>
                    <a:pt x="36948" y="13691"/>
                  </a:lnTo>
                  <a:lnTo>
                    <a:pt x="36684" y="12506"/>
                  </a:lnTo>
                  <a:lnTo>
                    <a:pt x="36641" y="9040"/>
                  </a:lnTo>
                  <a:lnTo>
                    <a:pt x="36772" y="4608"/>
                  </a:lnTo>
                  <a:lnTo>
                    <a:pt x="36816" y="2370"/>
                  </a:lnTo>
                  <a:lnTo>
                    <a:pt x="37255" y="220"/>
                  </a:lnTo>
                  <a:lnTo>
                    <a:pt x="37255" y="132"/>
                  </a:lnTo>
                  <a:lnTo>
                    <a:pt x="37255" y="88"/>
                  </a:lnTo>
                  <a:lnTo>
                    <a:pt x="37211" y="44"/>
                  </a:lnTo>
                  <a:lnTo>
                    <a:pt x="3712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47"/>
            <p:cNvSpPr/>
            <p:nvPr/>
          </p:nvSpPr>
          <p:spPr>
            <a:xfrm>
              <a:off x="6895875" y="1781875"/>
              <a:ext cx="345600" cy="2234625"/>
            </a:xfrm>
            <a:custGeom>
              <a:avLst/>
              <a:gdLst/>
              <a:ahLst/>
              <a:cxnLst/>
              <a:rect l="l" t="t" r="r" b="b"/>
              <a:pathLst>
                <a:path w="13824" h="89385" extrusionOk="0">
                  <a:moveTo>
                    <a:pt x="8426" y="0"/>
                  </a:moveTo>
                  <a:lnTo>
                    <a:pt x="8382" y="44"/>
                  </a:lnTo>
                  <a:lnTo>
                    <a:pt x="8294" y="44"/>
                  </a:lnTo>
                  <a:lnTo>
                    <a:pt x="8250" y="132"/>
                  </a:lnTo>
                  <a:lnTo>
                    <a:pt x="8250" y="176"/>
                  </a:lnTo>
                  <a:lnTo>
                    <a:pt x="8250" y="264"/>
                  </a:lnTo>
                  <a:lnTo>
                    <a:pt x="8294" y="308"/>
                  </a:lnTo>
                  <a:lnTo>
                    <a:pt x="9962" y="2414"/>
                  </a:lnTo>
                  <a:lnTo>
                    <a:pt x="9962" y="2458"/>
                  </a:lnTo>
                  <a:lnTo>
                    <a:pt x="11190" y="3511"/>
                  </a:lnTo>
                  <a:lnTo>
                    <a:pt x="11278" y="3555"/>
                  </a:lnTo>
                  <a:lnTo>
                    <a:pt x="12814" y="4037"/>
                  </a:lnTo>
                  <a:lnTo>
                    <a:pt x="13165" y="4388"/>
                  </a:lnTo>
                  <a:lnTo>
                    <a:pt x="13341" y="5003"/>
                  </a:lnTo>
                  <a:lnTo>
                    <a:pt x="13472" y="6495"/>
                  </a:lnTo>
                  <a:lnTo>
                    <a:pt x="13341" y="7504"/>
                  </a:lnTo>
                  <a:lnTo>
                    <a:pt x="12726" y="9347"/>
                  </a:lnTo>
                  <a:lnTo>
                    <a:pt x="12068" y="12067"/>
                  </a:lnTo>
                  <a:lnTo>
                    <a:pt x="11629" y="14656"/>
                  </a:lnTo>
                  <a:lnTo>
                    <a:pt x="11629" y="14700"/>
                  </a:lnTo>
                  <a:lnTo>
                    <a:pt x="11498" y="17114"/>
                  </a:lnTo>
                  <a:lnTo>
                    <a:pt x="11454" y="19703"/>
                  </a:lnTo>
                  <a:lnTo>
                    <a:pt x="11103" y="24573"/>
                  </a:lnTo>
                  <a:lnTo>
                    <a:pt x="11103" y="24617"/>
                  </a:lnTo>
                  <a:lnTo>
                    <a:pt x="11322" y="26460"/>
                  </a:lnTo>
                  <a:lnTo>
                    <a:pt x="12112" y="29620"/>
                  </a:lnTo>
                  <a:lnTo>
                    <a:pt x="12858" y="32691"/>
                  </a:lnTo>
                  <a:lnTo>
                    <a:pt x="12770" y="33525"/>
                  </a:lnTo>
                  <a:lnTo>
                    <a:pt x="11805" y="35675"/>
                  </a:lnTo>
                  <a:lnTo>
                    <a:pt x="10664" y="38527"/>
                  </a:lnTo>
                  <a:lnTo>
                    <a:pt x="10664" y="38571"/>
                  </a:lnTo>
                  <a:lnTo>
                    <a:pt x="10269" y="40546"/>
                  </a:lnTo>
                  <a:lnTo>
                    <a:pt x="10269" y="40590"/>
                  </a:lnTo>
                  <a:lnTo>
                    <a:pt x="10181" y="42740"/>
                  </a:lnTo>
                  <a:lnTo>
                    <a:pt x="10050" y="47654"/>
                  </a:lnTo>
                  <a:lnTo>
                    <a:pt x="10181" y="49761"/>
                  </a:lnTo>
                  <a:lnTo>
                    <a:pt x="10181" y="49805"/>
                  </a:lnTo>
                  <a:lnTo>
                    <a:pt x="10664" y="52174"/>
                  </a:lnTo>
                  <a:lnTo>
                    <a:pt x="12375" y="58537"/>
                  </a:lnTo>
                  <a:lnTo>
                    <a:pt x="12331" y="58932"/>
                  </a:lnTo>
                  <a:lnTo>
                    <a:pt x="11498" y="60204"/>
                  </a:lnTo>
                  <a:lnTo>
                    <a:pt x="10269" y="62135"/>
                  </a:lnTo>
                  <a:lnTo>
                    <a:pt x="10225" y="62179"/>
                  </a:lnTo>
                  <a:lnTo>
                    <a:pt x="9742" y="63671"/>
                  </a:lnTo>
                  <a:lnTo>
                    <a:pt x="9699" y="63715"/>
                  </a:lnTo>
                  <a:lnTo>
                    <a:pt x="9347" y="67664"/>
                  </a:lnTo>
                  <a:lnTo>
                    <a:pt x="9347" y="67708"/>
                  </a:lnTo>
                  <a:lnTo>
                    <a:pt x="9479" y="68278"/>
                  </a:lnTo>
                  <a:lnTo>
                    <a:pt x="10576" y="70648"/>
                  </a:lnTo>
                  <a:lnTo>
                    <a:pt x="12639" y="74948"/>
                  </a:lnTo>
                  <a:lnTo>
                    <a:pt x="12287" y="75957"/>
                  </a:lnTo>
                  <a:lnTo>
                    <a:pt x="10401" y="77186"/>
                  </a:lnTo>
                  <a:lnTo>
                    <a:pt x="8558" y="78546"/>
                  </a:lnTo>
                  <a:lnTo>
                    <a:pt x="6276" y="80477"/>
                  </a:lnTo>
                  <a:lnTo>
                    <a:pt x="5969" y="80521"/>
                  </a:lnTo>
                  <a:lnTo>
                    <a:pt x="5881" y="80565"/>
                  </a:lnTo>
                  <a:lnTo>
                    <a:pt x="3643" y="82715"/>
                  </a:lnTo>
                  <a:lnTo>
                    <a:pt x="2327" y="84163"/>
                  </a:lnTo>
                  <a:lnTo>
                    <a:pt x="2283" y="84207"/>
                  </a:lnTo>
                  <a:lnTo>
                    <a:pt x="1405" y="86313"/>
                  </a:lnTo>
                  <a:lnTo>
                    <a:pt x="45" y="89165"/>
                  </a:lnTo>
                  <a:lnTo>
                    <a:pt x="1" y="89209"/>
                  </a:lnTo>
                  <a:lnTo>
                    <a:pt x="45" y="89297"/>
                  </a:lnTo>
                  <a:lnTo>
                    <a:pt x="45" y="89341"/>
                  </a:lnTo>
                  <a:lnTo>
                    <a:pt x="133" y="89385"/>
                  </a:lnTo>
                  <a:lnTo>
                    <a:pt x="308" y="89385"/>
                  </a:lnTo>
                  <a:lnTo>
                    <a:pt x="352" y="89297"/>
                  </a:lnTo>
                  <a:lnTo>
                    <a:pt x="1712" y="86445"/>
                  </a:lnTo>
                  <a:lnTo>
                    <a:pt x="2590" y="84382"/>
                  </a:lnTo>
                  <a:lnTo>
                    <a:pt x="3906" y="82978"/>
                  </a:lnTo>
                  <a:lnTo>
                    <a:pt x="6056" y="80828"/>
                  </a:lnTo>
                  <a:lnTo>
                    <a:pt x="6364" y="80784"/>
                  </a:lnTo>
                  <a:lnTo>
                    <a:pt x="6451" y="80740"/>
                  </a:lnTo>
                  <a:lnTo>
                    <a:pt x="8777" y="78853"/>
                  </a:lnTo>
                  <a:lnTo>
                    <a:pt x="10620" y="77493"/>
                  </a:lnTo>
                  <a:lnTo>
                    <a:pt x="12551" y="76220"/>
                  </a:lnTo>
                  <a:lnTo>
                    <a:pt x="12639" y="76133"/>
                  </a:lnTo>
                  <a:lnTo>
                    <a:pt x="12990" y="74992"/>
                  </a:lnTo>
                  <a:lnTo>
                    <a:pt x="12990" y="74860"/>
                  </a:lnTo>
                  <a:lnTo>
                    <a:pt x="10883" y="70472"/>
                  </a:lnTo>
                  <a:lnTo>
                    <a:pt x="9830" y="68146"/>
                  </a:lnTo>
                  <a:lnTo>
                    <a:pt x="9699" y="67664"/>
                  </a:lnTo>
                  <a:lnTo>
                    <a:pt x="10050" y="63758"/>
                  </a:lnTo>
                  <a:lnTo>
                    <a:pt x="10576" y="62310"/>
                  </a:lnTo>
                  <a:lnTo>
                    <a:pt x="11761" y="60424"/>
                  </a:lnTo>
                  <a:lnTo>
                    <a:pt x="12639" y="59063"/>
                  </a:lnTo>
                  <a:lnTo>
                    <a:pt x="12682" y="59019"/>
                  </a:lnTo>
                  <a:lnTo>
                    <a:pt x="12726" y="58537"/>
                  </a:lnTo>
                  <a:lnTo>
                    <a:pt x="12726" y="58449"/>
                  </a:lnTo>
                  <a:lnTo>
                    <a:pt x="11761" y="54982"/>
                  </a:lnTo>
                  <a:lnTo>
                    <a:pt x="11015" y="52086"/>
                  </a:lnTo>
                  <a:lnTo>
                    <a:pt x="10532" y="49761"/>
                  </a:lnTo>
                  <a:lnTo>
                    <a:pt x="10401" y="47654"/>
                  </a:lnTo>
                  <a:lnTo>
                    <a:pt x="10532" y="42740"/>
                  </a:lnTo>
                  <a:lnTo>
                    <a:pt x="10620" y="40634"/>
                  </a:lnTo>
                  <a:lnTo>
                    <a:pt x="11015" y="38659"/>
                  </a:lnTo>
                  <a:lnTo>
                    <a:pt x="12112" y="35807"/>
                  </a:lnTo>
                  <a:lnTo>
                    <a:pt x="13077" y="33657"/>
                  </a:lnTo>
                  <a:lnTo>
                    <a:pt x="13077" y="33613"/>
                  </a:lnTo>
                  <a:lnTo>
                    <a:pt x="13209" y="32691"/>
                  </a:lnTo>
                  <a:lnTo>
                    <a:pt x="13209" y="32603"/>
                  </a:lnTo>
                  <a:lnTo>
                    <a:pt x="12463" y="29532"/>
                  </a:lnTo>
                  <a:lnTo>
                    <a:pt x="11673" y="26416"/>
                  </a:lnTo>
                  <a:lnTo>
                    <a:pt x="11454" y="24617"/>
                  </a:lnTo>
                  <a:lnTo>
                    <a:pt x="11805" y="19746"/>
                  </a:lnTo>
                  <a:lnTo>
                    <a:pt x="11849" y="17114"/>
                  </a:lnTo>
                  <a:lnTo>
                    <a:pt x="11980" y="14744"/>
                  </a:lnTo>
                  <a:lnTo>
                    <a:pt x="12419" y="12155"/>
                  </a:lnTo>
                  <a:lnTo>
                    <a:pt x="13077" y="9435"/>
                  </a:lnTo>
                  <a:lnTo>
                    <a:pt x="13648" y="7592"/>
                  </a:lnTo>
                  <a:lnTo>
                    <a:pt x="13823" y="6539"/>
                  </a:lnTo>
                  <a:lnTo>
                    <a:pt x="13823" y="6495"/>
                  </a:lnTo>
                  <a:lnTo>
                    <a:pt x="13692" y="4959"/>
                  </a:lnTo>
                  <a:lnTo>
                    <a:pt x="13692" y="4915"/>
                  </a:lnTo>
                  <a:lnTo>
                    <a:pt x="13472" y="4213"/>
                  </a:lnTo>
                  <a:lnTo>
                    <a:pt x="13428" y="4169"/>
                  </a:lnTo>
                  <a:lnTo>
                    <a:pt x="13033" y="3774"/>
                  </a:lnTo>
                  <a:lnTo>
                    <a:pt x="12946" y="3730"/>
                  </a:lnTo>
                  <a:lnTo>
                    <a:pt x="11410" y="3204"/>
                  </a:lnTo>
                  <a:lnTo>
                    <a:pt x="10225" y="2194"/>
                  </a:lnTo>
                  <a:lnTo>
                    <a:pt x="8558" y="88"/>
                  </a:lnTo>
                  <a:lnTo>
                    <a:pt x="8514" y="44"/>
                  </a:lnTo>
                  <a:lnTo>
                    <a:pt x="842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47"/>
            <p:cNvSpPr/>
            <p:nvPr/>
          </p:nvSpPr>
          <p:spPr>
            <a:xfrm>
              <a:off x="6471350" y="3612775"/>
              <a:ext cx="385075" cy="336800"/>
            </a:xfrm>
            <a:custGeom>
              <a:avLst/>
              <a:gdLst/>
              <a:ahLst/>
              <a:cxnLst/>
              <a:rect l="l" t="t" r="r" b="b"/>
              <a:pathLst>
                <a:path w="15403" h="13472" extrusionOk="0">
                  <a:moveTo>
                    <a:pt x="7197" y="1"/>
                  </a:moveTo>
                  <a:lnTo>
                    <a:pt x="2677" y="439"/>
                  </a:lnTo>
                  <a:lnTo>
                    <a:pt x="176" y="527"/>
                  </a:lnTo>
                  <a:lnTo>
                    <a:pt x="132" y="527"/>
                  </a:lnTo>
                  <a:lnTo>
                    <a:pt x="44" y="571"/>
                  </a:lnTo>
                  <a:lnTo>
                    <a:pt x="0" y="615"/>
                  </a:lnTo>
                  <a:lnTo>
                    <a:pt x="0" y="703"/>
                  </a:lnTo>
                  <a:lnTo>
                    <a:pt x="44" y="747"/>
                  </a:lnTo>
                  <a:lnTo>
                    <a:pt x="44" y="790"/>
                  </a:lnTo>
                  <a:lnTo>
                    <a:pt x="132" y="834"/>
                  </a:lnTo>
                  <a:lnTo>
                    <a:pt x="176" y="878"/>
                  </a:lnTo>
                  <a:lnTo>
                    <a:pt x="2721" y="790"/>
                  </a:lnTo>
                  <a:lnTo>
                    <a:pt x="7197" y="352"/>
                  </a:lnTo>
                  <a:lnTo>
                    <a:pt x="7548" y="615"/>
                  </a:lnTo>
                  <a:lnTo>
                    <a:pt x="8469" y="1449"/>
                  </a:lnTo>
                  <a:lnTo>
                    <a:pt x="10005" y="2941"/>
                  </a:lnTo>
                  <a:lnTo>
                    <a:pt x="11804" y="4740"/>
                  </a:lnTo>
                  <a:lnTo>
                    <a:pt x="14525" y="7899"/>
                  </a:lnTo>
                  <a:lnTo>
                    <a:pt x="15051" y="9128"/>
                  </a:lnTo>
                  <a:lnTo>
                    <a:pt x="14963" y="10576"/>
                  </a:lnTo>
                  <a:lnTo>
                    <a:pt x="14042" y="13252"/>
                  </a:lnTo>
                  <a:lnTo>
                    <a:pt x="13998" y="13296"/>
                  </a:lnTo>
                  <a:lnTo>
                    <a:pt x="14042" y="13384"/>
                  </a:lnTo>
                  <a:lnTo>
                    <a:pt x="14086" y="13428"/>
                  </a:lnTo>
                  <a:lnTo>
                    <a:pt x="14130" y="13472"/>
                  </a:lnTo>
                  <a:lnTo>
                    <a:pt x="14174" y="13472"/>
                  </a:lnTo>
                  <a:lnTo>
                    <a:pt x="14305" y="13428"/>
                  </a:lnTo>
                  <a:lnTo>
                    <a:pt x="14349" y="13340"/>
                  </a:lnTo>
                  <a:lnTo>
                    <a:pt x="15271" y="10664"/>
                  </a:lnTo>
                  <a:lnTo>
                    <a:pt x="15314" y="10620"/>
                  </a:lnTo>
                  <a:lnTo>
                    <a:pt x="15402" y="9084"/>
                  </a:lnTo>
                  <a:lnTo>
                    <a:pt x="15402" y="9040"/>
                  </a:lnTo>
                  <a:lnTo>
                    <a:pt x="14832" y="7724"/>
                  </a:lnTo>
                  <a:lnTo>
                    <a:pt x="14788" y="7680"/>
                  </a:lnTo>
                  <a:lnTo>
                    <a:pt x="12067" y="4520"/>
                  </a:lnTo>
                  <a:lnTo>
                    <a:pt x="10268" y="2677"/>
                  </a:lnTo>
                  <a:lnTo>
                    <a:pt x="8689" y="1185"/>
                  </a:lnTo>
                  <a:lnTo>
                    <a:pt x="7811" y="352"/>
                  </a:lnTo>
                  <a:lnTo>
                    <a:pt x="7767" y="308"/>
                  </a:lnTo>
                  <a:lnTo>
                    <a:pt x="732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47"/>
            <p:cNvSpPr/>
            <p:nvPr/>
          </p:nvSpPr>
          <p:spPr>
            <a:xfrm>
              <a:off x="6507550" y="3657750"/>
              <a:ext cx="242450" cy="218325"/>
            </a:xfrm>
            <a:custGeom>
              <a:avLst/>
              <a:gdLst/>
              <a:ahLst/>
              <a:cxnLst/>
              <a:rect l="l" t="t" r="r" b="b"/>
              <a:pathLst>
                <a:path w="9698" h="8733" extrusionOk="0">
                  <a:moveTo>
                    <a:pt x="1624" y="1"/>
                  </a:moveTo>
                  <a:lnTo>
                    <a:pt x="176" y="45"/>
                  </a:lnTo>
                  <a:lnTo>
                    <a:pt x="132" y="45"/>
                  </a:lnTo>
                  <a:lnTo>
                    <a:pt x="44" y="88"/>
                  </a:lnTo>
                  <a:lnTo>
                    <a:pt x="44" y="132"/>
                  </a:lnTo>
                  <a:lnTo>
                    <a:pt x="0" y="220"/>
                  </a:lnTo>
                  <a:lnTo>
                    <a:pt x="44" y="264"/>
                  </a:lnTo>
                  <a:lnTo>
                    <a:pt x="44" y="308"/>
                  </a:lnTo>
                  <a:lnTo>
                    <a:pt x="176" y="396"/>
                  </a:lnTo>
                  <a:lnTo>
                    <a:pt x="1624" y="352"/>
                  </a:lnTo>
                  <a:lnTo>
                    <a:pt x="3555" y="483"/>
                  </a:lnTo>
                  <a:lnTo>
                    <a:pt x="4301" y="747"/>
                  </a:lnTo>
                  <a:lnTo>
                    <a:pt x="5529" y="1844"/>
                  </a:lnTo>
                  <a:lnTo>
                    <a:pt x="7504" y="3994"/>
                  </a:lnTo>
                  <a:lnTo>
                    <a:pt x="8425" y="5266"/>
                  </a:lnTo>
                  <a:lnTo>
                    <a:pt x="9127" y="6627"/>
                  </a:lnTo>
                  <a:lnTo>
                    <a:pt x="9347" y="8075"/>
                  </a:lnTo>
                  <a:lnTo>
                    <a:pt x="9259" y="8513"/>
                  </a:lnTo>
                  <a:lnTo>
                    <a:pt x="9259" y="8601"/>
                  </a:lnTo>
                  <a:lnTo>
                    <a:pt x="9303" y="8645"/>
                  </a:lnTo>
                  <a:lnTo>
                    <a:pt x="9347" y="8689"/>
                  </a:lnTo>
                  <a:lnTo>
                    <a:pt x="9435" y="8733"/>
                  </a:lnTo>
                  <a:lnTo>
                    <a:pt x="9566" y="8689"/>
                  </a:lnTo>
                  <a:lnTo>
                    <a:pt x="9610" y="8557"/>
                  </a:lnTo>
                  <a:lnTo>
                    <a:pt x="9698" y="8119"/>
                  </a:lnTo>
                  <a:lnTo>
                    <a:pt x="9698" y="8075"/>
                  </a:lnTo>
                  <a:lnTo>
                    <a:pt x="9435" y="6539"/>
                  </a:lnTo>
                  <a:lnTo>
                    <a:pt x="9435" y="6495"/>
                  </a:lnTo>
                  <a:lnTo>
                    <a:pt x="8732" y="5091"/>
                  </a:lnTo>
                  <a:lnTo>
                    <a:pt x="8689" y="5047"/>
                  </a:lnTo>
                  <a:lnTo>
                    <a:pt x="7767" y="3774"/>
                  </a:lnTo>
                  <a:lnTo>
                    <a:pt x="5749" y="1580"/>
                  </a:lnTo>
                  <a:lnTo>
                    <a:pt x="4520" y="440"/>
                  </a:lnTo>
                  <a:lnTo>
                    <a:pt x="4432" y="396"/>
                  </a:lnTo>
                  <a:lnTo>
                    <a:pt x="3642" y="132"/>
                  </a:lnTo>
                  <a:lnTo>
                    <a:pt x="3598" y="132"/>
                  </a:lnTo>
                  <a:lnTo>
                    <a:pt x="162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47"/>
            <p:cNvSpPr/>
            <p:nvPr/>
          </p:nvSpPr>
          <p:spPr>
            <a:xfrm>
              <a:off x="6151025" y="1762125"/>
              <a:ext cx="1018050" cy="1584100"/>
            </a:xfrm>
            <a:custGeom>
              <a:avLst/>
              <a:gdLst/>
              <a:ahLst/>
              <a:cxnLst/>
              <a:rect l="l" t="t" r="r" b="b"/>
              <a:pathLst>
                <a:path w="40722" h="63364" extrusionOk="0">
                  <a:moveTo>
                    <a:pt x="34666" y="1"/>
                  </a:moveTo>
                  <a:lnTo>
                    <a:pt x="34622" y="44"/>
                  </a:lnTo>
                  <a:lnTo>
                    <a:pt x="34578" y="88"/>
                  </a:lnTo>
                  <a:lnTo>
                    <a:pt x="34534" y="176"/>
                  </a:lnTo>
                  <a:lnTo>
                    <a:pt x="34534" y="220"/>
                  </a:lnTo>
                  <a:lnTo>
                    <a:pt x="34578" y="308"/>
                  </a:lnTo>
                  <a:lnTo>
                    <a:pt x="36596" y="3116"/>
                  </a:lnTo>
                  <a:lnTo>
                    <a:pt x="37825" y="4959"/>
                  </a:lnTo>
                  <a:lnTo>
                    <a:pt x="38790" y="6758"/>
                  </a:lnTo>
                  <a:lnTo>
                    <a:pt x="39229" y="8074"/>
                  </a:lnTo>
                  <a:lnTo>
                    <a:pt x="39098" y="10268"/>
                  </a:lnTo>
                  <a:lnTo>
                    <a:pt x="39098" y="10312"/>
                  </a:lnTo>
                  <a:lnTo>
                    <a:pt x="39536" y="12594"/>
                  </a:lnTo>
                  <a:lnTo>
                    <a:pt x="39493" y="13779"/>
                  </a:lnTo>
                  <a:lnTo>
                    <a:pt x="39229" y="15929"/>
                  </a:lnTo>
                  <a:lnTo>
                    <a:pt x="39317" y="20273"/>
                  </a:lnTo>
                  <a:lnTo>
                    <a:pt x="39141" y="22555"/>
                  </a:lnTo>
                  <a:lnTo>
                    <a:pt x="38966" y="25319"/>
                  </a:lnTo>
                  <a:lnTo>
                    <a:pt x="38966" y="25363"/>
                  </a:lnTo>
                  <a:lnTo>
                    <a:pt x="39141" y="27162"/>
                  </a:lnTo>
                  <a:lnTo>
                    <a:pt x="39800" y="29971"/>
                  </a:lnTo>
                  <a:lnTo>
                    <a:pt x="40370" y="32472"/>
                  </a:lnTo>
                  <a:lnTo>
                    <a:pt x="40239" y="33964"/>
                  </a:lnTo>
                  <a:lnTo>
                    <a:pt x="39756" y="35895"/>
                  </a:lnTo>
                  <a:lnTo>
                    <a:pt x="38264" y="39844"/>
                  </a:lnTo>
                  <a:lnTo>
                    <a:pt x="37957" y="41248"/>
                  </a:lnTo>
                  <a:lnTo>
                    <a:pt x="37299" y="42740"/>
                  </a:lnTo>
                  <a:lnTo>
                    <a:pt x="35368" y="45812"/>
                  </a:lnTo>
                  <a:lnTo>
                    <a:pt x="33788" y="47172"/>
                  </a:lnTo>
                  <a:lnTo>
                    <a:pt x="31770" y="48883"/>
                  </a:lnTo>
                  <a:lnTo>
                    <a:pt x="30848" y="48883"/>
                  </a:lnTo>
                  <a:lnTo>
                    <a:pt x="28786" y="48400"/>
                  </a:lnTo>
                  <a:lnTo>
                    <a:pt x="28654" y="48444"/>
                  </a:lnTo>
                  <a:lnTo>
                    <a:pt x="26153" y="49717"/>
                  </a:lnTo>
                  <a:lnTo>
                    <a:pt x="23520" y="50946"/>
                  </a:lnTo>
                  <a:lnTo>
                    <a:pt x="20492" y="52306"/>
                  </a:lnTo>
                  <a:lnTo>
                    <a:pt x="14612" y="54895"/>
                  </a:lnTo>
                  <a:lnTo>
                    <a:pt x="10488" y="56343"/>
                  </a:lnTo>
                  <a:lnTo>
                    <a:pt x="10444" y="56343"/>
                  </a:lnTo>
                  <a:lnTo>
                    <a:pt x="7942" y="57615"/>
                  </a:lnTo>
                  <a:lnTo>
                    <a:pt x="5836" y="58888"/>
                  </a:lnTo>
                  <a:lnTo>
                    <a:pt x="2545" y="61257"/>
                  </a:lnTo>
                  <a:lnTo>
                    <a:pt x="44" y="63013"/>
                  </a:lnTo>
                  <a:lnTo>
                    <a:pt x="0" y="63100"/>
                  </a:lnTo>
                  <a:lnTo>
                    <a:pt x="0" y="63144"/>
                  </a:lnTo>
                  <a:lnTo>
                    <a:pt x="0" y="63188"/>
                  </a:lnTo>
                  <a:lnTo>
                    <a:pt x="0" y="63276"/>
                  </a:lnTo>
                  <a:lnTo>
                    <a:pt x="88" y="63320"/>
                  </a:lnTo>
                  <a:lnTo>
                    <a:pt x="176" y="63364"/>
                  </a:lnTo>
                  <a:lnTo>
                    <a:pt x="263" y="63320"/>
                  </a:lnTo>
                  <a:lnTo>
                    <a:pt x="2765" y="61565"/>
                  </a:lnTo>
                  <a:lnTo>
                    <a:pt x="6012" y="59151"/>
                  </a:lnTo>
                  <a:lnTo>
                    <a:pt x="8118" y="57923"/>
                  </a:lnTo>
                  <a:lnTo>
                    <a:pt x="10619" y="56650"/>
                  </a:lnTo>
                  <a:lnTo>
                    <a:pt x="14744" y="55202"/>
                  </a:lnTo>
                  <a:lnTo>
                    <a:pt x="20624" y="52613"/>
                  </a:lnTo>
                  <a:lnTo>
                    <a:pt x="23696" y="51253"/>
                  </a:lnTo>
                  <a:lnTo>
                    <a:pt x="26284" y="50024"/>
                  </a:lnTo>
                  <a:lnTo>
                    <a:pt x="28786" y="48752"/>
                  </a:lnTo>
                  <a:lnTo>
                    <a:pt x="30804" y="49234"/>
                  </a:lnTo>
                  <a:lnTo>
                    <a:pt x="31857" y="49234"/>
                  </a:lnTo>
                  <a:lnTo>
                    <a:pt x="31945" y="49190"/>
                  </a:lnTo>
                  <a:lnTo>
                    <a:pt x="34007" y="47435"/>
                  </a:lnTo>
                  <a:lnTo>
                    <a:pt x="35587" y="46031"/>
                  </a:lnTo>
                  <a:lnTo>
                    <a:pt x="35631" y="46031"/>
                  </a:lnTo>
                  <a:lnTo>
                    <a:pt x="37562" y="42915"/>
                  </a:lnTo>
                  <a:lnTo>
                    <a:pt x="37606" y="42915"/>
                  </a:lnTo>
                  <a:lnTo>
                    <a:pt x="38264" y="41380"/>
                  </a:lnTo>
                  <a:lnTo>
                    <a:pt x="38264" y="41336"/>
                  </a:lnTo>
                  <a:lnTo>
                    <a:pt x="38615" y="39932"/>
                  </a:lnTo>
                  <a:lnTo>
                    <a:pt x="40063" y="36026"/>
                  </a:lnTo>
                  <a:lnTo>
                    <a:pt x="40063" y="35982"/>
                  </a:lnTo>
                  <a:lnTo>
                    <a:pt x="40546" y="34052"/>
                  </a:lnTo>
                  <a:lnTo>
                    <a:pt x="40590" y="34008"/>
                  </a:lnTo>
                  <a:lnTo>
                    <a:pt x="40721" y="32472"/>
                  </a:lnTo>
                  <a:lnTo>
                    <a:pt x="40721" y="32428"/>
                  </a:lnTo>
                  <a:lnTo>
                    <a:pt x="40151" y="29927"/>
                  </a:lnTo>
                  <a:lnTo>
                    <a:pt x="39493" y="27119"/>
                  </a:lnTo>
                  <a:lnTo>
                    <a:pt x="39317" y="25319"/>
                  </a:lnTo>
                  <a:lnTo>
                    <a:pt x="39493" y="22555"/>
                  </a:lnTo>
                  <a:lnTo>
                    <a:pt x="39668" y="20273"/>
                  </a:lnTo>
                  <a:lnTo>
                    <a:pt x="39580" y="15929"/>
                  </a:lnTo>
                  <a:lnTo>
                    <a:pt x="39844" y="13823"/>
                  </a:lnTo>
                  <a:lnTo>
                    <a:pt x="39887" y="12594"/>
                  </a:lnTo>
                  <a:lnTo>
                    <a:pt x="39887" y="12550"/>
                  </a:lnTo>
                  <a:lnTo>
                    <a:pt x="39449" y="10268"/>
                  </a:lnTo>
                  <a:lnTo>
                    <a:pt x="39580" y="8031"/>
                  </a:lnTo>
                  <a:lnTo>
                    <a:pt x="39536" y="7987"/>
                  </a:lnTo>
                  <a:lnTo>
                    <a:pt x="39141" y="6626"/>
                  </a:lnTo>
                  <a:lnTo>
                    <a:pt x="39141" y="6583"/>
                  </a:lnTo>
                  <a:lnTo>
                    <a:pt x="38132" y="4783"/>
                  </a:lnTo>
                  <a:lnTo>
                    <a:pt x="36904" y="2897"/>
                  </a:lnTo>
                  <a:lnTo>
                    <a:pt x="34885" y="88"/>
                  </a:lnTo>
                  <a:lnTo>
                    <a:pt x="34797" y="44"/>
                  </a:lnTo>
                  <a:lnTo>
                    <a:pt x="3475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47"/>
            <p:cNvSpPr/>
            <p:nvPr/>
          </p:nvSpPr>
          <p:spPr>
            <a:xfrm>
              <a:off x="6010600" y="1752250"/>
              <a:ext cx="930300" cy="1467825"/>
            </a:xfrm>
            <a:custGeom>
              <a:avLst/>
              <a:gdLst/>
              <a:ahLst/>
              <a:cxnLst/>
              <a:rect l="l" t="t" r="r" b="b"/>
              <a:pathLst>
                <a:path w="37212" h="58713" extrusionOk="0">
                  <a:moveTo>
                    <a:pt x="35368" y="1"/>
                  </a:moveTo>
                  <a:lnTo>
                    <a:pt x="35324" y="44"/>
                  </a:lnTo>
                  <a:lnTo>
                    <a:pt x="35280" y="88"/>
                  </a:lnTo>
                  <a:lnTo>
                    <a:pt x="35236" y="132"/>
                  </a:lnTo>
                  <a:lnTo>
                    <a:pt x="35236" y="220"/>
                  </a:lnTo>
                  <a:lnTo>
                    <a:pt x="35280" y="264"/>
                  </a:lnTo>
                  <a:lnTo>
                    <a:pt x="36465" y="1931"/>
                  </a:lnTo>
                  <a:lnTo>
                    <a:pt x="36728" y="2853"/>
                  </a:lnTo>
                  <a:lnTo>
                    <a:pt x="36860" y="5968"/>
                  </a:lnTo>
                  <a:lnTo>
                    <a:pt x="36641" y="7021"/>
                  </a:lnTo>
                  <a:lnTo>
                    <a:pt x="35368" y="10400"/>
                  </a:lnTo>
                  <a:lnTo>
                    <a:pt x="33832" y="15227"/>
                  </a:lnTo>
                  <a:lnTo>
                    <a:pt x="31243" y="20186"/>
                  </a:lnTo>
                  <a:lnTo>
                    <a:pt x="30234" y="22467"/>
                  </a:lnTo>
                  <a:lnTo>
                    <a:pt x="28654" y="25276"/>
                  </a:lnTo>
                  <a:lnTo>
                    <a:pt x="26460" y="28611"/>
                  </a:lnTo>
                  <a:lnTo>
                    <a:pt x="26460" y="28654"/>
                  </a:lnTo>
                  <a:lnTo>
                    <a:pt x="26197" y="29620"/>
                  </a:lnTo>
                  <a:lnTo>
                    <a:pt x="26197" y="29664"/>
                  </a:lnTo>
                  <a:lnTo>
                    <a:pt x="26065" y="31068"/>
                  </a:lnTo>
                  <a:lnTo>
                    <a:pt x="26504" y="35105"/>
                  </a:lnTo>
                  <a:lnTo>
                    <a:pt x="26943" y="38747"/>
                  </a:lnTo>
                  <a:lnTo>
                    <a:pt x="26724" y="39230"/>
                  </a:lnTo>
                  <a:lnTo>
                    <a:pt x="26241" y="39756"/>
                  </a:lnTo>
                  <a:lnTo>
                    <a:pt x="24530" y="41029"/>
                  </a:lnTo>
                  <a:lnTo>
                    <a:pt x="22336" y="42389"/>
                  </a:lnTo>
                  <a:lnTo>
                    <a:pt x="20361" y="43705"/>
                  </a:lnTo>
                  <a:lnTo>
                    <a:pt x="17026" y="46514"/>
                  </a:lnTo>
                  <a:lnTo>
                    <a:pt x="15227" y="47655"/>
                  </a:lnTo>
                  <a:lnTo>
                    <a:pt x="15183" y="47698"/>
                  </a:lnTo>
                  <a:lnTo>
                    <a:pt x="12199" y="50638"/>
                  </a:lnTo>
                  <a:lnTo>
                    <a:pt x="10400" y="51692"/>
                  </a:lnTo>
                  <a:lnTo>
                    <a:pt x="7109" y="53140"/>
                  </a:lnTo>
                  <a:lnTo>
                    <a:pt x="7109" y="53184"/>
                  </a:lnTo>
                  <a:lnTo>
                    <a:pt x="5442" y="54368"/>
                  </a:lnTo>
                  <a:lnTo>
                    <a:pt x="3072" y="56124"/>
                  </a:lnTo>
                  <a:lnTo>
                    <a:pt x="88" y="58361"/>
                  </a:lnTo>
                  <a:lnTo>
                    <a:pt x="44" y="58449"/>
                  </a:lnTo>
                  <a:lnTo>
                    <a:pt x="0" y="58493"/>
                  </a:lnTo>
                  <a:lnTo>
                    <a:pt x="0" y="58581"/>
                  </a:lnTo>
                  <a:lnTo>
                    <a:pt x="44" y="58625"/>
                  </a:lnTo>
                  <a:lnTo>
                    <a:pt x="88" y="58669"/>
                  </a:lnTo>
                  <a:lnTo>
                    <a:pt x="176" y="58712"/>
                  </a:lnTo>
                  <a:lnTo>
                    <a:pt x="308" y="58669"/>
                  </a:lnTo>
                  <a:lnTo>
                    <a:pt x="3291" y="56431"/>
                  </a:lnTo>
                  <a:lnTo>
                    <a:pt x="5661" y="54632"/>
                  </a:lnTo>
                  <a:lnTo>
                    <a:pt x="7285" y="53491"/>
                  </a:lnTo>
                  <a:lnTo>
                    <a:pt x="10576" y="51999"/>
                  </a:lnTo>
                  <a:lnTo>
                    <a:pt x="12419" y="50946"/>
                  </a:lnTo>
                  <a:lnTo>
                    <a:pt x="12462" y="50902"/>
                  </a:lnTo>
                  <a:lnTo>
                    <a:pt x="15402" y="47962"/>
                  </a:lnTo>
                  <a:lnTo>
                    <a:pt x="17202" y="46777"/>
                  </a:lnTo>
                  <a:lnTo>
                    <a:pt x="17245" y="46777"/>
                  </a:lnTo>
                  <a:lnTo>
                    <a:pt x="20580" y="43969"/>
                  </a:lnTo>
                  <a:lnTo>
                    <a:pt x="22511" y="42652"/>
                  </a:lnTo>
                  <a:lnTo>
                    <a:pt x="24749" y="41292"/>
                  </a:lnTo>
                  <a:lnTo>
                    <a:pt x="26460" y="40019"/>
                  </a:lnTo>
                  <a:lnTo>
                    <a:pt x="26504" y="40019"/>
                  </a:lnTo>
                  <a:lnTo>
                    <a:pt x="27031" y="39449"/>
                  </a:lnTo>
                  <a:lnTo>
                    <a:pt x="27031" y="39405"/>
                  </a:lnTo>
                  <a:lnTo>
                    <a:pt x="27294" y="38835"/>
                  </a:lnTo>
                  <a:lnTo>
                    <a:pt x="27294" y="38747"/>
                  </a:lnTo>
                  <a:lnTo>
                    <a:pt x="26855" y="35061"/>
                  </a:lnTo>
                  <a:lnTo>
                    <a:pt x="26416" y="31068"/>
                  </a:lnTo>
                  <a:lnTo>
                    <a:pt x="26548" y="29708"/>
                  </a:lnTo>
                  <a:lnTo>
                    <a:pt x="26767" y="28786"/>
                  </a:lnTo>
                  <a:lnTo>
                    <a:pt x="28962" y="25451"/>
                  </a:lnTo>
                  <a:lnTo>
                    <a:pt x="30541" y="22599"/>
                  </a:lnTo>
                  <a:lnTo>
                    <a:pt x="30585" y="22599"/>
                  </a:lnTo>
                  <a:lnTo>
                    <a:pt x="31550" y="20361"/>
                  </a:lnTo>
                  <a:lnTo>
                    <a:pt x="34139" y="15403"/>
                  </a:lnTo>
                  <a:lnTo>
                    <a:pt x="34183" y="15359"/>
                  </a:lnTo>
                  <a:lnTo>
                    <a:pt x="35719" y="10488"/>
                  </a:lnTo>
                  <a:lnTo>
                    <a:pt x="36992" y="7153"/>
                  </a:lnTo>
                  <a:lnTo>
                    <a:pt x="36992" y="7109"/>
                  </a:lnTo>
                  <a:lnTo>
                    <a:pt x="37211" y="6012"/>
                  </a:lnTo>
                  <a:lnTo>
                    <a:pt x="37211" y="5968"/>
                  </a:lnTo>
                  <a:lnTo>
                    <a:pt x="37036" y="2853"/>
                  </a:lnTo>
                  <a:lnTo>
                    <a:pt x="37036" y="2809"/>
                  </a:lnTo>
                  <a:lnTo>
                    <a:pt x="36816" y="1800"/>
                  </a:lnTo>
                  <a:lnTo>
                    <a:pt x="36772" y="1756"/>
                  </a:lnTo>
                  <a:lnTo>
                    <a:pt x="35587" y="88"/>
                  </a:lnTo>
                  <a:lnTo>
                    <a:pt x="3550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47"/>
            <p:cNvSpPr/>
            <p:nvPr/>
          </p:nvSpPr>
          <p:spPr>
            <a:xfrm>
              <a:off x="5864700" y="1744575"/>
              <a:ext cx="948925" cy="1343850"/>
            </a:xfrm>
            <a:custGeom>
              <a:avLst/>
              <a:gdLst/>
              <a:ahLst/>
              <a:cxnLst/>
              <a:rect l="l" t="t" r="r" b="b"/>
              <a:pathLst>
                <a:path w="37957" h="53754" extrusionOk="0">
                  <a:moveTo>
                    <a:pt x="37430" y="0"/>
                  </a:moveTo>
                  <a:lnTo>
                    <a:pt x="37386" y="44"/>
                  </a:lnTo>
                  <a:lnTo>
                    <a:pt x="37343" y="132"/>
                  </a:lnTo>
                  <a:lnTo>
                    <a:pt x="37343" y="176"/>
                  </a:lnTo>
                  <a:lnTo>
                    <a:pt x="37606" y="1448"/>
                  </a:lnTo>
                  <a:lnTo>
                    <a:pt x="37518" y="2765"/>
                  </a:lnTo>
                  <a:lnTo>
                    <a:pt x="36202" y="6363"/>
                  </a:lnTo>
                  <a:lnTo>
                    <a:pt x="35719" y="8162"/>
                  </a:lnTo>
                  <a:lnTo>
                    <a:pt x="34578" y="12111"/>
                  </a:lnTo>
                  <a:lnTo>
                    <a:pt x="33613" y="14349"/>
                  </a:lnTo>
                  <a:lnTo>
                    <a:pt x="32647" y="16280"/>
                  </a:lnTo>
                  <a:lnTo>
                    <a:pt x="31594" y="18299"/>
                  </a:lnTo>
                  <a:lnTo>
                    <a:pt x="30409" y="20361"/>
                  </a:lnTo>
                  <a:lnTo>
                    <a:pt x="28654" y="23389"/>
                  </a:lnTo>
                  <a:lnTo>
                    <a:pt x="27294" y="25627"/>
                  </a:lnTo>
                  <a:lnTo>
                    <a:pt x="25846" y="27908"/>
                  </a:lnTo>
                  <a:lnTo>
                    <a:pt x="24705" y="29751"/>
                  </a:lnTo>
                  <a:lnTo>
                    <a:pt x="23038" y="31901"/>
                  </a:lnTo>
                  <a:lnTo>
                    <a:pt x="21107" y="34227"/>
                  </a:lnTo>
                  <a:lnTo>
                    <a:pt x="18211" y="36860"/>
                  </a:lnTo>
                  <a:lnTo>
                    <a:pt x="13164" y="40107"/>
                  </a:lnTo>
                  <a:lnTo>
                    <a:pt x="13121" y="40151"/>
                  </a:lnTo>
                  <a:lnTo>
                    <a:pt x="12418" y="41248"/>
                  </a:lnTo>
                  <a:lnTo>
                    <a:pt x="12375" y="41248"/>
                  </a:lnTo>
                  <a:lnTo>
                    <a:pt x="11190" y="43881"/>
                  </a:lnTo>
                  <a:lnTo>
                    <a:pt x="10093" y="46250"/>
                  </a:lnTo>
                  <a:lnTo>
                    <a:pt x="8162" y="47786"/>
                  </a:lnTo>
                  <a:lnTo>
                    <a:pt x="6275" y="49146"/>
                  </a:lnTo>
                  <a:lnTo>
                    <a:pt x="3906" y="50814"/>
                  </a:lnTo>
                  <a:lnTo>
                    <a:pt x="88" y="53447"/>
                  </a:lnTo>
                  <a:lnTo>
                    <a:pt x="44" y="53491"/>
                  </a:lnTo>
                  <a:lnTo>
                    <a:pt x="0" y="53578"/>
                  </a:lnTo>
                  <a:lnTo>
                    <a:pt x="0" y="53622"/>
                  </a:lnTo>
                  <a:lnTo>
                    <a:pt x="44" y="53710"/>
                  </a:lnTo>
                  <a:lnTo>
                    <a:pt x="88" y="53754"/>
                  </a:lnTo>
                  <a:lnTo>
                    <a:pt x="307" y="53754"/>
                  </a:lnTo>
                  <a:lnTo>
                    <a:pt x="4081" y="51121"/>
                  </a:lnTo>
                  <a:lnTo>
                    <a:pt x="6451" y="49410"/>
                  </a:lnTo>
                  <a:lnTo>
                    <a:pt x="8381" y="48049"/>
                  </a:lnTo>
                  <a:lnTo>
                    <a:pt x="10356" y="46514"/>
                  </a:lnTo>
                  <a:lnTo>
                    <a:pt x="10400" y="46426"/>
                  </a:lnTo>
                  <a:lnTo>
                    <a:pt x="11541" y="44056"/>
                  </a:lnTo>
                  <a:lnTo>
                    <a:pt x="12682" y="41423"/>
                  </a:lnTo>
                  <a:lnTo>
                    <a:pt x="13384" y="40370"/>
                  </a:lnTo>
                  <a:lnTo>
                    <a:pt x="18386" y="37167"/>
                  </a:lnTo>
                  <a:lnTo>
                    <a:pt x="18430" y="37123"/>
                  </a:lnTo>
                  <a:lnTo>
                    <a:pt x="21370" y="34490"/>
                  </a:lnTo>
                  <a:lnTo>
                    <a:pt x="23345" y="32121"/>
                  </a:lnTo>
                  <a:lnTo>
                    <a:pt x="24968" y="29971"/>
                  </a:lnTo>
                  <a:lnTo>
                    <a:pt x="25012" y="29971"/>
                  </a:lnTo>
                  <a:lnTo>
                    <a:pt x="26153" y="28084"/>
                  </a:lnTo>
                  <a:lnTo>
                    <a:pt x="27557" y="25802"/>
                  </a:lnTo>
                  <a:lnTo>
                    <a:pt x="28961" y="23564"/>
                  </a:lnTo>
                  <a:lnTo>
                    <a:pt x="30717" y="20536"/>
                  </a:lnTo>
                  <a:lnTo>
                    <a:pt x="31945" y="18474"/>
                  </a:lnTo>
                  <a:lnTo>
                    <a:pt x="32955" y="16456"/>
                  </a:lnTo>
                  <a:lnTo>
                    <a:pt x="33920" y="14481"/>
                  </a:lnTo>
                  <a:lnTo>
                    <a:pt x="34929" y="12243"/>
                  </a:lnTo>
                  <a:lnTo>
                    <a:pt x="36026" y="8250"/>
                  </a:lnTo>
                  <a:lnTo>
                    <a:pt x="36553" y="6451"/>
                  </a:lnTo>
                  <a:lnTo>
                    <a:pt x="37869" y="2853"/>
                  </a:lnTo>
                  <a:lnTo>
                    <a:pt x="37869" y="2809"/>
                  </a:lnTo>
                  <a:lnTo>
                    <a:pt x="37957" y="1448"/>
                  </a:lnTo>
                  <a:lnTo>
                    <a:pt x="37957" y="1405"/>
                  </a:lnTo>
                  <a:lnTo>
                    <a:pt x="37694" y="132"/>
                  </a:lnTo>
                  <a:lnTo>
                    <a:pt x="37694" y="44"/>
                  </a:lnTo>
                  <a:lnTo>
                    <a:pt x="3760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57;p47"/>
            <p:cNvSpPr/>
            <p:nvPr/>
          </p:nvSpPr>
          <p:spPr>
            <a:xfrm>
              <a:off x="5659550" y="1808200"/>
              <a:ext cx="1010375" cy="1094850"/>
            </a:xfrm>
            <a:custGeom>
              <a:avLst/>
              <a:gdLst/>
              <a:ahLst/>
              <a:cxnLst/>
              <a:rect l="l" t="t" r="r" b="b"/>
              <a:pathLst>
                <a:path w="40415" h="43794" extrusionOk="0">
                  <a:moveTo>
                    <a:pt x="40195" y="0"/>
                  </a:moveTo>
                  <a:lnTo>
                    <a:pt x="40107" y="44"/>
                  </a:lnTo>
                  <a:lnTo>
                    <a:pt x="40064" y="88"/>
                  </a:lnTo>
                  <a:lnTo>
                    <a:pt x="39098" y="2721"/>
                  </a:lnTo>
                  <a:lnTo>
                    <a:pt x="37957" y="5486"/>
                  </a:lnTo>
                  <a:lnTo>
                    <a:pt x="36992" y="8250"/>
                  </a:lnTo>
                  <a:lnTo>
                    <a:pt x="36465" y="9215"/>
                  </a:lnTo>
                  <a:lnTo>
                    <a:pt x="34886" y="12068"/>
                  </a:lnTo>
                  <a:lnTo>
                    <a:pt x="32735" y="15841"/>
                  </a:lnTo>
                  <a:lnTo>
                    <a:pt x="30103" y="20142"/>
                  </a:lnTo>
                  <a:lnTo>
                    <a:pt x="27207" y="24222"/>
                  </a:lnTo>
                  <a:lnTo>
                    <a:pt x="25890" y="25758"/>
                  </a:lnTo>
                  <a:lnTo>
                    <a:pt x="24091" y="27470"/>
                  </a:lnTo>
                  <a:lnTo>
                    <a:pt x="22248" y="29137"/>
                  </a:lnTo>
                  <a:lnTo>
                    <a:pt x="18606" y="31594"/>
                  </a:lnTo>
                  <a:lnTo>
                    <a:pt x="15008" y="33920"/>
                  </a:lnTo>
                  <a:lnTo>
                    <a:pt x="12945" y="35412"/>
                  </a:lnTo>
                  <a:lnTo>
                    <a:pt x="9172" y="37474"/>
                  </a:lnTo>
                  <a:lnTo>
                    <a:pt x="7021" y="38922"/>
                  </a:lnTo>
                  <a:lnTo>
                    <a:pt x="5178" y="40370"/>
                  </a:lnTo>
                  <a:lnTo>
                    <a:pt x="1449" y="42652"/>
                  </a:lnTo>
                  <a:lnTo>
                    <a:pt x="88" y="43486"/>
                  </a:lnTo>
                  <a:lnTo>
                    <a:pt x="44" y="43530"/>
                  </a:lnTo>
                  <a:lnTo>
                    <a:pt x="1" y="43574"/>
                  </a:lnTo>
                  <a:lnTo>
                    <a:pt x="1" y="43661"/>
                  </a:lnTo>
                  <a:lnTo>
                    <a:pt x="1" y="43705"/>
                  </a:lnTo>
                  <a:lnTo>
                    <a:pt x="88" y="43793"/>
                  </a:lnTo>
                  <a:lnTo>
                    <a:pt x="264" y="43793"/>
                  </a:lnTo>
                  <a:lnTo>
                    <a:pt x="1624" y="42959"/>
                  </a:lnTo>
                  <a:lnTo>
                    <a:pt x="5398" y="40678"/>
                  </a:lnTo>
                  <a:lnTo>
                    <a:pt x="5398" y="40634"/>
                  </a:lnTo>
                  <a:lnTo>
                    <a:pt x="7241" y="39229"/>
                  </a:lnTo>
                  <a:lnTo>
                    <a:pt x="9347" y="37781"/>
                  </a:lnTo>
                  <a:lnTo>
                    <a:pt x="13121" y="35719"/>
                  </a:lnTo>
                  <a:lnTo>
                    <a:pt x="15183" y="34227"/>
                  </a:lnTo>
                  <a:lnTo>
                    <a:pt x="18781" y="31901"/>
                  </a:lnTo>
                  <a:lnTo>
                    <a:pt x="22467" y="29400"/>
                  </a:lnTo>
                  <a:lnTo>
                    <a:pt x="24354" y="27733"/>
                  </a:lnTo>
                  <a:lnTo>
                    <a:pt x="26153" y="26022"/>
                  </a:lnTo>
                  <a:lnTo>
                    <a:pt x="27470" y="24442"/>
                  </a:lnTo>
                  <a:lnTo>
                    <a:pt x="30410" y="20317"/>
                  </a:lnTo>
                  <a:lnTo>
                    <a:pt x="33043" y="16017"/>
                  </a:lnTo>
                  <a:lnTo>
                    <a:pt x="35193" y="12243"/>
                  </a:lnTo>
                  <a:lnTo>
                    <a:pt x="36816" y="9391"/>
                  </a:lnTo>
                  <a:lnTo>
                    <a:pt x="37299" y="8425"/>
                  </a:lnTo>
                  <a:lnTo>
                    <a:pt x="37299" y="8382"/>
                  </a:lnTo>
                  <a:lnTo>
                    <a:pt x="38264" y="5573"/>
                  </a:lnTo>
                  <a:lnTo>
                    <a:pt x="39449" y="2853"/>
                  </a:lnTo>
                  <a:lnTo>
                    <a:pt x="40415" y="220"/>
                  </a:lnTo>
                  <a:lnTo>
                    <a:pt x="40415" y="176"/>
                  </a:lnTo>
                  <a:lnTo>
                    <a:pt x="40415" y="88"/>
                  </a:lnTo>
                  <a:lnTo>
                    <a:pt x="40371" y="44"/>
                  </a:lnTo>
                  <a:lnTo>
                    <a:pt x="4032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47"/>
            <p:cNvSpPr/>
            <p:nvPr/>
          </p:nvSpPr>
          <p:spPr>
            <a:xfrm>
              <a:off x="5521325" y="1824650"/>
              <a:ext cx="982950" cy="954425"/>
            </a:xfrm>
            <a:custGeom>
              <a:avLst/>
              <a:gdLst/>
              <a:ahLst/>
              <a:cxnLst/>
              <a:rect l="l" t="t" r="r" b="b"/>
              <a:pathLst>
                <a:path w="39318" h="38177" extrusionOk="0">
                  <a:moveTo>
                    <a:pt x="39098" y="1"/>
                  </a:moveTo>
                  <a:lnTo>
                    <a:pt x="39054" y="45"/>
                  </a:lnTo>
                  <a:lnTo>
                    <a:pt x="39010" y="88"/>
                  </a:lnTo>
                  <a:lnTo>
                    <a:pt x="38967" y="132"/>
                  </a:lnTo>
                  <a:lnTo>
                    <a:pt x="38352" y="2107"/>
                  </a:lnTo>
                  <a:lnTo>
                    <a:pt x="37606" y="3950"/>
                  </a:lnTo>
                  <a:lnTo>
                    <a:pt x="36509" y="6100"/>
                  </a:lnTo>
                  <a:lnTo>
                    <a:pt x="35105" y="8557"/>
                  </a:lnTo>
                  <a:lnTo>
                    <a:pt x="33701" y="11015"/>
                  </a:lnTo>
                  <a:lnTo>
                    <a:pt x="32384" y="13253"/>
                  </a:lnTo>
                  <a:lnTo>
                    <a:pt x="31068" y="15139"/>
                  </a:lnTo>
                  <a:lnTo>
                    <a:pt x="29357" y="17597"/>
                  </a:lnTo>
                  <a:lnTo>
                    <a:pt x="28128" y="19045"/>
                  </a:lnTo>
                  <a:lnTo>
                    <a:pt x="26592" y="20493"/>
                  </a:lnTo>
                  <a:lnTo>
                    <a:pt x="24135" y="22818"/>
                  </a:lnTo>
                  <a:lnTo>
                    <a:pt x="22116" y="24530"/>
                  </a:lnTo>
                  <a:lnTo>
                    <a:pt x="18255" y="27119"/>
                  </a:lnTo>
                  <a:lnTo>
                    <a:pt x="16456" y="28216"/>
                  </a:lnTo>
                  <a:lnTo>
                    <a:pt x="14393" y="29532"/>
                  </a:lnTo>
                  <a:lnTo>
                    <a:pt x="12287" y="30717"/>
                  </a:lnTo>
                  <a:lnTo>
                    <a:pt x="8250" y="33043"/>
                  </a:lnTo>
                  <a:lnTo>
                    <a:pt x="88" y="37869"/>
                  </a:lnTo>
                  <a:lnTo>
                    <a:pt x="45" y="37913"/>
                  </a:lnTo>
                  <a:lnTo>
                    <a:pt x="1" y="37957"/>
                  </a:lnTo>
                  <a:lnTo>
                    <a:pt x="1" y="38045"/>
                  </a:lnTo>
                  <a:lnTo>
                    <a:pt x="1" y="38089"/>
                  </a:lnTo>
                  <a:lnTo>
                    <a:pt x="88" y="38177"/>
                  </a:lnTo>
                  <a:lnTo>
                    <a:pt x="264" y="38177"/>
                  </a:lnTo>
                  <a:lnTo>
                    <a:pt x="8426" y="33350"/>
                  </a:lnTo>
                  <a:lnTo>
                    <a:pt x="12463" y="31024"/>
                  </a:lnTo>
                  <a:lnTo>
                    <a:pt x="14613" y="29839"/>
                  </a:lnTo>
                  <a:lnTo>
                    <a:pt x="16631" y="28523"/>
                  </a:lnTo>
                  <a:lnTo>
                    <a:pt x="18430" y="27426"/>
                  </a:lnTo>
                  <a:lnTo>
                    <a:pt x="20844" y="25802"/>
                  </a:lnTo>
                  <a:lnTo>
                    <a:pt x="22292" y="24793"/>
                  </a:lnTo>
                  <a:lnTo>
                    <a:pt x="22336" y="24793"/>
                  </a:lnTo>
                  <a:lnTo>
                    <a:pt x="24354" y="23082"/>
                  </a:lnTo>
                  <a:lnTo>
                    <a:pt x="26856" y="20756"/>
                  </a:lnTo>
                  <a:lnTo>
                    <a:pt x="28391" y="19264"/>
                  </a:lnTo>
                  <a:lnTo>
                    <a:pt x="29620" y="17816"/>
                  </a:lnTo>
                  <a:lnTo>
                    <a:pt x="31375" y="15315"/>
                  </a:lnTo>
                  <a:lnTo>
                    <a:pt x="32692" y="13428"/>
                  </a:lnTo>
                  <a:lnTo>
                    <a:pt x="34008" y="11190"/>
                  </a:lnTo>
                  <a:lnTo>
                    <a:pt x="35412" y="8733"/>
                  </a:lnTo>
                  <a:lnTo>
                    <a:pt x="36816" y="6232"/>
                  </a:lnTo>
                  <a:lnTo>
                    <a:pt x="37957" y="4125"/>
                  </a:lnTo>
                  <a:lnTo>
                    <a:pt x="38703" y="2239"/>
                  </a:lnTo>
                  <a:lnTo>
                    <a:pt x="39318" y="264"/>
                  </a:lnTo>
                  <a:lnTo>
                    <a:pt x="39318" y="176"/>
                  </a:lnTo>
                  <a:lnTo>
                    <a:pt x="39274" y="132"/>
                  </a:lnTo>
                  <a:lnTo>
                    <a:pt x="39230" y="45"/>
                  </a:lnTo>
                  <a:lnTo>
                    <a:pt x="39186" y="45"/>
                  </a:lnTo>
                  <a:lnTo>
                    <a:pt x="3909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47"/>
            <p:cNvSpPr/>
            <p:nvPr/>
          </p:nvSpPr>
          <p:spPr>
            <a:xfrm>
              <a:off x="5398475" y="1973850"/>
              <a:ext cx="866650" cy="695525"/>
            </a:xfrm>
            <a:custGeom>
              <a:avLst/>
              <a:gdLst/>
              <a:ahLst/>
              <a:cxnLst/>
              <a:rect l="l" t="t" r="r" b="b"/>
              <a:pathLst>
                <a:path w="34666" h="27821" extrusionOk="0">
                  <a:moveTo>
                    <a:pt x="34446" y="0"/>
                  </a:moveTo>
                  <a:lnTo>
                    <a:pt x="34358" y="44"/>
                  </a:lnTo>
                  <a:lnTo>
                    <a:pt x="34315" y="88"/>
                  </a:lnTo>
                  <a:lnTo>
                    <a:pt x="32867" y="2809"/>
                  </a:lnTo>
                  <a:lnTo>
                    <a:pt x="31375" y="5134"/>
                  </a:lnTo>
                  <a:lnTo>
                    <a:pt x="29839" y="7197"/>
                  </a:lnTo>
                  <a:lnTo>
                    <a:pt x="28215" y="8996"/>
                  </a:lnTo>
                  <a:lnTo>
                    <a:pt x="26592" y="10576"/>
                  </a:lnTo>
                  <a:lnTo>
                    <a:pt x="24880" y="12111"/>
                  </a:lnTo>
                  <a:lnTo>
                    <a:pt x="23301" y="13296"/>
                  </a:lnTo>
                  <a:lnTo>
                    <a:pt x="21370" y="14920"/>
                  </a:lnTo>
                  <a:lnTo>
                    <a:pt x="20580" y="15710"/>
                  </a:lnTo>
                  <a:lnTo>
                    <a:pt x="19658" y="16456"/>
                  </a:lnTo>
                  <a:lnTo>
                    <a:pt x="18737" y="17201"/>
                  </a:lnTo>
                  <a:lnTo>
                    <a:pt x="17772" y="17904"/>
                  </a:lnTo>
                  <a:lnTo>
                    <a:pt x="16718" y="18606"/>
                  </a:lnTo>
                  <a:lnTo>
                    <a:pt x="15665" y="19308"/>
                  </a:lnTo>
                  <a:lnTo>
                    <a:pt x="14568" y="19966"/>
                  </a:lnTo>
                  <a:lnTo>
                    <a:pt x="13471" y="20580"/>
                  </a:lnTo>
                  <a:lnTo>
                    <a:pt x="11190" y="21809"/>
                  </a:lnTo>
                  <a:lnTo>
                    <a:pt x="8864" y="22994"/>
                  </a:lnTo>
                  <a:lnTo>
                    <a:pt x="6582" y="24047"/>
                  </a:lnTo>
                  <a:lnTo>
                    <a:pt x="4388" y="25012"/>
                  </a:lnTo>
                  <a:lnTo>
                    <a:pt x="2413" y="26109"/>
                  </a:lnTo>
                  <a:lnTo>
                    <a:pt x="88" y="27469"/>
                  </a:lnTo>
                  <a:lnTo>
                    <a:pt x="44" y="27513"/>
                  </a:lnTo>
                  <a:lnTo>
                    <a:pt x="0" y="27601"/>
                  </a:lnTo>
                  <a:lnTo>
                    <a:pt x="0" y="27645"/>
                  </a:lnTo>
                  <a:lnTo>
                    <a:pt x="44" y="27733"/>
                  </a:lnTo>
                  <a:lnTo>
                    <a:pt x="88" y="27777"/>
                  </a:lnTo>
                  <a:lnTo>
                    <a:pt x="176" y="27821"/>
                  </a:lnTo>
                  <a:lnTo>
                    <a:pt x="263" y="27777"/>
                  </a:lnTo>
                  <a:lnTo>
                    <a:pt x="2589" y="26416"/>
                  </a:lnTo>
                  <a:lnTo>
                    <a:pt x="4564" y="25319"/>
                  </a:lnTo>
                  <a:lnTo>
                    <a:pt x="6758" y="24354"/>
                  </a:lnTo>
                  <a:lnTo>
                    <a:pt x="9039" y="23301"/>
                  </a:lnTo>
                  <a:lnTo>
                    <a:pt x="11365" y="22116"/>
                  </a:lnTo>
                  <a:lnTo>
                    <a:pt x="13647" y="20887"/>
                  </a:lnTo>
                  <a:lnTo>
                    <a:pt x="14788" y="20273"/>
                  </a:lnTo>
                  <a:lnTo>
                    <a:pt x="15885" y="19571"/>
                  </a:lnTo>
                  <a:lnTo>
                    <a:pt x="16938" y="18913"/>
                  </a:lnTo>
                  <a:lnTo>
                    <a:pt x="17991" y="18211"/>
                  </a:lnTo>
                  <a:lnTo>
                    <a:pt x="18956" y="17465"/>
                  </a:lnTo>
                  <a:lnTo>
                    <a:pt x="19922" y="16719"/>
                  </a:lnTo>
                  <a:lnTo>
                    <a:pt x="20799" y="15973"/>
                  </a:lnTo>
                  <a:lnTo>
                    <a:pt x="21633" y="15183"/>
                  </a:lnTo>
                  <a:lnTo>
                    <a:pt x="23520" y="13559"/>
                  </a:lnTo>
                  <a:lnTo>
                    <a:pt x="25100" y="12419"/>
                  </a:lnTo>
                  <a:lnTo>
                    <a:pt x="26855" y="10839"/>
                  </a:lnTo>
                  <a:lnTo>
                    <a:pt x="28435" y="9259"/>
                  </a:lnTo>
                  <a:lnTo>
                    <a:pt x="30102" y="7460"/>
                  </a:lnTo>
                  <a:lnTo>
                    <a:pt x="30102" y="7416"/>
                  </a:lnTo>
                  <a:lnTo>
                    <a:pt x="31682" y="5354"/>
                  </a:lnTo>
                  <a:lnTo>
                    <a:pt x="33174" y="2984"/>
                  </a:lnTo>
                  <a:lnTo>
                    <a:pt x="34622" y="264"/>
                  </a:lnTo>
                  <a:lnTo>
                    <a:pt x="34666" y="176"/>
                  </a:lnTo>
                  <a:lnTo>
                    <a:pt x="34666" y="132"/>
                  </a:lnTo>
                  <a:lnTo>
                    <a:pt x="34622" y="88"/>
                  </a:lnTo>
                  <a:lnTo>
                    <a:pt x="34578" y="44"/>
                  </a:lnTo>
                  <a:lnTo>
                    <a:pt x="3449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47"/>
            <p:cNvSpPr/>
            <p:nvPr/>
          </p:nvSpPr>
          <p:spPr>
            <a:xfrm>
              <a:off x="5275600" y="2483950"/>
              <a:ext cx="133850" cy="74625"/>
            </a:xfrm>
            <a:custGeom>
              <a:avLst/>
              <a:gdLst/>
              <a:ahLst/>
              <a:cxnLst/>
              <a:rect l="l" t="t" r="r" b="b"/>
              <a:pathLst>
                <a:path w="5354" h="2985" extrusionOk="0">
                  <a:moveTo>
                    <a:pt x="5178" y="1"/>
                  </a:moveTo>
                  <a:lnTo>
                    <a:pt x="5091" y="45"/>
                  </a:lnTo>
                  <a:lnTo>
                    <a:pt x="88" y="2634"/>
                  </a:lnTo>
                  <a:lnTo>
                    <a:pt x="44" y="2677"/>
                  </a:lnTo>
                  <a:lnTo>
                    <a:pt x="0" y="2765"/>
                  </a:lnTo>
                  <a:lnTo>
                    <a:pt x="0" y="2809"/>
                  </a:lnTo>
                  <a:lnTo>
                    <a:pt x="0" y="2897"/>
                  </a:lnTo>
                  <a:lnTo>
                    <a:pt x="88" y="2941"/>
                  </a:lnTo>
                  <a:lnTo>
                    <a:pt x="176" y="2985"/>
                  </a:lnTo>
                  <a:lnTo>
                    <a:pt x="264" y="2985"/>
                  </a:lnTo>
                  <a:lnTo>
                    <a:pt x="5266" y="352"/>
                  </a:lnTo>
                  <a:lnTo>
                    <a:pt x="5310" y="308"/>
                  </a:lnTo>
                  <a:lnTo>
                    <a:pt x="5354" y="264"/>
                  </a:lnTo>
                  <a:lnTo>
                    <a:pt x="5354" y="176"/>
                  </a:lnTo>
                  <a:lnTo>
                    <a:pt x="5354" y="132"/>
                  </a:lnTo>
                  <a:lnTo>
                    <a:pt x="5310" y="45"/>
                  </a:lnTo>
                  <a:lnTo>
                    <a:pt x="5222" y="45"/>
                  </a:lnTo>
                  <a:lnTo>
                    <a:pt x="517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47"/>
            <p:cNvSpPr/>
            <p:nvPr/>
          </p:nvSpPr>
          <p:spPr>
            <a:xfrm>
              <a:off x="6505350" y="3574375"/>
              <a:ext cx="121800" cy="43900"/>
            </a:xfrm>
            <a:custGeom>
              <a:avLst/>
              <a:gdLst/>
              <a:ahLst/>
              <a:cxnLst/>
              <a:rect l="l" t="t" r="r" b="b"/>
              <a:pathLst>
                <a:path w="4872" h="1756" extrusionOk="0">
                  <a:moveTo>
                    <a:pt x="2721" y="352"/>
                  </a:moveTo>
                  <a:lnTo>
                    <a:pt x="3950" y="440"/>
                  </a:lnTo>
                  <a:lnTo>
                    <a:pt x="4432" y="1054"/>
                  </a:lnTo>
                  <a:lnTo>
                    <a:pt x="4081" y="1229"/>
                  </a:lnTo>
                  <a:lnTo>
                    <a:pt x="1931" y="1405"/>
                  </a:lnTo>
                  <a:lnTo>
                    <a:pt x="439" y="1405"/>
                  </a:lnTo>
                  <a:lnTo>
                    <a:pt x="703" y="659"/>
                  </a:lnTo>
                  <a:lnTo>
                    <a:pt x="2721" y="352"/>
                  </a:lnTo>
                  <a:close/>
                  <a:moveTo>
                    <a:pt x="2721" y="1"/>
                  </a:moveTo>
                  <a:lnTo>
                    <a:pt x="527" y="352"/>
                  </a:lnTo>
                  <a:lnTo>
                    <a:pt x="439" y="396"/>
                  </a:lnTo>
                  <a:lnTo>
                    <a:pt x="395" y="440"/>
                  </a:lnTo>
                  <a:lnTo>
                    <a:pt x="0" y="1493"/>
                  </a:lnTo>
                  <a:lnTo>
                    <a:pt x="0" y="1580"/>
                  </a:lnTo>
                  <a:lnTo>
                    <a:pt x="44" y="1668"/>
                  </a:lnTo>
                  <a:lnTo>
                    <a:pt x="88" y="1712"/>
                  </a:lnTo>
                  <a:lnTo>
                    <a:pt x="176" y="1712"/>
                  </a:lnTo>
                  <a:lnTo>
                    <a:pt x="1975" y="1756"/>
                  </a:lnTo>
                  <a:lnTo>
                    <a:pt x="4169" y="1580"/>
                  </a:lnTo>
                  <a:lnTo>
                    <a:pt x="4257" y="1580"/>
                  </a:lnTo>
                  <a:lnTo>
                    <a:pt x="4783" y="1273"/>
                  </a:lnTo>
                  <a:lnTo>
                    <a:pt x="4827" y="1229"/>
                  </a:lnTo>
                  <a:lnTo>
                    <a:pt x="4871" y="1142"/>
                  </a:lnTo>
                  <a:lnTo>
                    <a:pt x="4871" y="1054"/>
                  </a:lnTo>
                  <a:lnTo>
                    <a:pt x="4827" y="1010"/>
                  </a:lnTo>
                  <a:lnTo>
                    <a:pt x="4213" y="176"/>
                  </a:lnTo>
                  <a:lnTo>
                    <a:pt x="4125" y="132"/>
                  </a:lnTo>
                  <a:lnTo>
                    <a:pt x="4081" y="89"/>
                  </a:lnTo>
                  <a:lnTo>
                    <a:pt x="272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47"/>
            <p:cNvSpPr/>
            <p:nvPr/>
          </p:nvSpPr>
          <p:spPr>
            <a:xfrm>
              <a:off x="4039275" y="2169125"/>
              <a:ext cx="3006925" cy="2565925"/>
            </a:xfrm>
            <a:custGeom>
              <a:avLst/>
              <a:gdLst/>
              <a:ahLst/>
              <a:cxnLst/>
              <a:rect l="l" t="t" r="r" b="b"/>
              <a:pathLst>
                <a:path w="120277" h="102637" extrusionOk="0">
                  <a:moveTo>
                    <a:pt x="106586" y="0"/>
                  </a:moveTo>
                  <a:lnTo>
                    <a:pt x="106498" y="44"/>
                  </a:lnTo>
                  <a:lnTo>
                    <a:pt x="104172" y="2808"/>
                  </a:lnTo>
                  <a:lnTo>
                    <a:pt x="100355" y="7065"/>
                  </a:lnTo>
                  <a:lnTo>
                    <a:pt x="98512" y="7372"/>
                  </a:lnTo>
                  <a:lnTo>
                    <a:pt x="98468" y="7416"/>
                  </a:lnTo>
                  <a:lnTo>
                    <a:pt x="95967" y="9303"/>
                  </a:lnTo>
                  <a:lnTo>
                    <a:pt x="89560" y="14173"/>
                  </a:lnTo>
                  <a:lnTo>
                    <a:pt x="84997" y="16543"/>
                  </a:lnTo>
                  <a:lnTo>
                    <a:pt x="79292" y="18605"/>
                  </a:lnTo>
                  <a:lnTo>
                    <a:pt x="74334" y="20712"/>
                  </a:lnTo>
                  <a:lnTo>
                    <a:pt x="67620" y="23081"/>
                  </a:lnTo>
                  <a:lnTo>
                    <a:pt x="63364" y="24617"/>
                  </a:lnTo>
                  <a:lnTo>
                    <a:pt x="59151" y="25538"/>
                  </a:lnTo>
                  <a:lnTo>
                    <a:pt x="59107" y="25538"/>
                  </a:lnTo>
                  <a:lnTo>
                    <a:pt x="54017" y="27338"/>
                  </a:lnTo>
                  <a:lnTo>
                    <a:pt x="48664" y="28786"/>
                  </a:lnTo>
                  <a:lnTo>
                    <a:pt x="43661" y="30629"/>
                  </a:lnTo>
                  <a:lnTo>
                    <a:pt x="39010" y="31418"/>
                  </a:lnTo>
                  <a:lnTo>
                    <a:pt x="33920" y="32603"/>
                  </a:lnTo>
                  <a:lnTo>
                    <a:pt x="29795" y="32779"/>
                  </a:lnTo>
                  <a:lnTo>
                    <a:pt x="29707" y="32779"/>
                  </a:lnTo>
                  <a:lnTo>
                    <a:pt x="23169" y="35587"/>
                  </a:lnTo>
                  <a:lnTo>
                    <a:pt x="17508" y="37825"/>
                  </a:lnTo>
                  <a:lnTo>
                    <a:pt x="13603" y="37869"/>
                  </a:lnTo>
                  <a:lnTo>
                    <a:pt x="11892" y="36552"/>
                  </a:lnTo>
                  <a:lnTo>
                    <a:pt x="11848" y="36509"/>
                  </a:lnTo>
                  <a:lnTo>
                    <a:pt x="9785" y="35631"/>
                  </a:lnTo>
                  <a:lnTo>
                    <a:pt x="9654" y="35631"/>
                  </a:lnTo>
                  <a:lnTo>
                    <a:pt x="9610" y="35675"/>
                  </a:lnTo>
                  <a:lnTo>
                    <a:pt x="9566" y="35719"/>
                  </a:lnTo>
                  <a:lnTo>
                    <a:pt x="6802" y="42081"/>
                  </a:lnTo>
                  <a:lnTo>
                    <a:pt x="6802" y="42213"/>
                  </a:lnTo>
                  <a:lnTo>
                    <a:pt x="8337" y="50199"/>
                  </a:lnTo>
                  <a:lnTo>
                    <a:pt x="8864" y="55333"/>
                  </a:lnTo>
                  <a:lnTo>
                    <a:pt x="9478" y="61608"/>
                  </a:lnTo>
                  <a:lnTo>
                    <a:pt x="7284" y="64021"/>
                  </a:lnTo>
                  <a:lnTo>
                    <a:pt x="7240" y="64109"/>
                  </a:lnTo>
                  <a:lnTo>
                    <a:pt x="6758" y="67839"/>
                  </a:lnTo>
                  <a:lnTo>
                    <a:pt x="5266" y="69463"/>
                  </a:lnTo>
                  <a:lnTo>
                    <a:pt x="5222" y="69507"/>
                  </a:lnTo>
                  <a:lnTo>
                    <a:pt x="4432" y="72359"/>
                  </a:lnTo>
                  <a:lnTo>
                    <a:pt x="2984" y="76001"/>
                  </a:lnTo>
                  <a:lnTo>
                    <a:pt x="1755" y="79423"/>
                  </a:lnTo>
                  <a:lnTo>
                    <a:pt x="570" y="82539"/>
                  </a:lnTo>
                  <a:lnTo>
                    <a:pt x="570" y="82583"/>
                  </a:lnTo>
                  <a:lnTo>
                    <a:pt x="44" y="86181"/>
                  </a:lnTo>
                  <a:lnTo>
                    <a:pt x="44" y="86225"/>
                  </a:lnTo>
                  <a:lnTo>
                    <a:pt x="0" y="89340"/>
                  </a:lnTo>
                  <a:lnTo>
                    <a:pt x="132" y="92324"/>
                  </a:lnTo>
                  <a:lnTo>
                    <a:pt x="132" y="92368"/>
                  </a:lnTo>
                  <a:lnTo>
                    <a:pt x="176" y="92456"/>
                  </a:lnTo>
                  <a:lnTo>
                    <a:pt x="263" y="92500"/>
                  </a:lnTo>
                  <a:lnTo>
                    <a:pt x="307" y="92500"/>
                  </a:lnTo>
                  <a:lnTo>
                    <a:pt x="395" y="92456"/>
                  </a:lnTo>
                  <a:lnTo>
                    <a:pt x="439" y="92412"/>
                  </a:lnTo>
                  <a:lnTo>
                    <a:pt x="483" y="92368"/>
                  </a:lnTo>
                  <a:lnTo>
                    <a:pt x="483" y="92324"/>
                  </a:lnTo>
                  <a:lnTo>
                    <a:pt x="351" y="89340"/>
                  </a:lnTo>
                  <a:lnTo>
                    <a:pt x="395" y="86225"/>
                  </a:lnTo>
                  <a:lnTo>
                    <a:pt x="922" y="82627"/>
                  </a:lnTo>
                  <a:lnTo>
                    <a:pt x="2062" y="79555"/>
                  </a:lnTo>
                  <a:lnTo>
                    <a:pt x="3335" y="76132"/>
                  </a:lnTo>
                  <a:lnTo>
                    <a:pt x="4739" y="72490"/>
                  </a:lnTo>
                  <a:lnTo>
                    <a:pt x="4739" y="72447"/>
                  </a:lnTo>
                  <a:lnTo>
                    <a:pt x="5529" y="69638"/>
                  </a:lnTo>
                  <a:lnTo>
                    <a:pt x="7065" y="68015"/>
                  </a:lnTo>
                  <a:lnTo>
                    <a:pt x="7109" y="67927"/>
                  </a:lnTo>
                  <a:lnTo>
                    <a:pt x="7591" y="64241"/>
                  </a:lnTo>
                  <a:lnTo>
                    <a:pt x="9785" y="61784"/>
                  </a:lnTo>
                  <a:lnTo>
                    <a:pt x="9829" y="61740"/>
                  </a:lnTo>
                  <a:lnTo>
                    <a:pt x="9829" y="61652"/>
                  </a:lnTo>
                  <a:lnTo>
                    <a:pt x="9215" y="55289"/>
                  </a:lnTo>
                  <a:lnTo>
                    <a:pt x="8688" y="50155"/>
                  </a:lnTo>
                  <a:lnTo>
                    <a:pt x="7153" y="42169"/>
                  </a:lnTo>
                  <a:lnTo>
                    <a:pt x="9829" y="36026"/>
                  </a:lnTo>
                  <a:lnTo>
                    <a:pt x="11716" y="36816"/>
                  </a:lnTo>
                  <a:lnTo>
                    <a:pt x="13427" y="38220"/>
                  </a:lnTo>
                  <a:lnTo>
                    <a:pt x="13559" y="38220"/>
                  </a:lnTo>
                  <a:lnTo>
                    <a:pt x="17552" y="38176"/>
                  </a:lnTo>
                  <a:lnTo>
                    <a:pt x="17596" y="38176"/>
                  </a:lnTo>
                  <a:lnTo>
                    <a:pt x="23301" y="35938"/>
                  </a:lnTo>
                  <a:lnTo>
                    <a:pt x="29839" y="33130"/>
                  </a:lnTo>
                  <a:lnTo>
                    <a:pt x="33964" y="32954"/>
                  </a:lnTo>
                  <a:lnTo>
                    <a:pt x="34007" y="32954"/>
                  </a:lnTo>
                  <a:lnTo>
                    <a:pt x="39098" y="31769"/>
                  </a:lnTo>
                  <a:lnTo>
                    <a:pt x="43749" y="30980"/>
                  </a:lnTo>
                  <a:lnTo>
                    <a:pt x="43793" y="30980"/>
                  </a:lnTo>
                  <a:lnTo>
                    <a:pt x="48751" y="29137"/>
                  </a:lnTo>
                  <a:lnTo>
                    <a:pt x="54105" y="27645"/>
                  </a:lnTo>
                  <a:lnTo>
                    <a:pt x="59239" y="25889"/>
                  </a:lnTo>
                  <a:lnTo>
                    <a:pt x="63451" y="24968"/>
                  </a:lnTo>
                  <a:lnTo>
                    <a:pt x="63495" y="24968"/>
                  </a:lnTo>
                  <a:lnTo>
                    <a:pt x="67752" y="23432"/>
                  </a:lnTo>
                  <a:lnTo>
                    <a:pt x="74465" y="21063"/>
                  </a:lnTo>
                  <a:lnTo>
                    <a:pt x="79424" y="18956"/>
                  </a:lnTo>
                  <a:lnTo>
                    <a:pt x="85128" y="16850"/>
                  </a:lnTo>
                  <a:lnTo>
                    <a:pt x="89736" y="14437"/>
                  </a:lnTo>
                  <a:lnTo>
                    <a:pt x="89780" y="14437"/>
                  </a:lnTo>
                  <a:lnTo>
                    <a:pt x="96186" y="9566"/>
                  </a:lnTo>
                  <a:lnTo>
                    <a:pt x="98643" y="7723"/>
                  </a:lnTo>
                  <a:lnTo>
                    <a:pt x="100486" y="7372"/>
                  </a:lnTo>
                  <a:lnTo>
                    <a:pt x="100574" y="7328"/>
                  </a:lnTo>
                  <a:lnTo>
                    <a:pt x="104436" y="3072"/>
                  </a:lnTo>
                  <a:lnTo>
                    <a:pt x="106674" y="351"/>
                  </a:lnTo>
                  <a:lnTo>
                    <a:pt x="112334" y="1711"/>
                  </a:lnTo>
                  <a:lnTo>
                    <a:pt x="112949" y="3554"/>
                  </a:lnTo>
                  <a:lnTo>
                    <a:pt x="116547" y="18386"/>
                  </a:lnTo>
                  <a:lnTo>
                    <a:pt x="116371" y="30409"/>
                  </a:lnTo>
                  <a:lnTo>
                    <a:pt x="116371" y="30453"/>
                  </a:lnTo>
                  <a:lnTo>
                    <a:pt x="118741" y="38439"/>
                  </a:lnTo>
                  <a:lnTo>
                    <a:pt x="117600" y="42213"/>
                  </a:lnTo>
                  <a:lnTo>
                    <a:pt x="116942" y="44934"/>
                  </a:lnTo>
                  <a:lnTo>
                    <a:pt x="116942" y="44977"/>
                  </a:lnTo>
                  <a:lnTo>
                    <a:pt x="116810" y="48268"/>
                  </a:lnTo>
                  <a:lnTo>
                    <a:pt x="116810" y="48356"/>
                  </a:lnTo>
                  <a:lnTo>
                    <a:pt x="119926" y="54982"/>
                  </a:lnTo>
                  <a:lnTo>
                    <a:pt x="119662" y="55991"/>
                  </a:lnTo>
                  <a:lnTo>
                    <a:pt x="118697" y="56518"/>
                  </a:lnTo>
                  <a:lnTo>
                    <a:pt x="118653" y="56518"/>
                  </a:lnTo>
                  <a:lnTo>
                    <a:pt x="115889" y="58580"/>
                  </a:lnTo>
                  <a:lnTo>
                    <a:pt x="113519" y="60511"/>
                  </a:lnTo>
                  <a:lnTo>
                    <a:pt x="109614" y="64197"/>
                  </a:lnTo>
                  <a:lnTo>
                    <a:pt x="109570" y="64241"/>
                  </a:lnTo>
                  <a:lnTo>
                    <a:pt x="104304" y="75562"/>
                  </a:lnTo>
                  <a:lnTo>
                    <a:pt x="100750" y="78634"/>
                  </a:lnTo>
                  <a:lnTo>
                    <a:pt x="98468" y="80828"/>
                  </a:lnTo>
                  <a:lnTo>
                    <a:pt x="91184" y="82978"/>
                  </a:lnTo>
                  <a:lnTo>
                    <a:pt x="87805" y="83417"/>
                  </a:lnTo>
                  <a:lnTo>
                    <a:pt x="87761" y="83417"/>
                  </a:lnTo>
                  <a:lnTo>
                    <a:pt x="84163" y="84470"/>
                  </a:lnTo>
                  <a:lnTo>
                    <a:pt x="84075" y="84514"/>
                  </a:lnTo>
                  <a:lnTo>
                    <a:pt x="82846" y="86006"/>
                  </a:lnTo>
                  <a:lnTo>
                    <a:pt x="82846" y="86049"/>
                  </a:lnTo>
                  <a:lnTo>
                    <a:pt x="81311" y="88858"/>
                  </a:lnTo>
                  <a:lnTo>
                    <a:pt x="78853" y="91008"/>
                  </a:lnTo>
                  <a:lnTo>
                    <a:pt x="74202" y="91885"/>
                  </a:lnTo>
                  <a:lnTo>
                    <a:pt x="74158" y="91929"/>
                  </a:lnTo>
                  <a:lnTo>
                    <a:pt x="70560" y="93948"/>
                  </a:lnTo>
                  <a:lnTo>
                    <a:pt x="70516" y="93992"/>
                  </a:lnTo>
                  <a:lnTo>
                    <a:pt x="68629" y="96668"/>
                  </a:lnTo>
                  <a:lnTo>
                    <a:pt x="65207" y="97239"/>
                  </a:lnTo>
                  <a:lnTo>
                    <a:pt x="63671" y="96932"/>
                  </a:lnTo>
                  <a:lnTo>
                    <a:pt x="62003" y="96932"/>
                  </a:lnTo>
                  <a:lnTo>
                    <a:pt x="58098" y="97985"/>
                  </a:lnTo>
                  <a:lnTo>
                    <a:pt x="52481" y="99038"/>
                  </a:lnTo>
                  <a:lnTo>
                    <a:pt x="51252" y="98862"/>
                  </a:lnTo>
                  <a:lnTo>
                    <a:pt x="48005" y="98424"/>
                  </a:lnTo>
                  <a:lnTo>
                    <a:pt x="44451" y="97590"/>
                  </a:lnTo>
                  <a:lnTo>
                    <a:pt x="43398" y="95966"/>
                  </a:lnTo>
                  <a:lnTo>
                    <a:pt x="43398" y="95922"/>
                  </a:lnTo>
                  <a:lnTo>
                    <a:pt x="41160" y="93158"/>
                  </a:lnTo>
                  <a:lnTo>
                    <a:pt x="41160" y="92368"/>
                  </a:lnTo>
                  <a:lnTo>
                    <a:pt x="41160" y="90832"/>
                  </a:lnTo>
                  <a:lnTo>
                    <a:pt x="42038" y="88989"/>
                  </a:lnTo>
                  <a:lnTo>
                    <a:pt x="43617" y="86971"/>
                  </a:lnTo>
                  <a:lnTo>
                    <a:pt x="46645" y="85391"/>
                  </a:lnTo>
                  <a:lnTo>
                    <a:pt x="46689" y="85303"/>
                  </a:lnTo>
                  <a:lnTo>
                    <a:pt x="47215" y="84426"/>
                  </a:lnTo>
                  <a:lnTo>
                    <a:pt x="48005" y="82671"/>
                  </a:lnTo>
                  <a:lnTo>
                    <a:pt x="49015" y="80915"/>
                  </a:lnTo>
                  <a:lnTo>
                    <a:pt x="50550" y="78897"/>
                  </a:lnTo>
                  <a:lnTo>
                    <a:pt x="50550" y="78853"/>
                  </a:lnTo>
                  <a:lnTo>
                    <a:pt x="51296" y="77537"/>
                  </a:lnTo>
                  <a:lnTo>
                    <a:pt x="51296" y="77449"/>
                  </a:lnTo>
                  <a:lnTo>
                    <a:pt x="51428" y="76527"/>
                  </a:lnTo>
                  <a:lnTo>
                    <a:pt x="51428" y="76484"/>
                  </a:lnTo>
                  <a:lnTo>
                    <a:pt x="51340" y="75035"/>
                  </a:lnTo>
                  <a:lnTo>
                    <a:pt x="52042" y="70691"/>
                  </a:lnTo>
                  <a:lnTo>
                    <a:pt x="55684" y="63846"/>
                  </a:lnTo>
                  <a:lnTo>
                    <a:pt x="58405" y="60028"/>
                  </a:lnTo>
                  <a:lnTo>
                    <a:pt x="61213" y="58361"/>
                  </a:lnTo>
                  <a:lnTo>
                    <a:pt x="65163" y="56606"/>
                  </a:lnTo>
                  <a:lnTo>
                    <a:pt x="65207" y="56562"/>
                  </a:lnTo>
                  <a:lnTo>
                    <a:pt x="68761" y="52832"/>
                  </a:lnTo>
                  <a:lnTo>
                    <a:pt x="77844" y="45811"/>
                  </a:lnTo>
                  <a:lnTo>
                    <a:pt x="82452" y="41950"/>
                  </a:lnTo>
                  <a:lnTo>
                    <a:pt x="89121" y="38308"/>
                  </a:lnTo>
                  <a:lnTo>
                    <a:pt x="93553" y="38088"/>
                  </a:lnTo>
                  <a:lnTo>
                    <a:pt x="93597" y="38088"/>
                  </a:lnTo>
                  <a:lnTo>
                    <a:pt x="105708" y="31726"/>
                  </a:lnTo>
                  <a:lnTo>
                    <a:pt x="105796" y="31682"/>
                  </a:lnTo>
                  <a:lnTo>
                    <a:pt x="105796" y="31594"/>
                  </a:lnTo>
                  <a:lnTo>
                    <a:pt x="106454" y="27820"/>
                  </a:lnTo>
                  <a:lnTo>
                    <a:pt x="106454" y="27776"/>
                  </a:lnTo>
                  <a:lnTo>
                    <a:pt x="106235" y="24705"/>
                  </a:lnTo>
                  <a:lnTo>
                    <a:pt x="106410" y="21545"/>
                  </a:lnTo>
                  <a:lnTo>
                    <a:pt x="106366" y="21458"/>
                  </a:lnTo>
                  <a:lnTo>
                    <a:pt x="104875" y="19395"/>
                  </a:lnTo>
                  <a:lnTo>
                    <a:pt x="104787" y="19351"/>
                  </a:lnTo>
                  <a:lnTo>
                    <a:pt x="100574" y="18035"/>
                  </a:lnTo>
                  <a:lnTo>
                    <a:pt x="99126" y="17421"/>
                  </a:lnTo>
                  <a:lnTo>
                    <a:pt x="95089" y="15841"/>
                  </a:lnTo>
                  <a:lnTo>
                    <a:pt x="95001" y="15841"/>
                  </a:lnTo>
                  <a:lnTo>
                    <a:pt x="94958" y="15885"/>
                  </a:lnTo>
                  <a:lnTo>
                    <a:pt x="91447" y="18342"/>
                  </a:lnTo>
                  <a:lnTo>
                    <a:pt x="83461" y="23915"/>
                  </a:lnTo>
                  <a:lnTo>
                    <a:pt x="79687" y="25100"/>
                  </a:lnTo>
                  <a:lnTo>
                    <a:pt x="76352" y="24705"/>
                  </a:lnTo>
                  <a:lnTo>
                    <a:pt x="76264" y="24705"/>
                  </a:lnTo>
                  <a:lnTo>
                    <a:pt x="70823" y="26767"/>
                  </a:lnTo>
                  <a:lnTo>
                    <a:pt x="65119" y="28654"/>
                  </a:lnTo>
                  <a:lnTo>
                    <a:pt x="61126" y="30146"/>
                  </a:lnTo>
                  <a:lnTo>
                    <a:pt x="56518" y="31769"/>
                  </a:lnTo>
                  <a:lnTo>
                    <a:pt x="51428" y="33569"/>
                  </a:lnTo>
                  <a:lnTo>
                    <a:pt x="47435" y="35017"/>
                  </a:lnTo>
                  <a:lnTo>
                    <a:pt x="47391" y="35017"/>
                  </a:lnTo>
                  <a:lnTo>
                    <a:pt x="42784" y="37474"/>
                  </a:lnTo>
                  <a:lnTo>
                    <a:pt x="38922" y="38571"/>
                  </a:lnTo>
                  <a:lnTo>
                    <a:pt x="35236" y="39800"/>
                  </a:lnTo>
                  <a:lnTo>
                    <a:pt x="31594" y="40721"/>
                  </a:lnTo>
                  <a:lnTo>
                    <a:pt x="31550" y="40721"/>
                  </a:lnTo>
                  <a:lnTo>
                    <a:pt x="27381" y="43529"/>
                  </a:lnTo>
                  <a:lnTo>
                    <a:pt x="27338" y="43573"/>
                  </a:lnTo>
                  <a:lnTo>
                    <a:pt x="24398" y="47479"/>
                  </a:lnTo>
                  <a:lnTo>
                    <a:pt x="24354" y="47479"/>
                  </a:lnTo>
                  <a:lnTo>
                    <a:pt x="22730" y="50550"/>
                  </a:lnTo>
                  <a:lnTo>
                    <a:pt x="21589" y="53490"/>
                  </a:lnTo>
                  <a:lnTo>
                    <a:pt x="19659" y="56255"/>
                  </a:lnTo>
                  <a:lnTo>
                    <a:pt x="19615" y="56342"/>
                  </a:lnTo>
                  <a:lnTo>
                    <a:pt x="18167" y="68936"/>
                  </a:lnTo>
                  <a:lnTo>
                    <a:pt x="18167" y="68980"/>
                  </a:lnTo>
                  <a:lnTo>
                    <a:pt x="18562" y="76176"/>
                  </a:lnTo>
                  <a:lnTo>
                    <a:pt x="18210" y="77975"/>
                  </a:lnTo>
                  <a:lnTo>
                    <a:pt x="17552" y="80301"/>
                  </a:lnTo>
                  <a:lnTo>
                    <a:pt x="16367" y="82012"/>
                  </a:lnTo>
                  <a:lnTo>
                    <a:pt x="14919" y="83987"/>
                  </a:lnTo>
                  <a:lnTo>
                    <a:pt x="13427" y="84557"/>
                  </a:lnTo>
                  <a:lnTo>
                    <a:pt x="13340" y="84601"/>
                  </a:lnTo>
                  <a:lnTo>
                    <a:pt x="13296" y="84645"/>
                  </a:lnTo>
                  <a:lnTo>
                    <a:pt x="12330" y="86795"/>
                  </a:lnTo>
                  <a:lnTo>
                    <a:pt x="12330" y="86839"/>
                  </a:lnTo>
                  <a:lnTo>
                    <a:pt x="11716" y="89209"/>
                  </a:lnTo>
                  <a:lnTo>
                    <a:pt x="11716" y="89253"/>
                  </a:lnTo>
                  <a:lnTo>
                    <a:pt x="12418" y="95571"/>
                  </a:lnTo>
                  <a:lnTo>
                    <a:pt x="13559" y="102505"/>
                  </a:lnTo>
                  <a:lnTo>
                    <a:pt x="13603" y="102592"/>
                  </a:lnTo>
                  <a:lnTo>
                    <a:pt x="13735" y="102636"/>
                  </a:lnTo>
                  <a:lnTo>
                    <a:pt x="13822" y="102636"/>
                  </a:lnTo>
                  <a:lnTo>
                    <a:pt x="13866" y="102548"/>
                  </a:lnTo>
                  <a:lnTo>
                    <a:pt x="13910" y="102505"/>
                  </a:lnTo>
                  <a:lnTo>
                    <a:pt x="13910" y="102417"/>
                  </a:lnTo>
                  <a:lnTo>
                    <a:pt x="12769" y="95484"/>
                  </a:lnTo>
                  <a:lnTo>
                    <a:pt x="12067" y="89253"/>
                  </a:lnTo>
                  <a:lnTo>
                    <a:pt x="12682" y="86927"/>
                  </a:lnTo>
                  <a:lnTo>
                    <a:pt x="13603" y="84865"/>
                  </a:lnTo>
                  <a:lnTo>
                    <a:pt x="15095" y="84294"/>
                  </a:lnTo>
                  <a:lnTo>
                    <a:pt x="15183" y="84250"/>
                  </a:lnTo>
                  <a:lnTo>
                    <a:pt x="16675" y="82188"/>
                  </a:lnTo>
                  <a:lnTo>
                    <a:pt x="17859" y="80477"/>
                  </a:lnTo>
                  <a:lnTo>
                    <a:pt x="17859" y="80433"/>
                  </a:lnTo>
                  <a:lnTo>
                    <a:pt x="18562" y="78063"/>
                  </a:lnTo>
                  <a:lnTo>
                    <a:pt x="18913" y="76220"/>
                  </a:lnTo>
                  <a:lnTo>
                    <a:pt x="18913" y="76176"/>
                  </a:lnTo>
                  <a:lnTo>
                    <a:pt x="18518" y="68980"/>
                  </a:lnTo>
                  <a:lnTo>
                    <a:pt x="19966" y="56430"/>
                  </a:lnTo>
                  <a:lnTo>
                    <a:pt x="21853" y="53666"/>
                  </a:lnTo>
                  <a:lnTo>
                    <a:pt x="21896" y="53622"/>
                  </a:lnTo>
                  <a:lnTo>
                    <a:pt x="23081" y="50682"/>
                  </a:lnTo>
                  <a:lnTo>
                    <a:pt x="24661" y="47654"/>
                  </a:lnTo>
                  <a:lnTo>
                    <a:pt x="27601" y="43837"/>
                  </a:lnTo>
                  <a:lnTo>
                    <a:pt x="31726" y="41072"/>
                  </a:lnTo>
                  <a:lnTo>
                    <a:pt x="35324" y="40107"/>
                  </a:lnTo>
                  <a:lnTo>
                    <a:pt x="39054" y="38922"/>
                  </a:lnTo>
                  <a:lnTo>
                    <a:pt x="42871" y="37825"/>
                  </a:lnTo>
                  <a:lnTo>
                    <a:pt x="42915" y="37781"/>
                  </a:lnTo>
                  <a:lnTo>
                    <a:pt x="47567" y="35368"/>
                  </a:lnTo>
                  <a:lnTo>
                    <a:pt x="51560" y="33920"/>
                  </a:lnTo>
                  <a:lnTo>
                    <a:pt x="56650" y="32077"/>
                  </a:lnTo>
                  <a:lnTo>
                    <a:pt x="61213" y="30453"/>
                  </a:lnTo>
                  <a:lnTo>
                    <a:pt x="65250" y="29005"/>
                  </a:lnTo>
                  <a:lnTo>
                    <a:pt x="70911" y="27074"/>
                  </a:lnTo>
                  <a:lnTo>
                    <a:pt x="76352" y="25056"/>
                  </a:lnTo>
                  <a:lnTo>
                    <a:pt x="79687" y="25451"/>
                  </a:lnTo>
                  <a:lnTo>
                    <a:pt x="79731" y="25451"/>
                  </a:lnTo>
                  <a:lnTo>
                    <a:pt x="83592" y="24266"/>
                  </a:lnTo>
                  <a:lnTo>
                    <a:pt x="83680" y="24222"/>
                  </a:lnTo>
                  <a:lnTo>
                    <a:pt x="91623" y="18649"/>
                  </a:lnTo>
                  <a:lnTo>
                    <a:pt x="95045" y="16236"/>
                  </a:lnTo>
                  <a:lnTo>
                    <a:pt x="98995" y="17772"/>
                  </a:lnTo>
                  <a:lnTo>
                    <a:pt x="100443" y="18342"/>
                  </a:lnTo>
                  <a:lnTo>
                    <a:pt x="104655" y="19658"/>
                  </a:lnTo>
                  <a:lnTo>
                    <a:pt x="106059" y="21589"/>
                  </a:lnTo>
                  <a:lnTo>
                    <a:pt x="105884" y="24705"/>
                  </a:lnTo>
                  <a:lnTo>
                    <a:pt x="106103" y="27776"/>
                  </a:lnTo>
                  <a:lnTo>
                    <a:pt x="105489" y="31462"/>
                  </a:lnTo>
                  <a:lnTo>
                    <a:pt x="93466" y="37737"/>
                  </a:lnTo>
                  <a:lnTo>
                    <a:pt x="89078" y="37957"/>
                  </a:lnTo>
                  <a:lnTo>
                    <a:pt x="88990" y="38000"/>
                  </a:lnTo>
                  <a:lnTo>
                    <a:pt x="82276" y="41643"/>
                  </a:lnTo>
                  <a:lnTo>
                    <a:pt x="82276" y="41686"/>
                  </a:lnTo>
                  <a:lnTo>
                    <a:pt x="77625" y="45504"/>
                  </a:lnTo>
                  <a:lnTo>
                    <a:pt x="68541" y="52569"/>
                  </a:lnTo>
                  <a:lnTo>
                    <a:pt x="68498" y="52569"/>
                  </a:lnTo>
                  <a:lnTo>
                    <a:pt x="64987" y="56299"/>
                  </a:lnTo>
                  <a:lnTo>
                    <a:pt x="61082" y="58010"/>
                  </a:lnTo>
                  <a:lnTo>
                    <a:pt x="61038" y="58054"/>
                  </a:lnTo>
                  <a:lnTo>
                    <a:pt x="58186" y="59765"/>
                  </a:lnTo>
                  <a:lnTo>
                    <a:pt x="58142" y="59809"/>
                  </a:lnTo>
                  <a:lnTo>
                    <a:pt x="55377" y="63670"/>
                  </a:lnTo>
                  <a:lnTo>
                    <a:pt x="51735" y="70560"/>
                  </a:lnTo>
                  <a:lnTo>
                    <a:pt x="51691" y="70604"/>
                  </a:lnTo>
                  <a:lnTo>
                    <a:pt x="50989" y="74992"/>
                  </a:lnTo>
                  <a:lnTo>
                    <a:pt x="50989" y="75035"/>
                  </a:lnTo>
                  <a:lnTo>
                    <a:pt x="51077" y="76484"/>
                  </a:lnTo>
                  <a:lnTo>
                    <a:pt x="50945" y="77361"/>
                  </a:lnTo>
                  <a:lnTo>
                    <a:pt x="50243" y="78678"/>
                  </a:lnTo>
                  <a:lnTo>
                    <a:pt x="48707" y="80696"/>
                  </a:lnTo>
                  <a:lnTo>
                    <a:pt x="48707" y="80740"/>
                  </a:lnTo>
                  <a:lnTo>
                    <a:pt x="47698" y="82495"/>
                  </a:lnTo>
                  <a:lnTo>
                    <a:pt x="46908" y="84250"/>
                  </a:lnTo>
                  <a:lnTo>
                    <a:pt x="46426" y="85084"/>
                  </a:lnTo>
                  <a:lnTo>
                    <a:pt x="43442" y="86708"/>
                  </a:lnTo>
                  <a:lnTo>
                    <a:pt x="43354" y="86752"/>
                  </a:lnTo>
                  <a:lnTo>
                    <a:pt x="41774" y="88814"/>
                  </a:lnTo>
                  <a:lnTo>
                    <a:pt x="41730" y="88814"/>
                  </a:lnTo>
                  <a:lnTo>
                    <a:pt x="40809" y="90745"/>
                  </a:lnTo>
                  <a:lnTo>
                    <a:pt x="40809" y="90832"/>
                  </a:lnTo>
                  <a:lnTo>
                    <a:pt x="40809" y="92368"/>
                  </a:lnTo>
                  <a:lnTo>
                    <a:pt x="40809" y="93202"/>
                  </a:lnTo>
                  <a:lnTo>
                    <a:pt x="40853" y="93334"/>
                  </a:lnTo>
                  <a:lnTo>
                    <a:pt x="43091" y="96142"/>
                  </a:lnTo>
                  <a:lnTo>
                    <a:pt x="44188" y="97809"/>
                  </a:lnTo>
                  <a:lnTo>
                    <a:pt x="44275" y="97897"/>
                  </a:lnTo>
                  <a:lnTo>
                    <a:pt x="47918" y="98731"/>
                  </a:lnTo>
                  <a:lnTo>
                    <a:pt x="51209" y="99170"/>
                  </a:lnTo>
                  <a:lnTo>
                    <a:pt x="52437" y="99389"/>
                  </a:lnTo>
                  <a:lnTo>
                    <a:pt x="52481" y="99389"/>
                  </a:lnTo>
                  <a:lnTo>
                    <a:pt x="58186" y="98292"/>
                  </a:lnTo>
                  <a:lnTo>
                    <a:pt x="62091" y="97283"/>
                  </a:lnTo>
                  <a:lnTo>
                    <a:pt x="63627" y="97283"/>
                  </a:lnTo>
                  <a:lnTo>
                    <a:pt x="65163" y="97590"/>
                  </a:lnTo>
                  <a:lnTo>
                    <a:pt x="65250" y="97590"/>
                  </a:lnTo>
                  <a:lnTo>
                    <a:pt x="68761" y="97019"/>
                  </a:lnTo>
                  <a:lnTo>
                    <a:pt x="68805" y="96976"/>
                  </a:lnTo>
                  <a:lnTo>
                    <a:pt x="68892" y="96932"/>
                  </a:lnTo>
                  <a:lnTo>
                    <a:pt x="70779" y="94211"/>
                  </a:lnTo>
                  <a:lnTo>
                    <a:pt x="74334" y="92237"/>
                  </a:lnTo>
                  <a:lnTo>
                    <a:pt x="78941" y="91359"/>
                  </a:lnTo>
                  <a:lnTo>
                    <a:pt x="79029" y="91315"/>
                  </a:lnTo>
                  <a:lnTo>
                    <a:pt x="81574" y="89121"/>
                  </a:lnTo>
                  <a:lnTo>
                    <a:pt x="81618" y="89077"/>
                  </a:lnTo>
                  <a:lnTo>
                    <a:pt x="83110" y="86225"/>
                  </a:lnTo>
                  <a:lnTo>
                    <a:pt x="84295" y="84777"/>
                  </a:lnTo>
                  <a:lnTo>
                    <a:pt x="87849" y="83768"/>
                  </a:lnTo>
                  <a:lnTo>
                    <a:pt x="91228" y="83329"/>
                  </a:lnTo>
                  <a:lnTo>
                    <a:pt x="91272" y="83285"/>
                  </a:lnTo>
                  <a:lnTo>
                    <a:pt x="98600" y="81135"/>
                  </a:lnTo>
                  <a:lnTo>
                    <a:pt x="98643" y="81091"/>
                  </a:lnTo>
                  <a:lnTo>
                    <a:pt x="100969" y="78897"/>
                  </a:lnTo>
                  <a:lnTo>
                    <a:pt x="104567" y="75781"/>
                  </a:lnTo>
                  <a:lnTo>
                    <a:pt x="104611" y="75738"/>
                  </a:lnTo>
                  <a:lnTo>
                    <a:pt x="109877" y="64416"/>
                  </a:lnTo>
                  <a:lnTo>
                    <a:pt x="113738" y="60774"/>
                  </a:lnTo>
                  <a:lnTo>
                    <a:pt x="116064" y="58844"/>
                  </a:lnTo>
                  <a:lnTo>
                    <a:pt x="118872" y="56825"/>
                  </a:lnTo>
                  <a:lnTo>
                    <a:pt x="119882" y="56255"/>
                  </a:lnTo>
                  <a:lnTo>
                    <a:pt x="119926" y="56211"/>
                  </a:lnTo>
                  <a:lnTo>
                    <a:pt x="119969" y="56167"/>
                  </a:lnTo>
                  <a:lnTo>
                    <a:pt x="120277" y="54982"/>
                  </a:lnTo>
                  <a:lnTo>
                    <a:pt x="120277" y="54894"/>
                  </a:lnTo>
                  <a:lnTo>
                    <a:pt x="117161" y="48225"/>
                  </a:lnTo>
                  <a:lnTo>
                    <a:pt x="117293" y="44977"/>
                  </a:lnTo>
                  <a:lnTo>
                    <a:pt x="117907" y="42301"/>
                  </a:lnTo>
                  <a:lnTo>
                    <a:pt x="119092" y="38483"/>
                  </a:lnTo>
                  <a:lnTo>
                    <a:pt x="119136" y="38395"/>
                  </a:lnTo>
                  <a:lnTo>
                    <a:pt x="116722" y="30409"/>
                  </a:lnTo>
                  <a:lnTo>
                    <a:pt x="116898" y="18342"/>
                  </a:lnTo>
                  <a:lnTo>
                    <a:pt x="116898" y="18298"/>
                  </a:lnTo>
                  <a:lnTo>
                    <a:pt x="113300" y="3467"/>
                  </a:lnTo>
                  <a:lnTo>
                    <a:pt x="112597" y="1536"/>
                  </a:lnTo>
                  <a:lnTo>
                    <a:pt x="112554" y="1448"/>
                  </a:lnTo>
                  <a:lnTo>
                    <a:pt x="112510" y="1404"/>
                  </a:lnTo>
                  <a:lnTo>
                    <a:pt x="10667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47"/>
            <p:cNvSpPr/>
            <p:nvPr/>
          </p:nvSpPr>
          <p:spPr>
            <a:xfrm>
              <a:off x="4836800" y="3535975"/>
              <a:ext cx="125075" cy="1464550"/>
            </a:xfrm>
            <a:custGeom>
              <a:avLst/>
              <a:gdLst/>
              <a:ahLst/>
              <a:cxnLst/>
              <a:rect l="l" t="t" r="r" b="b"/>
              <a:pathLst>
                <a:path w="5003" h="58582" extrusionOk="0">
                  <a:moveTo>
                    <a:pt x="2106" y="1"/>
                  </a:moveTo>
                  <a:lnTo>
                    <a:pt x="2063" y="45"/>
                  </a:lnTo>
                  <a:lnTo>
                    <a:pt x="2019" y="133"/>
                  </a:lnTo>
                  <a:lnTo>
                    <a:pt x="2019" y="220"/>
                  </a:lnTo>
                  <a:lnTo>
                    <a:pt x="2019" y="308"/>
                  </a:lnTo>
                  <a:lnTo>
                    <a:pt x="2721" y="2985"/>
                  </a:lnTo>
                  <a:lnTo>
                    <a:pt x="3335" y="5837"/>
                  </a:lnTo>
                  <a:lnTo>
                    <a:pt x="4257" y="9435"/>
                  </a:lnTo>
                  <a:lnTo>
                    <a:pt x="4564" y="11717"/>
                  </a:lnTo>
                  <a:lnTo>
                    <a:pt x="4652" y="14394"/>
                  </a:lnTo>
                  <a:lnTo>
                    <a:pt x="4520" y="17070"/>
                  </a:lnTo>
                  <a:lnTo>
                    <a:pt x="4388" y="19221"/>
                  </a:lnTo>
                  <a:lnTo>
                    <a:pt x="4300" y="20537"/>
                  </a:lnTo>
                  <a:lnTo>
                    <a:pt x="3993" y="24223"/>
                  </a:lnTo>
                  <a:lnTo>
                    <a:pt x="4037" y="26505"/>
                  </a:lnTo>
                  <a:lnTo>
                    <a:pt x="3598" y="30893"/>
                  </a:lnTo>
                  <a:lnTo>
                    <a:pt x="3247" y="33613"/>
                  </a:lnTo>
                  <a:lnTo>
                    <a:pt x="2896" y="36071"/>
                  </a:lnTo>
                  <a:lnTo>
                    <a:pt x="2414" y="38572"/>
                  </a:lnTo>
                  <a:lnTo>
                    <a:pt x="1799" y="40634"/>
                  </a:lnTo>
                  <a:lnTo>
                    <a:pt x="132" y="46646"/>
                  </a:lnTo>
                  <a:lnTo>
                    <a:pt x="132" y="46690"/>
                  </a:lnTo>
                  <a:lnTo>
                    <a:pt x="0" y="49015"/>
                  </a:lnTo>
                  <a:lnTo>
                    <a:pt x="0" y="50419"/>
                  </a:lnTo>
                  <a:lnTo>
                    <a:pt x="0" y="50463"/>
                  </a:lnTo>
                  <a:lnTo>
                    <a:pt x="527" y="52789"/>
                  </a:lnTo>
                  <a:lnTo>
                    <a:pt x="1317" y="55466"/>
                  </a:lnTo>
                  <a:lnTo>
                    <a:pt x="2106" y="57528"/>
                  </a:lnTo>
                  <a:lnTo>
                    <a:pt x="2150" y="57572"/>
                  </a:lnTo>
                  <a:lnTo>
                    <a:pt x="2809" y="58493"/>
                  </a:lnTo>
                  <a:lnTo>
                    <a:pt x="2896" y="58537"/>
                  </a:lnTo>
                  <a:lnTo>
                    <a:pt x="2940" y="58581"/>
                  </a:lnTo>
                  <a:lnTo>
                    <a:pt x="3072" y="58537"/>
                  </a:lnTo>
                  <a:lnTo>
                    <a:pt x="3116" y="58493"/>
                  </a:lnTo>
                  <a:lnTo>
                    <a:pt x="3116" y="58406"/>
                  </a:lnTo>
                  <a:lnTo>
                    <a:pt x="3116" y="58362"/>
                  </a:lnTo>
                  <a:lnTo>
                    <a:pt x="3116" y="58274"/>
                  </a:lnTo>
                  <a:lnTo>
                    <a:pt x="2457" y="57353"/>
                  </a:lnTo>
                  <a:lnTo>
                    <a:pt x="1668" y="55334"/>
                  </a:lnTo>
                  <a:lnTo>
                    <a:pt x="878" y="52701"/>
                  </a:lnTo>
                  <a:lnTo>
                    <a:pt x="351" y="50419"/>
                  </a:lnTo>
                  <a:lnTo>
                    <a:pt x="351" y="49015"/>
                  </a:lnTo>
                  <a:lnTo>
                    <a:pt x="483" y="46734"/>
                  </a:lnTo>
                  <a:lnTo>
                    <a:pt x="2106" y="40722"/>
                  </a:lnTo>
                  <a:lnTo>
                    <a:pt x="2765" y="38660"/>
                  </a:lnTo>
                  <a:lnTo>
                    <a:pt x="3247" y="36114"/>
                  </a:lnTo>
                  <a:lnTo>
                    <a:pt x="3598" y="33657"/>
                  </a:lnTo>
                  <a:lnTo>
                    <a:pt x="3949" y="30937"/>
                  </a:lnTo>
                  <a:lnTo>
                    <a:pt x="4388" y="26549"/>
                  </a:lnTo>
                  <a:lnTo>
                    <a:pt x="4388" y="26505"/>
                  </a:lnTo>
                  <a:lnTo>
                    <a:pt x="4344" y="24223"/>
                  </a:lnTo>
                  <a:lnTo>
                    <a:pt x="4652" y="20581"/>
                  </a:lnTo>
                  <a:lnTo>
                    <a:pt x="4739" y="19221"/>
                  </a:lnTo>
                  <a:lnTo>
                    <a:pt x="4871" y="17070"/>
                  </a:lnTo>
                  <a:lnTo>
                    <a:pt x="5003" y="14394"/>
                  </a:lnTo>
                  <a:lnTo>
                    <a:pt x="4915" y="11717"/>
                  </a:lnTo>
                  <a:lnTo>
                    <a:pt x="4915" y="11673"/>
                  </a:lnTo>
                  <a:lnTo>
                    <a:pt x="4608" y="9391"/>
                  </a:lnTo>
                  <a:lnTo>
                    <a:pt x="4608" y="9347"/>
                  </a:lnTo>
                  <a:lnTo>
                    <a:pt x="3686" y="5749"/>
                  </a:lnTo>
                  <a:lnTo>
                    <a:pt x="3072" y="2897"/>
                  </a:lnTo>
                  <a:lnTo>
                    <a:pt x="2370" y="264"/>
                  </a:lnTo>
                  <a:lnTo>
                    <a:pt x="2370" y="177"/>
                  </a:lnTo>
                  <a:lnTo>
                    <a:pt x="2370" y="133"/>
                  </a:lnTo>
                  <a:lnTo>
                    <a:pt x="2370" y="45"/>
                  </a:lnTo>
                  <a:lnTo>
                    <a:pt x="232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47"/>
            <p:cNvSpPr/>
            <p:nvPr/>
          </p:nvSpPr>
          <p:spPr>
            <a:xfrm>
              <a:off x="4802775" y="3543675"/>
              <a:ext cx="129475" cy="1510600"/>
            </a:xfrm>
            <a:custGeom>
              <a:avLst/>
              <a:gdLst/>
              <a:ahLst/>
              <a:cxnLst/>
              <a:rect l="l" t="t" r="r" b="b"/>
              <a:pathLst>
                <a:path w="5179" h="60424" extrusionOk="0">
                  <a:moveTo>
                    <a:pt x="2853" y="0"/>
                  </a:moveTo>
                  <a:lnTo>
                    <a:pt x="2809" y="44"/>
                  </a:lnTo>
                  <a:lnTo>
                    <a:pt x="2765" y="88"/>
                  </a:lnTo>
                  <a:lnTo>
                    <a:pt x="2634" y="439"/>
                  </a:lnTo>
                  <a:lnTo>
                    <a:pt x="2634" y="527"/>
                  </a:lnTo>
                  <a:lnTo>
                    <a:pt x="3424" y="5046"/>
                  </a:lnTo>
                  <a:lnTo>
                    <a:pt x="4126" y="8030"/>
                  </a:lnTo>
                  <a:lnTo>
                    <a:pt x="4652" y="11058"/>
                  </a:lnTo>
                  <a:lnTo>
                    <a:pt x="4740" y="12857"/>
                  </a:lnTo>
                  <a:lnTo>
                    <a:pt x="4521" y="16324"/>
                  </a:lnTo>
                  <a:lnTo>
                    <a:pt x="4389" y="20273"/>
                  </a:lnTo>
                  <a:lnTo>
                    <a:pt x="4038" y="22730"/>
                  </a:lnTo>
                  <a:lnTo>
                    <a:pt x="3950" y="25012"/>
                  </a:lnTo>
                  <a:lnTo>
                    <a:pt x="4038" y="27338"/>
                  </a:lnTo>
                  <a:lnTo>
                    <a:pt x="3424" y="33525"/>
                  </a:lnTo>
                  <a:lnTo>
                    <a:pt x="2897" y="36903"/>
                  </a:lnTo>
                  <a:lnTo>
                    <a:pt x="2546" y="38264"/>
                  </a:lnTo>
                  <a:lnTo>
                    <a:pt x="1405" y="42520"/>
                  </a:lnTo>
                  <a:lnTo>
                    <a:pt x="1361" y="42520"/>
                  </a:lnTo>
                  <a:lnTo>
                    <a:pt x="966" y="45109"/>
                  </a:lnTo>
                  <a:lnTo>
                    <a:pt x="308" y="47259"/>
                  </a:lnTo>
                  <a:lnTo>
                    <a:pt x="45" y="48444"/>
                  </a:lnTo>
                  <a:lnTo>
                    <a:pt x="1" y="48488"/>
                  </a:lnTo>
                  <a:lnTo>
                    <a:pt x="264" y="50243"/>
                  </a:lnTo>
                  <a:lnTo>
                    <a:pt x="1054" y="53315"/>
                  </a:lnTo>
                  <a:lnTo>
                    <a:pt x="1800" y="55597"/>
                  </a:lnTo>
                  <a:lnTo>
                    <a:pt x="2765" y="58229"/>
                  </a:lnTo>
                  <a:lnTo>
                    <a:pt x="2809" y="58273"/>
                  </a:lnTo>
                  <a:lnTo>
                    <a:pt x="3687" y="59414"/>
                  </a:lnTo>
                  <a:lnTo>
                    <a:pt x="3687" y="59458"/>
                  </a:lnTo>
                  <a:lnTo>
                    <a:pt x="4916" y="60379"/>
                  </a:lnTo>
                  <a:lnTo>
                    <a:pt x="5003" y="60423"/>
                  </a:lnTo>
                  <a:lnTo>
                    <a:pt x="5091" y="60379"/>
                  </a:lnTo>
                  <a:lnTo>
                    <a:pt x="5135" y="60336"/>
                  </a:lnTo>
                  <a:lnTo>
                    <a:pt x="5179" y="60248"/>
                  </a:lnTo>
                  <a:lnTo>
                    <a:pt x="5179" y="60204"/>
                  </a:lnTo>
                  <a:lnTo>
                    <a:pt x="5179" y="60160"/>
                  </a:lnTo>
                  <a:lnTo>
                    <a:pt x="5135" y="60072"/>
                  </a:lnTo>
                  <a:lnTo>
                    <a:pt x="3950" y="59195"/>
                  </a:lnTo>
                  <a:lnTo>
                    <a:pt x="3073" y="58054"/>
                  </a:lnTo>
                  <a:lnTo>
                    <a:pt x="2107" y="55465"/>
                  </a:lnTo>
                  <a:lnTo>
                    <a:pt x="1405" y="53183"/>
                  </a:lnTo>
                  <a:lnTo>
                    <a:pt x="615" y="50155"/>
                  </a:lnTo>
                  <a:lnTo>
                    <a:pt x="352" y="48488"/>
                  </a:lnTo>
                  <a:lnTo>
                    <a:pt x="659" y="47347"/>
                  </a:lnTo>
                  <a:lnTo>
                    <a:pt x="1317" y="45197"/>
                  </a:lnTo>
                  <a:lnTo>
                    <a:pt x="1317" y="45153"/>
                  </a:lnTo>
                  <a:lnTo>
                    <a:pt x="1712" y="42564"/>
                  </a:lnTo>
                  <a:lnTo>
                    <a:pt x="2897" y="38352"/>
                  </a:lnTo>
                  <a:lnTo>
                    <a:pt x="3248" y="36991"/>
                  </a:lnTo>
                  <a:lnTo>
                    <a:pt x="3248" y="36947"/>
                  </a:lnTo>
                  <a:lnTo>
                    <a:pt x="3775" y="33569"/>
                  </a:lnTo>
                  <a:lnTo>
                    <a:pt x="4389" y="27338"/>
                  </a:lnTo>
                  <a:lnTo>
                    <a:pt x="4301" y="25012"/>
                  </a:lnTo>
                  <a:lnTo>
                    <a:pt x="4389" y="22730"/>
                  </a:lnTo>
                  <a:lnTo>
                    <a:pt x="4696" y="20317"/>
                  </a:lnTo>
                  <a:lnTo>
                    <a:pt x="4872" y="16368"/>
                  </a:lnTo>
                  <a:lnTo>
                    <a:pt x="5091" y="12857"/>
                  </a:lnTo>
                  <a:lnTo>
                    <a:pt x="5003" y="11014"/>
                  </a:lnTo>
                  <a:lnTo>
                    <a:pt x="4477" y="7942"/>
                  </a:lnTo>
                  <a:lnTo>
                    <a:pt x="3775" y="4959"/>
                  </a:lnTo>
                  <a:lnTo>
                    <a:pt x="2985" y="483"/>
                  </a:lnTo>
                  <a:lnTo>
                    <a:pt x="3073" y="220"/>
                  </a:lnTo>
                  <a:lnTo>
                    <a:pt x="3116" y="132"/>
                  </a:lnTo>
                  <a:lnTo>
                    <a:pt x="3073" y="88"/>
                  </a:lnTo>
                  <a:lnTo>
                    <a:pt x="3029" y="44"/>
                  </a:lnTo>
                  <a:lnTo>
                    <a:pt x="298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47"/>
            <p:cNvSpPr/>
            <p:nvPr/>
          </p:nvSpPr>
          <p:spPr>
            <a:xfrm>
              <a:off x="4766575" y="3551350"/>
              <a:ext cx="129475" cy="1474400"/>
            </a:xfrm>
            <a:custGeom>
              <a:avLst/>
              <a:gdLst/>
              <a:ahLst/>
              <a:cxnLst/>
              <a:rect l="l" t="t" r="r" b="b"/>
              <a:pathLst>
                <a:path w="5179" h="58976" extrusionOk="0">
                  <a:moveTo>
                    <a:pt x="3687" y="0"/>
                  </a:moveTo>
                  <a:lnTo>
                    <a:pt x="3643" y="44"/>
                  </a:lnTo>
                  <a:lnTo>
                    <a:pt x="3555" y="88"/>
                  </a:lnTo>
                  <a:lnTo>
                    <a:pt x="3555" y="132"/>
                  </a:lnTo>
                  <a:lnTo>
                    <a:pt x="3336" y="878"/>
                  </a:lnTo>
                  <a:lnTo>
                    <a:pt x="3336" y="966"/>
                  </a:lnTo>
                  <a:lnTo>
                    <a:pt x="3994" y="5749"/>
                  </a:lnTo>
                  <a:lnTo>
                    <a:pt x="4521" y="8513"/>
                  </a:lnTo>
                  <a:lnTo>
                    <a:pt x="4828" y="10356"/>
                  </a:lnTo>
                  <a:lnTo>
                    <a:pt x="4740" y="13472"/>
                  </a:lnTo>
                  <a:lnTo>
                    <a:pt x="4608" y="15973"/>
                  </a:lnTo>
                  <a:lnTo>
                    <a:pt x="4608" y="18123"/>
                  </a:lnTo>
                  <a:lnTo>
                    <a:pt x="4477" y="19834"/>
                  </a:lnTo>
                  <a:lnTo>
                    <a:pt x="4082" y="21984"/>
                  </a:lnTo>
                  <a:lnTo>
                    <a:pt x="4082" y="22028"/>
                  </a:lnTo>
                  <a:lnTo>
                    <a:pt x="3994" y="25495"/>
                  </a:lnTo>
                  <a:lnTo>
                    <a:pt x="4169" y="28128"/>
                  </a:lnTo>
                  <a:lnTo>
                    <a:pt x="4082" y="29971"/>
                  </a:lnTo>
                  <a:lnTo>
                    <a:pt x="3687" y="33437"/>
                  </a:lnTo>
                  <a:lnTo>
                    <a:pt x="3248" y="36158"/>
                  </a:lnTo>
                  <a:lnTo>
                    <a:pt x="2678" y="38220"/>
                  </a:lnTo>
                  <a:lnTo>
                    <a:pt x="2063" y="40370"/>
                  </a:lnTo>
                  <a:lnTo>
                    <a:pt x="1712" y="41467"/>
                  </a:lnTo>
                  <a:lnTo>
                    <a:pt x="1712" y="41511"/>
                  </a:lnTo>
                  <a:lnTo>
                    <a:pt x="1624" y="44012"/>
                  </a:lnTo>
                  <a:lnTo>
                    <a:pt x="1537" y="44934"/>
                  </a:lnTo>
                  <a:lnTo>
                    <a:pt x="791" y="47259"/>
                  </a:lnTo>
                  <a:lnTo>
                    <a:pt x="1" y="49278"/>
                  </a:lnTo>
                  <a:lnTo>
                    <a:pt x="1" y="49366"/>
                  </a:lnTo>
                  <a:lnTo>
                    <a:pt x="45" y="49453"/>
                  </a:lnTo>
                  <a:lnTo>
                    <a:pt x="352" y="49673"/>
                  </a:lnTo>
                  <a:lnTo>
                    <a:pt x="1888" y="54324"/>
                  </a:lnTo>
                  <a:lnTo>
                    <a:pt x="2809" y="57308"/>
                  </a:lnTo>
                  <a:lnTo>
                    <a:pt x="2853" y="57308"/>
                  </a:lnTo>
                  <a:lnTo>
                    <a:pt x="3511" y="58888"/>
                  </a:lnTo>
                  <a:lnTo>
                    <a:pt x="3599" y="58975"/>
                  </a:lnTo>
                  <a:lnTo>
                    <a:pt x="3775" y="58975"/>
                  </a:lnTo>
                  <a:lnTo>
                    <a:pt x="3818" y="58932"/>
                  </a:lnTo>
                  <a:lnTo>
                    <a:pt x="3862" y="58888"/>
                  </a:lnTo>
                  <a:lnTo>
                    <a:pt x="3862" y="58800"/>
                  </a:lnTo>
                  <a:lnTo>
                    <a:pt x="3862" y="58756"/>
                  </a:lnTo>
                  <a:lnTo>
                    <a:pt x="3160" y="57176"/>
                  </a:lnTo>
                  <a:lnTo>
                    <a:pt x="2195" y="54193"/>
                  </a:lnTo>
                  <a:lnTo>
                    <a:pt x="659" y="49541"/>
                  </a:lnTo>
                  <a:lnTo>
                    <a:pt x="615" y="49410"/>
                  </a:lnTo>
                  <a:lnTo>
                    <a:pt x="352" y="49278"/>
                  </a:lnTo>
                  <a:lnTo>
                    <a:pt x="1098" y="47391"/>
                  </a:lnTo>
                  <a:lnTo>
                    <a:pt x="1888" y="45022"/>
                  </a:lnTo>
                  <a:lnTo>
                    <a:pt x="1975" y="44056"/>
                  </a:lnTo>
                  <a:lnTo>
                    <a:pt x="2063" y="41555"/>
                  </a:lnTo>
                  <a:lnTo>
                    <a:pt x="2414" y="40502"/>
                  </a:lnTo>
                  <a:lnTo>
                    <a:pt x="3029" y="38308"/>
                  </a:lnTo>
                  <a:lnTo>
                    <a:pt x="3599" y="36245"/>
                  </a:lnTo>
                  <a:lnTo>
                    <a:pt x="4038" y="33481"/>
                  </a:lnTo>
                  <a:lnTo>
                    <a:pt x="4433" y="30014"/>
                  </a:lnTo>
                  <a:lnTo>
                    <a:pt x="4521" y="28128"/>
                  </a:lnTo>
                  <a:lnTo>
                    <a:pt x="4345" y="25495"/>
                  </a:lnTo>
                  <a:lnTo>
                    <a:pt x="4433" y="22028"/>
                  </a:lnTo>
                  <a:lnTo>
                    <a:pt x="4828" y="19878"/>
                  </a:lnTo>
                  <a:lnTo>
                    <a:pt x="4959" y="18167"/>
                  </a:lnTo>
                  <a:lnTo>
                    <a:pt x="4959" y="16017"/>
                  </a:lnTo>
                  <a:lnTo>
                    <a:pt x="5091" y="13472"/>
                  </a:lnTo>
                  <a:lnTo>
                    <a:pt x="5179" y="10312"/>
                  </a:lnTo>
                  <a:lnTo>
                    <a:pt x="5179" y="10268"/>
                  </a:lnTo>
                  <a:lnTo>
                    <a:pt x="4828" y="8469"/>
                  </a:lnTo>
                  <a:lnTo>
                    <a:pt x="4345" y="5661"/>
                  </a:lnTo>
                  <a:lnTo>
                    <a:pt x="3687" y="966"/>
                  </a:lnTo>
                  <a:lnTo>
                    <a:pt x="3862" y="220"/>
                  </a:lnTo>
                  <a:lnTo>
                    <a:pt x="3862" y="176"/>
                  </a:lnTo>
                  <a:lnTo>
                    <a:pt x="3862" y="88"/>
                  </a:lnTo>
                  <a:lnTo>
                    <a:pt x="3818" y="44"/>
                  </a:lnTo>
                  <a:lnTo>
                    <a:pt x="377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47"/>
            <p:cNvSpPr/>
            <p:nvPr/>
          </p:nvSpPr>
          <p:spPr>
            <a:xfrm>
              <a:off x="4751225" y="3587550"/>
              <a:ext cx="113025" cy="1464525"/>
            </a:xfrm>
            <a:custGeom>
              <a:avLst/>
              <a:gdLst/>
              <a:ahLst/>
              <a:cxnLst/>
              <a:rect l="l" t="t" r="r" b="b"/>
              <a:pathLst>
                <a:path w="4521" h="58581" extrusionOk="0">
                  <a:moveTo>
                    <a:pt x="3248" y="0"/>
                  </a:moveTo>
                  <a:lnTo>
                    <a:pt x="3204" y="44"/>
                  </a:lnTo>
                  <a:lnTo>
                    <a:pt x="3160" y="88"/>
                  </a:lnTo>
                  <a:lnTo>
                    <a:pt x="3072" y="351"/>
                  </a:lnTo>
                  <a:lnTo>
                    <a:pt x="3072" y="439"/>
                  </a:lnTo>
                  <a:lnTo>
                    <a:pt x="3423" y="3423"/>
                  </a:lnTo>
                  <a:lnTo>
                    <a:pt x="3950" y="6977"/>
                  </a:lnTo>
                  <a:lnTo>
                    <a:pt x="4169" y="8338"/>
                  </a:lnTo>
                  <a:lnTo>
                    <a:pt x="3994" y="12989"/>
                  </a:lnTo>
                  <a:lnTo>
                    <a:pt x="3950" y="15622"/>
                  </a:lnTo>
                  <a:lnTo>
                    <a:pt x="3643" y="17772"/>
                  </a:lnTo>
                  <a:lnTo>
                    <a:pt x="3292" y="19834"/>
                  </a:lnTo>
                  <a:lnTo>
                    <a:pt x="3248" y="23915"/>
                  </a:lnTo>
                  <a:lnTo>
                    <a:pt x="3335" y="26943"/>
                  </a:lnTo>
                  <a:lnTo>
                    <a:pt x="3467" y="28830"/>
                  </a:lnTo>
                  <a:lnTo>
                    <a:pt x="3072" y="32209"/>
                  </a:lnTo>
                  <a:lnTo>
                    <a:pt x="2765" y="34315"/>
                  </a:lnTo>
                  <a:lnTo>
                    <a:pt x="2458" y="35500"/>
                  </a:lnTo>
                  <a:lnTo>
                    <a:pt x="1273" y="39054"/>
                  </a:lnTo>
                  <a:lnTo>
                    <a:pt x="1273" y="39098"/>
                  </a:lnTo>
                  <a:lnTo>
                    <a:pt x="1098" y="40195"/>
                  </a:lnTo>
                  <a:lnTo>
                    <a:pt x="1054" y="40239"/>
                  </a:lnTo>
                  <a:lnTo>
                    <a:pt x="1273" y="43486"/>
                  </a:lnTo>
                  <a:lnTo>
                    <a:pt x="483" y="46075"/>
                  </a:lnTo>
                  <a:lnTo>
                    <a:pt x="1" y="47391"/>
                  </a:lnTo>
                  <a:lnTo>
                    <a:pt x="1" y="47435"/>
                  </a:lnTo>
                  <a:lnTo>
                    <a:pt x="1" y="48313"/>
                  </a:lnTo>
                  <a:lnTo>
                    <a:pt x="1" y="48356"/>
                  </a:lnTo>
                  <a:lnTo>
                    <a:pt x="1492" y="53096"/>
                  </a:lnTo>
                  <a:lnTo>
                    <a:pt x="2633" y="56606"/>
                  </a:lnTo>
                  <a:lnTo>
                    <a:pt x="3467" y="58449"/>
                  </a:lnTo>
                  <a:lnTo>
                    <a:pt x="3511" y="58537"/>
                  </a:lnTo>
                  <a:lnTo>
                    <a:pt x="3599" y="58581"/>
                  </a:lnTo>
                  <a:lnTo>
                    <a:pt x="3686" y="58537"/>
                  </a:lnTo>
                  <a:lnTo>
                    <a:pt x="3730" y="58493"/>
                  </a:lnTo>
                  <a:lnTo>
                    <a:pt x="3774" y="58449"/>
                  </a:lnTo>
                  <a:lnTo>
                    <a:pt x="3774" y="58405"/>
                  </a:lnTo>
                  <a:lnTo>
                    <a:pt x="3774" y="58317"/>
                  </a:lnTo>
                  <a:lnTo>
                    <a:pt x="2984" y="56474"/>
                  </a:lnTo>
                  <a:lnTo>
                    <a:pt x="1843" y="52964"/>
                  </a:lnTo>
                  <a:lnTo>
                    <a:pt x="352" y="48269"/>
                  </a:lnTo>
                  <a:lnTo>
                    <a:pt x="352" y="47479"/>
                  </a:lnTo>
                  <a:lnTo>
                    <a:pt x="790" y="46206"/>
                  </a:lnTo>
                  <a:lnTo>
                    <a:pt x="1580" y="43530"/>
                  </a:lnTo>
                  <a:lnTo>
                    <a:pt x="1624" y="43486"/>
                  </a:lnTo>
                  <a:lnTo>
                    <a:pt x="1405" y="40239"/>
                  </a:lnTo>
                  <a:lnTo>
                    <a:pt x="1624" y="39185"/>
                  </a:lnTo>
                  <a:lnTo>
                    <a:pt x="2765" y="35587"/>
                  </a:lnTo>
                  <a:lnTo>
                    <a:pt x="3116" y="34403"/>
                  </a:lnTo>
                  <a:lnTo>
                    <a:pt x="3116" y="34359"/>
                  </a:lnTo>
                  <a:lnTo>
                    <a:pt x="3423" y="32252"/>
                  </a:lnTo>
                  <a:lnTo>
                    <a:pt x="3818" y="28874"/>
                  </a:lnTo>
                  <a:lnTo>
                    <a:pt x="3818" y="28830"/>
                  </a:lnTo>
                  <a:lnTo>
                    <a:pt x="3686" y="26899"/>
                  </a:lnTo>
                  <a:lnTo>
                    <a:pt x="3599" y="23915"/>
                  </a:lnTo>
                  <a:lnTo>
                    <a:pt x="3643" y="19878"/>
                  </a:lnTo>
                  <a:lnTo>
                    <a:pt x="3994" y="17860"/>
                  </a:lnTo>
                  <a:lnTo>
                    <a:pt x="4301" y="15622"/>
                  </a:lnTo>
                  <a:lnTo>
                    <a:pt x="4345" y="12989"/>
                  </a:lnTo>
                  <a:lnTo>
                    <a:pt x="4520" y="8338"/>
                  </a:lnTo>
                  <a:lnTo>
                    <a:pt x="4520" y="8294"/>
                  </a:lnTo>
                  <a:lnTo>
                    <a:pt x="3774" y="3379"/>
                  </a:lnTo>
                  <a:lnTo>
                    <a:pt x="3423" y="439"/>
                  </a:lnTo>
                  <a:lnTo>
                    <a:pt x="3511" y="220"/>
                  </a:lnTo>
                  <a:lnTo>
                    <a:pt x="3511" y="132"/>
                  </a:lnTo>
                  <a:lnTo>
                    <a:pt x="3467" y="88"/>
                  </a:lnTo>
                  <a:lnTo>
                    <a:pt x="342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47"/>
            <p:cNvSpPr/>
            <p:nvPr/>
          </p:nvSpPr>
          <p:spPr>
            <a:xfrm>
              <a:off x="4716125" y="4375200"/>
              <a:ext cx="64750" cy="674675"/>
            </a:xfrm>
            <a:custGeom>
              <a:avLst/>
              <a:gdLst/>
              <a:ahLst/>
              <a:cxnLst/>
              <a:rect l="l" t="t" r="r" b="b"/>
              <a:pathLst>
                <a:path w="2590" h="26987" extrusionOk="0">
                  <a:moveTo>
                    <a:pt x="2370" y="0"/>
                  </a:moveTo>
                  <a:lnTo>
                    <a:pt x="2282" y="44"/>
                  </a:lnTo>
                  <a:lnTo>
                    <a:pt x="2238" y="88"/>
                  </a:lnTo>
                  <a:lnTo>
                    <a:pt x="2238" y="176"/>
                  </a:lnTo>
                  <a:lnTo>
                    <a:pt x="2019" y="1931"/>
                  </a:lnTo>
                  <a:lnTo>
                    <a:pt x="1624" y="3248"/>
                  </a:lnTo>
                  <a:lnTo>
                    <a:pt x="571" y="5617"/>
                  </a:lnTo>
                  <a:lnTo>
                    <a:pt x="571" y="5661"/>
                  </a:lnTo>
                  <a:lnTo>
                    <a:pt x="132" y="6890"/>
                  </a:lnTo>
                  <a:lnTo>
                    <a:pt x="132" y="6934"/>
                  </a:lnTo>
                  <a:lnTo>
                    <a:pt x="0" y="10093"/>
                  </a:lnTo>
                  <a:lnTo>
                    <a:pt x="220" y="14393"/>
                  </a:lnTo>
                  <a:lnTo>
                    <a:pt x="88" y="17640"/>
                  </a:lnTo>
                  <a:lnTo>
                    <a:pt x="220" y="20229"/>
                  </a:lnTo>
                  <a:lnTo>
                    <a:pt x="483" y="22511"/>
                  </a:lnTo>
                  <a:lnTo>
                    <a:pt x="527" y="24837"/>
                  </a:lnTo>
                  <a:lnTo>
                    <a:pt x="527" y="24881"/>
                  </a:lnTo>
                  <a:lnTo>
                    <a:pt x="702" y="25319"/>
                  </a:lnTo>
                  <a:lnTo>
                    <a:pt x="790" y="26811"/>
                  </a:lnTo>
                  <a:lnTo>
                    <a:pt x="790" y="26899"/>
                  </a:lnTo>
                  <a:lnTo>
                    <a:pt x="834" y="26943"/>
                  </a:lnTo>
                  <a:lnTo>
                    <a:pt x="878" y="26987"/>
                  </a:lnTo>
                  <a:lnTo>
                    <a:pt x="1010" y="26987"/>
                  </a:lnTo>
                  <a:lnTo>
                    <a:pt x="1053" y="26943"/>
                  </a:lnTo>
                  <a:lnTo>
                    <a:pt x="1097" y="26855"/>
                  </a:lnTo>
                  <a:lnTo>
                    <a:pt x="1141" y="26811"/>
                  </a:lnTo>
                  <a:lnTo>
                    <a:pt x="1053" y="25275"/>
                  </a:lnTo>
                  <a:lnTo>
                    <a:pt x="1053" y="25232"/>
                  </a:lnTo>
                  <a:lnTo>
                    <a:pt x="878" y="24793"/>
                  </a:lnTo>
                  <a:lnTo>
                    <a:pt x="834" y="22467"/>
                  </a:lnTo>
                  <a:lnTo>
                    <a:pt x="571" y="20185"/>
                  </a:lnTo>
                  <a:lnTo>
                    <a:pt x="439" y="17640"/>
                  </a:lnTo>
                  <a:lnTo>
                    <a:pt x="571" y="14393"/>
                  </a:lnTo>
                  <a:lnTo>
                    <a:pt x="351" y="10093"/>
                  </a:lnTo>
                  <a:lnTo>
                    <a:pt x="483" y="6977"/>
                  </a:lnTo>
                  <a:lnTo>
                    <a:pt x="878" y="5749"/>
                  </a:lnTo>
                  <a:lnTo>
                    <a:pt x="1975" y="3379"/>
                  </a:lnTo>
                  <a:lnTo>
                    <a:pt x="1975" y="3335"/>
                  </a:lnTo>
                  <a:lnTo>
                    <a:pt x="2370" y="2019"/>
                  </a:lnTo>
                  <a:lnTo>
                    <a:pt x="2589" y="220"/>
                  </a:lnTo>
                  <a:lnTo>
                    <a:pt x="2589" y="132"/>
                  </a:lnTo>
                  <a:lnTo>
                    <a:pt x="2545" y="88"/>
                  </a:lnTo>
                  <a:lnTo>
                    <a:pt x="2502" y="44"/>
                  </a:lnTo>
                  <a:lnTo>
                    <a:pt x="241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47"/>
            <p:cNvSpPr/>
            <p:nvPr/>
          </p:nvSpPr>
          <p:spPr>
            <a:xfrm>
              <a:off x="4683200" y="4215025"/>
              <a:ext cx="64750" cy="781100"/>
            </a:xfrm>
            <a:custGeom>
              <a:avLst/>
              <a:gdLst/>
              <a:ahLst/>
              <a:cxnLst/>
              <a:rect l="l" t="t" r="r" b="b"/>
              <a:pathLst>
                <a:path w="2590" h="31244" extrusionOk="0">
                  <a:moveTo>
                    <a:pt x="1976" y="1"/>
                  </a:moveTo>
                  <a:lnTo>
                    <a:pt x="1888" y="45"/>
                  </a:lnTo>
                  <a:lnTo>
                    <a:pt x="1888" y="89"/>
                  </a:lnTo>
                  <a:lnTo>
                    <a:pt x="1844" y="176"/>
                  </a:lnTo>
                  <a:lnTo>
                    <a:pt x="1844" y="2853"/>
                  </a:lnTo>
                  <a:lnTo>
                    <a:pt x="2063" y="6056"/>
                  </a:lnTo>
                  <a:lnTo>
                    <a:pt x="2239" y="7504"/>
                  </a:lnTo>
                  <a:lnTo>
                    <a:pt x="2151" y="8163"/>
                  </a:lnTo>
                  <a:lnTo>
                    <a:pt x="1098" y="10444"/>
                  </a:lnTo>
                  <a:lnTo>
                    <a:pt x="308" y="12419"/>
                  </a:lnTo>
                  <a:lnTo>
                    <a:pt x="308" y="12463"/>
                  </a:lnTo>
                  <a:lnTo>
                    <a:pt x="1" y="16324"/>
                  </a:lnTo>
                  <a:lnTo>
                    <a:pt x="89" y="18255"/>
                  </a:lnTo>
                  <a:lnTo>
                    <a:pt x="440" y="21985"/>
                  </a:lnTo>
                  <a:lnTo>
                    <a:pt x="440" y="24662"/>
                  </a:lnTo>
                  <a:lnTo>
                    <a:pt x="747" y="28874"/>
                  </a:lnTo>
                  <a:lnTo>
                    <a:pt x="835" y="29971"/>
                  </a:lnTo>
                  <a:lnTo>
                    <a:pt x="835" y="30015"/>
                  </a:lnTo>
                  <a:lnTo>
                    <a:pt x="1317" y="31156"/>
                  </a:lnTo>
                  <a:lnTo>
                    <a:pt x="1405" y="31200"/>
                  </a:lnTo>
                  <a:lnTo>
                    <a:pt x="1493" y="31244"/>
                  </a:lnTo>
                  <a:lnTo>
                    <a:pt x="1581" y="31244"/>
                  </a:lnTo>
                  <a:lnTo>
                    <a:pt x="1624" y="31200"/>
                  </a:lnTo>
                  <a:lnTo>
                    <a:pt x="1668" y="31156"/>
                  </a:lnTo>
                  <a:lnTo>
                    <a:pt x="1668" y="31068"/>
                  </a:lnTo>
                  <a:lnTo>
                    <a:pt x="1668" y="31024"/>
                  </a:lnTo>
                  <a:lnTo>
                    <a:pt x="1186" y="29883"/>
                  </a:lnTo>
                  <a:lnTo>
                    <a:pt x="1098" y="28874"/>
                  </a:lnTo>
                  <a:lnTo>
                    <a:pt x="791" y="24662"/>
                  </a:lnTo>
                  <a:lnTo>
                    <a:pt x="791" y="21941"/>
                  </a:lnTo>
                  <a:lnTo>
                    <a:pt x="440" y="18255"/>
                  </a:lnTo>
                  <a:lnTo>
                    <a:pt x="352" y="16324"/>
                  </a:lnTo>
                  <a:lnTo>
                    <a:pt x="615" y="12507"/>
                  </a:lnTo>
                  <a:lnTo>
                    <a:pt x="1449" y="10620"/>
                  </a:lnTo>
                  <a:lnTo>
                    <a:pt x="2502" y="8294"/>
                  </a:lnTo>
                  <a:lnTo>
                    <a:pt x="2502" y="8250"/>
                  </a:lnTo>
                  <a:lnTo>
                    <a:pt x="2590" y="7548"/>
                  </a:lnTo>
                  <a:lnTo>
                    <a:pt x="2590" y="7504"/>
                  </a:lnTo>
                  <a:lnTo>
                    <a:pt x="2414" y="6013"/>
                  </a:lnTo>
                  <a:lnTo>
                    <a:pt x="2195" y="2809"/>
                  </a:lnTo>
                  <a:lnTo>
                    <a:pt x="2195" y="176"/>
                  </a:lnTo>
                  <a:lnTo>
                    <a:pt x="2195" y="89"/>
                  </a:lnTo>
                  <a:lnTo>
                    <a:pt x="2151" y="45"/>
                  </a:lnTo>
                  <a:lnTo>
                    <a:pt x="210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47"/>
            <p:cNvSpPr/>
            <p:nvPr/>
          </p:nvSpPr>
          <p:spPr>
            <a:xfrm>
              <a:off x="4650300" y="4168950"/>
              <a:ext cx="75725" cy="786600"/>
            </a:xfrm>
            <a:custGeom>
              <a:avLst/>
              <a:gdLst/>
              <a:ahLst/>
              <a:cxnLst/>
              <a:rect l="l" t="t" r="r" b="b"/>
              <a:pathLst>
                <a:path w="3029" h="31464" extrusionOk="0">
                  <a:moveTo>
                    <a:pt x="2765" y="1"/>
                  </a:moveTo>
                  <a:lnTo>
                    <a:pt x="2677" y="45"/>
                  </a:lnTo>
                  <a:lnTo>
                    <a:pt x="2677" y="89"/>
                  </a:lnTo>
                  <a:lnTo>
                    <a:pt x="2633" y="176"/>
                  </a:lnTo>
                  <a:lnTo>
                    <a:pt x="2677" y="791"/>
                  </a:lnTo>
                  <a:lnTo>
                    <a:pt x="2546" y="1668"/>
                  </a:lnTo>
                  <a:lnTo>
                    <a:pt x="1317" y="5442"/>
                  </a:lnTo>
                  <a:lnTo>
                    <a:pt x="1141" y="6320"/>
                  </a:lnTo>
                  <a:lnTo>
                    <a:pt x="1141" y="6364"/>
                  </a:lnTo>
                  <a:lnTo>
                    <a:pt x="1317" y="7548"/>
                  </a:lnTo>
                  <a:lnTo>
                    <a:pt x="1054" y="11892"/>
                  </a:lnTo>
                  <a:lnTo>
                    <a:pt x="352" y="13516"/>
                  </a:lnTo>
                  <a:lnTo>
                    <a:pt x="352" y="13560"/>
                  </a:lnTo>
                  <a:lnTo>
                    <a:pt x="132" y="14745"/>
                  </a:lnTo>
                  <a:lnTo>
                    <a:pt x="0" y="16939"/>
                  </a:lnTo>
                  <a:lnTo>
                    <a:pt x="44" y="19177"/>
                  </a:lnTo>
                  <a:lnTo>
                    <a:pt x="352" y="21634"/>
                  </a:lnTo>
                  <a:lnTo>
                    <a:pt x="746" y="25495"/>
                  </a:lnTo>
                  <a:lnTo>
                    <a:pt x="790" y="28040"/>
                  </a:lnTo>
                  <a:lnTo>
                    <a:pt x="1010" y="30322"/>
                  </a:lnTo>
                  <a:lnTo>
                    <a:pt x="1054" y="30366"/>
                  </a:lnTo>
                  <a:lnTo>
                    <a:pt x="1405" y="31375"/>
                  </a:lnTo>
                  <a:lnTo>
                    <a:pt x="1492" y="31463"/>
                  </a:lnTo>
                  <a:lnTo>
                    <a:pt x="1624" y="31463"/>
                  </a:lnTo>
                  <a:lnTo>
                    <a:pt x="1712" y="31419"/>
                  </a:lnTo>
                  <a:lnTo>
                    <a:pt x="1756" y="31375"/>
                  </a:lnTo>
                  <a:lnTo>
                    <a:pt x="1756" y="31288"/>
                  </a:lnTo>
                  <a:lnTo>
                    <a:pt x="1756" y="31244"/>
                  </a:lnTo>
                  <a:lnTo>
                    <a:pt x="1361" y="30278"/>
                  </a:lnTo>
                  <a:lnTo>
                    <a:pt x="1141" y="27997"/>
                  </a:lnTo>
                  <a:lnTo>
                    <a:pt x="1098" y="25452"/>
                  </a:lnTo>
                  <a:lnTo>
                    <a:pt x="703" y="21590"/>
                  </a:lnTo>
                  <a:lnTo>
                    <a:pt x="395" y="19177"/>
                  </a:lnTo>
                  <a:lnTo>
                    <a:pt x="352" y="16983"/>
                  </a:lnTo>
                  <a:lnTo>
                    <a:pt x="483" y="14789"/>
                  </a:lnTo>
                  <a:lnTo>
                    <a:pt x="703" y="13648"/>
                  </a:lnTo>
                  <a:lnTo>
                    <a:pt x="1405" y="11980"/>
                  </a:lnTo>
                  <a:lnTo>
                    <a:pt x="1405" y="11936"/>
                  </a:lnTo>
                  <a:lnTo>
                    <a:pt x="1668" y="7548"/>
                  </a:lnTo>
                  <a:lnTo>
                    <a:pt x="1492" y="6364"/>
                  </a:lnTo>
                  <a:lnTo>
                    <a:pt x="1668" y="5530"/>
                  </a:lnTo>
                  <a:lnTo>
                    <a:pt x="2897" y="1756"/>
                  </a:lnTo>
                  <a:lnTo>
                    <a:pt x="2897" y="1712"/>
                  </a:lnTo>
                  <a:lnTo>
                    <a:pt x="3028" y="791"/>
                  </a:lnTo>
                  <a:lnTo>
                    <a:pt x="2984" y="133"/>
                  </a:lnTo>
                  <a:lnTo>
                    <a:pt x="2984" y="89"/>
                  </a:lnTo>
                  <a:lnTo>
                    <a:pt x="2940" y="45"/>
                  </a:lnTo>
                  <a:lnTo>
                    <a:pt x="289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47"/>
            <p:cNvSpPr/>
            <p:nvPr/>
          </p:nvSpPr>
          <p:spPr>
            <a:xfrm>
              <a:off x="4619575" y="4645050"/>
              <a:ext cx="51600" cy="285250"/>
            </a:xfrm>
            <a:custGeom>
              <a:avLst/>
              <a:gdLst/>
              <a:ahLst/>
              <a:cxnLst/>
              <a:rect l="l" t="t" r="r" b="b"/>
              <a:pathLst>
                <a:path w="2064" h="11410" extrusionOk="0">
                  <a:moveTo>
                    <a:pt x="132" y="1"/>
                  </a:moveTo>
                  <a:lnTo>
                    <a:pt x="89" y="45"/>
                  </a:lnTo>
                  <a:lnTo>
                    <a:pt x="45" y="89"/>
                  </a:lnTo>
                  <a:lnTo>
                    <a:pt x="1" y="133"/>
                  </a:lnTo>
                  <a:lnTo>
                    <a:pt x="1" y="220"/>
                  </a:lnTo>
                  <a:lnTo>
                    <a:pt x="308" y="2063"/>
                  </a:lnTo>
                  <a:lnTo>
                    <a:pt x="527" y="4257"/>
                  </a:lnTo>
                  <a:lnTo>
                    <a:pt x="1229" y="10313"/>
                  </a:lnTo>
                  <a:lnTo>
                    <a:pt x="1229" y="10357"/>
                  </a:lnTo>
                  <a:lnTo>
                    <a:pt x="1712" y="11322"/>
                  </a:lnTo>
                  <a:lnTo>
                    <a:pt x="1756" y="11366"/>
                  </a:lnTo>
                  <a:lnTo>
                    <a:pt x="1888" y="11410"/>
                  </a:lnTo>
                  <a:lnTo>
                    <a:pt x="1932" y="11410"/>
                  </a:lnTo>
                  <a:lnTo>
                    <a:pt x="2019" y="11366"/>
                  </a:lnTo>
                  <a:lnTo>
                    <a:pt x="2019" y="11278"/>
                  </a:lnTo>
                  <a:lnTo>
                    <a:pt x="2063" y="11234"/>
                  </a:lnTo>
                  <a:lnTo>
                    <a:pt x="2019" y="11147"/>
                  </a:lnTo>
                  <a:lnTo>
                    <a:pt x="1537" y="10225"/>
                  </a:lnTo>
                  <a:lnTo>
                    <a:pt x="878" y="4214"/>
                  </a:lnTo>
                  <a:lnTo>
                    <a:pt x="659" y="2019"/>
                  </a:lnTo>
                  <a:lnTo>
                    <a:pt x="352" y="177"/>
                  </a:lnTo>
                  <a:lnTo>
                    <a:pt x="308" y="89"/>
                  </a:lnTo>
                  <a:lnTo>
                    <a:pt x="264" y="45"/>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71;p47"/>
            <p:cNvSpPr/>
            <p:nvPr/>
          </p:nvSpPr>
          <p:spPr>
            <a:xfrm>
              <a:off x="4598750" y="4775600"/>
              <a:ext cx="26350" cy="111925"/>
            </a:xfrm>
            <a:custGeom>
              <a:avLst/>
              <a:gdLst/>
              <a:ahLst/>
              <a:cxnLst/>
              <a:rect l="l" t="t" r="r" b="b"/>
              <a:pathLst>
                <a:path w="1054" h="4477" extrusionOk="0">
                  <a:moveTo>
                    <a:pt x="176" y="1"/>
                  </a:moveTo>
                  <a:lnTo>
                    <a:pt x="88" y="45"/>
                  </a:lnTo>
                  <a:lnTo>
                    <a:pt x="44" y="89"/>
                  </a:lnTo>
                  <a:lnTo>
                    <a:pt x="0" y="132"/>
                  </a:lnTo>
                  <a:lnTo>
                    <a:pt x="0" y="220"/>
                  </a:lnTo>
                  <a:lnTo>
                    <a:pt x="0" y="264"/>
                  </a:lnTo>
                  <a:lnTo>
                    <a:pt x="88" y="2853"/>
                  </a:lnTo>
                  <a:lnTo>
                    <a:pt x="88" y="2897"/>
                  </a:lnTo>
                  <a:lnTo>
                    <a:pt x="263" y="3555"/>
                  </a:lnTo>
                  <a:lnTo>
                    <a:pt x="307" y="3599"/>
                  </a:lnTo>
                  <a:lnTo>
                    <a:pt x="702" y="4389"/>
                  </a:lnTo>
                  <a:lnTo>
                    <a:pt x="790" y="4477"/>
                  </a:lnTo>
                  <a:lnTo>
                    <a:pt x="965" y="4477"/>
                  </a:lnTo>
                  <a:lnTo>
                    <a:pt x="1009" y="4433"/>
                  </a:lnTo>
                  <a:lnTo>
                    <a:pt x="1009" y="4345"/>
                  </a:lnTo>
                  <a:lnTo>
                    <a:pt x="1053" y="4301"/>
                  </a:lnTo>
                  <a:lnTo>
                    <a:pt x="1009" y="4213"/>
                  </a:lnTo>
                  <a:lnTo>
                    <a:pt x="614" y="3467"/>
                  </a:lnTo>
                  <a:lnTo>
                    <a:pt x="439" y="2853"/>
                  </a:lnTo>
                  <a:lnTo>
                    <a:pt x="351" y="308"/>
                  </a:lnTo>
                  <a:lnTo>
                    <a:pt x="351" y="220"/>
                  </a:lnTo>
                  <a:lnTo>
                    <a:pt x="351" y="132"/>
                  </a:lnTo>
                  <a:lnTo>
                    <a:pt x="351" y="89"/>
                  </a:lnTo>
                  <a:lnTo>
                    <a:pt x="307" y="45"/>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372;p47"/>
            <p:cNvSpPr/>
            <p:nvPr/>
          </p:nvSpPr>
          <p:spPr>
            <a:xfrm>
              <a:off x="5341425" y="4865550"/>
              <a:ext cx="95450" cy="49400"/>
            </a:xfrm>
            <a:custGeom>
              <a:avLst/>
              <a:gdLst/>
              <a:ahLst/>
              <a:cxnLst/>
              <a:rect l="l" t="t" r="r" b="b"/>
              <a:pathLst>
                <a:path w="3818" h="1976" extrusionOk="0">
                  <a:moveTo>
                    <a:pt x="132" y="1"/>
                  </a:moveTo>
                  <a:lnTo>
                    <a:pt x="88" y="45"/>
                  </a:lnTo>
                  <a:lnTo>
                    <a:pt x="44" y="89"/>
                  </a:lnTo>
                  <a:lnTo>
                    <a:pt x="0" y="176"/>
                  </a:lnTo>
                  <a:lnTo>
                    <a:pt x="44" y="220"/>
                  </a:lnTo>
                  <a:lnTo>
                    <a:pt x="44" y="308"/>
                  </a:lnTo>
                  <a:lnTo>
                    <a:pt x="132" y="308"/>
                  </a:lnTo>
                  <a:lnTo>
                    <a:pt x="1448" y="1010"/>
                  </a:lnTo>
                  <a:lnTo>
                    <a:pt x="3028" y="1932"/>
                  </a:lnTo>
                  <a:lnTo>
                    <a:pt x="3116" y="1976"/>
                  </a:lnTo>
                  <a:lnTo>
                    <a:pt x="3247" y="1932"/>
                  </a:lnTo>
                  <a:lnTo>
                    <a:pt x="3774" y="1493"/>
                  </a:lnTo>
                  <a:lnTo>
                    <a:pt x="3818" y="1405"/>
                  </a:lnTo>
                  <a:lnTo>
                    <a:pt x="3818" y="1361"/>
                  </a:lnTo>
                  <a:lnTo>
                    <a:pt x="3818" y="1273"/>
                  </a:lnTo>
                  <a:lnTo>
                    <a:pt x="3774" y="1230"/>
                  </a:lnTo>
                  <a:lnTo>
                    <a:pt x="3730" y="1186"/>
                  </a:lnTo>
                  <a:lnTo>
                    <a:pt x="3598" y="1186"/>
                  </a:lnTo>
                  <a:lnTo>
                    <a:pt x="3555" y="1230"/>
                  </a:lnTo>
                  <a:lnTo>
                    <a:pt x="3116" y="1581"/>
                  </a:lnTo>
                  <a:lnTo>
                    <a:pt x="1624" y="703"/>
                  </a:lnTo>
                  <a:lnTo>
                    <a:pt x="2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47"/>
            <p:cNvSpPr/>
            <p:nvPr/>
          </p:nvSpPr>
          <p:spPr>
            <a:xfrm>
              <a:off x="5341425" y="4841425"/>
              <a:ext cx="97650" cy="45000"/>
            </a:xfrm>
            <a:custGeom>
              <a:avLst/>
              <a:gdLst/>
              <a:ahLst/>
              <a:cxnLst/>
              <a:rect l="l" t="t" r="r" b="b"/>
              <a:pathLst>
                <a:path w="3906" h="1800" extrusionOk="0">
                  <a:moveTo>
                    <a:pt x="88" y="1"/>
                  </a:moveTo>
                  <a:lnTo>
                    <a:pt x="44" y="44"/>
                  </a:lnTo>
                  <a:lnTo>
                    <a:pt x="0" y="132"/>
                  </a:lnTo>
                  <a:lnTo>
                    <a:pt x="0" y="176"/>
                  </a:lnTo>
                  <a:lnTo>
                    <a:pt x="44" y="264"/>
                  </a:lnTo>
                  <a:lnTo>
                    <a:pt x="88" y="308"/>
                  </a:lnTo>
                  <a:lnTo>
                    <a:pt x="527" y="703"/>
                  </a:lnTo>
                  <a:lnTo>
                    <a:pt x="571" y="703"/>
                  </a:lnTo>
                  <a:lnTo>
                    <a:pt x="2458" y="1536"/>
                  </a:lnTo>
                  <a:lnTo>
                    <a:pt x="3335" y="1756"/>
                  </a:lnTo>
                  <a:lnTo>
                    <a:pt x="3379" y="1800"/>
                  </a:lnTo>
                  <a:lnTo>
                    <a:pt x="3467" y="1756"/>
                  </a:lnTo>
                  <a:lnTo>
                    <a:pt x="3818" y="1536"/>
                  </a:lnTo>
                  <a:lnTo>
                    <a:pt x="3862" y="1492"/>
                  </a:lnTo>
                  <a:lnTo>
                    <a:pt x="3906" y="1449"/>
                  </a:lnTo>
                  <a:lnTo>
                    <a:pt x="3906" y="1361"/>
                  </a:lnTo>
                  <a:lnTo>
                    <a:pt x="3906" y="1317"/>
                  </a:lnTo>
                  <a:lnTo>
                    <a:pt x="3862" y="1229"/>
                  </a:lnTo>
                  <a:lnTo>
                    <a:pt x="3642" y="1229"/>
                  </a:lnTo>
                  <a:lnTo>
                    <a:pt x="3379" y="1405"/>
                  </a:lnTo>
                  <a:lnTo>
                    <a:pt x="2589" y="1185"/>
                  </a:lnTo>
                  <a:lnTo>
                    <a:pt x="746" y="395"/>
                  </a:lnTo>
                  <a:lnTo>
                    <a:pt x="307" y="44"/>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47"/>
            <p:cNvSpPr/>
            <p:nvPr/>
          </p:nvSpPr>
          <p:spPr>
            <a:xfrm>
              <a:off x="5341425" y="4815100"/>
              <a:ext cx="127275" cy="43900"/>
            </a:xfrm>
            <a:custGeom>
              <a:avLst/>
              <a:gdLst/>
              <a:ahLst/>
              <a:cxnLst/>
              <a:rect l="l" t="t" r="r" b="b"/>
              <a:pathLst>
                <a:path w="5091" h="1756" extrusionOk="0">
                  <a:moveTo>
                    <a:pt x="88" y="0"/>
                  </a:moveTo>
                  <a:lnTo>
                    <a:pt x="44" y="44"/>
                  </a:lnTo>
                  <a:lnTo>
                    <a:pt x="0" y="88"/>
                  </a:lnTo>
                  <a:lnTo>
                    <a:pt x="0" y="176"/>
                  </a:lnTo>
                  <a:lnTo>
                    <a:pt x="0" y="220"/>
                  </a:lnTo>
                  <a:lnTo>
                    <a:pt x="44" y="308"/>
                  </a:lnTo>
                  <a:lnTo>
                    <a:pt x="571" y="790"/>
                  </a:lnTo>
                  <a:lnTo>
                    <a:pt x="571" y="834"/>
                  </a:lnTo>
                  <a:lnTo>
                    <a:pt x="1624" y="1361"/>
                  </a:lnTo>
                  <a:lnTo>
                    <a:pt x="1624" y="1405"/>
                  </a:lnTo>
                  <a:lnTo>
                    <a:pt x="2458" y="1712"/>
                  </a:lnTo>
                  <a:lnTo>
                    <a:pt x="2545" y="1756"/>
                  </a:lnTo>
                  <a:lnTo>
                    <a:pt x="3818" y="1668"/>
                  </a:lnTo>
                  <a:lnTo>
                    <a:pt x="3906" y="1624"/>
                  </a:lnTo>
                  <a:lnTo>
                    <a:pt x="5003" y="966"/>
                  </a:lnTo>
                  <a:lnTo>
                    <a:pt x="5046" y="922"/>
                  </a:lnTo>
                  <a:lnTo>
                    <a:pt x="5046" y="878"/>
                  </a:lnTo>
                  <a:lnTo>
                    <a:pt x="5090" y="790"/>
                  </a:lnTo>
                  <a:lnTo>
                    <a:pt x="5046" y="746"/>
                  </a:lnTo>
                  <a:lnTo>
                    <a:pt x="5003" y="659"/>
                  </a:lnTo>
                  <a:lnTo>
                    <a:pt x="4783" y="659"/>
                  </a:lnTo>
                  <a:lnTo>
                    <a:pt x="3774" y="1317"/>
                  </a:lnTo>
                  <a:lnTo>
                    <a:pt x="2545" y="1405"/>
                  </a:lnTo>
                  <a:lnTo>
                    <a:pt x="1755" y="1054"/>
                  </a:lnTo>
                  <a:lnTo>
                    <a:pt x="790" y="527"/>
                  </a:lnTo>
                  <a:lnTo>
                    <a:pt x="264" y="44"/>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47"/>
            <p:cNvSpPr/>
            <p:nvPr/>
          </p:nvSpPr>
          <p:spPr>
            <a:xfrm>
              <a:off x="5305225" y="4740500"/>
              <a:ext cx="241350" cy="79000"/>
            </a:xfrm>
            <a:custGeom>
              <a:avLst/>
              <a:gdLst/>
              <a:ahLst/>
              <a:cxnLst/>
              <a:rect l="l" t="t" r="r" b="b"/>
              <a:pathLst>
                <a:path w="9654" h="3160" extrusionOk="0">
                  <a:moveTo>
                    <a:pt x="88" y="1"/>
                  </a:moveTo>
                  <a:lnTo>
                    <a:pt x="44" y="44"/>
                  </a:lnTo>
                  <a:lnTo>
                    <a:pt x="0" y="132"/>
                  </a:lnTo>
                  <a:lnTo>
                    <a:pt x="0" y="176"/>
                  </a:lnTo>
                  <a:lnTo>
                    <a:pt x="44" y="264"/>
                  </a:lnTo>
                  <a:lnTo>
                    <a:pt x="307" y="659"/>
                  </a:lnTo>
                  <a:lnTo>
                    <a:pt x="878" y="1668"/>
                  </a:lnTo>
                  <a:lnTo>
                    <a:pt x="878" y="1712"/>
                  </a:lnTo>
                  <a:lnTo>
                    <a:pt x="1755" y="2458"/>
                  </a:lnTo>
                  <a:lnTo>
                    <a:pt x="1799" y="2502"/>
                  </a:lnTo>
                  <a:lnTo>
                    <a:pt x="2852" y="2853"/>
                  </a:lnTo>
                  <a:lnTo>
                    <a:pt x="2896" y="2853"/>
                  </a:lnTo>
                  <a:lnTo>
                    <a:pt x="6231" y="3160"/>
                  </a:lnTo>
                  <a:lnTo>
                    <a:pt x="6275" y="3160"/>
                  </a:lnTo>
                  <a:lnTo>
                    <a:pt x="6319" y="3116"/>
                  </a:lnTo>
                  <a:lnTo>
                    <a:pt x="9566" y="1493"/>
                  </a:lnTo>
                  <a:lnTo>
                    <a:pt x="9610" y="1449"/>
                  </a:lnTo>
                  <a:lnTo>
                    <a:pt x="9654" y="1405"/>
                  </a:lnTo>
                  <a:lnTo>
                    <a:pt x="9654" y="1361"/>
                  </a:lnTo>
                  <a:lnTo>
                    <a:pt x="9654" y="1273"/>
                  </a:lnTo>
                  <a:lnTo>
                    <a:pt x="9610" y="1229"/>
                  </a:lnTo>
                  <a:lnTo>
                    <a:pt x="9566" y="1185"/>
                  </a:lnTo>
                  <a:lnTo>
                    <a:pt x="9391" y="1185"/>
                  </a:lnTo>
                  <a:lnTo>
                    <a:pt x="6231" y="2809"/>
                  </a:lnTo>
                  <a:lnTo>
                    <a:pt x="2940" y="2546"/>
                  </a:lnTo>
                  <a:lnTo>
                    <a:pt x="1931" y="2195"/>
                  </a:lnTo>
                  <a:lnTo>
                    <a:pt x="1141" y="1449"/>
                  </a:lnTo>
                  <a:lnTo>
                    <a:pt x="614" y="483"/>
                  </a:lnTo>
                  <a:lnTo>
                    <a:pt x="351" y="44"/>
                  </a:lnTo>
                  <a:lnTo>
                    <a:pt x="30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47"/>
            <p:cNvSpPr/>
            <p:nvPr/>
          </p:nvSpPr>
          <p:spPr>
            <a:xfrm>
              <a:off x="5384200" y="5052050"/>
              <a:ext cx="25" cy="25"/>
            </a:xfrm>
            <a:custGeom>
              <a:avLst/>
              <a:gdLst/>
              <a:ahLst/>
              <a:cxnLst/>
              <a:rect l="l" t="t" r="r" b="b"/>
              <a:pathLst>
                <a:path w="1" h="1" extrusionOk="0">
                  <a:moveTo>
                    <a:pt x="1" y="1"/>
                  </a:moveTo>
                  <a:lnTo>
                    <a:pt x="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47"/>
            <p:cNvSpPr/>
            <p:nvPr/>
          </p:nvSpPr>
          <p:spPr>
            <a:xfrm>
              <a:off x="5384200" y="5052050"/>
              <a:ext cx="25" cy="25"/>
            </a:xfrm>
            <a:custGeom>
              <a:avLst/>
              <a:gdLst/>
              <a:ahLst/>
              <a:cxnLst/>
              <a:rect l="l" t="t" r="r" b="b"/>
              <a:pathLst>
                <a:path w="1" h="1" fill="none" extrusionOk="0">
                  <a:moveTo>
                    <a:pt x="1" y="1"/>
                  </a:moveTo>
                  <a:lnTo>
                    <a:pt x="1" y="1"/>
                  </a:lnTo>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47"/>
            <p:cNvSpPr/>
            <p:nvPr/>
          </p:nvSpPr>
          <p:spPr>
            <a:xfrm>
              <a:off x="5067175" y="3133375"/>
              <a:ext cx="866650" cy="1926375"/>
            </a:xfrm>
            <a:custGeom>
              <a:avLst/>
              <a:gdLst/>
              <a:ahLst/>
              <a:cxnLst/>
              <a:rect l="l" t="t" r="r" b="b"/>
              <a:pathLst>
                <a:path w="34666" h="77055" extrusionOk="0">
                  <a:moveTo>
                    <a:pt x="34446" y="1"/>
                  </a:moveTo>
                  <a:lnTo>
                    <a:pt x="34359" y="45"/>
                  </a:lnTo>
                  <a:lnTo>
                    <a:pt x="31857" y="1976"/>
                  </a:lnTo>
                  <a:lnTo>
                    <a:pt x="28215" y="4916"/>
                  </a:lnTo>
                  <a:lnTo>
                    <a:pt x="25846" y="6802"/>
                  </a:lnTo>
                  <a:lnTo>
                    <a:pt x="23783" y="8470"/>
                  </a:lnTo>
                  <a:lnTo>
                    <a:pt x="20668" y="10927"/>
                  </a:lnTo>
                  <a:lnTo>
                    <a:pt x="15665" y="13077"/>
                  </a:lnTo>
                  <a:lnTo>
                    <a:pt x="15622" y="13121"/>
                  </a:lnTo>
                  <a:lnTo>
                    <a:pt x="13866" y="14218"/>
                  </a:lnTo>
                  <a:lnTo>
                    <a:pt x="13822" y="14218"/>
                  </a:lnTo>
                  <a:lnTo>
                    <a:pt x="12331" y="15666"/>
                  </a:lnTo>
                  <a:lnTo>
                    <a:pt x="10224" y="18387"/>
                  </a:lnTo>
                  <a:lnTo>
                    <a:pt x="9610" y="19089"/>
                  </a:lnTo>
                  <a:lnTo>
                    <a:pt x="8776" y="19615"/>
                  </a:lnTo>
                  <a:lnTo>
                    <a:pt x="8732" y="19615"/>
                  </a:lnTo>
                  <a:lnTo>
                    <a:pt x="8118" y="20274"/>
                  </a:lnTo>
                  <a:lnTo>
                    <a:pt x="8118" y="20317"/>
                  </a:lnTo>
                  <a:lnTo>
                    <a:pt x="7065" y="22204"/>
                  </a:lnTo>
                  <a:lnTo>
                    <a:pt x="7021" y="22248"/>
                  </a:lnTo>
                  <a:lnTo>
                    <a:pt x="6451" y="23916"/>
                  </a:lnTo>
                  <a:lnTo>
                    <a:pt x="6451" y="23960"/>
                  </a:lnTo>
                  <a:lnTo>
                    <a:pt x="6319" y="25583"/>
                  </a:lnTo>
                  <a:lnTo>
                    <a:pt x="6319" y="25627"/>
                  </a:lnTo>
                  <a:lnTo>
                    <a:pt x="6845" y="28391"/>
                  </a:lnTo>
                  <a:lnTo>
                    <a:pt x="6845" y="30629"/>
                  </a:lnTo>
                  <a:lnTo>
                    <a:pt x="6275" y="35632"/>
                  </a:lnTo>
                  <a:lnTo>
                    <a:pt x="5836" y="38967"/>
                  </a:lnTo>
                  <a:lnTo>
                    <a:pt x="5441" y="41863"/>
                  </a:lnTo>
                  <a:lnTo>
                    <a:pt x="5134" y="43662"/>
                  </a:lnTo>
                  <a:lnTo>
                    <a:pt x="4169" y="47699"/>
                  </a:lnTo>
                  <a:lnTo>
                    <a:pt x="3598" y="50244"/>
                  </a:lnTo>
                  <a:lnTo>
                    <a:pt x="3291" y="52087"/>
                  </a:lnTo>
                  <a:lnTo>
                    <a:pt x="2633" y="53491"/>
                  </a:lnTo>
                  <a:lnTo>
                    <a:pt x="2633" y="53535"/>
                  </a:lnTo>
                  <a:lnTo>
                    <a:pt x="2106" y="56431"/>
                  </a:lnTo>
                  <a:lnTo>
                    <a:pt x="834" y="60556"/>
                  </a:lnTo>
                  <a:lnTo>
                    <a:pt x="219" y="62838"/>
                  </a:lnTo>
                  <a:lnTo>
                    <a:pt x="0" y="63891"/>
                  </a:lnTo>
                  <a:lnTo>
                    <a:pt x="0" y="63935"/>
                  </a:lnTo>
                  <a:lnTo>
                    <a:pt x="44" y="64900"/>
                  </a:lnTo>
                  <a:lnTo>
                    <a:pt x="88" y="64988"/>
                  </a:lnTo>
                  <a:lnTo>
                    <a:pt x="2019" y="67094"/>
                  </a:lnTo>
                  <a:lnTo>
                    <a:pt x="3511" y="68674"/>
                  </a:lnTo>
                  <a:lnTo>
                    <a:pt x="5485" y="70999"/>
                  </a:lnTo>
                  <a:lnTo>
                    <a:pt x="7811" y="73413"/>
                  </a:lnTo>
                  <a:lnTo>
                    <a:pt x="9829" y="75651"/>
                  </a:lnTo>
                  <a:lnTo>
                    <a:pt x="10882" y="76967"/>
                  </a:lnTo>
                  <a:lnTo>
                    <a:pt x="10926" y="77011"/>
                  </a:lnTo>
                  <a:lnTo>
                    <a:pt x="11014" y="77055"/>
                  </a:lnTo>
                  <a:lnTo>
                    <a:pt x="11102" y="77011"/>
                  </a:lnTo>
                  <a:lnTo>
                    <a:pt x="11146" y="76967"/>
                  </a:lnTo>
                  <a:lnTo>
                    <a:pt x="11190" y="76879"/>
                  </a:lnTo>
                  <a:lnTo>
                    <a:pt x="11190" y="76835"/>
                  </a:lnTo>
                  <a:lnTo>
                    <a:pt x="11146" y="76748"/>
                  </a:lnTo>
                  <a:lnTo>
                    <a:pt x="10093" y="75387"/>
                  </a:lnTo>
                  <a:lnTo>
                    <a:pt x="8030" y="73193"/>
                  </a:lnTo>
                  <a:lnTo>
                    <a:pt x="5748" y="70780"/>
                  </a:lnTo>
                  <a:lnTo>
                    <a:pt x="3774" y="68410"/>
                  </a:lnTo>
                  <a:lnTo>
                    <a:pt x="2282" y="66831"/>
                  </a:lnTo>
                  <a:lnTo>
                    <a:pt x="395" y="64812"/>
                  </a:lnTo>
                  <a:lnTo>
                    <a:pt x="351" y="63935"/>
                  </a:lnTo>
                  <a:lnTo>
                    <a:pt x="571" y="62925"/>
                  </a:lnTo>
                  <a:lnTo>
                    <a:pt x="1141" y="60644"/>
                  </a:lnTo>
                  <a:lnTo>
                    <a:pt x="2457" y="56519"/>
                  </a:lnTo>
                  <a:lnTo>
                    <a:pt x="2457" y="56475"/>
                  </a:lnTo>
                  <a:lnTo>
                    <a:pt x="2984" y="53623"/>
                  </a:lnTo>
                  <a:lnTo>
                    <a:pt x="3598" y="52218"/>
                  </a:lnTo>
                  <a:lnTo>
                    <a:pt x="3642" y="52175"/>
                  </a:lnTo>
                  <a:lnTo>
                    <a:pt x="3949" y="50288"/>
                  </a:lnTo>
                  <a:lnTo>
                    <a:pt x="4520" y="47787"/>
                  </a:lnTo>
                  <a:lnTo>
                    <a:pt x="5441" y="43750"/>
                  </a:lnTo>
                  <a:lnTo>
                    <a:pt x="5792" y="41907"/>
                  </a:lnTo>
                  <a:lnTo>
                    <a:pt x="6187" y="39011"/>
                  </a:lnTo>
                  <a:lnTo>
                    <a:pt x="6626" y="35676"/>
                  </a:lnTo>
                  <a:lnTo>
                    <a:pt x="7196" y="30673"/>
                  </a:lnTo>
                  <a:lnTo>
                    <a:pt x="7196" y="28348"/>
                  </a:lnTo>
                  <a:lnTo>
                    <a:pt x="7196" y="28304"/>
                  </a:lnTo>
                  <a:lnTo>
                    <a:pt x="6670" y="25583"/>
                  </a:lnTo>
                  <a:lnTo>
                    <a:pt x="6802" y="24047"/>
                  </a:lnTo>
                  <a:lnTo>
                    <a:pt x="7372" y="22380"/>
                  </a:lnTo>
                  <a:lnTo>
                    <a:pt x="8425" y="20493"/>
                  </a:lnTo>
                  <a:lnTo>
                    <a:pt x="8996" y="19879"/>
                  </a:lnTo>
                  <a:lnTo>
                    <a:pt x="9829" y="19352"/>
                  </a:lnTo>
                  <a:lnTo>
                    <a:pt x="9873" y="19308"/>
                  </a:lnTo>
                  <a:lnTo>
                    <a:pt x="10488" y="18606"/>
                  </a:lnTo>
                  <a:lnTo>
                    <a:pt x="12594" y="15886"/>
                  </a:lnTo>
                  <a:lnTo>
                    <a:pt x="14042" y="14481"/>
                  </a:lnTo>
                  <a:lnTo>
                    <a:pt x="15797" y="13428"/>
                  </a:lnTo>
                  <a:lnTo>
                    <a:pt x="20799" y="11234"/>
                  </a:lnTo>
                  <a:lnTo>
                    <a:pt x="20843" y="11190"/>
                  </a:lnTo>
                  <a:lnTo>
                    <a:pt x="24003" y="8733"/>
                  </a:lnTo>
                  <a:lnTo>
                    <a:pt x="28435" y="5179"/>
                  </a:lnTo>
                  <a:lnTo>
                    <a:pt x="32077" y="2239"/>
                  </a:lnTo>
                  <a:lnTo>
                    <a:pt x="34578" y="352"/>
                  </a:lnTo>
                  <a:lnTo>
                    <a:pt x="34622" y="264"/>
                  </a:lnTo>
                  <a:lnTo>
                    <a:pt x="34666" y="220"/>
                  </a:lnTo>
                  <a:lnTo>
                    <a:pt x="34666" y="133"/>
                  </a:lnTo>
                  <a:lnTo>
                    <a:pt x="34622" y="89"/>
                  </a:lnTo>
                  <a:lnTo>
                    <a:pt x="34578" y="45"/>
                  </a:lnTo>
                  <a:lnTo>
                    <a:pt x="3449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47"/>
            <p:cNvSpPr/>
            <p:nvPr/>
          </p:nvSpPr>
          <p:spPr>
            <a:xfrm>
              <a:off x="5041925" y="3105950"/>
              <a:ext cx="861200" cy="1932975"/>
            </a:xfrm>
            <a:custGeom>
              <a:avLst/>
              <a:gdLst/>
              <a:ahLst/>
              <a:cxnLst/>
              <a:rect l="l" t="t" r="r" b="b"/>
              <a:pathLst>
                <a:path w="34448" h="77319" extrusionOk="0">
                  <a:moveTo>
                    <a:pt x="34228" y="1"/>
                  </a:moveTo>
                  <a:lnTo>
                    <a:pt x="34184" y="45"/>
                  </a:lnTo>
                  <a:lnTo>
                    <a:pt x="33175" y="791"/>
                  </a:lnTo>
                  <a:lnTo>
                    <a:pt x="28435" y="4696"/>
                  </a:lnTo>
                  <a:lnTo>
                    <a:pt x="26505" y="6276"/>
                  </a:lnTo>
                  <a:lnTo>
                    <a:pt x="24706" y="7680"/>
                  </a:lnTo>
                  <a:lnTo>
                    <a:pt x="22863" y="9172"/>
                  </a:lnTo>
                  <a:lnTo>
                    <a:pt x="20932" y="10576"/>
                  </a:lnTo>
                  <a:lnTo>
                    <a:pt x="19045" y="11366"/>
                  </a:lnTo>
                  <a:lnTo>
                    <a:pt x="14876" y="12858"/>
                  </a:lnTo>
                  <a:lnTo>
                    <a:pt x="9479" y="14832"/>
                  </a:lnTo>
                  <a:lnTo>
                    <a:pt x="9435" y="14832"/>
                  </a:lnTo>
                  <a:lnTo>
                    <a:pt x="8909" y="15315"/>
                  </a:lnTo>
                  <a:lnTo>
                    <a:pt x="8865" y="15315"/>
                  </a:lnTo>
                  <a:lnTo>
                    <a:pt x="7987" y="16588"/>
                  </a:lnTo>
                  <a:lnTo>
                    <a:pt x="7943" y="16588"/>
                  </a:lnTo>
                  <a:lnTo>
                    <a:pt x="6978" y="18475"/>
                  </a:lnTo>
                  <a:lnTo>
                    <a:pt x="5969" y="20844"/>
                  </a:lnTo>
                  <a:lnTo>
                    <a:pt x="5442" y="23214"/>
                  </a:lnTo>
                  <a:lnTo>
                    <a:pt x="5398" y="24662"/>
                  </a:lnTo>
                  <a:lnTo>
                    <a:pt x="6320" y="29313"/>
                  </a:lnTo>
                  <a:lnTo>
                    <a:pt x="6407" y="30805"/>
                  </a:lnTo>
                  <a:lnTo>
                    <a:pt x="6144" y="34710"/>
                  </a:lnTo>
                  <a:lnTo>
                    <a:pt x="5837" y="37475"/>
                  </a:lnTo>
                  <a:lnTo>
                    <a:pt x="5486" y="40371"/>
                  </a:lnTo>
                  <a:lnTo>
                    <a:pt x="5135" y="42828"/>
                  </a:lnTo>
                  <a:lnTo>
                    <a:pt x="4872" y="44364"/>
                  </a:lnTo>
                  <a:lnTo>
                    <a:pt x="3906" y="48533"/>
                  </a:lnTo>
                  <a:lnTo>
                    <a:pt x="3424" y="51473"/>
                  </a:lnTo>
                  <a:lnTo>
                    <a:pt x="3248" y="53491"/>
                  </a:lnTo>
                  <a:lnTo>
                    <a:pt x="2634" y="55904"/>
                  </a:lnTo>
                  <a:lnTo>
                    <a:pt x="1756" y="58449"/>
                  </a:lnTo>
                  <a:lnTo>
                    <a:pt x="922" y="60819"/>
                  </a:lnTo>
                  <a:lnTo>
                    <a:pt x="308" y="63189"/>
                  </a:lnTo>
                  <a:lnTo>
                    <a:pt x="1" y="64549"/>
                  </a:lnTo>
                  <a:lnTo>
                    <a:pt x="1" y="64593"/>
                  </a:lnTo>
                  <a:lnTo>
                    <a:pt x="45" y="66743"/>
                  </a:lnTo>
                  <a:lnTo>
                    <a:pt x="45" y="66787"/>
                  </a:lnTo>
                  <a:lnTo>
                    <a:pt x="264" y="67401"/>
                  </a:lnTo>
                  <a:lnTo>
                    <a:pt x="308" y="67445"/>
                  </a:lnTo>
                  <a:lnTo>
                    <a:pt x="3424" y="70999"/>
                  </a:lnTo>
                  <a:lnTo>
                    <a:pt x="7812" y="75694"/>
                  </a:lnTo>
                  <a:lnTo>
                    <a:pt x="9304" y="77274"/>
                  </a:lnTo>
                  <a:lnTo>
                    <a:pt x="9347" y="77274"/>
                  </a:lnTo>
                  <a:lnTo>
                    <a:pt x="9435" y="77318"/>
                  </a:lnTo>
                  <a:lnTo>
                    <a:pt x="9567" y="77274"/>
                  </a:lnTo>
                  <a:lnTo>
                    <a:pt x="9611" y="77186"/>
                  </a:lnTo>
                  <a:lnTo>
                    <a:pt x="9611" y="77143"/>
                  </a:lnTo>
                  <a:lnTo>
                    <a:pt x="9611" y="77055"/>
                  </a:lnTo>
                  <a:lnTo>
                    <a:pt x="9567" y="77011"/>
                  </a:lnTo>
                  <a:lnTo>
                    <a:pt x="3687" y="70780"/>
                  </a:lnTo>
                  <a:lnTo>
                    <a:pt x="571" y="67226"/>
                  </a:lnTo>
                  <a:lnTo>
                    <a:pt x="396" y="66699"/>
                  </a:lnTo>
                  <a:lnTo>
                    <a:pt x="352" y="64637"/>
                  </a:lnTo>
                  <a:lnTo>
                    <a:pt x="659" y="63276"/>
                  </a:lnTo>
                  <a:lnTo>
                    <a:pt x="1273" y="60907"/>
                  </a:lnTo>
                  <a:lnTo>
                    <a:pt x="2107" y="58581"/>
                  </a:lnTo>
                  <a:lnTo>
                    <a:pt x="2985" y="55992"/>
                  </a:lnTo>
                  <a:lnTo>
                    <a:pt x="3599" y="53535"/>
                  </a:lnTo>
                  <a:lnTo>
                    <a:pt x="3775" y="51516"/>
                  </a:lnTo>
                  <a:lnTo>
                    <a:pt x="4257" y="48620"/>
                  </a:lnTo>
                  <a:lnTo>
                    <a:pt x="5223" y="44452"/>
                  </a:lnTo>
                  <a:lnTo>
                    <a:pt x="5486" y="42872"/>
                  </a:lnTo>
                  <a:lnTo>
                    <a:pt x="5837" y="40415"/>
                  </a:lnTo>
                  <a:lnTo>
                    <a:pt x="6188" y="37519"/>
                  </a:lnTo>
                  <a:lnTo>
                    <a:pt x="6495" y="34710"/>
                  </a:lnTo>
                  <a:lnTo>
                    <a:pt x="6758" y="30805"/>
                  </a:lnTo>
                  <a:lnTo>
                    <a:pt x="6758" y="30761"/>
                  </a:lnTo>
                  <a:lnTo>
                    <a:pt x="6671" y="29269"/>
                  </a:lnTo>
                  <a:lnTo>
                    <a:pt x="6671" y="29225"/>
                  </a:lnTo>
                  <a:lnTo>
                    <a:pt x="5749" y="24618"/>
                  </a:lnTo>
                  <a:lnTo>
                    <a:pt x="5793" y="23257"/>
                  </a:lnTo>
                  <a:lnTo>
                    <a:pt x="6320" y="20932"/>
                  </a:lnTo>
                  <a:lnTo>
                    <a:pt x="7285" y="18650"/>
                  </a:lnTo>
                  <a:lnTo>
                    <a:pt x="8250" y="16763"/>
                  </a:lnTo>
                  <a:lnTo>
                    <a:pt x="9128" y="15535"/>
                  </a:lnTo>
                  <a:lnTo>
                    <a:pt x="9611" y="15140"/>
                  </a:lnTo>
                  <a:lnTo>
                    <a:pt x="15008" y="13165"/>
                  </a:lnTo>
                  <a:lnTo>
                    <a:pt x="19133" y="11717"/>
                  </a:lnTo>
                  <a:lnTo>
                    <a:pt x="21063" y="10883"/>
                  </a:lnTo>
                  <a:lnTo>
                    <a:pt x="21107" y="10883"/>
                  </a:lnTo>
                  <a:lnTo>
                    <a:pt x="23082" y="9435"/>
                  </a:lnTo>
                  <a:lnTo>
                    <a:pt x="24925" y="7987"/>
                  </a:lnTo>
                  <a:lnTo>
                    <a:pt x="26724" y="6539"/>
                  </a:lnTo>
                  <a:lnTo>
                    <a:pt x="28655" y="4959"/>
                  </a:lnTo>
                  <a:lnTo>
                    <a:pt x="33350" y="1098"/>
                  </a:lnTo>
                  <a:lnTo>
                    <a:pt x="34403" y="352"/>
                  </a:lnTo>
                  <a:lnTo>
                    <a:pt x="34447" y="264"/>
                  </a:lnTo>
                  <a:lnTo>
                    <a:pt x="34447" y="220"/>
                  </a:lnTo>
                  <a:lnTo>
                    <a:pt x="34447" y="133"/>
                  </a:lnTo>
                  <a:lnTo>
                    <a:pt x="34447" y="89"/>
                  </a:lnTo>
                  <a:lnTo>
                    <a:pt x="34359" y="45"/>
                  </a:lnTo>
                  <a:lnTo>
                    <a:pt x="3431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47"/>
            <p:cNvSpPr/>
            <p:nvPr/>
          </p:nvSpPr>
          <p:spPr>
            <a:xfrm>
              <a:off x="4993675" y="3053300"/>
              <a:ext cx="851300" cy="1980125"/>
            </a:xfrm>
            <a:custGeom>
              <a:avLst/>
              <a:gdLst/>
              <a:ahLst/>
              <a:cxnLst/>
              <a:rect l="l" t="t" r="r" b="b"/>
              <a:pathLst>
                <a:path w="34052" h="79205" extrusionOk="0">
                  <a:moveTo>
                    <a:pt x="33788" y="1"/>
                  </a:moveTo>
                  <a:lnTo>
                    <a:pt x="33744" y="45"/>
                  </a:lnTo>
                  <a:lnTo>
                    <a:pt x="31243" y="2151"/>
                  </a:lnTo>
                  <a:lnTo>
                    <a:pt x="28786" y="4169"/>
                  </a:lnTo>
                  <a:lnTo>
                    <a:pt x="26460" y="6056"/>
                  </a:lnTo>
                  <a:lnTo>
                    <a:pt x="22993" y="8645"/>
                  </a:lnTo>
                  <a:lnTo>
                    <a:pt x="21238" y="9830"/>
                  </a:lnTo>
                  <a:lnTo>
                    <a:pt x="18737" y="10883"/>
                  </a:lnTo>
                  <a:lnTo>
                    <a:pt x="15534" y="12112"/>
                  </a:lnTo>
                  <a:lnTo>
                    <a:pt x="13208" y="13472"/>
                  </a:lnTo>
                  <a:lnTo>
                    <a:pt x="10356" y="14525"/>
                  </a:lnTo>
                  <a:lnTo>
                    <a:pt x="8294" y="15798"/>
                  </a:lnTo>
                  <a:lnTo>
                    <a:pt x="6056" y="16938"/>
                  </a:lnTo>
                  <a:lnTo>
                    <a:pt x="3862" y="17465"/>
                  </a:lnTo>
                  <a:lnTo>
                    <a:pt x="2721" y="17641"/>
                  </a:lnTo>
                  <a:lnTo>
                    <a:pt x="2633" y="17684"/>
                  </a:lnTo>
                  <a:lnTo>
                    <a:pt x="2589" y="17772"/>
                  </a:lnTo>
                  <a:lnTo>
                    <a:pt x="2589" y="17860"/>
                  </a:lnTo>
                  <a:lnTo>
                    <a:pt x="2633" y="17948"/>
                  </a:lnTo>
                  <a:lnTo>
                    <a:pt x="3247" y="18518"/>
                  </a:lnTo>
                  <a:lnTo>
                    <a:pt x="3379" y="19045"/>
                  </a:lnTo>
                  <a:lnTo>
                    <a:pt x="3291" y="20098"/>
                  </a:lnTo>
                  <a:lnTo>
                    <a:pt x="3247" y="21151"/>
                  </a:lnTo>
                  <a:lnTo>
                    <a:pt x="3335" y="22204"/>
                  </a:lnTo>
                  <a:lnTo>
                    <a:pt x="3423" y="23213"/>
                  </a:lnTo>
                  <a:lnTo>
                    <a:pt x="3598" y="24223"/>
                  </a:lnTo>
                  <a:lnTo>
                    <a:pt x="3818" y="25188"/>
                  </a:lnTo>
                  <a:lnTo>
                    <a:pt x="4300" y="27119"/>
                  </a:lnTo>
                  <a:lnTo>
                    <a:pt x="4695" y="28698"/>
                  </a:lnTo>
                  <a:lnTo>
                    <a:pt x="5046" y="30278"/>
                  </a:lnTo>
                  <a:lnTo>
                    <a:pt x="5178" y="31112"/>
                  </a:lnTo>
                  <a:lnTo>
                    <a:pt x="5266" y="31946"/>
                  </a:lnTo>
                  <a:lnTo>
                    <a:pt x="5354" y="32779"/>
                  </a:lnTo>
                  <a:lnTo>
                    <a:pt x="5397" y="33613"/>
                  </a:lnTo>
                  <a:lnTo>
                    <a:pt x="5354" y="36202"/>
                  </a:lnTo>
                  <a:lnTo>
                    <a:pt x="5134" y="38615"/>
                  </a:lnTo>
                  <a:lnTo>
                    <a:pt x="4871" y="41029"/>
                  </a:lnTo>
                  <a:lnTo>
                    <a:pt x="4257" y="45724"/>
                  </a:lnTo>
                  <a:lnTo>
                    <a:pt x="3686" y="47918"/>
                  </a:lnTo>
                  <a:lnTo>
                    <a:pt x="3291" y="50726"/>
                  </a:lnTo>
                  <a:lnTo>
                    <a:pt x="3028" y="53315"/>
                  </a:lnTo>
                  <a:lnTo>
                    <a:pt x="2545" y="56343"/>
                  </a:lnTo>
                  <a:lnTo>
                    <a:pt x="2194" y="58405"/>
                  </a:lnTo>
                  <a:lnTo>
                    <a:pt x="1317" y="60731"/>
                  </a:lnTo>
                  <a:lnTo>
                    <a:pt x="88" y="65031"/>
                  </a:lnTo>
                  <a:lnTo>
                    <a:pt x="88" y="65075"/>
                  </a:lnTo>
                  <a:lnTo>
                    <a:pt x="0" y="66874"/>
                  </a:lnTo>
                  <a:lnTo>
                    <a:pt x="132" y="68937"/>
                  </a:lnTo>
                  <a:lnTo>
                    <a:pt x="44" y="70472"/>
                  </a:lnTo>
                  <a:lnTo>
                    <a:pt x="88" y="71569"/>
                  </a:lnTo>
                  <a:lnTo>
                    <a:pt x="132" y="71613"/>
                  </a:lnTo>
                  <a:lnTo>
                    <a:pt x="395" y="72184"/>
                  </a:lnTo>
                  <a:lnTo>
                    <a:pt x="395" y="72228"/>
                  </a:lnTo>
                  <a:lnTo>
                    <a:pt x="2633" y="74773"/>
                  </a:lnTo>
                  <a:lnTo>
                    <a:pt x="5485" y="77581"/>
                  </a:lnTo>
                  <a:lnTo>
                    <a:pt x="7153" y="79161"/>
                  </a:lnTo>
                  <a:lnTo>
                    <a:pt x="7284" y="79205"/>
                  </a:lnTo>
                  <a:lnTo>
                    <a:pt x="7328" y="79205"/>
                  </a:lnTo>
                  <a:lnTo>
                    <a:pt x="7416" y="79161"/>
                  </a:lnTo>
                  <a:lnTo>
                    <a:pt x="7460" y="79117"/>
                  </a:lnTo>
                  <a:lnTo>
                    <a:pt x="7460" y="79029"/>
                  </a:lnTo>
                  <a:lnTo>
                    <a:pt x="7416" y="78985"/>
                  </a:lnTo>
                  <a:lnTo>
                    <a:pt x="7416" y="78941"/>
                  </a:lnTo>
                  <a:lnTo>
                    <a:pt x="5705" y="77362"/>
                  </a:lnTo>
                  <a:lnTo>
                    <a:pt x="2852" y="74509"/>
                  </a:lnTo>
                  <a:lnTo>
                    <a:pt x="702" y="72008"/>
                  </a:lnTo>
                  <a:lnTo>
                    <a:pt x="439" y="71526"/>
                  </a:lnTo>
                  <a:lnTo>
                    <a:pt x="395" y="70472"/>
                  </a:lnTo>
                  <a:lnTo>
                    <a:pt x="483" y="68937"/>
                  </a:lnTo>
                  <a:lnTo>
                    <a:pt x="483" y="68893"/>
                  </a:lnTo>
                  <a:lnTo>
                    <a:pt x="351" y="66874"/>
                  </a:lnTo>
                  <a:lnTo>
                    <a:pt x="439" y="65119"/>
                  </a:lnTo>
                  <a:lnTo>
                    <a:pt x="1624" y="60863"/>
                  </a:lnTo>
                  <a:lnTo>
                    <a:pt x="2501" y="58537"/>
                  </a:lnTo>
                  <a:lnTo>
                    <a:pt x="2501" y="58493"/>
                  </a:lnTo>
                  <a:lnTo>
                    <a:pt x="2896" y="56387"/>
                  </a:lnTo>
                  <a:lnTo>
                    <a:pt x="3379" y="53359"/>
                  </a:lnTo>
                  <a:lnTo>
                    <a:pt x="3642" y="50770"/>
                  </a:lnTo>
                  <a:lnTo>
                    <a:pt x="4037" y="48006"/>
                  </a:lnTo>
                  <a:lnTo>
                    <a:pt x="4608" y="45768"/>
                  </a:lnTo>
                  <a:lnTo>
                    <a:pt x="5222" y="41073"/>
                  </a:lnTo>
                  <a:lnTo>
                    <a:pt x="5485" y="38659"/>
                  </a:lnTo>
                  <a:lnTo>
                    <a:pt x="5705" y="36202"/>
                  </a:lnTo>
                  <a:lnTo>
                    <a:pt x="5748" y="33657"/>
                  </a:lnTo>
                  <a:lnTo>
                    <a:pt x="5705" y="32735"/>
                  </a:lnTo>
                  <a:lnTo>
                    <a:pt x="5617" y="31902"/>
                  </a:lnTo>
                  <a:lnTo>
                    <a:pt x="5529" y="31068"/>
                  </a:lnTo>
                  <a:lnTo>
                    <a:pt x="5397" y="30234"/>
                  </a:lnTo>
                  <a:lnTo>
                    <a:pt x="5046" y="28611"/>
                  </a:lnTo>
                  <a:lnTo>
                    <a:pt x="4651" y="27031"/>
                  </a:lnTo>
                  <a:lnTo>
                    <a:pt x="4169" y="25056"/>
                  </a:lnTo>
                  <a:lnTo>
                    <a:pt x="3949" y="24091"/>
                  </a:lnTo>
                  <a:lnTo>
                    <a:pt x="3774" y="23126"/>
                  </a:lnTo>
                  <a:lnTo>
                    <a:pt x="3642" y="22160"/>
                  </a:lnTo>
                  <a:lnTo>
                    <a:pt x="3598" y="21151"/>
                  </a:lnTo>
                  <a:lnTo>
                    <a:pt x="3598" y="20098"/>
                  </a:lnTo>
                  <a:lnTo>
                    <a:pt x="3730" y="19045"/>
                  </a:lnTo>
                  <a:lnTo>
                    <a:pt x="3730" y="18957"/>
                  </a:lnTo>
                  <a:lnTo>
                    <a:pt x="3554" y="18386"/>
                  </a:lnTo>
                  <a:lnTo>
                    <a:pt x="3511" y="18299"/>
                  </a:lnTo>
                  <a:lnTo>
                    <a:pt x="3159" y="17948"/>
                  </a:lnTo>
                  <a:lnTo>
                    <a:pt x="3905" y="17816"/>
                  </a:lnTo>
                  <a:lnTo>
                    <a:pt x="6143" y="17289"/>
                  </a:lnTo>
                  <a:lnTo>
                    <a:pt x="6187" y="17246"/>
                  </a:lnTo>
                  <a:lnTo>
                    <a:pt x="8469" y="16105"/>
                  </a:lnTo>
                  <a:lnTo>
                    <a:pt x="10488" y="14832"/>
                  </a:lnTo>
                  <a:lnTo>
                    <a:pt x="13340" y="13779"/>
                  </a:lnTo>
                  <a:lnTo>
                    <a:pt x="13384" y="13779"/>
                  </a:lnTo>
                  <a:lnTo>
                    <a:pt x="15665" y="12419"/>
                  </a:lnTo>
                  <a:lnTo>
                    <a:pt x="18869" y="11190"/>
                  </a:lnTo>
                  <a:lnTo>
                    <a:pt x="21370" y="10137"/>
                  </a:lnTo>
                  <a:lnTo>
                    <a:pt x="21414" y="10137"/>
                  </a:lnTo>
                  <a:lnTo>
                    <a:pt x="23213" y="8908"/>
                  </a:lnTo>
                  <a:lnTo>
                    <a:pt x="26679" y="6319"/>
                  </a:lnTo>
                  <a:lnTo>
                    <a:pt x="29005" y="4433"/>
                  </a:lnTo>
                  <a:lnTo>
                    <a:pt x="31462" y="2458"/>
                  </a:lnTo>
                  <a:lnTo>
                    <a:pt x="33964" y="308"/>
                  </a:lnTo>
                  <a:lnTo>
                    <a:pt x="34008" y="264"/>
                  </a:lnTo>
                  <a:lnTo>
                    <a:pt x="34051" y="176"/>
                  </a:lnTo>
                  <a:lnTo>
                    <a:pt x="34008" y="132"/>
                  </a:lnTo>
                  <a:lnTo>
                    <a:pt x="34008" y="45"/>
                  </a:lnTo>
                  <a:lnTo>
                    <a:pt x="339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47"/>
            <p:cNvSpPr/>
            <p:nvPr/>
          </p:nvSpPr>
          <p:spPr>
            <a:xfrm>
              <a:off x="4962950" y="3026975"/>
              <a:ext cx="852400" cy="2017425"/>
            </a:xfrm>
            <a:custGeom>
              <a:avLst/>
              <a:gdLst/>
              <a:ahLst/>
              <a:cxnLst/>
              <a:rect l="l" t="t" r="r" b="b"/>
              <a:pathLst>
                <a:path w="34096" h="80697" extrusionOk="0">
                  <a:moveTo>
                    <a:pt x="33876" y="1"/>
                  </a:moveTo>
                  <a:lnTo>
                    <a:pt x="33832" y="44"/>
                  </a:lnTo>
                  <a:lnTo>
                    <a:pt x="30848" y="2589"/>
                  </a:lnTo>
                  <a:lnTo>
                    <a:pt x="28391" y="4564"/>
                  </a:lnTo>
                  <a:lnTo>
                    <a:pt x="26022" y="6407"/>
                  </a:lnTo>
                  <a:lnTo>
                    <a:pt x="23959" y="7943"/>
                  </a:lnTo>
                  <a:lnTo>
                    <a:pt x="22028" y="9259"/>
                  </a:lnTo>
                  <a:lnTo>
                    <a:pt x="19834" y="10225"/>
                  </a:lnTo>
                  <a:lnTo>
                    <a:pt x="17114" y="11409"/>
                  </a:lnTo>
                  <a:lnTo>
                    <a:pt x="17070" y="11409"/>
                  </a:lnTo>
                  <a:lnTo>
                    <a:pt x="15095" y="12726"/>
                  </a:lnTo>
                  <a:lnTo>
                    <a:pt x="13998" y="13472"/>
                  </a:lnTo>
                  <a:lnTo>
                    <a:pt x="13121" y="13691"/>
                  </a:lnTo>
                  <a:lnTo>
                    <a:pt x="13077" y="13691"/>
                  </a:lnTo>
                  <a:lnTo>
                    <a:pt x="12287" y="14086"/>
                  </a:lnTo>
                  <a:lnTo>
                    <a:pt x="9084" y="15973"/>
                  </a:lnTo>
                  <a:lnTo>
                    <a:pt x="7065" y="17026"/>
                  </a:lnTo>
                  <a:lnTo>
                    <a:pt x="4081" y="17728"/>
                  </a:lnTo>
                  <a:lnTo>
                    <a:pt x="3994" y="17728"/>
                  </a:lnTo>
                  <a:lnTo>
                    <a:pt x="2458" y="18781"/>
                  </a:lnTo>
                  <a:lnTo>
                    <a:pt x="2370" y="18825"/>
                  </a:lnTo>
                  <a:lnTo>
                    <a:pt x="2019" y="19483"/>
                  </a:lnTo>
                  <a:lnTo>
                    <a:pt x="1975" y="19571"/>
                  </a:lnTo>
                  <a:lnTo>
                    <a:pt x="2194" y="21458"/>
                  </a:lnTo>
                  <a:lnTo>
                    <a:pt x="2194" y="21502"/>
                  </a:lnTo>
                  <a:lnTo>
                    <a:pt x="3291" y="25451"/>
                  </a:lnTo>
                  <a:lnTo>
                    <a:pt x="4169" y="28523"/>
                  </a:lnTo>
                  <a:lnTo>
                    <a:pt x="4871" y="31814"/>
                  </a:lnTo>
                  <a:lnTo>
                    <a:pt x="5134" y="35061"/>
                  </a:lnTo>
                  <a:lnTo>
                    <a:pt x="5091" y="38001"/>
                  </a:lnTo>
                  <a:lnTo>
                    <a:pt x="4871" y="40634"/>
                  </a:lnTo>
                  <a:lnTo>
                    <a:pt x="4652" y="42784"/>
                  </a:lnTo>
                  <a:lnTo>
                    <a:pt x="4301" y="45636"/>
                  </a:lnTo>
                  <a:lnTo>
                    <a:pt x="3599" y="49322"/>
                  </a:lnTo>
                  <a:lnTo>
                    <a:pt x="3291" y="52174"/>
                  </a:lnTo>
                  <a:lnTo>
                    <a:pt x="2809" y="55202"/>
                  </a:lnTo>
                  <a:lnTo>
                    <a:pt x="2414" y="57835"/>
                  </a:lnTo>
                  <a:lnTo>
                    <a:pt x="2063" y="59897"/>
                  </a:lnTo>
                  <a:lnTo>
                    <a:pt x="1317" y="61828"/>
                  </a:lnTo>
                  <a:lnTo>
                    <a:pt x="1273" y="61872"/>
                  </a:lnTo>
                  <a:lnTo>
                    <a:pt x="571" y="64548"/>
                  </a:lnTo>
                  <a:lnTo>
                    <a:pt x="527" y="64548"/>
                  </a:lnTo>
                  <a:lnTo>
                    <a:pt x="264" y="66435"/>
                  </a:lnTo>
                  <a:lnTo>
                    <a:pt x="264" y="66479"/>
                  </a:lnTo>
                  <a:lnTo>
                    <a:pt x="351" y="69288"/>
                  </a:lnTo>
                  <a:lnTo>
                    <a:pt x="44" y="73193"/>
                  </a:lnTo>
                  <a:lnTo>
                    <a:pt x="0" y="73851"/>
                  </a:lnTo>
                  <a:lnTo>
                    <a:pt x="0" y="73895"/>
                  </a:lnTo>
                  <a:lnTo>
                    <a:pt x="44" y="73983"/>
                  </a:lnTo>
                  <a:lnTo>
                    <a:pt x="4564" y="78195"/>
                  </a:lnTo>
                  <a:lnTo>
                    <a:pt x="7328" y="80653"/>
                  </a:lnTo>
                  <a:lnTo>
                    <a:pt x="7416" y="80696"/>
                  </a:lnTo>
                  <a:lnTo>
                    <a:pt x="7504" y="80653"/>
                  </a:lnTo>
                  <a:lnTo>
                    <a:pt x="7548" y="80609"/>
                  </a:lnTo>
                  <a:lnTo>
                    <a:pt x="7592" y="80565"/>
                  </a:lnTo>
                  <a:lnTo>
                    <a:pt x="7592" y="80477"/>
                  </a:lnTo>
                  <a:lnTo>
                    <a:pt x="7592" y="80433"/>
                  </a:lnTo>
                  <a:lnTo>
                    <a:pt x="7548" y="80389"/>
                  </a:lnTo>
                  <a:lnTo>
                    <a:pt x="4827" y="77932"/>
                  </a:lnTo>
                  <a:lnTo>
                    <a:pt x="351" y="73763"/>
                  </a:lnTo>
                  <a:lnTo>
                    <a:pt x="703" y="69288"/>
                  </a:lnTo>
                  <a:lnTo>
                    <a:pt x="615" y="66479"/>
                  </a:lnTo>
                  <a:lnTo>
                    <a:pt x="878" y="64636"/>
                  </a:lnTo>
                  <a:lnTo>
                    <a:pt x="1624" y="61960"/>
                  </a:lnTo>
                  <a:lnTo>
                    <a:pt x="2414" y="60029"/>
                  </a:lnTo>
                  <a:lnTo>
                    <a:pt x="2414" y="59985"/>
                  </a:lnTo>
                  <a:lnTo>
                    <a:pt x="2765" y="57923"/>
                  </a:lnTo>
                  <a:lnTo>
                    <a:pt x="3160" y="55246"/>
                  </a:lnTo>
                  <a:lnTo>
                    <a:pt x="3643" y="52218"/>
                  </a:lnTo>
                  <a:lnTo>
                    <a:pt x="3950" y="49366"/>
                  </a:lnTo>
                  <a:lnTo>
                    <a:pt x="4652" y="45724"/>
                  </a:lnTo>
                  <a:lnTo>
                    <a:pt x="5003" y="42828"/>
                  </a:lnTo>
                  <a:lnTo>
                    <a:pt x="5222" y="40634"/>
                  </a:lnTo>
                  <a:lnTo>
                    <a:pt x="5442" y="38045"/>
                  </a:lnTo>
                  <a:lnTo>
                    <a:pt x="5486" y="35017"/>
                  </a:lnTo>
                  <a:lnTo>
                    <a:pt x="5222" y="31770"/>
                  </a:lnTo>
                  <a:lnTo>
                    <a:pt x="5178" y="31770"/>
                  </a:lnTo>
                  <a:lnTo>
                    <a:pt x="4520" y="28435"/>
                  </a:lnTo>
                  <a:lnTo>
                    <a:pt x="3643" y="25363"/>
                  </a:lnTo>
                  <a:lnTo>
                    <a:pt x="2546" y="21414"/>
                  </a:lnTo>
                  <a:lnTo>
                    <a:pt x="2326" y="19571"/>
                  </a:lnTo>
                  <a:lnTo>
                    <a:pt x="2677" y="19045"/>
                  </a:lnTo>
                  <a:lnTo>
                    <a:pt x="4169" y="18079"/>
                  </a:lnTo>
                  <a:lnTo>
                    <a:pt x="7197" y="17377"/>
                  </a:lnTo>
                  <a:lnTo>
                    <a:pt x="7241" y="17333"/>
                  </a:lnTo>
                  <a:lnTo>
                    <a:pt x="9259" y="16280"/>
                  </a:lnTo>
                  <a:lnTo>
                    <a:pt x="12419" y="14393"/>
                  </a:lnTo>
                  <a:lnTo>
                    <a:pt x="13208" y="14042"/>
                  </a:lnTo>
                  <a:lnTo>
                    <a:pt x="14086" y="13823"/>
                  </a:lnTo>
                  <a:lnTo>
                    <a:pt x="14174" y="13779"/>
                  </a:lnTo>
                  <a:lnTo>
                    <a:pt x="15315" y="13033"/>
                  </a:lnTo>
                  <a:lnTo>
                    <a:pt x="17245" y="11717"/>
                  </a:lnTo>
                  <a:lnTo>
                    <a:pt x="19966" y="10576"/>
                  </a:lnTo>
                  <a:lnTo>
                    <a:pt x="22160" y="9566"/>
                  </a:lnTo>
                  <a:lnTo>
                    <a:pt x="22204" y="9566"/>
                  </a:lnTo>
                  <a:lnTo>
                    <a:pt x="24179" y="8206"/>
                  </a:lnTo>
                  <a:lnTo>
                    <a:pt x="26197" y="6714"/>
                  </a:lnTo>
                  <a:lnTo>
                    <a:pt x="28611" y="4871"/>
                  </a:lnTo>
                  <a:lnTo>
                    <a:pt x="31068" y="2853"/>
                  </a:lnTo>
                  <a:lnTo>
                    <a:pt x="34052" y="308"/>
                  </a:lnTo>
                  <a:lnTo>
                    <a:pt x="34096" y="264"/>
                  </a:lnTo>
                  <a:lnTo>
                    <a:pt x="34096" y="220"/>
                  </a:lnTo>
                  <a:lnTo>
                    <a:pt x="34096" y="132"/>
                  </a:lnTo>
                  <a:lnTo>
                    <a:pt x="34052" y="88"/>
                  </a:lnTo>
                  <a:lnTo>
                    <a:pt x="34008" y="44"/>
                  </a:lnTo>
                  <a:lnTo>
                    <a:pt x="339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47"/>
            <p:cNvSpPr/>
            <p:nvPr/>
          </p:nvSpPr>
          <p:spPr>
            <a:xfrm>
              <a:off x="4932225" y="2976525"/>
              <a:ext cx="827175" cy="2027275"/>
            </a:xfrm>
            <a:custGeom>
              <a:avLst/>
              <a:gdLst/>
              <a:ahLst/>
              <a:cxnLst/>
              <a:rect l="l" t="t" r="r" b="b"/>
              <a:pathLst>
                <a:path w="33087" h="81091" extrusionOk="0">
                  <a:moveTo>
                    <a:pt x="32823" y="0"/>
                  </a:moveTo>
                  <a:lnTo>
                    <a:pt x="32780" y="44"/>
                  </a:lnTo>
                  <a:lnTo>
                    <a:pt x="32736" y="132"/>
                  </a:lnTo>
                  <a:lnTo>
                    <a:pt x="31990" y="2413"/>
                  </a:lnTo>
                  <a:lnTo>
                    <a:pt x="31463" y="3072"/>
                  </a:lnTo>
                  <a:lnTo>
                    <a:pt x="29664" y="4607"/>
                  </a:lnTo>
                  <a:lnTo>
                    <a:pt x="27251" y="6494"/>
                  </a:lnTo>
                  <a:lnTo>
                    <a:pt x="24881" y="8206"/>
                  </a:lnTo>
                  <a:lnTo>
                    <a:pt x="22775" y="9698"/>
                  </a:lnTo>
                  <a:lnTo>
                    <a:pt x="18694" y="11672"/>
                  </a:lnTo>
                  <a:lnTo>
                    <a:pt x="16500" y="13252"/>
                  </a:lnTo>
                  <a:lnTo>
                    <a:pt x="15183" y="14305"/>
                  </a:lnTo>
                  <a:lnTo>
                    <a:pt x="13867" y="14700"/>
                  </a:lnTo>
                  <a:lnTo>
                    <a:pt x="13823" y="14700"/>
                  </a:lnTo>
                  <a:lnTo>
                    <a:pt x="11717" y="15841"/>
                  </a:lnTo>
                  <a:lnTo>
                    <a:pt x="11717" y="15885"/>
                  </a:lnTo>
                  <a:lnTo>
                    <a:pt x="9874" y="17157"/>
                  </a:lnTo>
                  <a:lnTo>
                    <a:pt x="8075" y="18079"/>
                  </a:lnTo>
                  <a:lnTo>
                    <a:pt x="5617" y="18693"/>
                  </a:lnTo>
                  <a:lnTo>
                    <a:pt x="5574" y="18693"/>
                  </a:lnTo>
                  <a:lnTo>
                    <a:pt x="3643" y="19746"/>
                  </a:lnTo>
                  <a:lnTo>
                    <a:pt x="2107" y="20668"/>
                  </a:lnTo>
                  <a:lnTo>
                    <a:pt x="2107" y="20712"/>
                  </a:lnTo>
                  <a:lnTo>
                    <a:pt x="1493" y="21238"/>
                  </a:lnTo>
                  <a:lnTo>
                    <a:pt x="1449" y="21326"/>
                  </a:lnTo>
                  <a:lnTo>
                    <a:pt x="1273" y="21896"/>
                  </a:lnTo>
                  <a:lnTo>
                    <a:pt x="1273" y="22028"/>
                  </a:lnTo>
                  <a:lnTo>
                    <a:pt x="3116" y="27337"/>
                  </a:lnTo>
                  <a:lnTo>
                    <a:pt x="3994" y="30453"/>
                  </a:lnTo>
                  <a:lnTo>
                    <a:pt x="4257" y="31506"/>
                  </a:lnTo>
                  <a:lnTo>
                    <a:pt x="4433" y="32515"/>
                  </a:lnTo>
                  <a:lnTo>
                    <a:pt x="4608" y="33525"/>
                  </a:lnTo>
                  <a:lnTo>
                    <a:pt x="4740" y="34534"/>
                  </a:lnTo>
                  <a:lnTo>
                    <a:pt x="4828" y="35543"/>
                  </a:lnTo>
                  <a:lnTo>
                    <a:pt x="4872" y="36552"/>
                  </a:lnTo>
                  <a:lnTo>
                    <a:pt x="4915" y="37562"/>
                  </a:lnTo>
                  <a:lnTo>
                    <a:pt x="4915" y="38571"/>
                  </a:lnTo>
                  <a:lnTo>
                    <a:pt x="4872" y="40633"/>
                  </a:lnTo>
                  <a:lnTo>
                    <a:pt x="4696" y="42652"/>
                  </a:lnTo>
                  <a:lnTo>
                    <a:pt x="4520" y="44714"/>
                  </a:lnTo>
                  <a:lnTo>
                    <a:pt x="4301" y="46776"/>
                  </a:lnTo>
                  <a:lnTo>
                    <a:pt x="4257" y="47566"/>
                  </a:lnTo>
                  <a:lnTo>
                    <a:pt x="3687" y="50857"/>
                  </a:lnTo>
                  <a:lnTo>
                    <a:pt x="3248" y="53753"/>
                  </a:lnTo>
                  <a:lnTo>
                    <a:pt x="2809" y="57044"/>
                  </a:lnTo>
                  <a:lnTo>
                    <a:pt x="2283" y="60467"/>
                  </a:lnTo>
                  <a:lnTo>
                    <a:pt x="1800" y="62573"/>
                  </a:lnTo>
                  <a:lnTo>
                    <a:pt x="1098" y="64943"/>
                  </a:lnTo>
                  <a:lnTo>
                    <a:pt x="440" y="67620"/>
                  </a:lnTo>
                  <a:lnTo>
                    <a:pt x="440" y="67663"/>
                  </a:lnTo>
                  <a:lnTo>
                    <a:pt x="396" y="69199"/>
                  </a:lnTo>
                  <a:lnTo>
                    <a:pt x="89" y="73280"/>
                  </a:lnTo>
                  <a:lnTo>
                    <a:pt x="1" y="75299"/>
                  </a:lnTo>
                  <a:lnTo>
                    <a:pt x="1" y="75343"/>
                  </a:lnTo>
                  <a:lnTo>
                    <a:pt x="396" y="76922"/>
                  </a:lnTo>
                  <a:lnTo>
                    <a:pt x="440" y="77010"/>
                  </a:lnTo>
                  <a:lnTo>
                    <a:pt x="5223" y="81047"/>
                  </a:lnTo>
                  <a:lnTo>
                    <a:pt x="5310" y="81091"/>
                  </a:lnTo>
                  <a:lnTo>
                    <a:pt x="5398" y="81091"/>
                  </a:lnTo>
                  <a:lnTo>
                    <a:pt x="5442" y="81047"/>
                  </a:lnTo>
                  <a:lnTo>
                    <a:pt x="5486" y="81003"/>
                  </a:lnTo>
                  <a:lnTo>
                    <a:pt x="5486" y="80915"/>
                  </a:lnTo>
                  <a:lnTo>
                    <a:pt x="5486" y="80871"/>
                  </a:lnTo>
                  <a:lnTo>
                    <a:pt x="5442" y="80784"/>
                  </a:lnTo>
                  <a:lnTo>
                    <a:pt x="703" y="76791"/>
                  </a:lnTo>
                  <a:lnTo>
                    <a:pt x="352" y="75255"/>
                  </a:lnTo>
                  <a:lnTo>
                    <a:pt x="440" y="73280"/>
                  </a:lnTo>
                  <a:lnTo>
                    <a:pt x="747" y="69243"/>
                  </a:lnTo>
                  <a:lnTo>
                    <a:pt x="791" y="67707"/>
                  </a:lnTo>
                  <a:lnTo>
                    <a:pt x="1405" y="65031"/>
                  </a:lnTo>
                  <a:lnTo>
                    <a:pt x="2151" y="62661"/>
                  </a:lnTo>
                  <a:lnTo>
                    <a:pt x="2634" y="60555"/>
                  </a:lnTo>
                  <a:lnTo>
                    <a:pt x="3160" y="57088"/>
                  </a:lnTo>
                  <a:lnTo>
                    <a:pt x="3599" y="53797"/>
                  </a:lnTo>
                  <a:lnTo>
                    <a:pt x="4038" y="50901"/>
                  </a:lnTo>
                  <a:lnTo>
                    <a:pt x="4564" y="47610"/>
                  </a:lnTo>
                  <a:lnTo>
                    <a:pt x="4652" y="46820"/>
                  </a:lnTo>
                  <a:lnTo>
                    <a:pt x="4872" y="44758"/>
                  </a:lnTo>
                  <a:lnTo>
                    <a:pt x="5047" y="42652"/>
                  </a:lnTo>
                  <a:lnTo>
                    <a:pt x="5223" y="40633"/>
                  </a:lnTo>
                  <a:lnTo>
                    <a:pt x="5266" y="38571"/>
                  </a:lnTo>
                  <a:lnTo>
                    <a:pt x="5266" y="37562"/>
                  </a:lnTo>
                  <a:lnTo>
                    <a:pt x="5223" y="36508"/>
                  </a:lnTo>
                  <a:lnTo>
                    <a:pt x="5179" y="35499"/>
                  </a:lnTo>
                  <a:lnTo>
                    <a:pt x="5091" y="34490"/>
                  </a:lnTo>
                  <a:lnTo>
                    <a:pt x="4959" y="33481"/>
                  </a:lnTo>
                  <a:lnTo>
                    <a:pt x="4784" y="32428"/>
                  </a:lnTo>
                  <a:lnTo>
                    <a:pt x="4564" y="31418"/>
                  </a:lnTo>
                  <a:lnTo>
                    <a:pt x="4301" y="30365"/>
                  </a:lnTo>
                  <a:lnTo>
                    <a:pt x="3423" y="27206"/>
                  </a:lnTo>
                  <a:lnTo>
                    <a:pt x="1624" y="21940"/>
                  </a:lnTo>
                  <a:lnTo>
                    <a:pt x="1756" y="21457"/>
                  </a:lnTo>
                  <a:lnTo>
                    <a:pt x="2326" y="20975"/>
                  </a:lnTo>
                  <a:lnTo>
                    <a:pt x="3818" y="20053"/>
                  </a:lnTo>
                  <a:lnTo>
                    <a:pt x="5705" y="19044"/>
                  </a:lnTo>
                  <a:lnTo>
                    <a:pt x="8206" y="18386"/>
                  </a:lnTo>
                  <a:lnTo>
                    <a:pt x="10049" y="17464"/>
                  </a:lnTo>
                  <a:lnTo>
                    <a:pt x="11892" y="16148"/>
                  </a:lnTo>
                  <a:lnTo>
                    <a:pt x="13955" y="15051"/>
                  </a:lnTo>
                  <a:lnTo>
                    <a:pt x="15315" y="14612"/>
                  </a:lnTo>
                  <a:lnTo>
                    <a:pt x="15403" y="14568"/>
                  </a:lnTo>
                  <a:lnTo>
                    <a:pt x="16719" y="13559"/>
                  </a:lnTo>
                  <a:lnTo>
                    <a:pt x="18869" y="11979"/>
                  </a:lnTo>
                  <a:lnTo>
                    <a:pt x="22906" y="10005"/>
                  </a:lnTo>
                  <a:lnTo>
                    <a:pt x="22950" y="10005"/>
                  </a:lnTo>
                  <a:lnTo>
                    <a:pt x="25100" y="8469"/>
                  </a:lnTo>
                  <a:lnTo>
                    <a:pt x="27470" y="6758"/>
                  </a:lnTo>
                  <a:lnTo>
                    <a:pt x="29883" y="4871"/>
                  </a:lnTo>
                  <a:lnTo>
                    <a:pt x="31726" y="3335"/>
                  </a:lnTo>
                  <a:lnTo>
                    <a:pt x="32297" y="2589"/>
                  </a:lnTo>
                  <a:lnTo>
                    <a:pt x="32297" y="2545"/>
                  </a:lnTo>
                  <a:lnTo>
                    <a:pt x="33043" y="219"/>
                  </a:lnTo>
                  <a:lnTo>
                    <a:pt x="33087" y="176"/>
                  </a:lnTo>
                  <a:lnTo>
                    <a:pt x="33043" y="88"/>
                  </a:lnTo>
                  <a:lnTo>
                    <a:pt x="32999" y="44"/>
                  </a:lnTo>
                  <a:lnTo>
                    <a:pt x="3295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47"/>
            <p:cNvSpPr/>
            <p:nvPr/>
          </p:nvSpPr>
          <p:spPr>
            <a:xfrm>
              <a:off x="4899325" y="2920575"/>
              <a:ext cx="796450" cy="2115050"/>
            </a:xfrm>
            <a:custGeom>
              <a:avLst/>
              <a:gdLst/>
              <a:ahLst/>
              <a:cxnLst/>
              <a:rect l="l" t="t" r="r" b="b"/>
              <a:pathLst>
                <a:path w="31858" h="84602" extrusionOk="0">
                  <a:moveTo>
                    <a:pt x="31638" y="0"/>
                  </a:moveTo>
                  <a:lnTo>
                    <a:pt x="31594" y="44"/>
                  </a:lnTo>
                  <a:lnTo>
                    <a:pt x="31287" y="307"/>
                  </a:lnTo>
                  <a:lnTo>
                    <a:pt x="31243" y="395"/>
                  </a:lnTo>
                  <a:lnTo>
                    <a:pt x="30322" y="3730"/>
                  </a:lnTo>
                  <a:lnTo>
                    <a:pt x="29005" y="6275"/>
                  </a:lnTo>
                  <a:lnTo>
                    <a:pt x="25890" y="8688"/>
                  </a:lnTo>
                  <a:lnTo>
                    <a:pt x="23608" y="10356"/>
                  </a:lnTo>
                  <a:lnTo>
                    <a:pt x="20361" y="12155"/>
                  </a:lnTo>
                  <a:lnTo>
                    <a:pt x="17991" y="14042"/>
                  </a:lnTo>
                  <a:lnTo>
                    <a:pt x="16456" y="15270"/>
                  </a:lnTo>
                  <a:lnTo>
                    <a:pt x="14525" y="16016"/>
                  </a:lnTo>
                  <a:lnTo>
                    <a:pt x="14481" y="16016"/>
                  </a:lnTo>
                  <a:lnTo>
                    <a:pt x="10751" y="18518"/>
                  </a:lnTo>
                  <a:lnTo>
                    <a:pt x="8952" y="19439"/>
                  </a:lnTo>
                  <a:lnTo>
                    <a:pt x="6890" y="19966"/>
                  </a:lnTo>
                  <a:lnTo>
                    <a:pt x="6846" y="20010"/>
                  </a:lnTo>
                  <a:lnTo>
                    <a:pt x="3862" y="21721"/>
                  </a:lnTo>
                  <a:lnTo>
                    <a:pt x="1229" y="23213"/>
                  </a:lnTo>
                  <a:lnTo>
                    <a:pt x="834" y="23388"/>
                  </a:lnTo>
                  <a:lnTo>
                    <a:pt x="746" y="23432"/>
                  </a:lnTo>
                  <a:lnTo>
                    <a:pt x="702" y="23520"/>
                  </a:lnTo>
                  <a:lnTo>
                    <a:pt x="702" y="23564"/>
                  </a:lnTo>
                  <a:lnTo>
                    <a:pt x="746" y="23652"/>
                  </a:lnTo>
                  <a:lnTo>
                    <a:pt x="1624" y="24793"/>
                  </a:lnTo>
                  <a:lnTo>
                    <a:pt x="3379" y="30453"/>
                  </a:lnTo>
                  <a:lnTo>
                    <a:pt x="4125" y="33261"/>
                  </a:lnTo>
                  <a:lnTo>
                    <a:pt x="4652" y="36596"/>
                  </a:lnTo>
                  <a:lnTo>
                    <a:pt x="4783" y="40326"/>
                  </a:lnTo>
                  <a:lnTo>
                    <a:pt x="4696" y="43880"/>
                  </a:lnTo>
                  <a:lnTo>
                    <a:pt x="4608" y="45109"/>
                  </a:lnTo>
                  <a:lnTo>
                    <a:pt x="4520" y="46338"/>
                  </a:lnTo>
                  <a:lnTo>
                    <a:pt x="4301" y="48839"/>
                  </a:lnTo>
                  <a:lnTo>
                    <a:pt x="3994" y="51252"/>
                  </a:lnTo>
                  <a:lnTo>
                    <a:pt x="3686" y="53666"/>
                  </a:lnTo>
                  <a:lnTo>
                    <a:pt x="3291" y="56386"/>
                  </a:lnTo>
                  <a:lnTo>
                    <a:pt x="2984" y="59151"/>
                  </a:lnTo>
                  <a:lnTo>
                    <a:pt x="2589" y="61608"/>
                  </a:lnTo>
                  <a:lnTo>
                    <a:pt x="2282" y="63276"/>
                  </a:lnTo>
                  <a:lnTo>
                    <a:pt x="1668" y="65470"/>
                  </a:lnTo>
                  <a:lnTo>
                    <a:pt x="1097" y="67576"/>
                  </a:lnTo>
                  <a:lnTo>
                    <a:pt x="702" y="69550"/>
                  </a:lnTo>
                  <a:lnTo>
                    <a:pt x="351" y="71393"/>
                  </a:lnTo>
                  <a:lnTo>
                    <a:pt x="132" y="73105"/>
                  </a:lnTo>
                  <a:lnTo>
                    <a:pt x="44" y="74684"/>
                  </a:lnTo>
                  <a:lnTo>
                    <a:pt x="0" y="75430"/>
                  </a:lnTo>
                  <a:lnTo>
                    <a:pt x="44" y="76132"/>
                  </a:lnTo>
                  <a:lnTo>
                    <a:pt x="88" y="76791"/>
                  </a:lnTo>
                  <a:lnTo>
                    <a:pt x="132" y="77449"/>
                  </a:lnTo>
                  <a:lnTo>
                    <a:pt x="790" y="79643"/>
                  </a:lnTo>
                  <a:lnTo>
                    <a:pt x="834" y="79687"/>
                  </a:lnTo>
                  <a:lnTo>
                    <a:pt x="1361" y="80652"/>
                  </a:lnTo>
                  <a:lnTo>
                    <a:pt x="1405" y="80696"/>
                  </a:lnTo>
                  <a:lnTo>
                    <a:pt x="6363" y="84558"/>
                  </a:lnTo>
                  <a:lnTo>
                    <a:pt x="6495" y="84601"/>
                  </a:lnTo>
                  <a:lnTo>
                    <a:pt x="6539" y="84558"/>
                  </a:lnTo>
                  <a:lnTo>
                    <a:pt x="6626" y="84514"/>
                  </a:lnTo>
                  <a:lnTo>
                    <a:pt x="6626" y="84470"/>
                  </a:lnTo>
                  <a:lnTo>
                    <a:pt x="6626" y="84382"/>
                  </a:lnTo>
                  <a:lnTo>
                    <a:pt x="6626" y="84338"/>
                  </a:lnTo>
                  <a:lnTo>
                    <a:pt x="6582" y="84294"/>
                  </a:lnTo>
                  <a:lnTo>
                    <a:pt x="1668" y="80433"/>
                  </a:lnTo>
                  <a:lnTo>
                    <a:pt x="1141" y="79555"/>
                  </a:lnTo>
                  <a:lnTo>
                    <a:pt x="483" y="77361"/>
                  </a:lnTo>
                  <a:lnTo>
                    <a:pt x="395" y="76747"/>
                  </a:lnTo>
                  <a:lnTo>
                    <a:pt x="395" y="76089"/>
                  </a:lnTo>
                  <a:lnTo>
                    <a:pt x="351" y="75387"/>
                  </a:lnTo>
                  <a:lnTo>
                    <a:pt x="395" y="74641"/>
                  </a:lnTo>
                  <a:lnTo>
                    <a:pt x="483" y="73105"/>
                  </a:lnTo>
                  <a:lnTo>
                    <a:pt x="702" y="71393"/>
                  </a:lnTo>
                  <a:lnTo>
                    <a:pt x="1054" y="69594"/>
                  </a:lnTo>
                  <a:lnTo>
                    <a:pt x="1448" y="67620"/>
                  </a:lnTo>
                  <a:lnTo>
                    <a:pt x="2019" y="65557"/>
                  </a:lnTo>
                  <a:lnTo>
                    <a:pt x="2633" y="63363"/>
                  </a:lnTo>
                  <a:lnTo>
                    <a:pt x="2633" y="63319"/>
                  </a:lnTo>
                  <a:lnTo>
                    <a:pt x="2940" y="61696"/>
                  </a:lnTo>
                  <a:lnTo>
                    <a:pt x="3335" y="59195"/>
                  </a:lnTo>
                  <a:lnTo>
                    <a:pt x="3642" y="56430"/>
                  </a:lnTo>
                  <a:lnTo>
                    <a:pt x="3994" y="53710"/>
                  </a:lnTo>
                  <a:lnTo>
                    <a:pt x="4345" y="51296"/>
                  </a:lnTo>
                  <a:lnTo>
                    <a:pt x="4652" y="48839"/>
                  </a:lnTo>
                  <a:lnTo>
                    <a:pt x="4871" y="46382"/>
                  </a:lnTo>
                  <a:lnTo>
                    <a:pt x="4959" y="45153"/>
                  </a:lnTo>
                  <a:lnTo>
                    <a:pt x="5047" y="43880"/>
                  </a:lnTo>
                  <a:lnTo>
                    <a:pt x="5134" y="40326"/>
                  </a:lnTo>
                  <a:lnTo>
                    <a:pt x="5003" y="36596"/>
                  </a:lnTo>
                  <a:lnTo>
                    <a:pt x="5003" y="36552"/>
                  </a:lnTo>
                  <a:lnTo>
                    <a:pt x="4476" y="33174"/>
                  </a:lnTo>
                  <a:lnTo>
                    <a:pt x="3686" y="30321"/>
                  </a:lnTo>
                  <a:lnTo>
                    <a:pt x="2589" y="26767"/>
                  </a:lnTo>
                  <a:lnTo>
                    <a:pt x="1931" y="24661"/>
                  </a:lnTo>
                  <a:lnTo>
                    <a:pt x="1931" y="24617"/>
                  </a:lnTo>
                  <a:lnTo>
                    <a:pt x="1185" y="23608"/>
                  </a:lnTo>
                  <a:lnTo>
                    <a:pt x="1361" y="23520"/>
                  </a:lnTo>
                  <a:lnTo>
                    <a:pt x="1405" y="23520"/>
                  </a:lnTo>
                  <a:lnTo>
                    <a:pt x="4037" y="22028"/>
                  </a:lnTo>
                  <a:lnTo>
                    <a:pt x="6977" y="20317"/>
                  </a:lnTo>
                  <a:lnTo>
                    <a:pt x="9040" y="19790"/>
                  </a:lnTo>
                  <a:lnTo>
                    <a:pt x="9084" y="19790"/>
                  </a:lnTo>
                  <a:lnTo>
                    <a:pt x="10927" y="18825"/>
                  </a:lnTo>
                  <a:lnTo>
                    <a:pt x="14656" y="16324"/>
                  </a:lnTo>
                  <a:lnTo>
                    <a:pt x="16631" y="15622"/>
                  </a:lnTo>
                  <a:lnTo>
                    <a:pt x="16675" y="15578"/>
                  </a:lnTo>
                  <a:lnTo>
                    <a:pt x="18211" y="14305"/>
                  </a:lnTo>
                  <a:lnTo>
                    <a:pt x="20536" y="12462"/>
                  </a:lnTo>
                  <a:lnTo>
                    <a:pt x="23784" y="10663"/>
                  </a:lnTo>
                  <a:lnTo>
                    <a:pt x="23784" y="10619"/>
                  </a:lnTo>
                  <a:lnTo>
                    <a:pt x="26109" y="8952"/>
                  </a:lnTo>
                  <a:lnTo>
                    <a:pt x="29225" y="6494"/>
                  </a:lnTo>
                  <a:lnTo>
                    <a:pt x="29269" y="6451"/>
                  </a:lnTo>
                  <a:lnTo>
                    <a:pt x="30673" y="3862"/>
                  </a:lnTo>
                  <a:lnTo>
                    <a:pt x="31550" y="527"/>
                  </a:lnTo>
                  <a:lnTo>
                    <a:pt x="31814" y="263"/>
                  </a:lnTo>
                  <a:lnTo>
                    <a:pt x="31858" y="220"/>
                  </a:lnTo>
                  <a:lnTo>
                    <a:pt x="31858" y="132"/>
                  </a:lnTo>
                  <a:lnTo>
                    <a:pt x="31858" y="88"/>
                  </a:lnTo>
                  <a:lnTo>
                    <a:pt x="31814" y="44"/>
                  </a:lnTo>
                  <a:lnTo>
                    <a:pt x="3177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47"/>
            <p:cNvSpPr/>
            <p:nvPr/>
          </p:nvSpPr>
          <p:spPr>
            <a:xfrm>
              <a:off x="5289850" y="2869000"/>
              <a:ext cx="349975" cy="388375"/>
            </a:xfrm>
            <a:custGeom>
              <a:avLst/>
              <a:gdLst/>
              <a:ahLst/>
              <a:cxnLst/>
              <a:rect l="l" t="t" r="r" b="b"/>
              <a:pathLst>
                <a:path w="13999" h="15535" extrusionOk="0">
                  <a:moveTo>
                    <a:pt x="13779" y="1"/>
                  </a:moveTo>
                  <a:lnTo>
                    <a:pt x="13735" y="45"/>
                  </a:lnTo>
                  <a:lnTo>
                    <a:pt x="12902" y="527"/>
                  </a:lnTo>
                  <a:lnTo>
                    <a:pt x="9128" y="3116"/>
                  </a:lnTo>
                  <a:lnTo>
                    <a:pt x="7285" y="4169"/>
                  </a:lnTo>
                  <a:lnTo>
                    <a:pt x="5486" y="5310"/>
                  </a:lnTo>
                  <a:lnTo>
                    <a:pt x="5442" y="5398"/>
                  </a:lnTo>
                  <a:lnTo>
                    <a:pt x="5442" y="5442"/>
                  </a:lnTo>
                  <a:lnTo>
                    <a:pt x="4740" y="8908"/>
                  </a:lnTo>
                  <a:lnTo>
                    <a:pt x="4433" y="10927"/>
                  </a:lnTo>
                  <a:lnTo>
                    <a:pt x="4257" y="11629"/>
                  </a:lnTo>
                  <a:lnTo>
                    <a:pt x="2019" y="13823"/>
                  </a:lnTo>
                  <a:lnTo>
                    <a:pt x="659" y="15008"/>
                  </a:lnTo>
                  <a:lnTo>
                    <a:pt x="89" y="15227"/>
                  </a:lnTo>
                  <a:lnTo>
                    <a:pt x="45" y="15271"/>
                  </a:lnTo>
                  <a:lnTo>
                    <a:pt x="1" y="15315"/>
                  </a:lnTo>
                  <a:lnTo>
                    <a:pt x="1" y="15359"/>
                  </a:lnTo>
                  <a:lnTo>
                    <a:pt x="1" y="15447"/>
                  </a:lnTo>
                  <a:lnTo>
                    <a:pt x="45" y="15534"/>
                  </a:lnTo>
                  <a:lnTo>
                    <a:pt x="220" y="15534"/>
                  </a:lnTo>
                  <a:lnTo>
                    <a:pt x="835" y="15315"/>
                  </a:lnTo>
                  <a:lnTo>
                    <a:pt x="878" y="15271"/>
                  </a:lnTo>
                  <a:lnTo>
                    <a:pt x="2283" y="14086"/>
                  </a:lnTo>
                  <a:lnTo>
                    <a:pt x="4521" y="11848"/>
                  </a:lnTo>
                  <a:lnTo>
                    <a:pt x="4564" y="11761"/>
                  </a:lnTo>
                  <a:lnTo>
                    <a:pt x="4784" y="11015"/>
                  </a:lnTo>
                  <a:lnTo>
                    <a:pt x="5091" y="8952"/>
                  </a:lnTo>
                  <a:lnTo>
                    <a:pt x="5749" y="5574"/>
                  </a:lnTo>
                  <a:lnTo>
                    <a:pt x="7461" y="4477"/>
                  </a:lnTo>
                  <a:lnTo>
                    <a:pt x="9304" y="3423"/>
                  </a:lnTo>
                  <a:lnTo>
                    <a:pt x="13077" y="791"/>
                  </a:lnTo>
                  <a:lnTo>
                    <a:pt x="13911" y="352"/>
                  </a:lnTo>
                  <a:lnTo>
                    <a:pt x="13955" y="308"/>
                  </a:lnTo>
                  <a:lnTo>
                    <a:pt x="13999" y="220"/>
                  </a:lnTo>
                  <a:lnTo>
                    <a:pt x="13999" y="176"/>
                  </a:lnTo>
                  <a:lnTo>
                    <a:pt x="13955" y="89"/>
                  </a:lnTo>
                  <a:lnTo>
                    <a:pt x="13911" y="45"/>
                  </a:lnTo>
                  <a:lnTo>
                    <a:pt x="1386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47"/>
            <p:cNvSpPr/>
            <p:nvPr/>
          </p:nvSpPr>
          <p:spPr>
            <a:xfrm>
              <a:off x="5206475" y="2843775"/>
              <a:ext cx="405925" cy="426750"/>
            </a:xfrm>
            <a:custGeom>
              <a:avLst/>
              <a:gdLst/>
              <a:ahLst/>
              <a:cxnLst/>
              <a:rect l="l" t="t" r="r" b="b"/>
              <a:pathLst>
                <a:path w="16237" h="17070" extrusionOk="0">
                  <a:moveTo>
                    <a:pt x="16017" y="0"/>
                  </a:moveTo>
                  <a:lnTo>
                    <a:pt x="15973" y="44"/>
                  </a:lnTo>
                  <a:lnTo>
                    <a:pt x="12858" y="2107"/>
                  </a:lnTo>
                  <a:lnTo>
                    <a:pt x="10532" y="3511"/>
                  </a:lnTo>
                  <a:lnTo>
                    <a:pt x="8514" y="4740"/>
                  </a:lnTo>
                  <a:lnTo>
                    <a:pt x="6495" y="6188"/>
                  </a:lnTo>
                  <a:lnTo>
                    <a:pt x="4389" y="7636"/>
                  </a:lnTo>
                  <a:lnTo>
                    <a:pt x="4345" y="7636"/>
                  </a:lnTo>
                  <a:lnTo>
                    <a:pt x="3862" y="8250"/>
                  </a:lnTo>
                  <a:lnTo>
                    <a:pt x="3819" y="8338"/>
                  </a:lnTo>
                  <a:lnTo>
                    <a:pt x="3467" y="11541"/>
                  </a:lnTo>
                  <a:lnTo>
                    <a:pt x="3292" y="13998"/>
                  </a:lnTo>
                  <a:lnTo>
                    <a:pt x="3204" y="14744"/>
                  </a:lnTo>
                  <a:lnTo>
                    <a:pt x="2985" y="15008"/>
                  </a:lnTo>
                  <a:lnTo>
                    <a:pt x="1273" y="15841"/>
                  </a:lnTo>
                  <a:lnTo>
                    <a:pt x="1273" y="15885"/>
                  </a:lnTo>
                  <a:lnTo>
                    <a:pt x="89" y="16763"/>
                  </a:lnTo>
                  <a:lnTo>
                    <a:pt x="45" y="16807"/>
                  </a:lnTo>
                  <a:lnTo>
                    <a:pt x="1" y="16851"/>
                  </a:lnTo>
                  <a:lnTo>
                    <a:pt x="1" y="16938"/>
                  </a:lnTo>
                  <a:lnTo>
                    <a:pt x="45" y="16982"/>
                  </a:lnTo>
                  <a:lnTo>
                    <a:pt x="89" y="17070"/>
                  </a:lnTo>
                  <a:lnTo>
                    <a:pt x="176" y="17070"/>
                  </a:lnTo>
                  <a:lnTo>
                    <a:pt x="308" y="17026"/>
                  </a:lnTo>
                  <a:lnTo>
                    <a:pt x="1449" y="16148"/>
                  </a:lnTo>
                  <a:lnTo>
                    <a:pt x="3160" y="15315"/>
                  </a:lnTo>
                  <a:lnTo>
                    <a:pt x="3248" y="15271"/>
                  </a:lnTo>
                  <a:lnTo>
                    <a:pt x="3511" y="14920"/>
                  </a:lnTo>
                  <a:lnTo>
                    <a:pt x="3511" y="14832"/>
                  </a:lnTo>
                  <a:lnTo>
                    <a:pt x="3643" y="14042"/>
                  </a:lnTo>
                  <a:lnTo>
                    <a:pt x="3643" y="13998"/>
                  </a:lnTo>
                  <a:lnTo>
                    <a:pt x="3819" y="11541"/>
                  </a:lnTo>
                  <a:lnTo>
                    <a:pt x="4126" y="8426"/>
                  </a:lnTo>
                  <a:lnTo>
                    <a:pt x="4608" y="7899"/>
                  </a:lnTo>
                  <a:lnTo>
                    <a:pt x="6715" y="6495"/>
                  </a:lnTo>
                  <a:lnTo>
                    <a:pt x="8689" y="5047"/>
                  </a:lnTo>
                  <a:lnTo>
                    <a:pt x="10708" y="3818"/>
                  </a:lnTo>
                  <a:lnTo>
                    <a:pt x="13033" y="2414"/>
                  </a:lnTo>
                  <a:lnTo>
                    <a:pt x="16149" y="352"/>
                  </a:lnTo>
                  <a:lnTo>
                    <a:pt x="16193" y="308"/>
                  </a:lnTo>
                  <a:lnTo>
                    <a:pt x="16237" y="220"/>
                  </a:lnTo>
                  <a:lnTo>
                    <a:pt x="16237" y="176"/>
                  </a:lnTo>
                  <a:lnTo>
                    <a:pt x="16193" y="88"/>
                  </a:lnTo>
                  <a:lnTo>
                    <a:pt x="16149" y="44"/>
                  </a:lnTo>
                  <a:lnTo>
                    <a:pt x="1610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47"/>
            <p:cNvSpPr/>
            <p:nvPr/>
          </p:nvSpPr>
          <p:spPr>
            <a:xfrm>
              <a:off x="5101175" y="2819650"/>
              <a:ext cx="483800" cy="494775"/>
            </a:xfrm>
            <a:custGeom>
              <a:avLst/>
              <a:gdLst/>
              <a:ahLst/>
              <a:cxnLst/>
              <a:rect l="l" t="t" r="r" b="b"/>
              <a:pathLst>
                <a:path w="19352" h="19791" extrusionOk="0">
                  <a:moveTo>
                    <a:pt x="19088" y="0"/>
                  </a:moveTo>
                  <a:lnTo>
                    <a:pt x="15929" y="2063"/>
                  </a:lnTo>
                  <a:lnTo>
                    <a:pt x="14130" y="3203"/>
                  </a:lnTo>
                  <a:lnTo>
                    <a:pt x="11892" y="4520"/>
                  </a:lnTo>
                  <a:lnTo>
                    <a:pt x="9874" y="5880"/>
                  </a:lnTo>
                  <a:lnTo>
                    <a:pt x="7811" y="7065"/>
                  </a:lnTo>
                  <a:lnTo>
                    <a:pt x="5880" y="8206"/>
                  </a:lnTo>
                  <a:lnTo>
                    <a:pt x="3818" y="9566"/>
                  </a:lnTo>
                  <a:lnTo>
                    <a:pt x="3774" y="9610"/>
                  </a:lnTo>
                  <a:lnTo>
                    <a:pt x="3423" y="9961"/>
                  </a:lnTo>
                  <a:lnTo>
                    <a:pt x="3379" y="10005"/>
                  </a:lnTo>
                  <a:lnTo>
                    <a:pt x="3379" y="10093"/>
                  </a:lnTo>
                  <a:lnTo>
                    <a:pt x="3379" y="14525"/>
                  </a:lnTo>
                  <a:lnTo>
                    <a:pt x="3511" y="16411"/>
                  </a:lnTo>
                  <a:lnTo>
                    <a:pt x="3291" y="17113"/>
                  </a:lnTo>
                  <a:lnTo>
                    <a:pt x="746" y="19220"/>
                  </a:lnTo>
                  <a:lnTo>
                    <a:pt x="132" y="19483"/>
                  </a:lnTo>
                  <a:lnTo>
                    <a:pt x="44" y="19527"/>
                  </a:lnTo>
                  <a:lnTo>
                    <a:pt x="44" y="19571"/>
                  </a:lnTo>
                  <a:lnTo>
                    <a:pt x="0" y="19659"/>
                  </a:lnTo>
                  <a:lnTo>
                    <a:pt x="44" y="19702"/>
                  </a:lnTo>
                  <a:lnTo>
                    <a:pt x="88" y="19790"/>
                  </a:lnTo>
                  <a:lnTo>
                    <a:pt x="264" y="19790"/>
                  </a:lnTo>
                  <a:lnTo>
                    <a:pt x="878" y="19527"/>
                  </a:lnTo>
                  <a:lnTo>
                    <a:pt x="922" y="19483"/>
                  </a:lnTo>
                  <a:lnTo>
                    <a:pt x="3555" y="17377"/>
                  </a:lnTo>
                  <a:lnTo>
                    <a:pt x="3642" y="17289"/>
                  </a:lnTo>
                  <a:lnTo>
                    <a:pt x="3862" y="16455"/>
                  </a:lnTo>
                  <a:lnTo>
                    <a:pt x="3862" y="16411"/>
                  </a:lnTo>
                  <a:lnTo>
                    <a:pt x="3730" y="14525"/>
                  </a:lnTo>
                  <a:lnTo>
                    <a:pt x="3730" y="10136"/>
                  </a:lnTo>
                  <a:lnTo>
                    <a:pt x="4037" y="9873"/>
                  </a:lnTo>
                  <a:lnTo>
                    <a:pt x="6056" y="8513"/>
                  </a:lnTo>
                  <a:lnTo>
                    <a:pt x="7987" y="7328"/>
                  </a:lnTo>
                  <a:lnTo>
                    <a:pt x="10049" y="6187"/>
                  </a:lnTo>
                  <a:lnTo>
                    <a:pt x="12068" y="4783"/>
                  </a:lnTo>
                  <a:lnTo>
                    <a:pt x="14305" y="3467"/>
                  </a:lnTo>
                  <a:lnTo>
                    <a:pt x="16105" y="2370"/>
                  </a:lnTo>
                  <a:lnTo>
                    <a:pt x="19264" y="307"/>
                  </a:lnTo>
                  <a:lnTo>
                    <a:pt x="19308" y="263"/>
                  </a:lnTo>
                  <a:lnTo>
                    <a:pt x="19352" y="176"/>
                  </a:lnTo>
                  <a:lnTo>
                    <a:pt x="19352" y="132"/>
                  </a:lnTo>
                  <a:lnTo>
                    <a:pt x="19308" y="44"/>
                  </a:lnTo>
                  <a:lnTo>
                    <a:pt x="1926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47"/>
            <p:cNvSpPr/>
            <p:nvPr/>
          </p:nvSpPr>
          <p:spPr>
            <a:xfrm>
              <a:off x="3975625" y="3259550"/>
              <a:ext cx="584750" cy="1657600"/>
            </a:xfrm>
            <a:custGeom>
              <a:avLst/>
              <a:gdLst/>
              <a:ahLst/>
              <a:cxnLst/>
              <a:rect l="l" t="t" r="r" b="b"/>
              <a:pathLst>
                <a:path w="23390" h="66304" extrusionOk="0">
                  <a:moveTo>
                    <a:pt x="922" y="0"/>
                  </a:moveTo>
                  <a:lnTo>
                    <a:pt x="835" y="44"/>
                  </a:lnTo>
                  <a:lnTo>
                    <a:pt x="835" y="88"/>
                  </a:lnTo>
                  <a:lnTo>
                    <a:pt x="308" y="1448"/>
                  </a:lnTo>
                  <a:lnTo>
                    <a:pt x="89" y="2194"/>
                  </a:lnTo>
                  <a:lnTo>
                    <a:pt x="1" y="2501"/>
                  </a:lnTo>
                  <a:lnTo>
                    <a:pt x="1" y="2589"/>
                  </a:lnTo>
                  <a:lnTo>
                    <a:pt x="352" y="5046"/>
                  </a:lnTo>
                  <a:lnTo>
                    <a:pt x="352" y="5090"/>
                  </a:lnTo>
                  <a:lnTo>
                    <a:pt x="1317" y="7197"/>
                  </a:lnTo>
                  <a:lnTo>
                    <a:pt x="1625" y="8601"/>
                  </a:lnTo>
                  <a:lnTo>
                    <a:pt x="1668" y="8601"/>
                  </a:lnTo>
                  <a:lnTo>
                    <a:pt x="3380" y="12769"/>
                  </a:lnTo>
                  <a:lnTo>
                    <a:pt x="4696" y="15709"/>
                  </a:lnTo>
                  <a:lnTo>
                    <a:pt x="5837" y="18298"/>
                  </a:lnTo>
                  <a:lnTo>
                    <a:pt x="6802" y="21063"/>
                  </a:lnTo>
                  <a:lnTo>
                    <a:pt x="6978" y="21984"/>
                  </a:lnTo>
                  <a:lnTo>
                    <a:pt x="7022" y="24529"/>
                  </a:lnTo>
                  <a:lnTo>
                    <a:pt x="7022" y="24573"/>
                  </a:lnTo>
                  <a:lnTo>
                    <a:pt x="7461" y="26855"/>
                  </a:lnTo>
                  <a:lnTo>
                    <a:pt x="7548" y="28522"/>
                  </a:lnTo>
                  <a:lnTo>
                    <a:pt x="7461" y="31331"/>
                  </a:lnTo>
                  <a:lnTo>
                    <a:pt x="7417" y="34358"/>
                  </a:lnTo>
                  <a:lnTo>
                    <a:pt x="7417" y="37825"/>
                  </a:lnTo>
                  <a:lnTo>
                    <a:pt x="7505" y="42740"/>
                  </a:lnTo>
                  <a:lnTo>
                    <a:pt x="7680" y="44758"/>
                  </a:lnTo>
                  <a:lnTo>
                    <a:pt x="7680" y="44802"/>
                  </a:lnTo>
                  <a:lnTo>
                    <a:pt x="8163" y="47128"/>
                  </a:lnTo>
                  <a:lnTo>
                    <a:pt x="8163" y="47171"/>
                  </a:lnTo>
                  <a:lnTo>
                    <a:pt x="8953" y="49366"/>
                  </a:lnTo>
                  <a:lnTo>
                    <a:pt x="9523" y="50331"/>
                  </a:lnTo>
                  <a:lnTo>
                    <a:pt x="9567" y="50375"/>
                  </a:lnTo>
                  <a:lnTo>
                    <a:pt x="10488" y="51252"/>
                  </a:lnTo>
                  <a:lnTo>
                    <a:pt x="10488" y="51296"/>
                  </a:lnTo>
                  <a:lnTo>
                    <a:pt x="13033" y="52876"/>
                  </a:lnTo>
                  <a:lnTo>
                    <a:pt x="15228" y="54368"/>
                  </a:lnTo>
                  <a:lnTo>
                    <a:pt x="17246" y="56079"/>
                  </a:lnTo>
                  <a:lnTo>
                    <a:pt x="18431" y="57132"/>
                  </a:lnTo>
                  <a:lnTo>
                    <a:pt x="19835" y="58098"/>
                  </a:lnTo>
                  <a:lnTo>
                    <a:pt x="22731" y="62573"/>
                  </a:lnTo>
                  <a:lnTo>
                    <a:pt x="23038" y="63363"/>
                  </a:lnTo>
                  <a:lnTo>
                    <a:pt x="22775" y="66084"/>
                  </a:lnTo>
                  <a:lnTo>
                    <a:pt x="22775" y="66172"/>
                  </a:lnTo>
                  <a:lnTo>
                    <a:pt x="22819" y="66216"/>
                  </a:lnTo>
                  <a:lnTo>
                    <a:pt x="22863" y="66259"/>
                  </a:lnTo>
                  <a:lnTo>
                    <a:pt x="22907" y="66303"/>
                  </a:lnTo>
                  <a:lnTo>
                    <a:pt x="22950" y="66303"/>
                  </a:lnTo>
                  <a:lnTo>
                    <a:pt x="23038" y="66259"/>
                  </a:lnTo>
                  <a:lnTo>
                    <a:pt x="23126" y="66128"/>
                  </a:lnTo>
                  <a:lnTo>
                    <a:pt x="23389" y="63363"/>
                  </a:lnTo>
                  <a:lnTo>
                    <a:pt x="23389" y="63276"/>
                  </a:lnTo>
                  <a:lnTo>
                    <a:pt x="23038" y="62442"/>
                  </a:lnTo>
                  <a:lnTo>
                    <a:pt x="23038" y="62398"/>
                  </a:lnTo>
                  <a:lnTo>
                    <a:pt x="20098" y="57878"/>
                  </a:lnTo>
                  <a:lnTo>
                    <a:pt x="20054" y="57791"/>
                  </a:lnTo>
                  <a:lnTo>
                    <a:pt x="18650" y="56869"/>
                  </a:lnTo>
                  <a:lnTo>
                    <a:pt x="17465" y="55816"/>
                  </a:lnTo>
                  <a:lnTo>
                    <a:pt x="15403" y="54105"/>
                  </a:lnTo>
                  <a:lnTo>
                    <a:pt x="13209" y="52613"/>
                  </a:lnTo>
                  <a:lnTo>
                    <a:pt x="10708" y="50989"/>
                  </a:lnTo>
                  <a:lnTo>
                    <a:pt x="9830" y="50111"/>
                  </a:lnTo>
                  <a:lnTo>
                    <a:pt x="9260" y="49234"/>
                  </a:lnTo>
                  <a:lnTo>
                    <a:pt x="8514" y="47040"/>
                  </a:lnTo>
                  <a:lnTo>
                    <a:pt x="8031" y="44758"/>
                  </a:lnTo>
                  <a:lnTo>
                    <a:pt x="7856" y="42696"/>
                  </a:lnTo>
                  <a:lnTo>
                    <a:pt x="7768" y="37825"/>
                  </a:lnTo>
                  <a:lnTo>
                    <a:pt x="7768" y="34402"/>
                  </a:lnTo>
                  <a:lnTo>
                    <a:pt x="7812" y="31375"/>
                  </a:lnTo>
                  <a:lnTo>
                    <a:pt x="7899" y="28522"/>
                  </a:lnTo>
                  <a:lnTo>
                    <a:pt x="7812" y="26811"/>
                  </a:lnTo>
                  <a:lnTo>
                    <a:pt x="7373" y="24485"/>
                  </a:lnTo>
                  <a:lnTo>
                    <a:pt x="7329" y="21940"/>
                  </a:lnTo>
                  <a:lnTo>
                    <a:pt x="7329" y="21896"/>
                  </a:lnTo>
                  <a:lnTo>
                    <a:pt x="7153" y="20975"/>
                  </a:lnTo>
                  <a:lnTo>
                    <a:pt x="7153" y="20931"/>
                  </a:lnTo>
                  <a:lnTo>
                    <a:pt x="6144" y="18167"/>
                  </a:lnTo>
                  <a:lnTo>
                    <a:pt x="5003" y="15534"/>
                  </a:lnTo>
                  <a:lnTo>
                    <a:pt x="3731" y="12638"/>
                  </a:lnTo>
                  <a:lnTo>
                    <a:pt x="1976" y="8469"/>
                  </a:lnTo>
                  <a:lnTo>
                    <a:pt x="1668" y="7109"/>
                  </a:lnTo>
                  <a:lnTo>
                    <a:pt x="1625" y="7065"/>
                  </a:lnTo>
                  <a:lnTo>
                    <a:pt x="703" y="4959"/>
                  </a:lnTo>
                  <a:lnTo>
                    <a:pt x="352" y="2545"/>
                  </a:lnTo>
                  <a:lnTo>
                    <a:pt x="440" y="2238"/>
                  </a:lnTo>
                  <a:lnTo>
                    <a:pt x="615" y="1668"/>
                  </a:lnTo>
                  <a:lnTo>
                    <a:pt x="1142" y="220"/>
                  </a:lnTo>
                  <a:lnTo>
                    <a:pt x="1142" y="176"/>
                  </a:lnTo>
                  <a:lnTo>
                    <a:pt x="1142" y="88"/>
                  </a:lnTo>
                  <a:lnTo>
                    <a:pt x="1098" y="44"/>
                  </a:lnTo>
                  <a:lnTo>
                    <a:pt x="105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88;p47"/>
            <p:cNvSpPr/>
            <p:nvPr/>
          </p:nvSpPr>
          <p:spPr>
            <a:xfrm>
              <a:off x="3940525" y="2730775"/>
              <a:ext cx="589125" cy="2188575"/>
            </a:xfrm>
            <a:custGeom>
              <a:avLst/>
              <a:gdLst/>
              <a:ahLst/>
              <a:cxnLst/>
              <a:rect l="l" t="t" r="r" b="b"/>
              <a:pathLst>
                <a:path w="23565" h="87543" extrusionOk="0">
                  <a:moveTo>
                    <a:pt x="18869" y="1"/>
                  </a:moveTo>
                  <a:lnTo>
                    <a:pt x="18826" y="45"/>
                  </a:lnTo>
                  <a:lnTo>
                    <a:pt x="14964" y="2151"/>
                  </a:lnTo>
                  <a:lnTo>
                    <a:pt x="12507" y="3818"/>
                  </a:lnTo>
                  <a:lnTo>
                    <a:pt x="10049" y="5530"/>
                  </a:lnTo>
                  <a:lnTo>
                    <a:pt x="8909" y="6451"/>
                  </a:lnTo>
                  <a:lnTo>
                    <a:pt x="8865" y="6495"/>
                  </a:lnTo>
                  <a:lnTo>
                    <a:pt x="6276" y="9347"/>
                  </a:lnTo>
                  <a:lnTo>
                    <a:pt x="6232" y="9391"/>
                  </a:lnTo>
                  <a:lnTo>
                    <a:pt x="5442" y="10576"/>
                  </a:lnTo>
                  <a:lnTo>
                    <a:pt x="1580" y="17860"/>
                  </a:lnTo>
                  <a:lnTo>
                    <a:pt x="791" y="20098"/>
                  </a:lnTo>
                  <a:lnTo>
                    <a:pt x="264" y="21678"/>
                  </a:lnTo>
                  <a:lnTo>
                    <a:pt x="1" y="22511"/>
                  </a:lnTo>
                  <a:lnTo>
                    <a:pt x="1" y="25276"/>
                  </a:lnTo>
                  <a:lnTo>
                    <a:pt x="1" y="25320"/>
                  </a:lnTo>
                  <a:lnTo>
                    <a:pt x="1229" y="29620"/>
                  </a:lnTo>
                  <a:lnTo>
                    <a:pt x="1273" y="29620"/>
                  </a:lnTo>
                  <a:lnTo>
                    <a:pt x="2370" y="31726"/>
                  </a:lnTo>
                  <a:lnTo>
                    <a:pt x="4082" y="35544"/>
                  </a:lnTo>
                  <a:lnTo>
                    <a:pt x="5266" y="38177"/>
                  </a:lnTo>
                  <a:lnTo>
                    <a:pt x="6276" y="40546"/>
                  </a:lnTo>
                  <a:lnTo>
                    <a:pt x="6890" y="42038"/>
                  </a:lnTo>
                  <a:lnTo>
                    <a:pt x="7285" y="43223"/>
                  </a:lnTo>
                  <a:lnTo>
                    <a:pt x="7285" y="44847"/>
                  </a:lnTo>
                  <a:lnTo>
                    <a:pt x="7329" y="44890"/>
                  </a:lnTo>
                  <a:lnTo>
                    <a:pt x="7680" y="47128"/>
                  </a:lnTo>
                  <a:lnTo>
                    <a:pt x="7636" y="52043"/>
                  </a:lnTo>
                  <a:lnTo>
                    <a:pt x="7636" y="56431"/>
                  </a:lnTo>
                  <a:lnTo>
                    <a:pt x="7680" y="59854"/>
                  </a:lnTo>
                  <a:lnTo>
                    <a:pt x="7768" y="64373"/>
                  </a:lnTo>
                  <a:lnTo>
                    <a:pt x="7943" y="66787"/>
                  </a:lnTo>
                  <a:lnTo>
                    <a:pt x="8338" y="68586"/>
                  </a:lnTo>
                  <a:lnTo>
                    <a:pt x="8338" y="68630"/>
                  </a:lnTo>
                  <a:lnTo>
                    <a:pt x="9128" y="70868"/>
                  </a:lnTo>
                  <a:lnTo>
                    <a:pt x="10093" y="73149"/>
                  </a:lnTo>
                  <a:lnTo>
                    <a:pt x="10137" y="73193"/>
                  </a:lnTo>
                  <a:lnTo>
                    <a:pt x="11059" y="74466"/>
                  </a:lnTo>
                  <a:lnTo>
                    <a:pt x="11103" y="74510"/>
                  </a:lnTo>
                  <a:lnTo>
                    <a:pt x="13823" y="76660"/>
                  </a:lnTo>
                  <a:lnTo>
                    <a:pt x="16368" y="78898"/>
                  </a:lnTo>
                  <a:lnTo>
                    <a:pt x="17992" y="80346"/>
                  </a:lnTo>
                  <a:lnTo>
                    <a:pt x="18474" y="80697"/>
                  </a:lnTo>
                  <a:lnTo>
                    <a:pt x="21678" y="85260"/>
                  </a:lnTo>
                  <a:lnTo>
                    <a:pt x="23257" y="87454"/>
                  </a:lnTo>
                  <a:lnTo>
                    <a:pt x="23345" y="87498"/>
                  </a:lnTo>
                  <a:lnTo>
                    <a:pt x="23389" y="87542"/>
                  </a:lnTo>
                  <a:lnTo>
                    <a:pt x="23521" y="87498"/>
                  </a:lnTo>
                  <a:lnTo>
                    <a:pt x="23565" y="87454"/>
                  </a:lnTo>
                  <a:lnTo>
                    <a:pt x="23565" y="87367"/>
                  </a:lnTo>
                  <a:lnTo>
                    <a:pt x="23565" y="87323"/>
                  </a:lnTo>
                  <a:lnTo>
                    <a:pt x="23565" y="87235"/>
                  </a:lnTo>
                  <a:lnTo>
                    <a:pt x="21985" y="85041"/>
                  </a:lnTo>
                  <a:lnTo>
                    <a:pt x="18738" y="80477"/>
                  </a:lnTo>
                  <a:lnTo>
                    <a:pt x="18694" y="80433"/>
                  </a:lnTo>
                  <a:lnTo>
                    <a:pt x="18211" y="80082"/>
                  </a:lnTo>
                  <a:lnTo>
                    <a:pt x="16588" y="78634"/>
                  </a:lnTo>
                  <a:lnTo>
                    <a:pt x="14043" y="76353"/>
                  </a:lnTo>
                  <a:lnTo>
                    <a:pt x="11322" y="74246"/>
                  </a:lnTo>
                  <a:lnTo>
                    <a:pt x="10444" y="72974"/>
                  </a:lnTo>
                  <a:lnTo>
                    <a:pt x="9479" y="70736"/>
                  </a:lnTo>
                  <a:lnTo>
                    <a:pt x="8689" y="68498"/>
                  </a:lnTo>
                  <a:lnTo>
                    <a:pt x="8294" y="66743"/>
                  </a:lnTo>
                  <a:lnTo>
                    <a:pt x="8119" y="64373"/>
                  </a:lnTo>
                  <a:lnTo>
                    <a:pt x="8031" y="59854"/>
                  </a:lnTo>
                  <a:lnTo>
                    <a:pt x="7987" y="56431"/>
                  </a:lnTo>
                  <a:lnTo>
                    <a:pt x="7987" y="52043"/>
                  </a:lnTo>
                  <a:lnTo>
                    <a:pt x="8031" y="47084"/>
                  </a:lnTo>
                  <a:lnTo>
                    <a:pt x="7636" y="44847"/>
                  </a:lnTo>
                  <a:lnTo>
                    <a:pt x="7636" y="43223"/>
                  </a:lnTo>
                  <a:lnTo>
                    <a:pt x="7636" y="43179"/>
                  </a:lnTo>
                  <a:lnTo>
                    <a:pt x="7241" y="41907"/>
                  </a:lnTo>
                  <a:lnTo>
                    <a:pt x="6627" y="40415"/>
                  </a:lnTo>
                  <a:lnTo>
                    <a:pt x="5617" y="38001"/>
                  </a:lnTo>
                  <a:lnTo>
                    <a:pt x="4433" y="35412"/>
                  </a:lnTo>
                  <a:lnTo>
                    <a:pt x="2678" y="31595"/>
                  </a:lnTo>
                  <a:lnTo>
                    <a:pt x="1580" y="29488"/>
                  </a:lnTo>
                  <a:lnTo>
                    <a:pt x="352" y="25276"/>
                  </a:lnTo>
                  <a:lnTo>
                    <a:pt x="352" y="22555"/>
                  </a:lnTo>
                  <a:lnTo>
                    <a:pt x="1142" y="20230"/>
                  </a:lnTo>
                  <a:lnTo>
                    <a:pt x="1932" y="17992"/>
                  </a:lnTo>
                  <a:lnTo>
                    <a:pt x="5749" y="10752"/>
                  </a:lnTo>
                  <a:lnTo>
                    <a:pt x="6539" y="9567"/>
                  </a:lnTo>
                  <a:lnTo>
                    <a:pt x="9128" y="6715"/>
                  </a:lnTo>
                  <a:lnTo>
                    <a:pt x="10269" y="5837"/>
                  </a:lnTo>
                  <a:lnTo>
                    <a:pt x="12682" y="4082"/>
                  </a:lnTo>
                  <a:lnTo>
                    <a:pt x="15140" y="2458"/>
                  </a:lnTo>
                  <a:lnTo>
                    <a:pt x="19001" y="352"/>
                  </a:lnTo>
                  <a:lnTo>
                    <a:pt x="19045" y="308"/>
                  </a:lnTo>
                  <a:lnTo>
                    <a:pt x="19089" y="220"/>
                  </a:lnTo>
                  <a:lnTo>
                    <a:pt x="19089" y="176"/>
                  </a:lnTo>
                  <a:lnTo>
                    <a:pt x="19045" y="89"/>
                  </a:lnTo>
                  <a:lnTo>
                    <a:pt x="19001" y="45"/>
                  </a:lnTo>
                  <a:lnTo>
                    <a:pt x="1895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47"/>
            <p:cNvSpPr/>
            <p:nvPr/>
          </p:nvSpPr>
          <p:spPr>
            <a:xfrm>
              <a:off x="4021700" y="2610100"/>
              <a:ext cx="687875" cy="2200625"/>
            </a:xfrm>
            <a:custGeom>
              <a:avLst/>
              <a:gdLst/>
              <a:ahLst/>
              <a:cxnLst/>
              <a:rect l="l" t="t" r="r" b="b"/>
              <a:pathLst>
                <a:path w="27515" h="88025" extrusionOk="0">
                  <a:moveTo>
                    <a:pt x="27251" y="1"/>
                  </a:moveTo>
                  <a:lnTo>
                    <a:pt x="25144" y="1186"/>
                  </a:lnTo>
                  <a:lnTo>
                    <a:pt x="22380" y="2590"/>
                  </a:lnTo>
                  <a:lnTo>
                    <a:pt x="20142" y="3643"/>
                  </a:lnTo>
                  <a:lnTo>
                    <a:pt x="17992" y="4872"/>
                  </a:lnTo>
                  <a:lnTo>
                    <a:pt x="14262" y="6978"/>
                  </a:lnTo>
                  <a:lnTo>
                    <a:pt x="12375" y="8119"/>
                  </a:lnTo>
                  <a:lnTo>
                    <a:pt x="10181" y="9611"/>
                  </a:lnTo>
                  <a:lnTo>
                    <a:pt x="8031" y="11103"/>
                  </a:lnTo>
                  <a:lnTo>
                    <a:pt x="6759" y="12068"/>
                  </a:lnTo>
                  <a:lnTo>
                    <a:pt x="6759" y="12112"/>
                  </a:lnTo>
                  <a:lnTo>
                    <a:pt x="5354" y="13867"/>
                  </a:lnTo>
                  <a:lnTo>
                    <a:pt x="3511" y="16193"/>
                  </a:lnTo>
                  <a:lnTo>
                    <a:pt x="3511" y="16237"/>
                  </a:lnTo>
                  <a:lnTo>
                    <a:pt x="2458" y="18518"/>
                  </a:lnTo>
                  <a:lnTo>
                    <a:pt x="1273" y="21502"/>
                  </a:lnTo>
                  <a:lnTo>
                    <a:pt x="264" y="24004"/>
                  </a:lnTo>
                  <a:lnTo>
                    <a:pt x="1" y="25013"/>
                  </a:lnTo>
                  <a:lnTo>
                    <a:pt x="1" y="25101"/>
                  </a:lnTo>
                  <a:lnTo>
                    <a:pt x="484" y="28523"/>
                  </a:lnTo>
                  <a:lnTo>
                    <a:pt x="659" y="30981"/>
                  </a:lnTo>
                  <a:lnTo>
                    <a:pt x="1186" y="33833"/>
                  </a:lnTo>
                  <a:lnTo>
                    <a:pt x="1186" y="33877"/>
                  </a:lnTo>
                  <a:lnTo>
                    <a:pt x="2897" y="38440"/>
                  </a:lnTo>
                  <a:lnTo>
                    <a:pt x="4038" y="41205"/>
                  </a:lnTo>
                  <a:lnTo>
                    <a:pt x="5047" y="43618"/>
                  </a:lnTo>
                  <a:lnTo>
                    <a:pt x="6056" y="46382"/>
                  </a:lnTo>
                  <a:lnTo>
                    <a:pt x="6232" y="47523"/>
                  </a:lnTo>
                  <a:lnTo>
                    <a:pt x="6232" y="50463"/>
                  </a:lnTo>
                  <a:lnTo>
                    <a:pt x="6232" y="50507"/>
                  </a:lnTo>
                  <a:lnTo>
                    <a:pt x="6715" y="53140"/>
                  </a:lnTo>
                  <a:lnTo>
                    <a:pt x="6934" y="54764"/>
                  </a:lnTo>
                  <a:lnTo>
                    <a:pt x="6846" y="57221"/>
                  </a:lnTo>
                  <a:lnTo>
                    <a:pt x="6759" y="60424"/>
                  </a:lnTo>
                  <a:lnTo>
                    <a:pt x="6759" y="63145"/>
                  </a:lnTo>
                  <a:lnTo>
                    <a:pt x="6759" y="65339"/>
                  </a:lnTo>
                  <a:lnTo>
                    <a:pt x="6759" y="67489"/>
                  </a:lnTo>
                  <a:lnTo>
                    <a:pt x="6934" y="69902"/>
                  </a:lnTo>
                  <a:lnTo>
                    <a:pt x="6934" y="69946"/>
                  </a:lnTo>
                  <a:lnTo>
                    <a:pt x="7461" y="72491"/>
                  </a:lnTo>
                  <a:lnTo>
                    <a:pt x="7724" y="73149"/>
                  </a:lnTo>
                  <a:lnTo>
                    <a:pt x="7812" y="73237"/>
                  </a:lnTo>
                  <a:lnTo>
                    <a:pt x="9567" y="74773"/>
                  </a:lnTo>
                  <a:lnTo>
                    <a:pt x="11629" y="76353"/>
                  </a:lnTo>
                  <a:lnTo>
                    <a:pt x="13736" y="77845"/>
                  </a:lnTo>
                  <a:lnTo>
                    <a:pt x="16061" y="79205"/>
                  </a:lnTo>
                  <a:lnTo>
                    <a:pt x="18080" y="80785"/>
                  </a:lnTo>
                  <a:lnTo>
                    <a:pt x="20098" y="82496"/>
                  </a:lnTo>
                  <a:lnTo>
                    <a:pt x="21195" y="84866"/>
                  </a:lnTo>
                  <a:lnTo>
                    <a:pt x="21327" y="87849"/>
                  </a:lnTo>
                  <a:lnTo>
                    <a:pt x="21327" y="87937"/>
                  </a:lnTo>
                  <a:lnTo>
                    <a:pt x="21371" y="87981"/>
                  </a:lnTo>
                  <a:lnTo>
                    <a:pt x="21502" y="88025"/>
                  </a:lnTo>
                  <a:lnTo>
                    <a:pt x="21546" y="88025"/>
                  </a:lnTo>
                  <a:lnTo>
                    <a:pt x="21634" y="87981"/>
                  </a:lnTo>
                  <a:lnTo>
                    <a:pt x="21634" y="87937"/>
                  </a:lnTo>
                  <a:lnTo>
                    <a:pt x="21678" y="87849"/>
                  </a:lnTo>
                  <a:lnTo>
                    <a:pt x="21546" y="84822"/>
                  </a:lnTo>
                  <a:lnTo>
                    <a:pt x="21546" y="84734"/>
                  </a:lnTo>
                  <a:lnTo>
                    <a:pt x="20405" y="82320"/>
                  </a:lnTo>
                  <a:lnTo>
                    <a:pt x="20362" y="82277"/>
                  </a:lnTo>
                  <a:lnTo>
                    <a:pt x="18299" y="80521"/>
                  </a:lnTo>
                  <a:lnTo>
                    <a:pt x="16281" y="78898"/>
                  </a:lnTo>
                  <a:lnTo>
                    <a:pt x="16237" y="78898"/>
                  </a:lnTo>
                  <a:lnTo>
                    <a:pt x="13955" y="77538"/>
                  </a:lnTo>
                  <a:lnTo>
                    <a:pt x="11849" y="76089"/>
                  </a:lnTo>
                  <a:lnTo>
                    <a:pt x="9830" y="74510"/>
                  </a:lnTo>
                  <a:lnTo>
                    <a:pt x="8031" y="73018"/>
                  </a:lnTo>
                  <a:lnTo>
                    <a:pt x="7812" y="72404"/>
                  </a:lnTo>
                  <a:lnTo>
                    <a:pt x="7285" y="69858"/>
                  </a:lnTo>
                  <a:lnTo>
                    <a:pt x="7110" y="67489"/>
                  </a:lnTo>
                  <a:lnTo>
                    <a:pt x="7110" y="65339"/>
                  </a:lnTo>
                  <a:lnTo>
                    <a:pt x="7110" y="63145"/>
                  </a:lnTo>
                  <a:lnTo>
                    <a:pt x="7110" y="60424"/>
                  </a:lnTo>
                  <a:lnTo>
                    <a:pt x="7197" y="57221"/>
                  </a:lnTo>
                  <a:lnTo>
                    <a:pt x="7285" y="54764"/>
                  </a:lnTo>
                  <a:lnTo>
                    <a:pt x="7285" y="54720"/>
                  </a:lnTo>
                  <a:lnTo>
                    <a:pt x="7066" y="53052"/>
                  </a:lnTo>
                  <a:lnTo>
                    <a:pt x="6583" y="50419"/>
                  </a:lnTo>
                  <a:lnTo>
                    <a:pt x="6583" y="47480"/>
                  </a:lnTo>
                  <a:lnTo>
                    <a:pt x="6364" y="46295"/>
                  </a:lnTo>
                  <a:lnTo>
                    <a:pt x="5354" y="43486"/>
                  </a:lnTo>
                  <a:lnTo>
                    <a:pt x="4389" y="41073"/>
                  </a:lnTo>
                  <a:lnTo>
                    <a:pt x="3204" y="38309"/>
                  </a:lnTo>
                  <a:lnTo>
                    <a:pt x="1537" y="33745"/>
                  </a:lnTo>
                  <a:lnTo>
                    <a:pt x="1010" y="30937"/>
                  </a:lnTo>
                  <a:lnTo>
                    <a:pt x="835" y="28479"/>
                  </a:lnTo>
                  <a:lnTo>
                    <a:pt x="352" y="25057"/>
                  </a:lnTo>
                  <a:lnTo>
                    <a:pt x="615" y="24091"/>
                  </a:lnTo>
                  <a:lnTo>
                    <a:pt x="1581" y="21634"/>
                  </a:lnTo>
                  <a:lnTo>
                    <a:pt x="2809" y="18650"/>
                  </a:lnTo>
                  <a:lnTo>
                    <a:pt x="3819" y="16368"/>
                  </a:lnTo>
                  <a:lnTo>
                    <a:pt x="5618" y="14087"/>
                  </a:lnTo>
                  <a:lnTo>
                    <a:pt x="7022" y="12331"/>
                  </a:lnTo>
                  <a:lnTo>
                    <a:pt x="8250" y="11366"/>
                  </a:lnTo>
                  <a:lnTo>
                    <a:pt x="10357" y="9874"/>
                  </a:lnTo>
                  <a:lnTo>
                    <a:pt x="12551" y="8426"/>
                  </a:lnTo>
                  <a:lnTo>
                    <a:pt x="14438" y="7285"/>
                  </a:lnTo>
                  <a:lnTo>
                    <a:pt x="18167" y="5179"/>
                  </a:lnTo>
                  <a:lnTo>
                    <a:pt x="20318" y="3950"/>
                  </a:lnTo>
                  <a:lnTo>
                    <a:pt x="22556" y="2897"/>
                  </a:lnTo>
                  <a:lnTo>
                    <a:pt x="25320" y="1493"/>
                  </a:lnTo>
                  <a:lnTo>
                    <a:pt x="27426" y="308"/>
                  </a:lnTo>
                  <a:lnTo>
                    <a:pt x="27470" y="264"/>
                  </a:lnTo>
                  <a:lnTo>
                    <a:pt x="27514" y="220"/>
                  </a:lnTo>
                  <a:lnTo>
                    <a:pt x="27514" y="133"/>
                  </a:lnTo>
                  <a:lnTo>
                    <a:pt x="27514" y="89"/>
                  </a:lnTo>
                  <a:lnTo>
                    <a:pt x="2747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390;p47"/>
            <p:cNvSpPr/>
            <p:nvPr/>
          </p:nvSpPr>
          <p:spPr>
            <a:xfrm>
              <a:off x="3872525" y="2722000"/>
              <a:ext cx="510125" cy="2108475"/>
            </a:xfrm>
            <a:custGeom>
              <a:avLst/>
              <a:gdLst/>
              <a:ahLst/>
              <a:cxnLst/>
              <a:rect l="l" t="t" r="r" b="b"/>
              <a:pathLst>
                <a:path w="20405" h="84339" extrusionOk="0">
                  <a:moveTo>
                    <a:pt x="19659" y="1"/>
                  </a:moveTo>
                  <a:lnTo>
                    <a:pt x="19615" y="45"/>
                  </a:lnTo>
                  <a:lnTo>
                    <a:pt x="17596" y="1054"/>
                  </a:lnTo>
                  <a:lnTo>
                    <a:pt x="15446" y="2370"/>
                  </a:lnTo>
                  <a:lnTo>
                    <a:pt x="12638" y="4389"/>
                  </a:lnTo>
                  <a:lnTo>
                    <a:pt x="11058" y="5486"/>
                  </a:lnTo>
                  <a:lnTo>
                    <a:pt x="7986" y="8382"/>
                  </a:lnTo>
                  <a:lnTo>
                    <a:pt x="5836" y="10357"/>
                  </a:lnTo>
                  <a:lnTo>
                    <a:pt x="5792" y="10400"/>
                  </a:lnTo>
                  <a:lnTo>
                    <a:pt x="2370" y="17728"/>
                  </a:lnTo>
                  <a:lnTo>
                    <a:pt x="702" y="21458"/>
                  </a:lnTo>
                  <a:lnTo>
                    <a:pt x="220" y="22643"/>
                  </a:lnTo>
                  <a:lnTo>
                    <a:pt x="44" y="23038"/>
                  </a:lnTo>
                  <a:lnTo>
                    <a:pt x="0" y="23213"/>
                  </a:lnTo>
                  <a:lnTo>
                    <a:pt x="44" y="23257"/>
                  </a:lnTo>
                  <a:lnTo>
                    <a:pt x="3160" y="31946"/>
                  </a:lnTo>
                  <a:lnTo>
                    <a:pt x="3160" y="31990"/>
                  </a:lnTo>
                  <a:lnTo>
                    <a:pt x="4476" y="34096"/>
                  </a:lnTo>
                  <a:lnTo>
                    <a:pt x="5924" y="37124"/>
                  </a:lnTo>
                  <a:lnTo>
                    <a:pt x="7635" y="40853"/>
                  </a:lnTo>
                  <a:lnTo>
                    <a:pt x="8689" y="43311"/>
                  </a:lnTo>
                  <a:lnTo>
                    <a:pt x="9127" y="46382"/>
                  </a:lnTo>
                  <a:lnTo>
                    <a:pt x="9171" y="49103"/>
                  </a:lnTo>
                  <a:lnTo>
                    <a:pt x="9171" y="53052"/>
                  </a:lnTo>
                  <a:lnTo>
                    <a:pt x="9215" y="55817"/>
                  </a:lnTo>
                  <a:lnTo>
                    <a:pt x="9171" y="58274"/>
                  </a:lnTo>
                  <a:lnTo>
                    <a:pt x="9259" y="62091"/>
                  </a:lnTo>
                  <a:lnTo>
                    <a:pt x="9391" y="65251"/>
                  </a:lnTo>
                  <a:lnTo>
                    <a:pt x="9522" y="67533"/>
                  </a:lnTo>
                  <a:lnTo>
                    <a:pt x="9654" y="68586"/>
                  </a:lnTo>
                  <a:lnTo>
                    <a:pt x="10400" y="70868"/>
                  </a:lnTo>
                  <a:lnTo>
                    <a:pt x="10400" y="70911"/>
                  </a:lnTo>
                  <a:lnTo>
                    <a:pt x="11672" y="73632"/>
                  </a:lnTo>
                  <a:lnTo>
                    <a:pt x="12769" y="75870"/>
                  </a:lnTo>
                  <a:lnTo>
                    <a:pt x="13340" y="77011"/>
                  </a:lnTo>
                  <a:lnTo>
                    <a:pt x="13340" y="77055"/>
                  </a:lnTo>
                  <a:lnTo>
                    <a:pt x="14393" y="78283"/>
                  </a:lnTo>
                  <a:lnTo>
                    <a:pt x="18342" y="82057"/>
                  </a:lnTo>
                  <a:lnTo>
                    <a:pt x="20097" y="84295"/>
                  </a:lnTo>
                  <a:lnTo>
                    <a:pt x="20141" y="84339"/>
                  </a:lnTo>
                  <a:lnTo>
                    <a:pt x="20229" y="84339"/>
                  </a:lnTo>
                  <a:lnTo>
                    <a:pt x="20317" y="84295"/>
                  </a:lnTo>
                  <a:lnTo>
                    <a:pt x="20361" y="84251"/>
                  </a:lnTo>
                  <a:lnTo>
                    <a:pt x="20405" y="84207"/>
                  </a:lnTo>
                  <a:lnTo>
                    <a:pt x="20405" y="84119"/>
                  </a:lnTo>
                  <a:lnTo>
                    <a:pt x="20361" y="84075"/>
                  </a:lnTo>
                  <a:lnTo>
                    <a:pt x="18606" y="81838"/>
                  </a:lnTo>
                  <a:lnTo>
                    <a:pt x="18562" y="81794"/>
                  </a:lnTo>
                  <a:lnTo>
                    <a:pt x="14656" y="78064"/>
                  </a:lnTo>
                  <a:lnTo>
                    <a:pt x="13647" y="76835"/>
                  </a:lnTo>
                  <a:lnTo>
                    <a:pt x="11980" y="73500"/>
                  </a:lnTo>
                  <a:lnTo>
                    <a:pt x="10751" y="70780"/>
                  </a:lnTo>
                  <a:lnTo>
                    <a:pt x="10005" y="68498"/>
                  </a:lnTo>
                  <a:lnTo>
                    <a:pt x="9873" y="67489"/>
                  </a:lnTo>
                  <a:lnTo>
                    <a:pt x="9742" y="65251"/>
                  </a:lnTo>
                  <a:lnTo>
                    <a:pt x="9610" y="62091"/>
                  </a:lnTo>
                  <a:lnTo>
                    <a:pt x="9522" y="58274"/>
                  </a:lnTo>
                  <a:lnTo>
                    <a:pt x="9566" y="55817"/>
                  </a:lnTo>
                  <a:lnTo>
                    <a:pt x="9522" y="53052"/>
                  </a:lnTo>
                  <a:lnTo>
                    <a:pt x="9522" y="49103"/>
                  </a:lnTo>
                  <a:lnTo>
                    <a:pt x="9478" y="46382"/>
                  </a:lnTo>
                  <a:lnTo>
                    <a:pt x="9478" y="46338"/>
                  </a:lnTo>
                  <a:lnTo>
                    <a:pt x="8996" y="43267"/>
                  </a:lnTo>
                  <a:lnTo>
                    <a:pt x="8996" y="43223"/>
                  </a:lnTo>
                  <a:lnTo>
                    <a:pt x="7943" y="40678"/>
                  </a:lnTo>
                  <a:lnTo>
                    <a:pt x="6231" y="36992"/>
                  </a:lnTo>
                  <a:lnTo>
                    <a:pt x="4783" y="33964"/>
                  </a:lnTo>
                  <a:lnTo>
                    <a:pt x="3467" y="31814"/>
                  </a:lnTo>
                  <a:lnTo>
                    <a:pt x="351" y="23170"/>
                  </a:lnTo>
                  <a:lnTo>
                    <a:pt x="571" y="22643"/>
                  </a:lnTo>
                  <a:lnTo>
                    <a:pt x="1009" y="21634"/>
                  </a:lnTo>
                  <a:lnTo>
                    <a:pt x="2458" y="18431"/>
                  </a:lnTo>
                  <a:lnTo>
                    <a:pt x="6100" y="10576"/>
                  </a:lnTo>
                  <a:lnTo>
                    <a:pt x="8250" y="8645"/>
                  </a:lnTo>
                  <a:lnTo>
                    <a:pt x="11277" y="5749"/>
                  </a:lnTo>
                  <a:lnTo>
                    <a:pt x="12857" y="4652"/>
                  </a:lnTo>
                  <a:lnTo>
                    <a:pt x="15666" y="2677"/>
                  </a:lnTo>
                  <a:lnTo>
                    <a:pt x="17772" y="1361"/>
                  </a:lnTo>
                  <a:lnTo>
                    <a:pt x="19746" y="352"/>
                  </a:lnTo>
                  <a:lnTo>
                    <a:pt x="19790" y="308"/>
                  </a:lnTo>
                  <a:lnTo>
                    <a:pt x="19834" y="220"/>
                  </a:lnTo>
                  <a:lnTo>
                    <a:pt x="19834" y="176"/>
                  </a:lnTo>
                  <a:lnTo>
                    <a:pt x="19834" y="89"/>
                  </a:lnTo>
                  <a:lnTo>
                    <a:pt x="19790" y="45"/>
                  </a:lnTo>
                  <a:lnTo>
                    <a:pt x="1974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47"/>
            <p:cNvSpPr/>
            <p:nvPr/>
          </p:nvSpPr>
          <p:spPr>
            <a:xfrm>
              <a:off x="5263525" y="3312200"/>
              <a:ext cx="868875" cy="1159550"/>
            </a:xfrm>
            <a:custGeom>
              <a:avLst/>
              <a:gdLst/>
              <a:ahLst/>
              <a:cxnLst/>
              <a:rect l="l" t="t" r="r" b="b"/>
              <a:pathLst>
                <a:path w="34755" h="46382" extrusionOk="0">
                  <a:moveTo>
                    <a:pt x="34579" y="0"/>
                  </a:moveTo>
                  <a:lnTo>
                    <a:pt x="34491" y="44"/>
                  </a:lnTo>
                  <a:lnTo>
                    <a:pt x="31551" y="1799"/>
                  </a:lnTo>
                  <a:lnTo>
                    <a:pt x="31507" y="1799"/>
                  </a:lnTo>
                  <a:lnTo>
                    <a:pt x="30454" y="2633"/>
                  </a:lnTo>
                  <a:lnTo>
                    <a:pt x="30454" y="2677"/>
                  </a:lnTo>
                  <a:lnTo>
                    <a:pt x="28348" y="5003"/>
                  </a:lnTo>
                  <a:lnTo>
                    <a:pt x="25846" y="7416"/>
                  </a:lnTo>
                  <a:lnTo>
                    <a:pt x="23872" y="9171"/>
                  </a:lnTo>
                  <a:lnTo>
                    <a:pt x="20976" y="10927"/>
                  </a:lnTo>
                  <a:lnTo>
                    <a:pt x="20932" y="10927"/>
                  </a:lnTo>
                  <a:lnTo>
                    <a:pt x="20142" y="11716"/>
                  </a:lnTo>
                  <a:lnTo>
                    <a:pt x="20142" y="11760"/>
                  </a:lnTo>
                  <a:lnTo>
                    <a:pt x="18255" y="14262"/>
                  </a:lnTo>
                  <a:lnTo>
                    <a:pt x="17202" y="15578"/>
                  </a:lnTo>
                  <a:lnTo>
                    <a:pt x="15754" y="16631"/>
                  </a:lnTo>
                  <a:lnTo>
                    <a:pt x="15710" y="16631"/>
                  </a:lnTo>
                  <a:lnTo>
                    <a:pt x="13516" y="19308"/>
                  </a:lnTo>
                  <a:lnTo>
                    <a:pt x="12199" y="21238"/>
                  </a:lnTo>
                  <a:lnTo>
                    <a:pt x="10971" y="23257"/>
                  </a:lnTo>
                  <a:lnTo>
                    <a:pt x="9347" y="26329"/>
                  </a:lnTo>
                  <a:lnTo>
                    <a:pt x="8426" y="28128"/>
                  </a:lnTo>
                  <a:lnTo>
                    <a:pt x="8426" y="28172"/>
                  </a:lnTo>
                  <a:lnTo>
                    <a:pt x="8075" y="29444"/>
                  </a:lnTo>
                  <a:lnTo>
                    <a:pt x="8075" y="29488"/>
                  </a:lnTo>
                  <a:lnTo>
                    <a:pt x="7855" y="32209"/>
                  </a:lnTo>
                  <a:lnTo>
                    <a:pt x="7724" y="34052"/>
                  </a:lnTo>
                  <a:lnTo>
                    <a:pt x="7724" y="34139"/>
                  </a:lnTo>
                  <a:lnTo>
                    <a:pt x="8119" y="34797"/>
                  </a:lnTo>
                  <a:lnTo>
                    <a:pt x="8119" y="35631"/>
                  </a:lnTo>
                  <a:lnTo>
                    <a:pt x="7811" y="36553"/>
                  </a:lnTo>
                  <a:lnTo>
                    <a:pt x="6100" y="38791"/>
                  </a:lnTo>
                  <a:lnTo>
                    <a:pt x="5179" y="40239"/>
                  </a:lnTo>
                  <a:lnTo>
                    <a:pt x="4257" y="42169"/>
                  </a:lnTo>
                  <a:lnTo>
                    <a:pt x="3511" y="43091"/>
                  </a:lnTo>
                  <a:lnTo>
                    <a:pt x="1712" y="44188"/>
                  </a:lnTo>
                  <a:lnTo>
                    <a:pt x="1668" y="44232"/>
                  </a:lnTo>
                  <a:lnTo>
                    <a:pt x="922" y="44890"/>
                  </a:lnTo>
                  <a:lnTo>
                    <a:pt x="878" y="44934"/>
                  </a:lnTo>
                  <a:lnTo>
                    <a:pt x="45" y="46119"/>
                  </a:lnTo>
                  <a:lnTo>
                    <a:pt x="1" y="46162"/>
                  </a:lnTo>
                  <a:lnTo>
                    <a:pt x="1" y="46250"/>
                  </a:lnTo>
                  <a:lnTo>
                    <a:pt x="45" y="46294"/>
                  </a:lnTo>
                  <a:lnTo>
                    <a:pt x="88" y="46338"/>
                  </a:lnTo>
                  <a:lnTo>
                    <a:pt x="176" y="46382"/>
                  </a:lnTo>
                  <a:lnTo>
                    <a:pt x="264" y="46382"/>
                  </a:lnTo>
                  <a:lnTo>
                    <a:pt x="308" y="46294"/>
                  </a:lnTo>
                  <a:lnTo>
                    <a:pt x="1185" y="45153"/>
                  </a:lnTo>
                  <a:lnTo>
                    <a:pt x="1888" y="44495"/>
                  </a:lnTo>
                  <a:lnTo>
                    <a:pt x="3687" y="43398"/>
                  </a:lnTo>
                  <a:lnTo>
                    <a:pt x="3731" y="43354"/>
                  </a:lnTo>
                  <a:lnTo>
                    <a:pt x="4520" y="42389"/>
                  </a:lnTo>
                  <a:lnTo>
                    <a:pt x="4564" y="42345"/>
                  </a:lnTo>
                  <a:lnTo>
                    <a:pt x="5486" y="40414"/>
                  </a:lnTo>
                  <a:lnTo>
                    <a:pt x="6407" y="38966"/>
                  </a:lnTo>
                  <a:lnTo>
                    <a:pt x="8119" y="36728"/>
                  </a:lnTo>
                  <a:lnTo>
                    <a:pt x="8162" y="36684"/>
                  </a:lnTo>
                  <a:lnTo>
                    <a:pt x="8426" y="35719"/>
                  </a:lnTo>
                  <a:lnTo>
                    <a:pt x="8470" y="35675"/>
                  </a:lnTo>
                  <a:lnTo>
                    <a:pt x="8470" y="34754"/>
                  </a:lnTo>
                  <a:lnTo>
                    <a:pt x="8426" y="34622"/>
                  </a:lnTo>
                  <a:lnTo>
                    <a:pt x="8075" y="34008"/>
                  </a:lnTo>
                  <a:lnTo>
                    <a:pt x="8206" y="32252"/>
                  </a:lnTo>
                  <a:lnTo>
                    <a:pt x="8426" y="29532"/>
                  </a:lnTo>
                  <a:lnTo>
                    <a:pt x="8733" y="28259"/>
                  </a:lnTo>
                  <a:lnTo>
                    <a:pt x="9654" y="26460"/>
                  </a:lnTo>
                  <a:lnTo>
                    <a:pt x="11278" y="23432"/>
                  </a:lnTo>
                  <a:lnTo>
                    <a:pt x="12507" y="21458"/>
                  </a:lnTo>
                  <a:lnTo>
                    <a:pt x="13779" y="19483"/>
                  </a:lnTo>
                  <a:lnTo>
                    <a:pt x="15973" y="16894"/>
                  </a:lnTo>
                  <a:lnTo>
                    <a:pt x="17421" y="15841"/>
                  </a:lnTo>
                  <a:lnTo>
                    <a:pt x="17421" y="15797"/>
                  </a:lnTo>
                  <a:lnTo>
                    <a:pt x="18518" y="14481"/>
                  </a:lnTo>
                  <a:lnTo>
                    <a:pt x="20405" y="11980"/>
                  </a:lnTo>
                  <a:lnTo>
                    <a:pt x="21151" y="11190"/>
                  </a:lnTo>
                  <a:lnTo>
                    <a:pt x="24091" y="9435"/>
                  </a:lnTo>
                  <a:lnTo>
                    <a:pt x="26110" y="7679"/>
                  </a:lnTo>
                  <a:lnTo>
                    <a:pt x="28611" y="5222"/>
                  </a:lnTo>
                  <a:lnTo>
                    <a:pt x="30717" y="2897"/>
                  </a:lnTo>
                  <a:lnTo>
                    <a:pt x="31726" y="2063"/>
                  </a:lnTo>
                  <a:lnTo>
                    <a:pt x="34666" y="351"/>
                  </a:lnTo>
                  <a:lnTo>
                    <a:pt x="34710" y="308"/>
                  </a:lnTo>
                  <a:lnTo>
                    <a:pt x="34754" y="220"/>
                  </a:lnTo>
                  <a:lnTo>
                    <a:pt x="34754" y="176"/>
                  </a:lnTo>
                  <a:lnTo>
                    <a:pt x="34754" y="88"/>
                  </a:lnTo>
                  <a:lnTo>
                    <a:pt x="34710" y="44"/>
                  </a:lnTo>
                  <a:lnTo>
                    <a:pt x="3462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47"/>
            <p:cNvSpPr/>
            <p:nvPr/>
          </p:nvSpPr>
          <p:spPr>
            <a:xfrm>
              <a:off x="5251475" y="3288075"/>
              <a:ext cx="853500" cy="1173800"/>
            </a:xfrm>
            <a:custGeom>
              <a:avLst/>
              <a:gdLst/>
              <a:ahLst/>
              <a:cxnLst/>
              <a:rect l="l" t="t" r="r" b="b"/>
              <a:pathLst>
                <a:path w="34140" h="46952" extrusionOk="0">
                  <a:moveTo>
                    <a:pt x="33876" y="0"/>
                  </a:moveTo>
                  <a:lnTo>
                    <a:pt x="31462" y="1448"/>
                  </a:lnTo>
                  <a:lnTo>
                    <a:pt x="30453" y="2150"/>
                  </a:lnTo>
                  <a:lnTo>
                    <a:pt x="30409" y="2194"/>
                  </a:lnTo>
                  <a:lnTo>
                    <a:pt x="28478" y="4300"/>
                  </a:lnTo>
                  <a:lnTo>
                    <a:pt x="26460" y="6275"/>
                  </a:lnTo>
                  <a:lnTo>
                    <a:pt x="24836" y="7679"/>
                  </a:lnTo>
                  <a:lnTo>
                    <a:pt x="22774" y="9127"/>
                  </a:lnTo>
                  <a:lnTo>
                    <a:pt x="20931" y="10531"/>
                  </a:lnTo>
                  <a:lnTo>
                    <a:pt x="19658" y="11365"/>
                  </a:lnTo>
                  <a:lnTo>
                    <a:pt x="19615" y="11409"/>
                  </a:lnTo>
                  <a:lnTo>
                    <a:pt x="18649" y="12462"/>
                  </a:lnTo>
                  <a:lnTo>
                    <a:pt x="18649" y="12506"/>
                  </a:lnTo>
                  <a:lnTo>
                    <a:pt x="17157" y="14481"/>
                  </a:lnTo>
                  <a:lnTo>
                    <a:pt x="16543" y="15095"/>
                  </a:lnTo>
                  <a:lnTo>
                    <a:pt x="15534" y="15797"/>
                  </a:lnTo>
                  <a:lnTo>
                    <a:pt x="15490" y="15841"/>
                  </a:lnTo>
                  <a:lnTo>
                    <a:pt x="13954" y="17728"/>
                  </a:lnTo>
                  <a:lnTo>
                    <a:pt x="12111" y="20141"/>
                  </a:lnTo>
                  <a:lnTo>
                    <a:pt x="10707" y="22203"/>
                  </a:lnTo>
                  <a:lnTo>
                    <a:pt x="8381" y="26372"/>
                  </a:lnTo>
                  <a:lnTo>
                    <a:pt x="7591" y="27864"/>
                  </a:lnTo>
                  <a:lnTo>
                    <a:pt x="7372" y="28610"/>
                  </a:lnTo>
                  <a:lnTo>
                    <a:pt x="7372" y="28654"/>
                  </a:lnTo>
                  <a:lnTo>
                    <a:pt x="6802" y="34007"/>
                  </a:lnTo>
                  <a:lnTo>
                    <a:pt x="6582" y="36596"/>
                  </a:lnTo>
                  <a:lnTo>
                    <a:pt x="6363" y="38044"/>
                  </a:lnTo>
                  <a:lnTo>
                    <a:pt x="5485" y="39668"/>
                  </a:lnTo>
                  <a:lnTo>
                    <a:pt x="4300" y="41774"/>
                  </a:lnTo>
                  <a:lnTo>
                    <a:pt x="3467" y="43003"/>
                  </a:lnTo>
                  <a:lnTo>
                    <a:pt x="2019" y="44144"/>
                  </a:lnTo>
                  <a:lnTo>
                    <a:pt x="1975" y="44144"/>
                  </a:lnTo>
                  <a:lnTo>
                    <a:pt x="44" y="46645"/>
                  </a:lnTo>
                  <a:lnTo>
                    <a:pt x="0" y="46733"/>
                  </a:lnTo>
                  <a:lnTo>
                    <a:pt x="0" y="46776"/>
                  </a:lnTo>
                  <a:lnTo>
                    <a:pt x="44" y="46864"/>
                  </a:lnTo>
                  <a:lnTo>
                    <a:pt x="88" y="46908"/>
                  </a:lnTo>
                  <a:lnTo>
                    <a:pt x="176" y="46952"/>
                  </a:lnTo>
                  <a:lnTo>
                    <a:pt x="263" y="46908"/>
                  </a:lnTo>
                  <a:lnTo>
                    <a:pt x="307" y="46864"/>
                  </a:lnTo>
                  <a:lnTo>
                    <a:pt x="2238" y="44407"/>
                  </a:lnTo>
                  <a:lnTo>
                    <a:pt x="3686" y="43266"/>
                  </a:lnTo>
                  <a:lnTo>
                    <a:pt x="3730" y="43222"/>
                  </a:lnTo>
                  <a:lnTo>
                    <a:pt x="4607" y="41950"/>
                  </a:lnTo>
                  <a:lnTo>
                    <a:pt x="5792" y="39799"/>
                  </a:lnTo>
                  <a:lnTo>
                    <a:pt x="6714" y="38176"/>
                  </a:lnTo>
                  <a:lnTo>
                    <a:pt x="6714" y="38132"/>
                  </a:lnTo>
                  <a:lnTo>
                    <a:pt x="6933" y="36640"/>
                  </a:lnTo>
                  <a:lnTo>
                    <a:pt x="7153" y="34007"/>
                  </a:lnTo>
                  <a:lnTo>
                    <a:pt x="7723" y="28698"/>
                  </a:lnTo>
                  <a:lnTo>
                    <a:pt x="7942" y="27996"/>
                  </a:lnTo>
                  <a:lnTo>
                    <a:pt x="8688" y="26548"/>
                  </a:lnTo>
                  <a:lnTo>
                    <a:pt x="11014" y="22423"/>
                  </a:lnTo>
                  <a:lnTo>
                    <a:pt x="12418" y="20361"/>
                  </a:lnTo>
                  <a:lnTo>
                    <a:pt x="14217" y="17947"/>
                  </a:lnTo>
                  <a:lnTo>
                    <a:pt x="15753" y="16060"/>
                  </a:lnTo>
                  <a:lnTo>
                    <a:pt x="16762" y="15358"/>
                  </a:lnTo>
                  <a:lnTo>
                    <a:pt x="16806" y="15358"/>
                  </a:lnTo>
                  <a:lnTo>
                    <a:pt x="17421" y="14744"/>
                  </a:lnTo>
                  <a:lnTo>
                    <a:pt x="17464" y="14700"/>
                  </a:lnTo>
                  <a:lnTo>
                    <a:pt x="18913" y="12725"/>
                  </a:lnTo>
                  <a:lnTo>
                    <a:pt x="19878" y="11672"/>
                  </a:lnTo>
                  <a:lnTo>
                    <a:pt x="21150" y="10838"/>
                  </a:lnTo>
                  <a:lnTo>
                    <a:pt x="22993" y="9390"/>
                  </a:lnTo>
                  <a:lnTo>
                    <a:pt x="25056" y="7986"/>
                  </a:lnTo>
                  <a:lnTo>
                    <a:pt x="25056" y="7942"/>
                  </a:lnTo>
                  <a:lnTo>
                    <a:pt x="26679" y="6538"/>
                  </a:lnTo>
                  <a:lnTo>
                    <a:pt x="28698" y="4564"/>
                  </a:lnTo>
                  <a:lnTo>
                    <a:pt x="30629" y="2457"/>
                  </a:lnTo>
                  <a:lnTo>
                    <a:pt x="31682" y="1755"/>
                  </a:lnTo>
                  <a:lnTo>
                    <a:pt x="34051" y="307"/>
                  </a:lnTo>
                  <a:lnTo>
                    <a:pt x="34095" y="263"/>
                  </a:lnTo>
                  <a:lnTo>
                    <a:pt x="34139" y="176"/>
                  </a:lnTo>
                  <a:lnTo>
                    <a:pt x="34139" y="132"/>
                  </a:lnTo>
                  <a:lnTo>
                    <a:pt x="34139" y="44"/>
                  </a:lnTo>
                  <a:lnTo>
                    <a:pt x="3405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47"/>
            <p:cNvSpPr/>
            <p:nvPr/>
          </p:nvSpPr>
          <p:spPr>
            <a:xfrm>
              <a:off x="5242675" y="3261725"/>
              <a:ext cx="833775" cy="1184800"/>
            </a:xfrm>
            <a:custGeom>
              <a:avLst/>
              <a:gdLst/>
              <a:ahLst/>
              <a:cxnLst/>
              <a:rect l="l" t="t" r="r" b="b"/>
              <a:pathLst>
                <a:path w="33351" h="47392" extrusionOk="0">
                  <a:moveTo>
                    <a:pt x="33175" y="1"/>
                  </a:moveTo>
                  <a:lnTo>
                    <a:pt x="33087" y="45"/>
                  </a:lnTo>
                  <a:lnTo>
                    <a:pt x="31244" y="1230"/>
                  </a:lnTo>
                  <a:lnTo>
                    <a:pt x="30147" y="1888"/>
                  </a:lnTo>
                  <a:lnTo>
                    <a:pt x="30103" y="1932"/>
                  </a:lnTo>
                  <a:lnTo>
                    <a:pt x="26900" y="5179"/>
                  </a:lnTo>
                  <a:lnTo>
                    <a:pt x="22775" y="8426"/>
                  </a:lnTo>
                  <a:lnTo>
                    <a:pt x="19703" y="10839"/>
                  </a:lnTo>
                  <a:lnTo>
                    <a:pt x="18255" y="11936"/>
                  </a:lnTo>
                  <a:lnTo>
                    <a:pt x="18211" y="11936"/>
                  </a:lnTo>
                  <a:lnTo>
                    <a:pt x="16632" y="13999"/>
                  </a:lnTo>
                  <a:lnTo>
                    <a:pt x="15666" y="14745"/>
                  </a:lnTo>
                  <a:lnTo>
                    <a:pt x="15622" y="14789"/>
                  </a:lnTo>
                  <a:lnTo>
                    <a:pt x="11936" y="19396"/>
                  </a:lnTo>
                  <a:lnTo>
                    <a:pt x="10664" y="21107"/>
                  </a:lnTo>
                  <a:lnTo>
                    <a:pt x="9084" y="23257"/>
                  </a:lnTo>
                  <a:lnTo>
                    <a:pt x="9084" y="23301"/>
                  </a:lnTo>
                  <a:lnTo>
                    <a:pt x="7680" y="25803"/>
                  </a:lnTo>
                  <a:lnTo>
                    <a:pt x="6671" y="27733"/>
                  </a:lnTo>
                  <a:lnTo>
                    <a:pt x="6627" y="27777"/>
                  </a:lnTo>
                  <a:lnTo>
                    <a:pt x="6056" y="32077"/>
                  </a:lnTo>
                  <a:lnTo>
                    <a:pt x="4784" y="40108"/>
                  </a:lnTo>
                  <a:lnTo>
                    <a:pt x="4345" y="41205"/>
                  </a:lnTo>
                  <a:lnTo>
                    <a:pt x="3248" y="43135"/>
                  </a:lnTo>
                  <a:lnTo>
                    <a:pt x="2195" y="44188"/>
                  </a:lnTo>
                  <a:lnTo>
                    <a:pt x="2151" y="44188"/>
                  </a:lnTo>
                  <a:lnTo>
                    <a:pt x="835" y="45987"/>
                  </a:lnTo>
                  <a:lnTo>
                    <a:pt x="1" y="47128"/>
                  </a:lnTo>
                  <a:lnTo>
                    <a:pt x="1" y="47172"/>
                  </a:lnTo>
                  <a:lnTo>
                    <a:pt x="1" y="47260"/>
                  </a:lnTo>
                  <a:lnTo>
                    <a:pt x="1" y="47304"/>
                  </a:lnTo>
                  <a:lnTo>
                    <a:pt x="45" y="47348"/>
                  </a:lnTo>
                  <a:lnTo>
                    <a:pt x="176" y="47392"/>
                  </a:lnTo>
                  <a:lnTo>
                    <a:pt x="220" y="47392"/>
                  </a:lnTo>
                  <a:lnTo>
                    <a:pt x="308" y="47304"/>
                  </a:lnTo>
                  <a:lnTo>
                    <a:pt x="1142" y="46207"/>
                  </a:lnTo>
                  <a:lnTo>
                    <a:pt x="2458" y="44408"/>
                  </a:lnTo>
                  <a:lnTo>
                    <a:pt x="3511" y="43355"/>
                  </a:lnTo>
                  <a:lnTo>
                    <a:pt x="3511" y="43311"/>
                  </a:lnTo>
                  <a:lnTo>
                    <a:pt x="4652" y="41380"/>
                  </a:lnTo>
                  <a:lnTo>
                    <a:pt x="4696" y="41336"/>
                  </a:lnTo>
                  <a:lnTo>
                    <a:pt x="5135" y="40239"/>
                  </a:lnTo>
                  <a:lnTo>
                    <a:pt x="5135" y="40195"/>
                  </a:lnTo>
                  <a:lnTo>
                    <a:pt x="6408" y="32121"/>
                  </a:lnTo>
                  <a:lnTo>
                    <a:pt x="6978" y="27865"/>
                  </a:lnTo>
                  <a:lnTo>
                    <a:pt x="7987" y="25934"/>
                  </a:lnTo>
                  <a:lnTo>
                    <a:pt x="9391" y="23477"/>
                  </a:lnTo>
                  <a:lnTo>
                    <a:pt x="10927" y="21327"/>
                  </a:lnTo>
                  <a:lnTo>
                    <a:pt x="12200" y="19615"/>
                  </a:lnTo>
                  <a:lnTo>
                    <a:pt x="15886" y="15008"/>
                  </a:lnTo>
                  <a:lnTo>
                    <a:pt x="16851" y="14262"/>
                  </a:lnTo>
                  <a:lnTo>
                    <a:pt x="16895" y="14218"/>
                  </a:lnTo>
                  <a:lnTo>
                    <a:pt x="18475" y="12200"/>
                  </a:lnTo>
                  <a:lnTo>
                    <a:pt x="19923" y="11103"/>
                  </a:lnTo>
                  <a:lnTo>
                    <a:pt x="22994" y="8689"/>
                  </a:lnTo>
                  <a:lnTo>
                    <a:pt x="27119" y="5442"/>
                  </a:lnTo>
                  <a:lnTo>
                    <a:pt x="27163" y="5442"/>
                  </a:lnTo>
                  <a:lnTo>
                    <a:pt x="30366" y="2195"/>
                  </a:lnTo>
                  <a:lnTo>
                    <a:pt x="31419" y="1537"/>
                  </a:lnTo>
                  <a:lnTo>
                    <a:pt x="33306" y="352"/>
                  </a:lnTo>
                  <a:lnTo>
                    <a:pt x="33350" y="308"/>
                  </a:lnTo>
                  <a:lnTo>
                    <a:pt x="33350" y="220"/>
                  </a:lnTo>
                  <a:lnTo>
                    <a:pt x="33350" y="176"/>
                  </a:lnTo>
                  <a:lnTo>
                    <a:pt x="33350" y="89"/>
                  </a:lnTo>
                  <a:lnTo>
                    <a:pt x="33306" y="45"/>
                  </a:lnTo>
                  <a:lnTo>
                    <a:pt x="3321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47"/>
            <p:cNvSpPr/>
            <p:nvPr/>
          </p:nvSpPr>
          <p:spPr>
            <a:xfrm>
              <a:off x="5230625" y="3236500"/>
              <a:ext cx="817300" cy="1199050"/>
            </a:xfrm>
            <a:custGeom>
              <a:avLst/>
              <a:gdLst/>
              <a:ahLst/>
              <a:cxnLst/>
              <a:rect l="l" t="t" r="r" b="b"/>
              <a:pathLst>
                <a:path w="32692" h="47962" extrusionOk="0">
                  <a:moveTo>
                    <a:pt x="32428" y="1"/>
                  </a:moveTo>
                  <a:lnTo>
                    <a:pt x="30146" y="1536"/>
                  </a:lnTo>
                  <a:lnTo>
                    <a:pt x="30102" y="1580"/>
                  </a:lnTo>
                  <a:lnTo>
                    <a:pt x="27513" y="4038"/>
                  </a:lnTo>
                  <a:lnTo>
                    <a:pt x="22906" y="7724"/>
                  </a:lnTo>
                  <a:lnTo>
                    <a:pt x="20624" y="9523"/>
                  </a:lnTo>
                  <a:lnTo>
                    <a:pt x="18693" y="11102"/>
                  </a:lnTo>
                  <a:lnTo>
                    <a:pt x="17070" y="12287"/>
                  </a:lnTo>
                  <a:lnTo>
                    <a:pt x="17070" y="12331"/>
                  </a:lnTo>
                  <a:lnTo>
                    <a:pt x="16280" y="13253"/>
                  </a:lnTo>
                  <a:lnTo>
                    <a:pt x="15622" y="13867"/>
                  </a:lnTo>
                  <a:lnTo>
                    <a:pt x="15578" y="13911"/>
                  </a:lnTo>
                  <a:lnTo>
                    <a:pt x="12770" y="17509"/>
                  </a:lnTo>
                  <a:lnTo>
                    <a:pt x="10927" y="19878"/>
                  </a:lnTo>
                  <a:lnTo>
                    <a:pt x="7592" y="24310"/>
                  </a:lnTo>
                  <a:lnTo>
                    <a:pt x="5880" y="27514"/>
                  </a:lnTo>
                  <a:lnTo>
                    <a:pt x="5836" y="27558"/>
                  </a:lnTo>
                  <a:lnTo>
                    <a:pt x="5178" y="32121"/>
                  </a:lnTo>
                  <a:lnTo>
                    <a:pt x="4652" y="35851"/>
                  </a:lnTo>
                  <a:lnTo>
                    <a:pt x="4125" y="39274"/>
                  </a:lnTo>
                  <a:lnTo>
                    <a:pt x="3598" y="41731"/>
                  </a:lnTo>
                  <a:lnTo>
                    <a:pt x="3116" y="43091"/>
                  </a:lnTo>
                  <a:lnTo>
                    <a:pt x="527" y="47040"/>
                  </a:lnTo>
                  <a:lnTo>
                    <a:pt x="44" y="47699"/>
                  </a:lnTo>
                  <a:lnTo>
                    <a:pt x="0" y="47786"/>
                  </a:lnTo>
                  <a:lnTo>
                    <a:pt x="0" y="47830"/>
                  </a:lnTo>
                  <a:lnTo>
                    <a:pt x="44" y="47918"/>
                  </a:lnTo>
                  <a:lnTo>
                    <a:pt x="88" y="47962"/>
                  </a:lnTo>
                  <a:lnTo>
                    <a:pt x="264" y="47962"/>
                  </a:lnTo>
                  <a:lnTo>
                    <a:pt x="351" y="47918"/>
                  </a:lnTo>
                  <a:lnTo>
                    <a:pt x="790" y="47260"/>
                  </a:lnTo>
                  <a:lnTo>
                    <a:pt x="3423" y="43267"/>
                  </a:lnTo>
                  <a:lnTo>
                    <a:pt x="3467" y="43223"/>
                  </a:lnTo>
                  <a:lnTo>
                    <a:pt x="3906" y="41862"/>
                  </a:lnTo>
                  <a:lnTo>
                    <a:pt x="3950" y="41819"/>
                  </a:lnTo>
                  <a:lnTo>
                    <a:pt x="4476" y="39317"/>
                  </a:lnTo>
                  <a:lnTo>
                    <a:pt x="4959" y="35895"/>
                  </a:lnTo>
                  <a:lnTo>
                    <a:pt x="5529" y="32165"/>
                  </a:lnTo>
                  <a:lnTo>
                    <a:pt x="6187" y="27645"/>
                  </a:lnTo>
                  <a:lnTo>
                    <a:pt x="7899" y="24486"/>
                  </a:lnTo>
                  <a:lnTo>
                    <a:pt x="11190" y="20098"/>
                  </a:lnTo>
                  <a:lnTo>
                    <a:pt x="13033" y="17728"/>
                  </a:lnTo>
                  <a:lnTo>
                    <a:pt x="15841" y="14130"/>
                  </a:lnTo>
                  <a:lnTo>
                    <a:pt x="16543" y="13516"/>
                  </a:lnTo>
                  <a:lnTo>
                    <a:pt x="16543" y="13472"/>
                  </a:lnTo>
                  <a:lnTo>
                    <a:pt x="17289" y="12594"/>
                  </a:lnTo>
                  <a:lnTo>
                    <a:pt x="18913" y="11366"/>
                  </a:lnTo>
                  <a:lnTo>
                    <a:pt x="20844" y="9786"/>
                  </a:lnTo>
                  <a:lnTo>
                    <a:pt x="23125" y="7987"/>
                  </a:lnTo>
                  <a:lnTo>
                    <a:pt x="27733" y="4301"/>
                  </a:lnTo>
                  <a:lnTo>
                    <a:pt x="30322" y="1844"/>
                  </a:lnTo>
                  <a:lnTo>
                    <a:pt x="32604" y="308"/>
                  </a:lnTo>
                  <a:lnTo>
                    <a:pt x="32647" y="264"/>
                  </a:lnTo>
                  <a:lnTo>
                    <a:pt x="32691" y="220"/>
                  </a:lnTo>
                  <a:lnTo>
                    <a:pt x="32691" y="132"/>
                  </a:lnTo>
                  <a:lnTo>
                    <a:pt x="32647" y="88"/>
                  </a:lnTo>
                  <a:lnTo>
                    <a:pt x="3260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395;p47"/>
            <p:cNvSpPr/>
            <p:nvPr/>
          </p:nvSpPr>
          <p:spPr>
            <a:xfrm>
              <a:off x="5136275" y="3184950"/>
              <a:ext cx="854600" cy="1805700"/>
            </a:xfrm>
            <a:custGeom>
              <a:avLst/>
              <a:gdLst/>
              <a:ahLst/>
              <a:cxnLst/>
              <a:rect l="l" t="t" r="r" b="b"/>
              <a:pathLst>
                <a:path w="34184" h="72228" extrusionOk="0">
                  <a:moveTo>
                    <a:pt x="34052" y="0"/>
                  </a:moveTo>
                  <a:lnTo>
                    <a:pt x="33964" y="44"/>
                  </a:lnTo>
                  <a:lnTo>
                    <a:pt x="33920" y="44"/>
                  </a:lnTo>
                  <a:lnTo>
                    <a:pt x="30015" y="3072"/>
                  </a:lnTo>
                  <a:lnTo>
                    <a:pt x="25978" y="6319"/>
                  </a:lnTo>
                  <a:lnTo>
                    <a:pt x="23257" y="8513"/>
                  </a:lnTo>
                  <a:lnTo>
                    <a:pt x="20975" y="10400"/>
                  </a:lnTo>
                  <a:lnTo>
                    <a:pt x="19659" y="11453"/>
                  </a:lnTo>
                  <a:lnTo>
                    <a:pt x="16675" y="13340"/>
                  </a:lnTo>
                  <a:lnTo>
                    <a:pt x="16675" y="13384"/>
                  </a:lnTo>
                  <a:lnTo>
                    <a:pt x="15534" y="14656"/>
                  </a:lnTo>
                  <a:lnTo>
                    <a:pt x="14657" y="15885"/>
                  </a:lnTo>
                  <a:lnTo>
                    <a:pt x="13779" y="17114"/>
                  </a:lnTo>
                  <a:lnTo>
                    <a:pt x="12199" y="19615"/>
                  </a:lnTo>
                  <a:lnTo>
                    <a:pt x="10488" y="22248"/>
                  </a:lnTo>
                  <a:lnTo>
                    <a:pt x="9567" y="23564"/>
                  </a:lnTo>
                  <a:lnTo>
                    <a:pt x="8601" y="24837"/>
                  </a:lnTo>
                  <a:lnTo>
                    <a:pt x="7197" y="26811"/>
                  </a:lnTo>
                  <a:lnTo>
                    <a:pt x="7197" y="26899"/>
                  </a:lnTo>
                  <a:lnTo>
                    <a:pt x="6802" y="29005"/>
                  </a:lnTo>
                  <a:lnTo>
                    <a:pt x="6188" y="33876"/>
                  </a:lnTo>
                  <a:lnTo>
                    <a:pt x="5705" y="37386"/>
                  </a:lnTo>
                  <a:lnTo>
                    <a:pt x="5266" y="40502"/>
                  </a:lnTo>
                  <a:lnTo>
                    <a:pt x="4564" y="43793"/>
                  </a:lnTo>
                  <a:lnTo>
                    <a:pt x="3730" y="47479"/>
                  </a:lnTo>
                  <a:lnTo>
                    <a:pt x="1624" y="50814"/>
                  </a:lnTo>
                  <a:lnTo>
                    <a:pt x="878" y="52262"/>
                  </a:lnTo>
                  <a:lnTo>
                    <a:pt x="834" y="52350"/>
                  </a:lnTo>
                  <a:lnTo>
                    <a:pt x="527" y="54807"/>
                  </a:lnTo>
                  <a:lnTo>
                    <a:pt x="264" y="57527"/>
                  </a:lnTo>
                  <a:lnTo>
                    <a:pt x="1" y="59458"/>
                  </a:lnTo>
                  <a:lnTo>
                    <a:pt x="1" y="59502"/>
                  </a:lnTo>
                  <a:lnTo>
                    <a:pt x="1" y="59590"/>
                  </a:lnTo>
                  <a:lnTo>
                    <a:pt x="2414" y="62837"/>
                  </a:lnTo>
                  <a:lnTo>
                    <a:pt x="3774" y="64943"/>
                  </a:lnTo>
                  <a:lnTo>
                    <a:pt x="4608" y="66216"/>
                  </a:lnTo>
                  <a:lnTo>
                    <a:pt x="6275" y="68190"/>
                  </a:lnTo>
                  <a:lnTo>
                    <a:pt x="9391" y="71701"/>
                  </a:lnTo>
                  <a:lnTo>
                    <a:pt x="9435" y="71701"/>
                  </a:lnTo>
                  <a:lnTo>
                    <a:pt x="10093" y="72183"/>
                  </a:lnTo>
                  <a:lnTo>
                    <a:pt x="10181" y="72227"/>
                  </a:lnTo>
                  <a:lnTo>
                    <a:pt x="10707" y="72227"/>
                  </a:lnTo>
                  <a:lnTo>
                    <a:pt x="10751" y="72183"/>
                  </a:lnTo>
                  <a:lnTo>
                    <a:pt x="10839" y="72140"/>
                  </a:lnTo>
                  <a:lnTo>
                    <a:pt x="11804" y="71043"/>
                  </a:lnTo>
                  <a:lnTo>
                    <a:pt x="11848" y="70955"/>
                  </a:lnTo>
                  <a:lnTo>
                    <a:pt x="11848" y="70911"/>
                  </a:lnTo>
                  <a:lnTo>
                    <a:pt x="11804" y="70823"/>
                  </a:lnTo>
                  <a:lnTo>
                    <a:pt x="11804" y="70779"/>
                  </a:lnTo>
                  <a:lnTo>
                    <a:pt x="11717" y="70735"/>
                  </a:lnTo>
                  <a:lnTo>
                    <a:pt x="11585" y="70735"/>
                  </a:lnTo>
                  <a:lnTo>
                    <a:pt x="11541" y="70779"/>
                  </a:lnTo>
                  <a:lnTo>
                    <a:pt x="10620" y="71876"/>
                  </a:lnTo>
                  <a:lnTo>
                    <a:pt x="10269" y="71876"/>
                  </a:lnTo>
                  <a:lnTo>
                    <a:pt x="9654" y="71437"/>
                  </a:lnTo>
                  <a:lnTo>
                    <a:pt x="6539" y="67971"/>
                  </a:lnTo>
                  <a:lnTo>
                    <a:pt x="4915" y="65996"/>
                  </a:lnTo>
                  <a:lnTo>
                    <a:pt x="4038" y="64768"/>
                  </a:lnTo>
                  <a:lnTo>
                    <a:pt x="2677" y="62618"/>
                  </a:lnTo>
                  <a:lnTo>
                    <a:pt x="352" y="59414"/>
                  </a:lnTo>
                  <a:lnTo>
                    <a:pt x="615" y="57571"/>
                  </a:lnTo>
                  <a:lnTo>
                    <a:pt x="878" y="54851"/>
                  </a:lnTo>
                  <a:lnTo>
                    <a:pt x="1185" y="52393"/>
                  </a:lnTo>
                  <a:lnTo>
                    <a:pt x="1931" y="50989"/>
                  </a:lnTo>
                  <a:lnTo>
                    <a:pt x="4038" y="47654"/>
                  </a:lnTo>
                  <a:lnTo>
                    <a:pt x="4038" y="47567"/>
                  </a:lnTo>
                  <a:lnTo>
                    <a:pt x="4915" y="43837"/>
                  </a:lnTo>
                  <a:lnTo>
                    <a:pt x="5617" y="40546"/>
                  </a:lnTo>
                  <a:lnTo>
                    <a:pt x="6056" y="37430"/>
                  </a:lnTo>
                  <a:lnTo>
                    <a:pt x="6495" y="33920"/>
                  </a:lnTo>
                  <a:lnTo>
                    <a:pt x="7109" y="29093"/>
                  </a:lnTo>
                  <a:lnTo>
                    <a:pt x="7504" y="26987"/>
                  </a:lnTo>
                  <a:lnTo>
                    <a:pt x="8908" y="25056"/>
                  </a:lnTo>
                  <a:lnTo>
                    <a:pt x="9830" y="23783"/>
                  </a:lnTo>
                  <a:lnTo>
                    <a:pt x="10751" y="22467"/>
                  </a:lnTo>
                  <a:lnTo>
                    <a:pt x="12463" y="19790"/>
                  </a:lnTo>
                  <a:lnTo>
                    <a:pt x="14086" y="17289"/>
                  </a:lnTo>
                  <a:lnTo>
                    <a:pt x="14920" y="16060"/>
                  </a:lnTo>
                  <a:lnTo>
                    <a:pt x="15798" y="14876"/>
                  </a:lnTo>
                  <a:lnTo>
                    <a:pt x="16895" y="13647"/>
                  </a:lnTo>
                  <a:lnTo>
                    <a:pt x="19835" y="11760"/>
                  </a:lnTo>
                  <a:lnTo>
                    <a:pt x="19878" y="11760"/>
                  </a:lnTo>
                  <a:lnTo>
                    <a:pt x="21195" y="10663"/>
                  </a:lnTo>
                  <a:lnTo>
                    <a:pt x="23477" y="8820"/>
                  </a:lnTo>
                  <a:lnTo>
                    <a:pt x="26241" y="6626"/>
                  </a:lnTo>
                  <a:lnTo>
                    <a:pt x="30234" y="3379"/>
                  </a:lnTo>
                  <a:lnTo>
                    <a:pt x="34140" y="351"/>
                  </a:lnTo>
                  <a:lnTo>
                    <a:pt x="34183" y="264"/>
                  </a:lnTo>
                  <a:lnTo>
                    <a:pt x="34183" y="220"/>
                  </a:lnTo>
                  <a:lnTo>
                    <a:pt x="34183" y="132"/>
                  </a:lnTo>
                  <a:lnTo>
                    <a:pt x="34183" y="88"/>
                  </a:lnTo>
                  <a:lnTo>
                    <a:pt x="34096" y="44"/>
                  </a:lnTo>
                  <a:lnTo>
                    <a:pt x="3405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47"/>
            <p:cNvSpPr/>
            <p:nvPr/>
          </p:nvSpPr>
          <p:spPr>
            <a:xfrm>
              <a:off x="5101175" y="3159725"/>
              <a:ext cx="862275" cy="1886875"/>
            </a:xfrm>
            <a:custGeom>
              <a:avLst/>
              <a:gdLst/>
              <a:ahLst/>
              <a:cxnLst/>
              <a:rect l="l" t="t" r="r" b="b"/>
              <a:pathLst>
                <a:path w="34491" h="75475" extrusionOk="0">
                  <a:moveTo>
                    <a:pt x="34271" y="0"/>
                  </a:moveTo>
                  <a:lnTo>
                    <a:pt x="34183" y="44"/>
                  </a:lnTo>
                  <a:lnTo>
                    <a:pt x="31287" y="2238"/>
                  </a:lnTo>
                  <a:lnTo>
                    <a:pt x="22555" y="9303"/>
                  </a:lnTo>
                  <a:lnTo>
                    <a:pt x="19834" y="11409"/>
                  </a:lnTo>
                  <a:lnTo>
                    <a:pt x="17509" y="12506"/>
                  </a:lnTo>
                  <a:lnTo>
                    <a:pt x="16938" y="12813"/>
                  </a:lnTo>
                  <a:lnTo>
                    <a:pt x="16456" y="13164"/>
                  </a:lnTo>
                  <a:lnTo>
                    <a:pt x="15929" y="13515"/>
                  </a:lnTo>
                  <a:lnTo>
                    <a:pt x="15446" y="13910"/>
                  </a:lnTo>
                  <a:lnTo>
                    <a:pt x="14964" y="14393"/>
                  </a:lnTo>
                  <a:lnTo>
                    <a:pt x="14481" y="14875"/>
                  </a:lnTo>
                  <a:lnTo>
                    <a:pt x="13559" y="15885"/>
                  </a:lnTo>
                  <a:lnTo>
                    <a:pt x="12726" y="17026"/>
                  </a:lnTo>
                  <a:lnTo>
                    <a:pt x="11892" y="18210"/>
                  </a:lnTo>
                  <a:lnTo>
                    <a:pt x="11058" y="19483"/>
                  </a:lnTo>
                  <a:lnTo>
                    <a:pt x="10268" y="20712"/>
                  </a:lnTo>
                  <a:lnTo>
                    <a:pt x="9479" y="21940"/>
                  </a:lnTo>
                  <a:lnTo>
                    <a:pt x="8733" y="23125"/>
                  </a:lnTo>
                  <a:lnTo>
                    <a:pt x="7943" y="24222"/>
                  </a:lnTo>
                  <a:lnTo>
                    <a:pt x="7197" y="25187"/>
                  </a:lnTo>
                  <a:lnTo>
                    <a:pt x="7153" y="25275"/>
                  </a:lnTo>
                  <a:lnTo>
                    <a:pt x="6846" y="26240"/>
                  </a:lnTo>
                  <a:lnTo>
                    <a:pt x="6846" y="26328"/>
                  </a:lnTo>
                  <a:lnTo>
                    <a:pt x="7021" y="27513"/>
                  </a:lnTo>
                  <a:lnTo>
                    <a:pt x="6319" y="33876"/>
                  </a:lnTo>
                  <a:lnTo>
                    <a:pt x="5836" y="37605"/>
                  </a:lnTo>
                  <a:lnTo>
                    <a:pt x="5398" y="40896"/>
                  </a:lnTo>
                  <a:lnTo>
                    <a:pt x="5047" y="43003"/>
                  </a:lnTo>
                  <a:lnTo>
                    <a:pt x="3950" y="47522"/>
                  </a:lnTo>
                  <a:lnTo>
                    <a:pt x="3423" y="49716"/>
                  </a:lnTo>
                  <a:lnTo>
                    <a:pt x="1756" y="52964"/>
                  </a:lnTo>
                  <a:lnTo>
                    <a:pt x="1712" y="53007"/>
                  </a:lnTo>
                  <a:lnTo>
                    <a:pt x="1229" y="56957"/>
                  </a:lnTo>
                  <a:lnTo>
                    <a:pt x="88" y="61345"/>
                  </a:lnTo>
                  <a:lnTo>
                    <a:pt x="0" y="62398"/>
                  </a:lnTo>
                  <a:lnTo>
                    <a:pt x="44" y="62529"/>
                  </a:lnTo>
                  <a:lnTo>
                    <a:pt x="1843" y="64811"/>
                  </a:lnTo>
                  <a:lnTo>
                    <a:pt x="4739" y="68146"/>
                  </a:lnTo>
                  <a:lnTo>
                    <a:pt x="6144" y="69814"/>
                  </a:lnTo>
                  <a:lnTo>
                    <a:pt x="8250" y="72095"/>
                  </a:lnTo>
                  <a:lnTo>
                    <a:pt x="9830" y="74026"/>
                  </a:lnTo>
                  <a:lnTo>
                    <a:pt x="10927" y="75386"/>
                  </a:lnTo>
                  <a:lnTo>
                    <a:pt x="11014" y="75430"/>
                  </a:lnTo>
                  <a:lnTo>
                    <a:pt x="11058" y="75474"/>
                  </a:lnTo>
                  <a:lnTo>
                    <a:pt x="11146" y="75430"/>
                  </a:lnTo>
                  <a:lnTo>
                    <a:pt x="11365" y="75343"/>
                  </a:lnTo>
                  <a:lnTo>
                    <a:pt x="11453" y="75299"/>
                  </a:lnTo>
                  <a:lnTo>
                    <a:pt x="12462" y="73763"/>
                  </a:lnTo>
                  <a:lnTo>
                    <a:pt x="12506" y="73719"/>
                  </a:lnTo>
                  <a:lnTo>
                    <a:pt x="12506" y="73631"/>
                  </a:lnTo>
                  <a:lnTo>
                    <a:pt x="12462" y="73587"/>
                  </a:lnTo>
                  <a:lnTo>
                    <a:pt x="12419" y="73543"/>
                  </a:lnTo>
                  <a:lnTo>
                    <a:pt x="12375" y="73500"/>
                  </a:lnTo>
                  <a:lnTo>
                    <a:pt x="12287" y="73500"/>
                  </a:lnTo>
                  <a:lnTo>
                    <a:pt x="12243" y="73543"/>
                  </a:lnTo>
                  <a:lnTo>
                    <a:pt x="12199" y="73587"/>
                  </a:lnTo>
                  <a:lnTo>
                    <a:pt x="11190" y="75035"/>
                  </a:lnTo>
                  <a:lnTo>
                    <a:pt x="11146" y="75079"/>
                  </a:lnTo>
                  <a:lnTo>
                    <a:pt x="10093" y="73807"/>
                  </a:lnTo>
                  <a:lnTo>
                    <a:pt x="8513" y="71876"/>
                  </a:lnTo>
                  <a:lnTo>
                    <a:pt x="6407" y="69594"/>
                  </a:lnTo>
                  <a:lnTo>
                    <a:pt x="2151" y="64592"/>
                  </a:lnTo>
                  <a:lnTo>
                    <a:pt x="395" y="62354"/>
                  </a:lnTo>
                  <a:lnTo>
                    <a:pt x="439" y="61389"/>
                  </a:lnTo>
                  <a:lnTo>
                    <a:pt x="1580" y="57044"/>
                  </a:lnTo>
                  <a:lnTo>
                    <a:pt x="1580" y="57001"/>
                  </a:lnTo>
                  <a:lnTo>
                    <a:pt x="2063" y="53095"/>
                  </a:lnTo>
                  <a:lnTo>
                    <a:pt x="3774" y="49848"/>
                  </a:lnTo>
                  <a:lnTo>
                    <a:pt x="3774" y="49804"/>
                  </a:lnTo>
                  <a:lnTo>
                    <a:pt x="4301" y="47610"/>
                  </a:lnTo>
                  <a:lnTo>
                    <a:pt x="5398" y="43091"/>
                  </a:lnTo>
                  <a:lnTo>
                    <a:pt x="5749" y="40940"/>
                  </a:lnTo>
                  <a:lnTo>
                    <a:pt x="6188" y="37649"/>
                  </a:lnTo>
                  <a:lnTo>
                    <a:pt x="6670" y="33920"/>
                  </a:lnTo>
                  <a:lnTo>
                    <a:pt x="7372" y="27557"/>
                  </a:lnTo>
                  <a:lnTo>
                    <a:pt x="7372" y="27469"/>
                  </a:lnTo>
                  <a:lnTo>
                    <a:pt x="7197" y="26284"/>
                  </a:lnTo>
                  <a:lnTo>
                    <a:pt x="7460" y="25407"/>
                  </a:lnTo>
                  <a:lnTo>
                    <a:pt x="8250" y="24397"/>
                  </a:lnTo>
                  <a:lnTo>
                    <a:pt x="9040" y="23300"/>
                  </a:lnTo>
                  <a:lnTo>
                    <a:pt x="9786" y="22116"/>
                  </a:lnTo>
                  <a:lnTo>
                    <a:pt x="10576" y="20887"/>
                  </a:lnTo>
                  <a:lnTo>
                    <a:pt x="12155" y="18430"/>
                  </a:lnTo>
                  <a:lnTo>
                    <a:pt x="12989" y="17245"/>
                  </a:lnTo>
                  <a:lnTo>
                    <a:pt x="13823" y="16148"/>
                  </a:lnTo>
                  <a:lnTo>
                    <a:pt x="14700" y="15139"/>
                  </a:lnTo>
                  <a:lnTo>
                    <a:pt x="15183" y="14656"/>
                  </a:lnTo>
                  <a:lnTo>
                    <a:pt x="15622" y="14217"/>
                  </a:lnTo>
                  <a:lnTo>
                    <a:pt x="16105" y="13822"/>
                  </a:lnTo>
                  <a:lnTo>
                    <a:pt x="16631" y="13427"/>
                  </a:lnTo>
                  <a:lnTo>
                    <a:pt x="17114" y="13120"/>
                  </a:lnTo>
                  <a:lnTo>
                    <a:pt x="17640" y="12857"/>
                  </a:lnTo>
                  <a:lnTo>
                    <a:pt x="20010" y="11716"/>
                  </a:lnTo>
                  <a:lnTo>
                    <a:pt x="20054" y="11716"/>
                  </a:lnTo>
                  <a:lnTo>
                    <a:pt x="22774" y="9566"/>
                  </a:lnTo>
                  <a:lnTo>
                    <a:pt x="27865" y="5441"/>
                  </a:lnTo>
                  <a:lnTo>
                    <a:pt x="31507" y="2545"/>
                  </a:lnTo>
                  <a:lnTo>
                    <a:pt x="34403" y="307"/>
                  </a:lnTo>
                  <a:lnTo>
                    <a:pt x="34447" y="263"/>
                  </a:lnTo>
                  <a:lnTo>
                    <a:pt x="34490" y="219"/>
                  </a:lnTo>
                  <a:lnTo>
                    <a:pt x="34490" y="132"/>
                  </a:lnTo>
                  <a:lnTo>
                    <a:pt x="34447" y="88"/>
                  </a:lnTo>
                  <a:lnTo>
                    <a:pt x="34403" y="44"/>
                  </a:lnTo>
                  <a:lnTo>
                    <a:pt x="3431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47"/>
            <p:cNvSpPr/>
            <p:nvPr/>
          </p:nvSpPr>
          <p:spPr>
            <a:xfrm>
              <a:off x="5644200" y="4235875"/>
              <a:ext cx="110825" cy="70225"/>
            </a:xfrm>
            <a:custGeom>
              <a:avLst/>
              <a:gdLst/>
              <a:ahLst/>
              <a:cxnLst/>
              <a:rect l="l" t="t" r="r" b="b"/>
              <a:pathLst>
                <a:path w="4433" h="2809" extrusionOk="0">
                  <a:moveTo>
                    <a:pt x="3116" y="352"/>
                  </a:moveTo>
                  <a:lnTo>
                    <a:pt x="3555" y="571"/>
                  </a:lnTo>
                  <a:lnTo>
                    <a:pt x="4081" y="1361"/>
                  </a:lnTo>
                  <a:lnTo>
                    <a:pt x="4037" y="2107"/>
                  </a:lnTo>
                  <a:lnTo>
                    <a:pt x="3862" y="2326"/>
                  </a:lnTo>
                  <a:lnTo>
                    <a:pt x="3511" y="2458"/>
                  </a:lnTo>
                  <a:lnTo>
                    <a:pt x="2370" y="2414"/>
                  </a:lnTo>
                  <a:lnTo>
                    <a:pt x="746" y="1844"/>
                  </a:lnTo>
                  <a:lnTo>
                    <a:pt x="351" y="1493"/>
                  </a:lnTo>
                  <a:lnTo>
                    <a:pt x="351" y="1449"/>
                  </a:lnTo>
                  <a:lnTo>
                    <a:pt x="658" y="1229"/>
                  </a:lnTo>
                  <a:lnTo>
                    <a:pt x="2107" y="396"/>
                  </a:lnTo>
                  <a:lnTo>
                    <a:pt x="3116" y="352"/>
                  </a:lnTo>
                  <a:close/>
                  <a:moveTo>
                    <a:pt x="3160" y="1"/>
                  </a:moveTo>
                  <a:lnTo>
                    <a:pt x="2063" y="45"/>
                  </a:lnTo>
                  <a:lnTo>
                    <a:pt x="1975" y="88"/>
                  </a:lnTo>
                  <a:lnTo>
                    <a:pt x="483" y="922"/>
                  </a:lnTo>
                  <a:lnTo>
                    <a:pt x="439" y="922"/>
                  </a:lnTo>
                  <a:lnTo>
                    <a:pt x="88" y="1229"/>
                  </a:lnTo>
                  <a:lnTo>
                    <a:pt x="44" y="1273"/>
                  </a:lnTo>
                  <a:lnTo>
                    <a:pt x="0" y="1361"/>
                  </a:lnTo>
                  <a:lnTo>
                    <a:pt x="0" y="1536"/>
                  </a:lnTo>
                  <a:lnTo>
                    <a:pt x="88" y="1668"/>
                  </a:lnTo>
                  <a:lnTo>
                    <a:pt x="527" y="2151"/>
                  </a:lnTo>
                  <a:lnTo>
                    <a:pt x="615" y="2195"/>
                  </a:lnTo>
                  <a:lnTo>
                    <a:pt x="2282" y="2721"/>
                  </a:lnTo>
                  <a:lnTo>
                    <a:pt x="2326" y="2765"/>
                  </a:lnTo>
                  <a:lnTo>
                    <a:pt x="3555" y="2809"/>
                  </a:lnTo>
                  <a:lnTo>
                    <a:pt x="3598" y="2809"/>
                  </a:lnTo>
                  <a:lnTo>
                    <a:pt x="4037" y="2633"/>
                  </a:lnTo>
                  <a:lnTo>
                    <a:pt x="4081" y="2590"/>
                  </a:lnTo>
                  <a:lnTo>
                    <a:pt x="4344" y="2326"/>
                  </a:lnTo>
                  <a:lnTo>
                    <a:pt x="4388" y="2195"/>
                  </a:lnTo>
                  <a:lnTo>
                    <a:pt x="4432" y="1361"/>
                  </a:lnTo>
                  <a:lnTo>
                    <a:pt x="4388" y="1229"/>
                  </a:lnTo>
                  <a:lnTo>
                    <a:pt x="3818" y="352"/>
                  </a:lnTo>
                  <a:lnTo>
                    <a:pt x="3730" y="308"/>
                  </a:lnTo>
                  <a:lnTo>
                    <a:pt x="324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47"/>
            <p:cNvSpPr/>
            <p:nvPr/>
          </p:nvSpPr>
          <p:spPr>
            <a:xfrm>
              <a:off x="5600325" y="4217225"/>
              <a:ext cx="172250" cy="154700"/>
            </a:xfrm>
            <a:custGeom>
              <a:avLst/>
              <a:gdLst/>
              <a:ahLst/>
              <a:cxnLst/>
              <a:rect l="l" t="t" r="r" b="b"/>
              <a:pathLst>
                <a:path w="6890" h="6188" extrusionOk="0">
                  <a:moveTo>
                    <a:pt x="4915" y="352"/>
                  </a:moveTo>
                  <a:lnTo>
                    <a:pt x="5704" y="703"/>
                  </a:lnTo>
                  <a:lnTo>
                    <a:pt x="5924" y="922"/>
                  </a:lnTo>
                  <a:lnTo>
                    <a:pt x="6494" y="2590"/>
                  </a:lnTo>
                  <a:lnTo>
                    <a:pt x="6538" y="5793"/>
                  </a:lnTo>
                  <a:lnTo>
                    <a:pt x="6494" y="5837"/>
                  </a:lnTo>
                  <a:lnTo>
                    <a:pt x="6143" y="5837"/>
                  </a:lnTo>
                  <a:lnTo>
                    <a:pt x="4651" y="5486"/>
                  </a:lnTo>
                  <a:lnTo>
                    <a:pt x="2589" y="4740"/>
                  </a:lnTo>
                  <a:lnTo>
                    <a:pt x="878" y="3906"/>
                  </a:lnTo>
                  <a:lnTo>
                    <a:pt x="570" y="3599"/>
                  </a:lnTo>
                  <a:lnTo>
                    <a:pt x="351" y="2853"/>
                  </a:lnTo>
                  <a:lnTo>
                    <a:pt x="570" y="2414"/>
                  </a:lnTo>
                  <a:lnTo>
                    <a:pt x="965" y="1975"/>
                  </a:lnTo>
                  <a:lnTo>
                    <a:pt x="2677" y="1010"/>
                  </a:lnTo>
                  <a:lnTo>
                    <a:pt x="4125" y="396"/>
                  </a:lnTo>
                  <a:lnTo>
                    <a:pt x="4915" y="352"/>
                  </a:lnTo>
                  <a:close/>
                  <a:moveTo>
                    <a:pt x="4915" y="1"/>
                  </a:moveTo>
                  <a:lnTo>
                    <a:pt x="4081" y="45"/>
                  </a:lnTo>
                  <a:lnTo>
                    <a:pt x="3993" y="45"/>
                  </a:lnTo>
                  <a:lnTo>
                    <a:pt x="2501" y="703"/>
                  </a:lnTo>
                  <a:lnTo>
                    <a:pt x="746" y="1668"/>
                  </a:lnTo>
                  <a:lnTo>
                    <a:pt x="702" y="1712"/>
                  </a:lnTo>
                  <a:lnTo>
                    <a:pt x="263" y="2195"/>
                  </a:lnTo>
                  <a:lnTo>
                    <a:pt x="263" y="2239"/>
                  </a:lnTo>
                  <a:lnTo>
                    <a:pt x="0" y="2765"/>
                  </a:lnTo>
                  <a:lnTo>
                    <a:pt x="0" y="2853"/>
                  </a:lnTo>
                  <a:lnTo>
                    <a:pt x="219" y="3730"/>
                  </a:lnTo>
                  <a:lnTo>
                    <a:pt x="263" y="3818"/>
                  </a:lnTo>
                  <a:lnTo>
                    <a:pt x="658" y="4169"/>
                  </a:lnTo>
                  <a:lnTo>
                    <a:pt x="702" y="4213"/>
                  </a:lnTo>
                  <a:lnTo>
                    <a:pt x="2457" y="5047"/>
                  </a:lnTo>
                  <a:lnTo>
                    <a:pt x="4564" y="5793"/>
                  </a:lnTo>
                  <a:lnTo>
                    <a:pt x="6099" y="6188"/>
                  </a:lnTo>
                  <a:lnTo>
                    <a:pt x="6538" y="6188"/>
                  </a:lnTo>
                  <a:lnTo>
                    <a:pt x="6626" y="6144"/>
                  </a:lnTo>
                  <a:lnTo>
                    <a:pt x="6802" y="6012"/>
                  </a:lnTo>
                  <a:lnTo>
                    <a:pt x="6889" y="5968"/>
                  </a:lnTo>
                  <a:lnTo>
                    <a:pt x="6889" y="5881"/>
                  </a:lnTo>
                  <a:lnTo>
                    <a:pt x="6845" y="2546"/>
                  </a:lnTo>
                  <a:lnTo>
                    <a:pt x="6802" y="2502"/>
                  </a:lnTo>
                  <a:lnTo>
                    <a:pt x="6231" y="791"/>
                  </a:lnTo>
                  <a:lnTo>
                    <a:pt x="6231" y="747"/>
                  </a:lnTo>
                  <a:lnTo>
                    <a:pt x="5968" y="439"/>
                  </a:lnTo>
                  <a:lnTo>
                    <a:pt x="5880" y="396"/>
                  </a:lnTo>
                  <a:lnTo>
                    <a:pt x="500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47"/>
            <p:cNvSpPr/>
            <p:nvPr/>
          </p:nvSpPr>
          <p:spPr>
            <a:xfrm>
              <a:off x="5555325" y="4199675"/>
              <a:ext cx="240275" cy="216125"/>
            </a:xfrm>
            <a:custGeom>
              <a:avLst/>
              <a:gdLst/>
              <a:ahLst/>
              <a:cxnLst/>
              <a:rect l="l" t="t" r="r" b="b"/>
              <a:pathLst>
                <a:path w="9611" h="8645" extrusionOk="0">
                  <a:moveTo>
                    <a:pt x="6715" y="352"/>
                  </a:moveTo>
                  <a:lnTo>
                    <a:pt x="7856" y="747"/>
                  </a:lnTo>
                  <a:lnTo>
                    <a:pt x="8207" y="1010"/>
                  </a:lnTo>
                  <a:lnTo>
                    <a:pt x="8865" y="3072"/>
                  </a:lnTo>
                  <a:lnTo>
                    <a:pt x="9260" y="6495"/>
                  </a:lnTo>
                  <a:lnTo>
                    <a:pt x="8953" y="7636"/>
                  </a:lnTo>
                  <a:lnTo>
                    <a:pt x="8645" y="8294"/>
                  </a:lnTo>
                  <a:lnTo>
                    <a:pt x="7987" y="8206"/>
                  </a:lnTo>
                  <a:lnTo>
                    <a:pt x="1054" y="6495"/>
                  </a:lnTo>
                  <a:lnTo>
                    <a:pt x="484" y="6144"/>
                  </a:lnTo>
                  <a:lnTo>
                    <a:pt x="396" y="5968"/>
                  </a:lnTo>
                  <a:lnTo>
                    <a:pt x="1932" y="2677"/>
                  </a:lnTo>
                  <a:lnTo>
                    <a:pt x="2546" y="2063"/>
                  </a:lnTo>
                  <a:lnTo>
                    <a:pt x="4433" y="1010"/>
                  </a:lnTo>
                  <a:lnTo>
                    <a:pt x="5837" y="439"/>
                  </a:lnTo>
                  <a:lnTo>
                    <a:pt x="6715" y="352"/>
                  </a:lnTo>
                  <a:close/>
                  <a:moveTo>
                    <a:pt x="6715" y="1"/>
                  </a:moveTo>
                  <a:lnTo>
                    <a:pt x="5793" y="88"/>
                  </a:lnTo>
                  <a:lnTo>
                    <a:pt x="5749" y="88"/>
                  </a:lnTo>
                  <a:lnTo>
                    <a:pt x="4301" y="703"/>
                  </a:lnTo>
                  <a:lnTo>
                    <a:pt x="2370" y="1756"/>
                  </a:lnTo>
                  <a:lnTo>
                    <a:pt x="2327" y="1800"/>
                  </a:lnTo>
                  <a:lnTo>
                    <a:pt x="1668" y="2414"/>
                  </a:lnTo>
                  <a:lnTo>
                    <a:pt x="1625" y="2502"/>
                  </a:lnTo>
                  <a:lnTo>
                    <a:pt x="45" y="5881"/>
                  </a:lnTo>
                  <a:lnTo>
                    <a:pt x="1" y="5968"/>
                  </a:lnTo>
                  <a:lnTo>
                    <a:pt x="45" y="6056"/>
                  </a:lnTo>
                  <a:lnTo>
                    <a:pt x="176" y="6363"/>
                  </a:lnTo>
                  <a:lnTo>
                    <a:pt x="264" y="6451"/>
                  </a:lnTo>
                  <a:lnTo>
                    <a:pt x="922" y="6802"/>
                  </a:lnTo>
                  <a:lnTo>
                    <a:pt x="966" y="6802"/>
                  </a:lnTo>
                  <a:lnTo>
                    <a:pt x="5793" y="8031"/>
                  </a:lnTo>
                  <a:lnTo>
                    <a:pt x="7899" y="8557"/>
                  </a:lnTo>
                  <a:lnTo>
                    <a:pt x="7943" y="8557"/>
                  </a:lnTo>
                  <a:lnTo>
                    <a:pt x="8733" y="8645"/>
                  </a:lnTo>
                  <a:lnTo>
                    <a:pt x="8865" y="8601"/>
                  </a:lnTo>
                  <a:lnTo>
                    <a:pt x="8909" y="8557"/>
                  </a:lnTo>
                  <a:lnTo>
                    <a:pt x="9304" y="7767"/>
                  </a:lnTo>
                  <a:lnTo>
                    <a:pt x="9304" y="7724"/>
                  </a:lnTo>
                  <a:lnTo>
                    <a:pt x="9611" y="6583"/>
                  </a:lnTo>
                  <a:lnTo>
                    <a:pt x="9611" y="6495"/>
                  </a:lnTo>
                  <a:lnTo>
                    <a:pt x="9216" y="2984"/>
                  </a:lnTo>
                  <a:lnTo>
                    <a:pt x="9216" y="2941"/>
                  </a:lnTo>
                  <a:lnTo>
                    <a:pt x="8514" y="834"/>
                  </a:lnTo>
                  <a:lnTo>
                    <a:pt x="8470" y="747"/>
                  </a:lnTo>
                  <a:lnTo>
                    <a:pt x="8031" y="439"/>
                  </a:lnTo>
                  <a:lnTo>
                    <a:pt x="7987" y="396"/>
                  </a:lnTo>
                  <a:lnTo>
                    <a:pt x="680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47"/>
            <p:cNvSpPr/>
            <p:nvPr/>
          </p:nvSpPr>
          <p:spPr>
            <a:xfrm>
              <a:off x="5499400" y="4181025"/>
              <a:ext cx="342275" cy="296225"/>
            </a:xfrm>
            <a:custGeom>
              <a:avLst/>
              <a:gdLst/>
              <a:ahLst/>
              <a:cxnLst/>
              <a:rect l="l" t="t" r="r" b="b"/>
              <a:pathLst>
                <a:path w="13691" h="11849" extrusionOk="0">
                  <a:moveTo>
                    <a:pt x="8952" y="352"/>
                  </a:moveTo>
                  <a:lnTo>
                    <a:pt x="10882" y="1142"/>
                  </a:lnTo>
                  <a:lnTo>
                    <a:pt x="11848" y="4213"/>
                  </a:lnTo>
                  <a:lnTo>
                    <a:pt x="12462" y="8162"/>
                  </a:lnTo>
                  <a:lnTo>
                    <a:pt x="12462" y="8250"/>
                  </a:lnTo>
                  <a:lnTo>
                    <a:pt x="13340" y="9479"/>
                  </a:lnTo>
                  <a:lnTo>
                    <a:pt x="13340" y="9961"/>
                  </a:lnTo>
                  <a:lnTo>
                    <a:pt x="12901" y="10444"/>
                  </a:lnTo>
                  <a:lnTo>
                    <a:pt x="11497" y="11146"/>
                  </a:lnTo>
                  <a:lnTo>
                    <a:pt x="10444" y="11497"/>
                  </a:lnTo>
                  <a:lnTo>
                    <a:pt x="8381" y="10664"/>
                  </a:lnTo>
                  <a:lnTo>
                    <a:pt x="5002" y="9874"/>
                  </a:lnTo>
                  <a:lnTo>
                    <a:pt x="1536" y="9303"/>
                  </a:lnTo>
                  <a:lnTo>
                    <a:pt x="351" y="8952"/>
                  </a:lnTo>
                  <a:lnTo>
                    <a:pt x="351" y="8689"/>
                  </a:lnTo>
                  <a:lnTo>
                    <a:pt x="570" y="8162"/>
                  </a:lnTo>
                  <a:lnTo>
                    <a:pt x="1667" y="6583"/>
                  </a:lnTo>
                  <a:lnTo>
                    <a:pt x="3028" y="4433"/>
                  </a:lnTo>
                  <a:lnTo>
                    <a:pt x="3993" y="2590"/>
                  </a:lnTo>
                  <a:lnTo>
                    <a:pt x="5310" y="1712"/>
                  </a:lnTo>
                  <a:lnTo>
                    <a:pt x="8162" y="352"/>
                  </a:lnTo>
                  <a:close/>
                  <a:moveTo>
                    <a:pt x="8118" y="1"/>
                  </a:moveTo>
                  <a:lnTo>
                    <a:pt x="8074" y="44"/>
                  </a:lnTo>
                  <a:lnTo>
                    <a:pt x="5178" y="1405"/>
                  </a:lnTo>
                  <a:lnTo>
                    <a:pt x="5134" y="1405"/>
                  </a:lnTo>
                  <a:lnTo>
                    <a:pt x="3774" y="2326"/>
                  </a:lnTo>
                  <a:lnTo>
                    <a:pt x="3686" y="2370"/>
                  </a:lnTo>
                  <a:lnTo>
                    <a:pt x="2721" y="4257"/>
                  </a:lnTo>
                  <a:lnTo>
                    <a:pt x="1360" y="6407"/>
                  </a:lnTo>
                  <a:lnTo>
                    <a:pt x="263" y="7943"/>
                  </a:lnTo>
                  <a:lnTo>
                    <a:pt x="263" y="7987"/>
                  </a:lnTo>
                  <a:lnTo>
                    <a:pt x="44" y="8601"/>
                  </a:lnTo>
                  <a:lnTo>
                    <a:pt x="0" y="8645"/>
                  </a:lnTo>
                  <a:lnTo>
                    <a:pt x="0" y="9084"/>
                  </a:lnTo>
                  <a:lnTo>
                    <a:pt x="0" y="9215"/>
                  </a:lnTo>
                  <a:lnTo>
                    <a:pt x="88" y="9259"/>
                  </a:lnTo>
                  <a:lnTo>
                    <a:pt x="1448" y="9654"/>
                  </a:lnTo>
                  <a:lnTo>
                    <a:pt x="1492" y="9654"/>
                  </a:lnTo>
                  <a:lnTo>
                    <a:pt x="4959" y="10225"/>
                  </a:lnTo>
                  <a:lnTo>
                    <a:pt x="8293" y="11015"/>
                  </a:lnTo>
                  <a:lnTo>
                    <a:pt x="10400" y="11848"/>
                  </a:lnTo>
                  <a:lnTo>
                    <a:pt x="10531" y="11848"/>
                  </a:lnTo>
                  <a:lnTo>
                    <a:pt x="11584" y="11497"/>
                  </a:lnTo>
                  <a:lnTo>
                    <a:pt x="11628" y="11453"/>
                  </a:lnTo>
                  <a:lnTo>
                    <a:pt x="13120" y="10707"/>
                  </a:lnTo>
                  <a:lnTo>
                    <a:pt x="13164" y="10664"/>
                  </a:lnTo>
                  <a:lnTo>
                    <a:pt x="13647" y="10137"/>
                  </a:lnTo>
                  <a:lnTo>
                    <a:pt x="13691" y="10005"/>
                  </a:lnTo>
                  <a:lnTo>
                    <a:pt x="13691" y="9435"/>
                  </a:lnTo>
                  <a:lnTo>
                    <a:pt x="13647" y="9347"/>
                  </a:lnTo>
                  <a:lnTo>
                    <a:pt x="12813" y="8075"/>
                  </a:lnTo>
                  <a:lnTo>
                    <a:pt x="12155" y="4169"/>
                  </a:lnTo>
                  <a:lnTo>
                    <a:pt x="12155" y="4125"/>
                  </a:lnTo>
                  <a:lnTo>
                    <a:pt x="11190" y="966"/>
                  </a:lnTo>
                  <a:lnTo>
                    <a:pt x="11190" y="878"/>
                  </a:lnTo>
                  <a:lnTo>
                    <a:pt x="11102" y="834"/>
                  </a:lnTo>
                  <a:lnTo>
                    <a:pt x="9039" y="44"/>
                  </a:lnTo>
                  <a:lnTo>
                    <a:pt x="899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47"/>
            <p:cNvSpPr/>
            <p:nvPr/>
          </p:nvSpPr>
          <p:spPr>
            <a:xfrm>
              <a:off x="5288750" y="4500250"/>
              <a:ext cx="79025" cy="51600"/>
            </a:xfrm>
            <a:custGeom>
              <a:avLst/>
              <a:gdLst/>
              <a:ahLst/>
              <a:cxnLst/>
              <a:rect l="l" t="t" r="r" b="b"/>
              <a:pathLst>
                <a:path w="3161" h="2064" extrusionOk="0">
                  <a:moveTo>
                    <a:pt x="1932" y="352"/>
                  </a:moveTo>
                  <a:lnTo>
                    <a:pt x="2502" y="571"/>
                  </a:lnTo>
                  <a:lnTo>
                    <a:pt x="2678" y="703"/>
                  </a:lnTo>
                  <a:lnTo>
                    <a:pt x="2546" y="791"/>
                  </a:lnTo>
                  <a:lnTo>
                    <a:pt x="1493" y="1361"/>
                  </a:lnTo>
                  <a:lnTo>
                    <a:pt x="352" y="1668"/>
                  </a:lnTo>
                  <a:lnTo>
                    <a:pt x="352" y="1624"/>
                  </a:lnTo>
                  <a:lnTo>
                    <a:pt x="747" y="1054"/>
                  </a:lnTo>
                  <a:lnTo>
                    <a:pt x="1317" y="483"/>
                  </a:lnTo>
                  <a:lnTo>
                    <a:pt x="1932" y="352"/>
                  </a:lnTo>
                  <a:close/>
                  <a:moveTo>
                    <a:pt x="1932" y="1"/>
                  </a:moveTo>
                  <a:lnTo>
                    <a:pt x="1186" y="132"/>
                  </a:lnTo>
                  <a:lnTo>
                    <a:pt x="1098" y="176"/>
                  </a:lnTo>
                  <a:lnTo>
                    <a:pt x="484" y="791"/>
                  </a:lnTo>
                  <a:lnTo>
                    <a:pt x="484" y="835"/>
                  </a:lnTo>
                  <a:lnTo>
                    <a:pt x="45" y="1493"/>
                  </a:lnTo>
                  <a:lnTo>
                    <a:pt x="45" y="1537"/>
                  </a:lnTo>
                  <a:lnTo>
                    <a:pt x="1" y="1888"/>
                  </a:lnTo>
                  <a:lnTo>
                    <a:pt x="1" y="1975"/>
                  </a:lnTo>
                  <a:lnTo>
                    <a:pt x="45" y="2019"/>
                  </a:lnTo>
                  <a:lnTo>
                    <a:pt x="176" y="2063"/>
                  </a:lnTo>
                  <a:lnTo>
                    <a:pt x="220" y="2063"/>
                  </a:lnTo>
                  <a:lnTo>
                    <a:pt x="1581" y="1668"/>
                  </a:lnTo>
                  <a:lnTo>
                    <a:pt x="1625" y="1668"/>
                  </a:lnTo>
                  <a:lnTo>
                    <a:pt x="2678" y="1098"/>
                  </a:lnTo>
                  <a:lnTo>
                    <a:pt x="3073" y="922"/>
                  </a:lnTo>
                  <a:lnTo>
                    <a:pt x="3116" y="878"/>
                  </a:lnTo>
                  <a:lnTo>
                    <a:pt x="3160" y="791"/>
                  </a:lnTo>
                  <a:lnTo>
                    <a:pt x="3160" y="703"/>
                  </a:lnTo>
                  <a:lnTo>
                    <a:pt x="3116" y="615"/>
                  </a:lnTo>
                  <a:lnTo>
                    <a:pt x="2722" y="264"/>
                  </a:lnTo>
                  <a:lnTo>
                    <a:pt x="2634" y="220"/>
                  </a:lnTo>
                  <a:lnTo>
                    <a:pt x="201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47"/>
            <p:cNvSpPr/>
            <p:nvPr/>
          </p:nvSpPr>
          <p:spPr>
            <a:xfrm>
              <a:off x="5982075" y="1811500"/>
              <a:ext cx="928100" cy="1382250"/>
            </a:xfrm>
            <a:custGeom>
              <a:avLst/>
              <a:gdLst/>
              <a:ahLst/>
              <a:cxnLst/>
              <a:rect l="l" t="t" r="r" b="b"/>
              <a:pathLst>
                <a:path w="37124" h="55290" extrusionOk="0">
                  <a:moveTo>
                    <a:pt x="36685" y="0"/>
                  </a:moveTo>
                  <a:lnTo>
                    <a:pt x="36641" y="44"/>
                  </a:lnTo>
                  <a:lnTo>
                    <a:pt x="36597" y="132"/>
                  </a:lnTo>
                  <a:lnTo>
                    <a:pt x="36597" y="176"/>
                  </a:lnTo>
                  <a:lnTo>
                    <a:pt x="36641" y="263"/>
                  </a:lnTo>
                  <a:lnTo>
                    <a:pt x="36685" y="395"/>
                  </a:lnTo>
                  <a:lnTo>
                    <a:pt x="36772" y="1360"/>
                  </a:lnTo>
                  <a:lnTo>
                    <a:pt x="36772" y="3203"/>
                  </a:lnTo>
                  <a:lnTo>
                    <a:pt x="36070" y="4915"/>
                  </a:lnTo>
                  <a:lnTo>
                    <a:pt x="35280" y="7811"/>
                  </a:lnTo>
                  <a:lnTo>
                    <a:pt x="34666" y="9917"/>
                  </a:lnTo>
                  <a:lnTo>
                    <a:pt x="34008" y="11936"/>
                  </a:lnTo>
                  <a:lnTo>
                    <a:pt x="32648" y="14744"/>
                  </a:lnTo>
                  <a:lnTo>
                    <a:pt x="31551" y="16850"/>
                  </a:lnTo>
                  <a:lnTo>
                    <a:pt x="30629" y="18956"/>
                  </a:lnTo>
                  <a:lnTo>
                    <a:pt x="29137" y="21633"/>
                  </a:lnTo>
                  <a:lnTo>
                    <a:pt x="27733" y="23827"/>
                  </a:lnTo>
                  <a:lnTo>
                    <a:pt x="26504" y="25758"/>
                  </a:lnTo>
                  <a:lnTo>
                    <a:pt x="25144" y="28215"/>
                  </a:lnTo>
                  <a:lnTo>
                    <a:pt x="24881" y="29093"/>
                  </a:lnTo>
                  <a:lnTo>
                    <a:pt x="24881" y="29137"/>
                  </a:lnTo>
                  <a:lnTo>
                    <a:pt x="24881" y="30014"/>
                  </a:lnTo>
                  <a:lnTo>
                    <a:pt x="24881" y="30058"/>
                  </a:lnTo>
                  <a:lnTo>
                    <a:pt x="25232" y="32735"/>
                  </a:lnTo>
                  <a:lnTo>
                    <a:pt x="25583" y="36289"/>
                  </a:lnTo>
                  <a:lnTo>
                    <a:pt x="25495" y="36421"/>
                  </a:lnTo>
                  <a:lnTo>
                    <a:pt x="23345" y="37649"/>
                  </a:lnTo>
                  <a:lnTo>
                    <a:pt x="21370" y="39054"/>
                  </a:lnTo>
                  <a:lnTo>
                    <a:pt x="21326" y="39054"/>
                  </a:lnTo>
                  <a:lnTo>
                    <a:pt x="19659" y="40546"/>
                  </a:lnTo>
                  <a:lnTo>
                    <a:pt x="16500" y="43047"/>
                  </a:lnTo>
                  <a:lnTo>
                    <a:pt x="16456" y="43047"/>
                  </a:lnTo>
                  <a:lnTo>
                    <a:pt x="14964" y="44539"/>
                  </a:lnTo>
                  <a:lnTo>
                    <a:pt x="12594" y="47040"/>
                  </a:lnTo>
                  <a:lnTo>
                    <a:pt x="10400" y="48268"/>
                  </a:lnTo>
                  <a:lnTo>
                    <a:pt x="8250" y="49102"/>
                  </a:lnTo>
                  <a:lnTo>
                    <a:pt x="8206" y="49146"/>
                  </a:lnTo>
                  <a:lnTo>
                    <a:pt x="6626" y="50111"/>
                  </a:lnTo>
                  <a:lnTo>
                    <a:pt x="88" y="54982"/>
                  </a:lnTo>
                  <a:lnTo>
                    <a:pt x="44" y="55026"/>
                  </a:lnTo>
                  <a:lnTo>
                    <a:pt x="0" y="55114"/>
                  </a:lnTo>
                  <a:lnTo>
                    <a:pt x="44" y="55158"/>
                  </a:lnTo>
                  <a:lnTo>
                    <a:pt x="44" y="55245"/>
                  </a:lnTo>
                  <a:lnTo>
                    <a:pt x="132" y="55289"/>
                  </a:lnTo>
                  <a:lnTo>
                    <a:pt x="308" y="55289"/>
                  </a:lnTo>
                  <a:lnTo>
                    <a:pt x="6846" y="50419"/>
                  </a:lnTo>
                  <a:lnTo>
                    <a:pt x="8382" y="49453"/>
                  </a:lnTo>
                  <a:lnTo>
                    <a:pt x="10532" y="48620"/>
                  </a:lnTo>
                  <a:lnTo>
                    <a:pt x="10576" y="48576"/>
                  </a:lnTo>
                  <a:lnTo>
                    <a:pt x="12814" y="47347"/>
                  </a:lnTo>
                  <a:lnTo>
                    <a:pt x="12857" y="47303"/>
                  </a:lnTo>
                  <a:lnTo>
                    <a:pt x="15227" y="44802"/>
                  </a:lnTo>
                  <a:lnTo>
                    <a:pt x="16719" y="43310"/>
                  </a:lnTo>
                  <a:lnTo>
                    <a:pt x="19878" y="40853"/>
                  </a:lnTo>
                  <a:lnTo>
                    <a:pt x="21546" y="39361"/>
                  </a:lnTo>
                  <a:lnTo>
                    <a:pt x="23520" y="37957"/>
                  </a:lnTo>
                  <a:lnTo>
                    <a:pt x="25714" y="36684"/>
                  </a:lnTo>
                  <a:lnTo>
                    <a:pt x="25758" y="36640"/>
                  </a:lnTo>
                  <a:lnTo>
                    <a:pt x="25890" y="36421"/>
                  </a:lnTo>
                  <a:lnTo>
                    <a:pt x="25934" y="36289"/>
                  </a:lnTo>
                  <a:lnTo>
                    <a:pt x="25583" y="32691"/>
                  </a:lnTo>
                  <a:lnTo>
                    <a:pt x="25232" y="30014"/>
                  </a:lnTo>
                  <a:lnTo>
                    <a:pt x="25232" y="29137"/>
                  </a:lnTo>
                  <a:lnTo>
                    <a:pt x="25451" y="28347"/>
                  </a:lnTo>
                  <a:lnTo>
                    <a:pt x="26811" y="25933"/>
                  </a:lnTo>
                  <a:lnTo>
                    <a:pt x="29444" y="21809"/>
                  </a:lnTo>
                  <a:lnTo>
                    <a:pt x="30936" y="19132"/>
                  </a:lnTo>
                  <a:lnTo>
                    <a:pt x="30980" y="19088"/>
                  </a:lnTo>
                  <a:lnTo>
                    <a:pt x="31858" y="16982"/>
                  </a:lnTo>
                  <a:lnTo>
                    <a:pt x="32955" y="14876"/>
                  </a:lnTo>
                  <a:lnTo>
                    <a:pt x="34359" y="12111"/>
                  </a:lnTo>
                  <a:lnTo>
                    <a:pt x="34359" y="12067"/>
                  </a:lnTo>
                  <a:lnTo>
                    <a:pt x="35017" y="10049"/>
                  </a:lnTo>
                  <a:lnTo>
                    <a:pt x="35631" y="7942"/>
                  </a:lnTo>
                  <a:lnTo>
                    <a:pt x="36421" y="5002"/>
                  </a:lnTo>
                  <a:lnTo>
                    <a:pt x="37080" y="3291"/>
                  </a:lnTo>
                  <a:lnTo>
                    <a:pt x="37123" y="3203"/>
                  </a:lnTo>
                  <a:lnTo>
                    <a:pt x="37123" y="1360"/>
                  </a:lnTo>
                  <a:lnTo>
                    <a:pt x="37123" y="1317"/>
                  </a:lnTo>
                  <a:lnTo>
                    <a:pt x="37036" y="307"/>
                  </a:lnTo>
                  <a:lnTo>
                    <a:pt x="37036" y="263"/>
                  </a:lnTo>
                  <a:lnTo>
                    <a:pt x="36948" y="88"/>
                  </a:lnTo>
                  <a:lnTo>
                    <a:pt x="36904" y="44"/>
                  </a:lnTo>
                  <a:lnTo>
                    <a:pt x="3681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47"/>
            <p:cNvSpPr/>
            <p:nvPr/>
          </p:nvSpPr>
          <p:spPr>
            <a:xfrm>
              <a:off x="5954650" y="1809300"/>
              <a:ext cx="928100" cy="1359225"/>
            </a:xfrm>
            <a:custGeom>
              <a:avLst/>
              <a:gdLst/>
              <a:ahLst/>
              <a:cxnLst/>
              <a:rect l="l" t="t" r="r" b="b"/>
              <a:pathLst>
                <a:path w="37124" h="54369" extrusionOk="0">
                  <a:moveTo>
                    <a:pt x="36685" y="0"/>
                  </a:moveTo>
                  <a:lnTo>
                    <a:pt x="36641" y="44"/>
                  </a:lnTo>
                  <a:lnTo>
                    <a:pt x="36553" y="44"/>
                  </a:lnTo>
                  <a:lnTo>
                    <a:pt x="36509" y="132"/>
                  </a:lnTo>
                  <a:lnTo>
                    <a:pt x="36509" y="176"/>
                  </a:lnTo>
                  <a:lnTo>
                    <a:pt x="36509" y="264"/>
                  </a:lnTo>
                  <a:lnTo>
                    <a:pt x="36685" y="878"/>
                  </a:lnTo>
                  <a:lnTo>
                    <a:pt x="36772" y="1317"/>
                  </a:lnTo>
                  <a:lnTo>
                    <a:pt x="36685" y="2238"/>
                  </a:lnTo>
                  <a:lnTo>
                    <a:pt x="36114" y="4169"/>
                  </a:lnTo>
                  <a:lnTo>
                    <a:pt x="35588" y="6275"/>
                  </a:lnTo>
                  <a:lnTo>
                    <a:pt x="34885" y="8820"/>
                  </a:lnTo>
                  <a:lnTo>
                    <a:pt x="34139" y="11146"/>
                  </a:lnTo>
                  <a:lnTo>
                    <a:pt x="32823" y="14042"/>
                  </a:lnTo>
                  <a:lnTo>
                    <a:pt x="31814" y="15973"/>
                  </a:lnTo>
                  <a:lnTo>
                    <a:pt x="30541" y="18737"/>
                  </a:lnTo>
                  <a:lnTo>
                    <a:pt x="29093" y="21238"/>
                  </a:lnTo>
                  <a:lnTo>
                    <a:pt x="27557" y="23652"/>
                  </a:lnTo>
                  <a:lnTo>
                    <a:pt x="26285" y="25802"/>
                  </a:lnTo>
                  <a:lnTo>
                    <a:pt x="24881" y="28172"/>
                  </a:lnTo>
                  <a:lnTo>
                    <a:pt x="22599" y="31682"/>
                  </a:lnTo>
                  <a:lnTo>
                    <a:pt x="22599" y="31770"/>
                  </a:lnTo>
                  <a:lnTo>
                    <a:pt x="22467" y="32911"/>
                  </a:lnTo>
                  <a:lnTo>
                    <a:pt x="22380" y="35631"/>
                  </a:lnTo>
                  <a:lnTo>
                    <a:pt x="22160" y="36509"/>
                  </a:lnTo>
                  <a:lnTo>
                    <a:pt x="21721" y="37299"/>
                  </a:lnTo>
                  <a:lnTo>
                    <a:pt x="20142" y="38834"/>
                  </a:lnTo>
                  <a:lnTo>
                    <a:pt x="17070" y="41379"/>
                  </a:lnTo>
                  <a:lnTo>
                    <a:pt x="15490" y="43091"/>
                  </a:lnTo>
                  <a:lnTo>
                    <a:pt x="13516" y="45329"/>
                  </a:lnTo>
                  <a:lnTo>
                    <a:pt x="12331" y="46338"/>
                  </a:lnTo>
                  <a:lnTo>
                    <a:pt x="11234" y="46865"/>
                  </a:lnTo>
                  <a:lnTo>
                    <a:pt x="8777" y="47786"/>
                  </a:lnTo>
                  <a:lnTo>
                    <a:pt x="8733" y="47786"/>
                  </a:lnTo>
                  <a:lnTo>
                    <a:pt x="6934" y="48927"/>
                  </a:lnTo>
                  <a:lnTo>
                    <a:pt x="2194" y="52525"/>
                  </a:lnTo>
                  <a:lnTo>
                    <a:pt x="44" y="54061"/>
                  </a:lnTo>
                  <a:lnTo>
                    <a:pt x="0" y="54105"/>
                  </a:lnTo>
                  <a:lnTo>
                    <a:pt x="0" y="54193"/>
                  </a:lnTo>
                  <a:lnTo>
                    <a:pt x="0" y="54236"/>
                  </a:lnTo>
                  <a:lnTo>
                    <a:pt x="0" y="54324"/>
                  </a:lnTo>
                  <a:lnTo>
                    <a:pt x="88" y="54368"/>
                  </a:lnTo>
                  <a:lnTo>
                    <a:pt x="176" y="54368"/>
                  </a:lnTo>
                  <a:lnTo>
                    <a:pt x="264" y="54324"/>
                  </a:lnTo>
                  <a:lnTo>
                    <a:pt x="2370" y="52788"/>
                  </a:lnTo>
                  <a:lnTo>
                    <a:pt x="5486" y="50463"/>
                  </a:lnTo>
                  <a:lnTo>
                    <a:pt x="7153" y="49234"/>
                  </a:lnTo>
                  <a:lnTo>
                    <a:pt x="8908" y="48093"/>
                  </a:lnTo>
                  <a:lnTo>
                    <a:pt x="11365" y="47172"/>
                  </a:lnTo>
                  <a:lnTo>
                    <a:pt x="12506" y="46645"/>
                  </a:lnTo>
                  <a:lnTo>
                    <a:pt x="12550" y="46601"/>
                  </a:lnTo>
                  <a:lnTo>
                    <a:pt x="13735" y="45592"/>
                  </a:lnTo>
                  <a:lnTo>
                    <a:pt x="13779" y="45548"/>
                  </a:lnTo>
                  <a:lnTo>
                    <a:pt x="15754" y="43310"/>
                  </a:lnTo>
                  <a:lnTo>
                    <a:pt x="17333" y="41643"/>
                  </a:lnTo>
                  <a:lnTo>
                    <a:pt x="20361" y="39098"/>
                  </a:lnTo>
                  <a:lnTo>
                    <a:pt x="21985" y="37518"/>
                  </a:lnTo>
                  <a:lnTo>
                    <a:pt x="22028" y="37474"/>
                  </a:lnTo>
                  <a:lnTo>
                    <a:pt x="22511" y="36684"/>
                  </a:lnTo>
                  <a:lnTo>
                    <a:pt x="22511" y="36640"/>
                  </a:lnTo>
                  <a:lnTo>
                    <a:pt x="22731" y="35719"/>
                  </a:lnTo>
                  <a:lnTo>
                    <a:pt x="22731" y="35675"/>
                  </a:lnTo>
                  <a:lnTo>
                    <a:pt x="22818" y="32954"/>
                  </a:lnTo>
                  <a:lnTo>
                    <a:pt x="22950" y="31857"/>
                  </a:lnTo>
                  <a:lnTo>
                    <a:pt x="25188" y="28391"/>
                  </a:lnTo>
                  <a:lnTo>
                    <a:pt x="26592" y="25978"/>
                  </a:lnTo>
                  <a:lnTo>
                    <a:pt x="27821" y="23827"/>
                  </a:lnTo>
                  <a:lnTo>
                    <a:pt x="29400" y="21414"/>
                  </a:lnTo>
                  <a:lnTo>
                    <a:pt x="30848" y="18913"/>
                  </a:lnTo>
                  <a:lnTo>
                    <a:pt x="32121" y="16104"/>
                  </a:lnTo>
                  <a:lnTo>
                    <a:pt x="33130" y="14218"/>
                  </a:lnTo>
                  <a:lnTo>
                    <a:pt x="34491" y="11278"/>
                  </a:lnTo>
                  <a:lnTo>
                    <a:pt x="34491" y="11234"/>
                  </a:lnTo>
                  <a:lnTo>
                    <a:pt x="35237" y="8908"/>
                  </a:lnTo>
                  <a:lnTo>
                    <a:pt x="35895" y="6363"/>
                  </a:lnTo>
                  <a:lnTo>
                    <a:pt x="36465" y="4301"/>
                  </a:lnTo>
                  <a:lnTo>
                    <a:pt x="37036" y="2282"/>
                  </a:lnTo>
                  <a:lnTo>
                    <a:pt x="37123" y="1317"/>
                  </a:lnTo>
                  <a:lnTo>
                    <a:pt x="37123" y="1273"/>
                  </a:lnTo>
                  <a:lnTo>
                    <a:pt x="37036" y="834"/>
                  </a:lnTo>
                  <a:lnTo>
                    <a:pt x="37036" y="790"/>
                  </a:lnTo>
                  <a:lnTo>
                    <a:pt x="36860" y="132"/>
                  </a:lnTo>
                  <a:lnTo>
                    <a:pt x="36816" y="88"/>
                  </a:lnTo>
                  <a:lnTo>
                    <a:pt x="36772" y="44"/>
                  </a:lnTo>
                  <a:lnTo>
                    <a:pt x="3668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47"/>
            <p:cNvSpPr/>
            <p:nvPr/>
          </p:nvSpPr>
          <p:spPr>
            <a:xfrm>
              <a:off x="5925025" y="1820275"/>
              <a:ext cx="932500" cy="1321900"/>
            </a:xfrm>
            <a:custGeom>
              <a:avLst/>
              <a:gdLst/>
              <a:ahLst/>
              <a:cxnLst/>
              <a:rect l="l" t="t" r="r" b="b"/>
              <a:pathLst>
                <a:path w="37300" h="52876" extrusionOk="0">
                  <a:moveTo>
                    <a:pt x="37124" y="0"/>
                  </a:moveTo>
                  <a:lnTo>
                    <a:pt x="37080" y="44"/>
                  </a:lnTo>
                  <a:lnTo>
                    <a:pt x="36992" y="44"/>
                  </a:lnTo>
                  <a:lnTo>
                    <a:pt x="36948" y="88"/>
                  </a:lnTo>
                  <a:lnTo>
                    <a:pt x="36948" y="176"/>
                  </a:lnTo>
                  <a:lnTo>
                    <a:pt x="36860" y="746"/>
                  </a:lnTo>
                  <a:lnTo>
                    <a:pt x="35763" y="4827"/>
                  </a:lnTo>
                  <a:lnTo>
                    <a:pt x="35061" y="7504"/>
                  </a:lnTo>
                  <a:lnTo>
                    <a:pt x="34315" y="9917"/>
                  </a:lnTo>
                  <a:lnTo>
                    <a:pt x="32165" y="14568"/>
                  </a:lnTo>
                  <a:lnTo>
                    <a:pt x="31024" y="17026"/>
                  </a:lnTo>
                  <a:lnTo>
                    <a:pt x="29532" y="19659"/>
                  </a:lnTo>
                  <a:lnTo>
                    <a:pt x="27031" y="23696"/>
                  </a:lnTo>
                  <a:lnTo>
                    <a:pt x="24705" y="27645"/>
                  </a:lnTo>
                  <a:lnTo>
                    <a:pt x="23696" y="29137"/>
                  </a:lnTo>
                  <a:lnTo>
                    <a:pt x="21063" y="32647"/>
                  </a:lnTo>
                  <a:lnTo>
                    <a:pt x="21019" y="32691"/>
                  </a:lnTo>
                  <a:lnTo>
                    <a:pt x="20230" y="35061"/>
                  </a:lnTo>
                  <a:lnTo>
                    <a:pt x="18387" y="38571"/>
                  </a:lnTo>
                  <a:lnTo>
                    <a:pt x="17158" y="39931"/>
                  </a:lnTo>
                  <a:lnTo>
                    <a:pt x="14964" y="42432"/>
                  </a:lnTo>
                  <a:lnTo>
                    <a:pt x="12814" y="44670"/>
                  </a:lnTo>
                  <a:lnTo>
                    <a:pt x="9391" y="45943"/>
                  </a:lnTo>
                  <a:lnTo>
                    <a:pt x="7855" y="46864"/>
                  </a:lnTo>
                  <a:lnTo>
                    <a:pt x="7811" y="46864"/>
                  </a:lnTo>
                  <a:lnTo>
                    <a:pt x="6012" y="48225"/>
                  </a:lnTo>
                  <a:lnTo>
                    <a:pt x="45" y="52569"/>
                  </a:lnTo>
                  <a:lnTo>
                    <a:pt x="1" y="52613"/>
                  </a:lnTo>
                  <a:lnTo>
                    <a:pt x="1" y="52700"/>
                  </a:lnTo>
                  <a:lnTo>
                    <a:pt x="1" y="52744"/>
                  </a:lnTo>
                  <a:lnTo>
                    <a:pt x="1" y="52832"/>
                  </a:lnTo>
                  <a:lnTo>
                    <a:pt x="88" y="52876"/>
                  </a:lnTo>
                  <a:lnTo>
                    <a:pt x="264" y="52876"/>
                  </a:lnTo>
                  <a:lnTo>
                    <a:pt x="6232" y="48532"/>
                  </a:lnTo>
                  <a:lnTo>
                    <a:pt x="8031" y="47172"/>
                  </a:lnTo>
                  <a:lnTo>
                    <a:pt x="9523" y="46250"/>
                  </a:lnTo>
                  <a:lnTo>
                    <a:pt x="12243" y="45241"/>
                  </a:lnTo>
                  <a:lnTo>
                    <a:pt x="12989" y="44977"/>
                  </a:lnTo>
                  <a:lnTo>
                    <a:pt x="13077" y="44934"/>
                  </a:lnTo>
                  <a:lnTo>
                    <a:pt x="15227" y="42652"/>
                  </a:lnTo>
                  <a:lnTo>
                    <a:pt x="17377" y="40151"/>
                  </a:lnTo>
                  <a:lnTo>
                    <a:pt x="18650" y="38790"/>
                  </a:lnTo>
                  <a:lnTo>
                    <a:pt x="18694" y="38746"/>
                  </a:lnTo>
                  <a:lnTo>
                    <a:pt x="20581" y="35192"/>
                  </a:lnTo>
                  <a:lnTo>
                    <a:pt x="20581" y="35148"/>
                  </a:lnTo>
                  <a:lnTo>
                    <a:pt x="21327" y="32823"/>
                  </a:lnTo>
                  <a:lnTo>
                    <a:pt x="23959" y="29356"/>
                  </a:lnTo>
                  <a:lnTo>
                    <a:pt x="25013" y="27864"/>
                  </a:lnTo>
                  <a:lnTo>
                    <a:pt x="27294" y="23871"/>
                  </a:lnTo>
                  <a:lnTo>
                    <a:pt x="29839" y="19834"/>
                  </a:lnTo>
                  <a:lnTo>
                    <a:pt x="31331" y="17201"/>
                  </a:lnTo>
                  <a:lnTo>
                    <a:pt x="32472" y="14700"/>
                  </a:lnTo>
                  <a:lnTo>
                    <a:pt x="34666" y="10093"/>
                  </a:lnTo>
                  <a:lnTo>
                    <a:pt x="34666" y="10049"/>
                  </a:lnTo>
                  <a:lnTo>
                    <a:pt x="35412" y="7591"/>
                  </a:lnTo>
                  <a:lnTo>
                    <a:pt x="36114" y="4915"/>
                  </a:lnTo>
                  <a:lnTo>
                    <a:pt x="37211" y="790"/>
                  </a:lnTo>
                  <a:lnTo>
                    <a:pt x="37299" y="220"/>
                  </a:lnTo>
                  <a:lnTo>
                    <a:pt x="37255" y="132"/>
                  </a:lnTo>
                  <a:lnTo>
                    <a:pt x="37255" y="88"/>
                  </a:lnTo>
                  <a:lnTo>
                    <a:pt x="37211" y="44"/>
                  </a:lnTo>
                  <a:lnTo>
                    <a:pt x="3712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47"/>
            <p:cNvSpPr/>
            <p:nvPr/>
          </p:nvSpPr>
          <p:spPr>
            <a:xfrm>
              <a:off x="5894325" y="1812575"/>
              <a:ext cx="942350" cy="1302175"/>
            </a:xfrm>
            <a:custGeom>
              <a:avLst/>
              <a:gdLst/>
              <a:ahLst/>
              <a:cxnLst/>
              <a:rect l="l" t="t" r="r" b="b"/>
              <a:pathLst>
                <a:path w="37694" h="52087" extrusionOk="0">
                  <a:moveTo>
                    <a:pt x="37518" y="1"/>
                  </a:moveTo>
                  <a:lnTo>
                    <a:pt x="37430" y="45"/>
                  </a:lnTo>
                  <a:lnTo>
                    <a:pt x="37386" y="89"/>
                  </a:lnTo>
                  <a:lnTo>
                    <a:pt x="37342" y="133"/>
                  </a:lnTo>
                  <a:lnTo>
                    <a:pt x="37255" y="571"/>
                  </a:lnTo>
                  <a:lnTo>
                    <a:pt x="36377" y="3160"/>
                  </a:lnTo>
                  <a:lnTo>
                    <a:pt x="35763" y="5267"/>
                  </a:lnTo>
                  <a:lnTo>
                    <a:pt x="35148" y="7636"/>
                  </a:lnTo>
                  <a:lnTo>
                    <a:pt x="33876" y="11366"/>
                  </a:lnTo>
                  <a:lnTo>
                    <a:pt x="32559" y="13911"/>
                  </a:lnTo>
                  <a:lnTo>
                    <a:pt x="31550" y="16105"/>
                  </a:lnTo>
                  <a:lnTo>
                    <a:pt x="30629" y="17729"/>
                  </a:lnTo>
                  <a:lnTo>
                    <a:pt x="29707" y="19308"/>
                  </a:lnTo>
                  <a:lnTo>
                    <a:pt x="27820" y="22380"/>
                  </a:lnTo>
                  <a:lnTo>
                    <a:pt x="26504" y="24530"/>
                  </a:lnTo>
                  <a:lnTo>
                    <a:pt x="25231" y="26680"/>
                  </a:lnTo>
                  <a:lnTo>
                    <a:pt x="23959" y="28567"/>
                  </a:lnTo>
                  <a:lnTo>
                    <a:pt x="22686" y="30191"/>
                  </a:lnTo>
                  <a:lnTo>
                    <a:pt x="21282" y="31946"/>
                  </a:lnTo>
                  <a:lnTo>
                    <a:pt x="19790" y="33526"/>
                  </a:lnTo>
                  <a:lnTo>
                    <a:pt x="17684" y="35325"/>
                  </a:lnTo>
                  <a:lnTo>
                    <a:pt x="16762" y="36378"/>
                  </a:lnTo>
                  <a:lnTo>
                    <a:pt x="16718" y="36422"/>
                  </a:lnTo>
                  <a:lnTo>
                    <a:pt x="16148" y="37387"/>
                  </a:lnTo>
                  <a:lnTo>
                    <a:pt x="16148" y="37431"/>
                  </a:lnTo>
                  <a:lnTo>
                    <a:pt x="15358" y="39449"/>
                  </a:lnTo>
                  <a:lnTo>
                    <a:pt x="14437" y="41424"/>
                  </a:lnTo>
                  <a:lnTo>
                    <a:pt x="12901" y="43530"/>
                  </a:lnTo>
                  <a:lnTo>
                    <a:pt x="12330" y="43925"/>
                  </a:lnTo>
                  <a:lnTo>
                    <a:pt x="9917" y="44891"/>
                  </a:lnTo>
                  <a:lnTo>
                    <a:pt x="9917" y="44934"/>
                  </a:lnTo>
                  <a:lnTo>
                    <a:pt x="8337" y="45900"/>
                  </a:lnTo>
                  <a:lnTo>
                    <a:pt x="6143" y="47523"/>
                  </a:lnTo>
                  <a:lnTo>
                    <a:pt x="3642" y="49322"/>
                  </a:lnTo>
                  <a:lnTo>
                    <a:pt x="88" y="51780"/>
                  </a:lnTo>
                  <a:lnTo>
                    <a:pt x="44" y="51824"/>
                  </a:lnTo>
                  <a:lnTo>
                    <a:pt x="0" y="51911"/>
                  </a:lnTo>
                  <a:lnTo>
                    <a:pt x="0" y="51955"/>
                  </a:lnTo>
                  <a:lnTo>
                    <a:pt x="44" y="52043"/>
                  </a:lnTo>
                  <a:lnTo>
                    <a:pt x="88" y="52087"/>
                  </a:lnTo>
                  <a:lnTo>
                    <a:pt x="307" y="52087"/>
                  </a:lnTo>
                  <a:lnTo>
                    <a:pt x="3818" y="49630"/>
                  </a:lnTo>
                  <a:lnTo>
                    <a:pt x="6319" y="47787"/>
                  </a:lnTo>
                  <a:lnTo>
                    <a:pt x="8513" y="46163"/>
                  </a:lnTo>
                  <a:lnTo>
                    <a:pt x="10049" y="45242"/>
                  </a:lnTo>
                  <a:lnTo>
                    <a:pt x="12506" y="44232"/>
                  </a:lnTo>
                  <a:lnTo>
                    <a:pt x="13120" y="43794"/>
                  </a:lnTo>
                  <a:lnTo>
                    <a:pt x="13164" y="43750"/>
                  </a:lnTo>
                  <a:lnTo>
                    <a:pt x="14744" y="41643"/>
                  </a:lnTo>
                  <a:lnTo>
                    <a:pt x="14744" y="41600"/>
                  </a:lnTo>
                  <a:lnTo>
                    <a:pt x="15665" y="39581"/>
                  </a:lnTo>
                  <a:lnTo>
                    <a:pt x="16455" y="37563"/>
                  </a:lnTo>
                  <a:lnTo>
                    <a:pt x="17026" y="36597"/>
                  </a:lnTo>
                  <a:lnTo>
                    <a:pt x="17947" y="35588"/>
                  </a:lnTo>
                  <a:lnTo>
                    <a:pt x="20053" y="33789"/>
                  </a:lnTo>
                  <a:lnTo>
                    <a:pt x="20053" y="33745"/>
                  </a:lnTo>
                  <a:lnTo>
                    <a:pt x="21545" y="32165"/>
                  </a:lnTo>
                  <a:lnTo>
                    <a:pt x="22950" y="30410"/>
                  </a:lnTo>
                  <a:lnTo>
                    <a:pt x="24222" y="28786"/>
                  </a:lnTo>
                  <a:lnTo>
                    <a:pt x="25538" y="26856"/>
                  </a:lnTo>
                  <a:lnTo>
                    <a:pt x="26811" y="24706"/>
                  </a:lnTo>
                  <a:lnTo>
                    <a:pt x="28127" y="22599"/>
                  </a:lnTo>
                  <a:lnTo>
                    <a:pt x="30014" y="19484"/>
                  </a:lnTo>
                  <a:lnTo>
                    <a:pt x="30936" y="17904"/>
                  </a:lnTo>
                  <a:lnTo>
                    <a:pt x="31857" y="16281"/>
                  </a:lnTo>
                  <a:lnTo>
                    <a:pt x="32910" y="14043"/>
                  </a:lnTo>
                  <a:lnTo>
                    <a:pt x="34183" y="11498"/>
                  </a:lnTo>
                  <a:lnTo>
                    <a:pt x="34183" y="11454"/>
                  </a:lnTo>
                  <a:lnTo>
                    <a:pt x="35455" y="7768"/>
                  </a:lnTo>
                  <a:lnTo>
                    <a:pt x="36114" y="5354"/>
                  </a:lnTo>
                  <a:lnTo>
                    <a:pt x="36684" y="3248"/>
                  </a:lnTo>
                  <a:lnTo>
                    <a:pt x="37606" y="659"/>
                  </a:lnTo>
                  <a:lnTo>
                    <a:pt x="37693" y="220"/>
                  </a:lnTo>
                  <a:lnTo>
                    <a:pt x="37693" y="133"/>
                  </a:lnTo>
                  <a:lnTo>
                    <a:pt x="37693" y="89"/>
                  </a:lnTo>
                  <a:lnTo>
                    <a:pt x="37650" y="45"/>
                  </a:lnTo>
                  <a:lnTo>
                    <a:pt x="3756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47"/>
            <p:cNvSpPr/>
            <p:nvPr/>
          </p:nvSpPr>
          <p:spPr>
            <a:xfrm>
              <a:off x="5836175" y="1785150"/>
              <a:ext cx="956625" cy="1276950"/>
            </a:xfrm>
            <a:custGeom>
              <a:avLst/>
              <a:gdLst/>
              <a:ahLst/>
              <a:cxnLst/>
              <a:rect l="l" t="t" r="r" b="b"/>
              <a:pathLst>
                <a:path w="38265" h="51078" extrusionOk="0">
                  <a:moveTo>
                    <a:pt x="38001" y="1"/>
                  </a:moveTo>
                  <a:lnTo>
                    <a:pt x="37957" y="45"/>
                  </a:lnTo>
                  <a:lnTo>
                    <a:pt x="37913" y="133"/>
                  </a:lnTo>
                  <a:lnTo>
                    <a:pt x="37299" y="1888"/>
                  </a:lnTo>
                  <a:lnTo>
                    <a:pt x="36333" y="4126"/>
                  </a:lnTo>
                  <a:lnTo>
                    <a:pt x="35587" y="6715"/>
                  </a:lnTo>
                  <a:lnTo>
                    <a:pt x="34622" y="10050"/>
                  </a:lnTo>
                  <a:lnTo>
                    <a:pt x="32999" y="13604"/>
                  </a:lnTo>
                  <a:lnTo>
                    <a:pt x="32121" y="15359"/>
                  </a:lnTo>
                  <a:lnTo>
                    <a:pt x="29313" y="20186"/>
                  </a:lnTo>
                  <a:lnTo>
                    <a:pt x="27908" y="22468"/>
                  </a:lnTo>
                  <a:lnTo>
                    <a:pt x="26680" y="24530"/>
                  </a:lnTo>
                  <a:lnTo>
                    <a:pt x="24442" y="27909"/>
                  </a:lnTo>
                  <a:lnTo>
                    <a:pt x="22818" y="29971"/>
                  </a:lnTo>
                  <a:lnTo>
                    <a:pt x="21853" y="31112"/>
                  </a:lnTo>
                  <a:lnTo>
                    <a:pt x="20931" y="32121"/>
                  </a:lnTo>
                  <a:lnTo>
                    <a:pt x="20010" y="32955"/>
                  </a:lnTo>
                  <a:lnTo>
                    <a:pt x="19132" y="33701"/>
                  </a:lnTo>
                  <a:lnTo>
                    <a:pt x="18211" y="34403"/>
                  </a:lnTo>
                  <a:lnTo>
                    <a:pt x="17245" y="35061"/>
                  </a:lnTo>
                  <a:lnTo>
                    <a:pt x="15095" y="36378"/>
                  </a:lnTo>
                  <a:lnTo>
                    <a:pt x="13472" y="37387"/>
                  </a:lnTo>
                  <a:lnTo>
                    <a:pt x="11102" y="39054"/>
                  </a:lnTo>
                  <a:lnTo>
                    <a:pt x="11058" y="39054"/>
                  </a:lnTo>
                  <a:lnTo>
                    <a:pt x="9347" y="40590"/>
                  </a:lnTo>
                  <a:lnTo>
                    <a:pt x="9303" y="40634"/>
                  </a:lnTo>
                  <a:lnTo>
                    <a:pt x="8162" y="42653"/>
                  </a:lnTo>
                  <a:lnTo>
                    <a:pt x="5793" y="46646"/>
                  </a:lnTo>
                  <a:lnTo>
                    <a:pt x="4959" y="47348"/>
                  </a:lnTo>
                  <a:lnTo>
                    <a:pt x="2940" y="48708"/>
                  </a:lnTo>
                  <a:lnTo>
                    <a:pt x="44" y="50771"/>
                  </a:lnTo>
                  <a:lnTo>
                    <a:pt x="0" y="50814"/>
                  </a:lnTo>
                  <a:lnTo>
                    <a:pt x="0" y="50858"/>
                  </a:lnTo>
                  <a:lnTo>
                    <a:pt x="0" y="50946"/>
                  </a:lnTo>
                  <a:lnTo>
                    <a:pt x="0" y="50990"/>
                  </a:lnTo>
                  <a:lnTo>
                    <a:pt x="88" y="51034"/>
                  </a:lnTo>
                  <a:lnTo>
                    <a:pt x="176" y="51078"/>
                  </a:lnTo>
                  <a:lnTo>
                    <a:pt x="264" y="51034"/>
                  </a:lnTo>
                  <a:lnTo>
                    <a:pt x="3116" y="49015"/>
                  </a:lnTo>
                  <a:lnTo>
                    <a:pt x="5178" y="47611"/>
                  </a:lnTo>
                  <a:lnTo>
                    <a:pt x="6056" y="46909"/>
                  </a:lnTo>
                  <a:lnTo>
                    <a:pt x="6100" y="46865"/>
                  </a:lnTo>
                  <a:lnTo>
                    <a:pt x="8469" y="42828"/>
                  </a:lnTo>
                  <a:lnTo>
                    <a:pt x="9610" y="40854"/>
                  </a:lnTo>
                  <a:lnTo>
                    <a:pt x="11278" y="39318"/>
                  </a:lnTo>
                  <a:lnTo>
                    <a:pt x="13691" y="37694"/>
                  </a:lnTo>
                  <a:lnTo>
                    <a:pt x="15271" y="36685"/>
                  </a:lnTo>
                  <a:lnTo>
                    <a:pt x="17465" y="35325"/>
                  </a:lnTo>
                  <a:lnTo>
                    <a:pt x="18430" y="34666"/>
                  </a:lnTo>
                  <a:lnTo>
                    <a:pt x="19352" y="34008"/>
                  </a:lnTo>
                  <a:lnTo>
                    <a:pt x="20229" y="33218"/>
                  </a:lnTo>
                  <a:lnTo>
                    <a:pt x="21151" y="32385"/>
                  </a:lnTo>
                  <a:lnTo>
                    <a:pt x="22116" y="31375"/>
                  </a:lnTo>
                  <a:lnTo>
                    <a:pt x="23125" y="30191"/>
                  </a:lnTo>
                  <a:lnTo>
                    <a:pt x="24705" y="28128"/>
                  </a:lnTo>
                  <a:lnTo>
                    <a:pt x="26943" y="24749"/>
                  </a:lnTo>
                  <a:lnTo>
                    <a:pt x="28172" y="22643"/>
                  </a:lnTo>
                  <a:lnTo>
                    <a:pt x="29620" y="20361"/>
                  </a:lnTo>
                  <a:lnTo>
                    <a:pt x="32428" y="15535"/>
                  </a:lnTo>
                  <a:lnTo>
                    <a:pt x="33306" y="13779"/>
                  </a:lnTo>
                  <a:lnTo>
                    <a:pt x="34973" y="10225"/>
                  </a:lnTo>
                  <a:lnTo>
                    <a:pt x="34973" y="10181"/>
                  </a:lnTo>
                  <a:lnTo>
                    <a:pt x="35895" y="6802"/>
                  </a:lnTo>
                  <a:lnTo>
                    <a:pt x="36684" y="4257"/>
                  </a:lnTo>
                  <a:lnTo>
                    <a:pt x="37606" y="2019"/>
                  </a:lnTo>
                  <a:lnTo>
                    <a:pt x="38220" y="220"/>
                  </a:lnTo>
                  <a:lnTo>
                    <a:pt x="38264" y="177"/>
                  </a:lnTo>
                  <a:lnTo>
                    <a:pt x="38220" y="89"/>
                  </a:lnTo>
                  <a:lnTo>
                    <a:pt x="38176" y="45"/>
                  </a:lnTo>
                  <a:lnTo>
                    <a:pt x="3813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47"/>
            <p:cNvSpPr/>
            <p:nvPr/>
          </p:nvSpPr>
          <p:spPr>
            <a:xfrm>
              <a:off x="5806550" y="1750050"/>
              <a:ext cx="970875" cy="1285725"/>
            </a:xfrm>
            <a:custGeom>
              <a:avLst/>
              <a:gdLst/>
              <a:ahLst/>
              <a:cxnLst/>
              <a:rect l="l" t="t" r="r" b="b"/>
              <a:pathLst>
                <a:path w="38835" h="51429" extrusionOk="0">
                  <a:moveTo>
                    <a:pt x="38572" y="1"/>
                  </a:moveTo>
                  <a:lnTo>
                    <a:pt x="38528" y="45"/>
                  </a:lnTo>
                  <a:lnTo>
                    <a:pt x="38528" y="132"/>
                  </a:lnTo>
                  <a:lnTo>
                    <a:pt x="38221" y="1186"/>
                  </a:lnTo>
                  <a:lnTo>
                    <a:pt x="37255" y="3511"/>
                  </a:lnTo>
                  <a:lnTo>
                    <a:pt x="36158" y="6100"/>
                  </a:lnTo>
                  <a:lnTo>
                    <a:pt x="36114" y="6144"/>
                  </a:lnTo>
                  <a:lnTo>
                    <a:pt x="34710" y="11015"/>
                  </a:lnTo>
                  <a:lnTo>
                    <a:pt x="32955" y="14832"/>
                  </a:lnTo>
                  <a:lnTo>
                    <a:pt x="31112" y="18080"/>
                  </a:lnTo>
                  <a:lnTo>
                    <a:pt x="29049" y="21634"/>
                  </a:lnTo>
                  <a:lnTo>
                    <a:pt x="27996" y="23389"/>
                  </a:lnTo>
                  <a:lnTo>
                    <a:pt x="26943" y="25144"/>
                  </a:lnTo>
                  <a:lnTo>
                    <a:pt x="25802" y="26856"/>
                  </a:lnTo>
                  <a:lnTo>
                    <a:pt x="24661" y="28479"/>
                  </a:lnTo>
                  <a:lnTo>
                    <a:pt x="23477" y="30059"/>
                  </a:lnTo>
                  <a:lnTo>
                    <a:pt x="22862" y="30761"/>
                  </a:lnTo>
                  <a:lnTo>
                    <a:pt x="22204" y="31507"/>
                  </a:lnTo>
                  <a:lnTo>
                    <a:pt x="18869" y="34535"/>
                  </a:lnTo>
                  <a:lnTo>
                    <a:pt x="14920" y="37124"/>
                  </a:lnTo>
                  <a:lnTo>
                    <a:pt x="10883" y="39844"/>
                  </a:lnTo>
                  <a:lnTo>
                    <a:pt x="9084" y="41117"/>
                  </a:lnTo>
                  <a:lnTo>
                    <a:pt x="6714" y="42521"/>
                  </a:lnTo>
                  <a:lnTo>
                    <a:pt x="4169" y="43925"/>
                  </a:lnTo>
                  <a:lnTo>
                    <a:pt x="4125" y="43969"/>
                  </a:lnTo>
                  <a:lnTo>
                    <a:pt x="3774" y="44408"/>
                  </a:lnTo>
                  <a:lnTo>
                    <a:pt x="3774" y="44452"/>
                  </a:lnTo>
                  <a:lnTo>
                    <a:pt x="3248" y="45856"/>
                  </a:lnTo>
                  <a:lnTo>
                    <a:pt x="2370" y="48181"/>
                  </a:lnTo>
                  <a:lnTo>
                    <a:pt x="1317" y="49981"/>
                  </a:lnTo>
                  <a:lnTo>
                    <a:pt x="44" y="51121"/>
                  </a:lnTo>
                  <a:lnTo>
                    <a:pt x="44" y="51209"/>
                  </a:lnTo>
                  <a:lnTo>
                    <a:pt x="1" y="51253"/>
                  </a:lnTo>
                  <a:lnTo>
                    <a:pt x="1" y="51341"/>
                  </a:lnTo>
                  <a:lnTo>
                    <a:pt x="44" y="51385"/>
                  </a:lnTo>
                  <a:lnTo>
                    <a:pt x="132" y="51429"/>
                  </a:lnTo>
                  <a:lnTo>
                    <a:pt x="176" y="51429"/>
                  </a:lnTo>
                  <a:lnTo>
                    <a:pt x="308" y="51385"/>
                  </a:lnTo>
                  <a:lnTo>
                    <a:pt x="1580" y="50244"/>
                  </a:lnTo>
                  <a:lnTo>
                    <a:pt x="1624" y="50200"/>
                  </a:lnTo>
                  <a:lnTo>
                    <a:pt x="2677" y="48357"/>
                  </a:lnTo>
                  <a:lnTo>
                    <a:pt x="2721" y="48313"/>
                  </a:lnTo>
                  <a:lnTo>
                    <a:pt x="3599" y="45987"/>
                  </a:lnTo>
                  <a:lnTo>
                    <a:pt x="4081" y="44583"/>
                  </a:lnTo>
                  <a:lnTo>
                    <a:pt x="4389" y="44188"/>
                  </a:lnTo>
                  <a:lnTo>
                    <a:pt x="6890" y="42828"/>
                  </a:lnTo>
                  <a:lnTo>
                    <a:pt x="9303" y="41424"/>
                  </a:lnTo>
                  <a:lnTo>
                    <a:pt x="11102" y="40151"/>
                  </a:lnTo>
                  <a:lnTo>
                    <a:pt x="15139" y="37431"/>
                  </a:lnTo>
                  <a:lnTo>
                    <a:pt x="19089" y="34842"/>
                  </a:lnTo>
                  <a:lnTo>
                    <a:pt x="19089" y="34798"/>
                  </a:lnTo>
                  <a:lnTo>
                    <a:pt x="22467" y="31770"/>
                  </a:lnTo>
                  <a:lnTo>
                    <a:pt x="23082" y="31024"/>
                  </a:lnTo>
                  <a:lnTo>
                    <a:pt x="23740" y="30278"/>
                  </a:lnTo>
                  <a:lnTo>
                    <a:pt x="24925" y="28699"/>
                  </a:lnTo>
                  <a:lnTo>
                    <a:pt x="26109" y="27075"/>
                  </a:lnTo>
                  <a:lnTo>
                    <a:pt x="27206" y="25364"/>
                  </a:lnTo>
                  <a:lnTo>
                    <a:pt x="28304" y="23608"/>
                  </a:lnTo>
                  <a:lnTo>
                    <a:pt x="29357" y="21809"/>
                  </a:lnTo>
                  <a:lnTo>
                    <a:pt x="31419" y="18211"/>
                  </a:lnTo>
                  <a:lnTo>
                    <a:pt x="33262" y="15008"/>
                  </a:lnTo>
                  <a:lnTo>
                    <a:pt x="35061" y="11146"/>
                  </a:lnTo>
                  <a:lnTo>
                    <a:pt x="36465" y="6232"/>
                  </a:lnTo>
                  <a:lnTo>
                    <a:pt x="37606" y="3643"/>
                  </a:lnTo>
                  <a:lnTo>
                    <a:pt x="38572" y="1273"/>
                  </a:lnTo>
                  <a:lnTo>
                    <a:pt x="38835" y="220"/>
                  </a:lnTo>
                  <a:lnTo>
                    <a:pt x="38835" y="132"/>
                  </a:lnTo>
                  <a:lnTo>
                    <a:pt x="38835" y="89"/>
                  </a:lnTo>
                  <a:lnTo>
                    <a:pt x="3879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47"/>
            <p:cNvSpPr/>
            <p:nvPr/>
          </p:nvSpPr>
          <p:spPr>
            <a:xfrm>
              <a:off x="5750600" y="1745675"/>
              <a:ext cx="1006000" cy="1239650"/>
            </a:xfrm>
            <a:custGeom>
              <a:avLst/>
              <a:gdLst/>
              <a:ahLst/>
              <a:cxnLst/>
              <a:rect l="l" t="t" r="r" b="b"/>
              <a:pathLst>
                <a:path w="40240" h="49586" extrusionOk="0">
                  <a:moveTo>
                    <a:pt x="39976" y="0"/>
                  </a:moveTo>
                  <a:lnTo>
                    <a:pt x="39932" y="44"/>
                  </a:lnTo>
                  <a:lnTo>
                    <a:pt x="39888" y="88"/>
                  </a:lnTo>
                  <a:lnTo>
                    <a:pt x="39186" y="1756"/>
                  </a:lnTo>
                  <a:lnTo>
                    <a:pt x="36992" y="6933"/>
                  </a:lnTo>
                  <a:lnTo>
                    <a:pt x="36509" y="8601"/>
                  </a:lnTo>
                  <a:lnTo>
                    <a:pt x="35588" y="11497"/>
                  </a:lnTo>
                  <a:lnTo>
                    <a:pt x="33613" y="15315"/>
                  </a:lnTo>
                  <a:lnTo>
                    <a:pt x="32736" y="16894"/>
                  </a:lnTo>
                  <a:lnTo>
                    <a:pt x="31902" y="18386"/>
                  </a:lnTo>
                  <a:lnTo>
                    <a:pt x="30147" y="21370"/>
                  </a:lnTo>
                  <a:lnTo>
                    <a:pt x="28304" y="24310"/>
                  </a:lnTo>
                  <a:lnTo>
                    <a:pt x="26329" y="27338"/>
                  </a:lnTo>
                  <a:lnTo>
                    <a:pt x="23389" y="30892"/>
                  </a:lnTo>
                  <a:lnTo>
                    <a:pt x="20273" y="33700"/>
                  </a:lnTo>
                  <a:lnTo>
                    <a:pt x="16588" y="36114"/>
                  </a:lnTo>
                  <a:lnTo>
                    <a:pt x="14393" y="37562"/>
                  </a:lnTo>
                  <a:lnTo>
                    <a:pt x="12638" y="38747"/>
                  </a:lnTo>
                  <a:lnTo>
                    <a:pt x="10664" y="40151"/>
                  </a:lnTo>
                  <a:lnTo>
                    <a:pt x="8645" y="41336"/>
                  </a:lnTo>
                  <a:lnTo>
                    <a:pt x="6144" y="42652"/>
                  </a:lnTo>
                  <a:lnTo>
                    <a:pt x="5047" y="43398"/>
                  </a:lnTo>
                  <a:lnTo>
                    <a:pt x="1800" y="46119"/>
                  </a:lnTo>
                  <a:lnTo>
                    <a:pt x="1185" y="46864"/>
                  </a:lnTo>
                  <a:lnTo>
                    <a:pt x="1142" y="46908"/>
                  </a:lnTo>
                  <a:lnTo>
                    <a:pt x="1" y="49322"/>
                  </a:lnTo>
                  <a:lnTo>
                    <a:pt x="1" y="49410"/>
                  </a:lnTo>
                  <a:lnTo>
                    <a:pt x="1" y="49453"/>
                  </a:lnTo>
                  <a:lnTo>
                    <a:pt x="45" y="49541"/>
                  </a:lnTo>
                  <a:lnTo>
                    <a:pt x="88" y="49585"/>
                  </a:lnTo>
                  <a:lnTo>
                    <a:pt x="176" y="49585"/>
                  </a:lnTo>
                  <a:lnTo>
                    <a:pt x="264" y="49541"/>
                  </a:lnTo>
                  <a:lnTo>
                    <a:pt x="308" y="49497"/>
                  </a:lnTo>
                  <a:lnTo>
                    <a:pt x="1449" y="47040"/>
                  </a:lnTo>
                  <a:lnTo>
                    <a:pt x="2063" y="46382"/>
                  </a:lnTo>
                  <a:lnTo>
                    <a:pt x="5266" y="43661"/>
                  </a:lnTo>
                  <a:lnTo>
                    <a:pt x="6319" y="42959"/>
                  </a:lnTo>
                  <a:lnTo>
                    <a:pt x="8821" y="41643"/>
                  </a:lnTo>
                  <a:lnTo>
                    <a:pt x="10839" y="40458"/>
                  </a:lnTo>
                  <a:lnTo>
                    <a:pt x="12814" y="39010"/>
                  </a:lnTo>
                  <a:lnTo>
                    <a:pt x="14613" y="37825"/>
                  </a:lnTo>
                  <a:lnTo>
                    <a:pt x="16807" y="36421"/>
                  </a:lnTo>
                  <a:lnTo>
                    <a:pt x="20493" y="33964"/>
                  </a:lnTo>
                  <a:lnTo>
                    <a:pt x="23608" y="31155"/>
                  </a:lnTo>
                  <a:lnTo>
                    <a:pt x="23652" y="31111"/>
                  </a:lnTo>
                  <a:lnTo>
                    <a:pt x="26592" y="27557"/>
                  </a:lnTo>
                  <a:lnTo>
                    <a:pt x="26636" y="27513"/>
                  </a:lnTo>
                  <a:lnTo>
                    <a:pt x="28611" y="24486"/>
                  </a:lnTo>
                  <a:lnTo>
                    <a:pt x="30454" y="21546"/>
                  </a:lnTo>
                  <a:lnTo>
                    <a:pt x="32209" y="18562"/>
                  </a:lnTo>
                  <a:lnTo>
                    <a:pt x="33043" y="17070"/>
                  </a:lnTo>
                  <a:lnTo>
                    <a:pt x="33920" y="15490"/>
                  </a:lnTo>
                  <a:lnTo>
                    <a:pt x="35939" y="11629"/>
                  </a:lnTo>
                  <a:lnTo>
                    <a:pt x="36816" y="8732"/>
                  </a:lnTo>
                  <a:lnTo>
                    <a:pt x="37343" y="7065"/>
                  </a:lnTo>
                  <a:lnTo>
                    <a:pt x="39537" y="1931"/>
                  </a:lnTo>
                  <a:lnTo>
                    <a:pt x="40195" y="220"/>
                  </a:lnTo>
                  <a:lnTo>
                    <a:pt x="40239" y="176"/>
                  </a:lnTo>
                  <a:lnTo>
                    <a:pt x="40195" y="88"/>
                  </a:lnTo>
                  <a:lnTo>
                    <a:pt x="40195" y="44"/>
                  </a:lnTo>
                  <a:lnTo>
                    <a:pt x="4010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47"/>
            <p:cNvSpPr/>
            <p:nvPr/>
          </p:nvSpPr>
          <p:spPr>
            <a:xfrm>
              <a:off x="5686975" y="1781875"/>
              <a:ext cx="1024625" cy="1146400"/>
            </a:xfrm>
            <a:custGeom>
              <a:avLst/>
              <a:gdLst/>
              <a:ahLst/>
              <a:cxnLst/>
              <a:rect l="l" t="t" r="r" b="b"/>
              <a:pathLst>
                <a:path w="40985" h="45856" extrusionOk="0">
                  <a:moveTo>
                    <a:pt x="40766" y="0"/>
                  </a:moveTo>
                  <a:lnTo>
                    <a:pt x="40678" y="44"/>
                  </a:lnTo>
                  <a:lnTo>
                    <a:pt x="40634" y="88"/>
                  </a:lnTo>
                  <a:lnTo>
                    <a:pt x="39888" y="2019"/>
                  </a:lnTo>
                  <a:lnTo>
                    <a:pt x="38967" y="4257"/>
                  </a:lnTo>
                  <a:lnTo>
                    <a:pt x="37957" y="6626"/>
                  </a:lnTo>
                  <a:lnTo>
                    <a:pt x="37957" y="6670"/>
                  </a:lnTo>
                  <a:lnTo>
                    <a:pt x="37343" y="8908"/>
                  </a:lnTo>
                  <a:lnTo>
                    <a:pt x="36465" y="10751"/>
                  </a:lnTo>
                  <a:lnTo>
                    <a:pt x="32560" y="17772"/>
                  </a:lnTo>
                  <a:lnTo>
                    <a:pt x="30936" y="20449"/>
                  </a:lnTo>
                  <a:lnTo>
                    <a:pt x="29532" y="22599"/>
                  </a:lnTo>
                  <a:lnTo>
                    <a:pt x="26899" y="26329"/>
                  </a:lnTo>
                  <a:lnTo>
                    <a:pt x="25364" y="28128"/>
                  </a:lnTo>
                  <a:lnTo>
                    <a:pt x="23608" y="29795"/>
                  </a:lnTo>
                  <a:lnTo>
                    <a:pt x="21546" y="31506"/>
                  </a:lnTo>
                  <a:lnTo>
                    <a:pt x="19571" y="32867"/>
                  </a:lnTo>
                  <a:lnTo>
                    <a:pt x="17421" y="34227"/>
                  </a:lnTo>
                  <a:lnTo>
                    <a:pt x="15271" y="35675"/>
                  </a:lnTo>
                  <a:lnTo>
                    <a:pt x="13384" y="36948"/>
                  </a:lnTo>
                  <a:lnTo>
                    <a:pt x="11453" y="38220"/>
                  </a:lnTo>
                  <a:lnTo>
                    <a:pt x="9084" y="39493"/>
                  </a:lnTo>
                  <a:lnTo>
                    <a:pt x="7109" y="40677"/>
                  </a:lnTo>
                  <a:lnTo>
                    <a:pt x="7065" y="40721"/>
                  </a:lnTo>
                  <a:lnTo>
                    <a:pt x="5047" y="42476"/>
                  </a:lnTo>
                  <a:lnTo>
                    <a:pt x="3160" y="43661"/>
                  </a:lnTo>
                  <a:lnTo>
                    <a:pt x="88" y="45548"/>
                  </a:lnTo>
                  <a:lnTo>
                    <a:pt x="44" y="45592"/>
                  </a:lnTo>
                  <a:lnTo>
                    <a:pt x="44" y="45680"/>
                  </a:lnTo>
                  <a:lnTo>
                    <a:pt x="1" y="45724"/>
                  </a:lnTo>
                  <a:lnTo>
                    <a:pt x="44" y="45811"/>
                  </a:lnTo>
                  <a:lnTo>
                    <a:pt x="132" y="45855"/>
                  </a:lnTo>
                  <a:lnTo>
                    <a:pt x="308" y="45855"/>
                  </a:lnTo>
                  <a:lnTo>
                    <a:pt x="3336" y="43968"/>
                  </a:lnTo>
                  <a:lnTo>
                    <a:pt x="5266" y="42740"/>
                  </a:lnTo>
                  <a:lnTo>
                    <a:pt x="7285" y="40985"/>
                  </a:lnTo>
                  <a:lnTo>
                    <a:pt x="9259" y="39800"/>
                  </a:lnTo>
                  <a:lnTo>
                    <a:pt x="11629" y="38527"/>
                  </a:lnTo>
                  <a:lnTo>
                    <a:pt x="13604" y="37255"/>
                  </a:lnTo>
                  <a:lnTo>
                    <a:pt x="15490" y="35938"/>
                  </a:lnTo>
                  <a:lnTo>
                    <a:pt x="17641" y="34534"/>
                  </a:lnTo>
                  <a:lnTo>
                    <a:pt x="19791" y="33174"/>
                  </a:lnTo>
                  <a:lnTo>
                    <a:pt x="21765" y="31770"/>
                  </a:lnTo>
                  <a:lnTo>
                    <a:pt x="23828" y="30058"/>
                  </a:lnTo>
                  <a:lnTo>
                    <a:pt x="25583" y="28391"/>
                  </a:lnTo>
                  <a:lnTo>
                    <a:pt x="27207" y="26548"/>
                  </a:lnTo>
                  <a:lnTo>
                    <a:pt x="29795" y="22774"/>
                  </a:lnTo>
                  <a:lnTo>
                    <a:pt x="31244" y="20624"/>
                  </a:lnTo>
                  <a:lnTo>
                    <a:pt x="32867" y="17947"/>
                  </a:lnTo>
                  <a:lnTo>
                    <a:pt x="36772" y="10927"/>
                  </a:lnTo>
                  <a:lnTo>
                    <a:pt x="37650" y="9084"/>
                  </a:lnTo>
                  <a:lnTo>
                    <a:pt x="37694" y="9040"/>
                  </a:lnTo>
                  <a:lnTo>
                    <a:pt x="38308" y="6758"/>
                  </a:lnTo>
                  <a:lnTo>
                    <a:pt x="39274" y="4388"/>
                  </a:lnTo>
                  <a:lnTo>
                    <a:pt x="40195" y="2150"/>
                  </a:lnTo>
                  <a:lnTo>
                    <a:pt x="40985" y="220"/>
                  </a:lnTo>
                  <a:lnTo>
                    <a:pt x="40985" y="176"/>
                  </a:lnTo>
                  <a:lnTo>
                    <a:pt x="40985" y="88"/>
                  </a:lnTo>
                  <a:lnTo>
                    <a:pt x="40941" y="44"/>
                  </a:lnTo>
                  <a:lnTo>
                    <a:pt x="4089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47"/>
            <p:cNvSpPr/>
            <p:nvPr/>
          </p:nvSpPr>
          <p:spPr>
            <a:xfrm>
              <a:off x="5631025" y="1795025"/>
              <a:ext cx="1012575" cy="1082775"/>
            </a:xfrm>
            <a:custGeom>
              <a:avLst/>
              <a:gdLst/>
              <a:ahLst/>
              <a:cxnLst/>
              <a:rect l="l" t="t" r="r" b="b"/>
              <a:pathLst>
                <a:path w="40503" h="43311" extrusionOk="0">
                  <a:moveTo>
                    <a:pt x="40239" y="1"/>
                  </a:moveTo>
                  <a:lnTo>
                    <a:pt x="40195" y="45"/>
                  </a:lnTo>
                  <a:lnTo>
                    <a:pt x="40151" y="133"/>
                  </a:lnTo>
                  <a:lnTo>
                    <a:pt x="38923" y="3424"/>
                  </a:lnTo>
                  <a:lnTo>
                    <a:pt x="37167" y="8031"/>
                  </a:lnTo>
                  <a:lnTo>
                    <a:pt x="36334" y="9523"/>
                  </a:lnTo>
                  <a:lnTo>
                    <a:pt x="35281" y="11410"/>
                  </a:lnTo>
                  <a:lnTo>
                    <a:pt x="34052" y="13648"/>
                  </a:lnTo>
                  <a:lnTo>
                    <a:pt x="31990" y="17246"/>
                  </a:lnTo>
                  <a:lnTo>
                    <a:pt x="30805" y="19133"/>
                  </a:lnTo>
                  <a:lnTo>
                    <a:pt x="29401" y="21063"/>
                  </a:lnTo>
                  <a:lnTo>
                    <a:pt x="27996" y="23214"/>
                  </a:lnTo>
                  <a:lnTo>
                    <a:pt x="26505" y="24969"/>
                  </a:lnTo>
                  <a:lnTo>
                    <a:pt x="25232" y="26154"/>
                  </a:lnTo>
                  <a:lnTo>
                    <a:pt x="23477" y="27821"/>
                  </a:lnTo>
                  <a:lnTo>
                    <a:pt x="21853" y="29137"/>
                  </a:lnTo>
                  <a:lnTo>
                    <a:pt x="20054" y="30410"/>
                  </a:lnTo>
                  <a:lnTo>
                    <a:pt x="12199" y="35456"/>
                  </a:lnTo>
                  <a:lnTo>
                    <a:pt x="10137" y="36597"/>
                  </a:lnTo>
                  <a:lnTo>
                    <a:pt x="7636" y="38221"/>
                  </a:lnTo>
                  <a:lnTo>
                    <a:pt x="5661" y="39669"/>
                  </a:lnTo>
                  <a:lnTo>
                    <a:pt x="3687" y="40897"/>
                  </a:lnTo>
                  <a:lnTo>
                    <a:pt x="88" y="43004"/>
                  </a:lnTo>
                  <a:lnTo>
                    <a:pt x="45" y="43048"/>
                  </a:lnTo>
                  <a:lnTo>
                    <a:pt x="1" y="43091"/>
                  </a:lnTo>
                  <a:lnTo>
                    <a:pt x="1" y="43179"/>
                  </a:lnTo>
                  <a:lnTo>
                    <a:pt x="1" y="43223"/>
                  </a:lnTo>
                  <a:lnTo>
                    <a:pt x="88" y="43311"/>
                  </a:lnTo>
                  <a:lnTo>
                    <a:pt x="264" y="43311"/>
                  </a:lnTo>
                  <a:lnTo>
                    <a:pt x="3862" y="41205"/>
                  </a:lnTo>
                  <a:lnTo>
                    <a:pt x="5881" y="39932"/>
                  </a:lnTo>
                  <a:lnTo>
                    <a:pt x="7855" y="38484"/>
                  </a:lnTo>
                  <a:lnTo>
                    <a:pt x="10313" y="36904"/>
                  </a:lnTo>
                  <a:lnTo>
                    <a:pt x="12375" y="35763"/>
                  </a:lnTo>
                  <a:lnTo>
                    <a:pt x="20230" y="30717"/>
                  </a:lnTo>
                  <a:lnTo>
                    <a:pt x="22073" y="29401"/>
                  </a:lnTo>
                  <a:lnTo>
                    <a:pt x="23696" y="28084"/>
                  </a:lnTo>
                  <a:lnTo>
                    <a:pt x="25451" y="26417"/>
                  </a:lnTo>
                  <a:lnTo>
                    <a:pt x="26724" y="25232"/>
                  </a:lnTo>
                  <a:lnTo>
                    <a:pt x="26768" y="25188"/>
                  </a:lnTo>
                  <a:lnTo>
                    <a:pt x="28260" y="23433"/>
                  </a:lnTo>
                  <a:lnTo>
                    <a:pt x="28304" y="23389"/>
                  </a:lnTo>
                  <a:lnTo>
                    <a:pt x="29708" y="21283"/>
                  </a:lnTo>
                  <a:lnTo>
                    <a:pt x="31068" y="19352"/>
                  </a:lnTo>
                  <a:lnTo>
                    <a:pt x="32297" y="17421"/>
                  </a:lnTo>
                  <a:lnTo>
                    <a:pt x="34359" y="13823"/>
                  </a:lnTo>
                  <a:lnTo>
                    <a:pt x="35588" y="11585"/>
                  </a:lnTo>
                  <a:lnTo>
                    <a:pt x="36641" y="9698"/>
                  </a:lnTo>
                  <a:lnTo>
                    <a:pt x="37475" y="8207"/>
                  </a:lnTo>
                  <a:lnTo>
                    <a:pt x="37519" y="8163"/>
                  </a:lnTo>
                  <a:lnTo>
                    <a:pt x="39230" y="3555"/>
                  </a:lnTo>
                  <a:lnTo>
                    <a:pt x="40459" y="220"/>
                  </a:lnTo>
                  <a:lnTo>
                    <a:pt x="40502" y="176"/>
                  </a:lnTo>
                  <a:lnTo>
                    <a:pt x="40459" y="89"/>
                  </a:lnTo>
                  <a:lnTo>
                    <a:pt x="40415" y="45"/>
                  </a:lnTo>
                  <a:lnTo>
                    <a:pt x="4037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47"/>
            <p:cNvSpPr/>
            <p:nvPr/>
          </p:nvSpPr>
          <p:spPr>
            <a:xfrm>
              <a:off x="5603600" y="1804900"/>
              <a:ext cx="1003800" cy="1047675"/>
            </a:xfrm>
            <a:custGeom>
              <a:avLst/>
              <a:gdLst/>
              <a:ahLst/>
              <a:cxnLst/>
              <a:rect l="l" t="t" r="r" b="b"/>
              <a:pathLst>
                <a:path w="40152" h="41907" extrusionOk="0">
                  <a:moveTo>
                    <a:pt x="39932" y="1"/>
                  </a:moveTo>
                  <a:lnTo>
                    <a:pt x="39844" y="45"/>
                  </a:lnTo>
                  <a:lnTo>
                    <a:pt x="39800" y="89"/>
                  </a:lnTo>
                  <a:lnTo>
                    <a:pt x="38572" y="3511"/>
                  </a:lnTo>
                  <a:lnTo>
                    <a:pt x="37255" y="6978"/>
                  </a:lnTo>
                  <a:lnTo>
                    <a:pt x="35193" y="10620"/>
                  </a:lnTo>
                  <a:lnTo>
                    <a:pt x="33043" y="14525"/>
                  </a:lnTo>
                  <a:lnTo>
                    <a:pt x="32823" y="14876"/>
                  </a:lnTo>
                  <a:lnTo>
                    <a:pt x="30980" y="17860"/>
                  </a:lnTo>
                  <a:lnTo>
                    <a:pt x="30059" y="19264"/>
                  </a:lnTo>
                  <a:lnTo>
                    <a:pt x="29050" y="20668"/>
                  </a:lnTo>
                  <a:lnTo>
                    <a:pt x="28040" y="22029"/>
                  </a:lnTo>
                  <a:lnTo>
                    <a:pt x="26943" y="23301"/>
                  </a:lnTo>
                  <a:lnTo>
                    <a:pt x="26329" y="23959"/>
                  </a:lnTo>
                  <a:lnTo>
                    <a:pt x="25715" y="24574"/>
                  </a:lnTo>
                  <a:lnTo>
                    <a:pt x="25100" y="25144"/>
                  </a:lnTo>
                  <a:lnTo>
                    <a:pt x="24442" y="25715"/>
                  </a:lnTo>
                  <a:lnTo>
                    <a:pt x="22468" y="27426"/>
                  </a:lnTo>
                  <a:lnTo>
                    <a:pt x="20493" y="28874"/>
                  </a:lnTo>
                  <a:lnTo>
                    <a:pt x="13823" y="33262"/>
                  </a:lnTo>
                  <a:lnTo>
                    <a:pt x="12024" y="34271"/>
                  </a:lnTo>
                  <a:lnTo>
                    <a:pt x="10005" y="35456"/>
                  </a:lnTo>
                  <a:lnTo>
                    <a:pt x="6144" y="38001"/>
                  </a:lnTo>
                  <a:lnTo>
                    <a:pt x="3950" y="39361"/>
                  </a:lnTo>
                  <a:lnTo>
                    <a:pt x="88" y="41599"/>
                  </a:lnTo>
                  <a:lnTo>
                    <a:pt x="45" y="41643"/>
                  </a:lnTo>
                  <a:lnTo>
                    <a:pt x="1" y="41687"/>
                  </a:lnTo>
                  <a:lnTo>
                    <a:pt x="1" y="41775"/>
                  </a:lnTo>
                  <a:lnTo>
                    <a:pt x="1" y="41819"/>
                  </a:lnTo>
                  <a:lnTo>
                    <a:pt x="88" y="41907"/>
                  </a:lnTo>
                  <a:lnTo>
                    <a:pt x="264" y="41907"/>
                  </a:lnTo>
                  <a:lnTo>
                    <a:pt x="4125" y="39669"/>
                  </a:lnTo>
                  <a:lnTo>
                    <a:pt x="6319" y="38308"/>
                  </a:lnTo>
                  <a:lnTo>
                    <a:pt x="10181" y="35719"/>
                  </a:lnTo>
                  <a:lnTo>
                    <a:pt x="12199" y="34579"/>
                  </a:lnTo>
                  <a:lnTo>
                    <a:pt x="13999" y="33569"/>
                  </a:lnTo>
                  <a:lnTo>
                    <a:pt x="20668" y="29137"/>
                  </a:lnTo>
                  <a:lnTo>
                    <a:pt x="22687" y="27733"/>
                  </a:lnTo>
                  <a:lnTo>
                    <a:pt x="24662" y="26022"/>
                  </a:lnTo>
                  <a:lnTo>
                    <a:pt x="25320" y="25408"/>
                  </a:lnTo>
                  <a:lnTo>
                    <a:pt x="25978" y="24793"/>
                  </a:lnTo>
                  <a:lnTo>
                    <a:pt x="26592" y="24179"/>
                  </a:lnTo>
                  <a:lnTo>
                    <a:pt x="27163" y="23565"/>
                  </a:lnTo>
                  <a:lnTo>
                    <a:pt x="28304" y="22248"/>
                  </a:lnTo>
                  <a:lnTo>
                    <a:pt x="29313" y="20888"/>
                  </a:lnTo>
                  <a:lnTo>
                    <a:pt x="30322" y="19484"/>
                  </a:lnTo>
                  <a:lnTo>
                    <a:pt x="31287" y="18036"/>
                  </a:lnTo>
                  <a:lnTo>
                    <a:pt x="33130" y="15052"/>
                  </a:lnTo>
                  <a:lnTo>
                    <a:pt x="33350" y="14701"/>
                  </a:lnTo>
                  <a:lnTo>
                    <a:pt x="35500" y="10795"/>
                  </a:lnTo>
                  <a:lnTo>
                    <a:pt x="37562" y="7109"/>
                  </a:lnTo>
                  <a:lnTo>
                    <a:pt x="38923" y="3599"/>
                  </a:lnTo>
                  <a:lnTo>
                    <a:pt x="40151" y="220"/>
                  </a:lnTo>
                  <a:lnTo>
                    <a:pt x="40151" y="176"/>
                  </a:lnTo>
                  <a:lnTo>
                    <a:pt x="40151" y="89"/>
                  </a:lnTo>
                  <a:lnTo>
                    <a:pt x="40107" y="45"/>
                  </a:lnTo>
                  <a:lnTo>
                    <a:pt x="400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47"/>
            <p:cNvSpPr/>
            <p:nvPr/>
          </p:nvSpPr>
          <p:spPr>
            <a:xfrm>
              <a:off x="5576175" y="1804900"/>
              <a:ext cx="998300" cy="1023550"/>
            </a:xfrm>
            <a:custGeom>
              <a:avLst/>
              <a:gdLst/>
              <a:ahLst/>
              <a:cxnLst/>
              <a:rect l="l" t="t" r="r" b="b"/>
              <a:pathLst>
                <a:path w="39932" h="40942" extrusionOk="0">
                  <a:moveTo>
                    <a:pt x="39713" y="1"/>
                  </a:moveTo>
                  <a:lnTo>
                    <a:pt x="39625" y="45"/>
                  </a:lnTo>
                  <a:lnTo>
                    <a:pt x="39625" y="89"/>
                  </a:lnTo>
                  <a:lnTo>
                    <a:pt x="38703" y="2634"/>
                  </a:lnTo>
                  <a:lnTo>
                    <a:pt x="37606" y="5705"/>
                  </a:lnTo>
                  <a:lnTo>
                    <a:pt x="35939" y="8865"/>
                  </a:lnTo>
                  <a:lnTo>
                    <a:pt x="34579" y="11234"/>
                  </a:lnTo>
                  <a:lnTo>
                    <a:pt x="32955" y="14130"/>
                  </a:lnTo>
                  <a:lnTo>
                    <a:pt x="31639" y="16324"/>
                  </a:lnTo>
                  <a:lnTo>
                    <a:pt x="28435" y="20888"/>
                  </a:lnTo>
                  <a:lnTo>
                    <a:pt x="27338" y="22160"/>
                  </a:lnTo>
                  <a:lnTo>
                    <a:pt x="25583" y="23828"/>
                  </a:lnTo>
                  <a:lnTo>
                    <a:pt x="23565" y="25715"/>
                  </a:lnTo>
                  <a:lnTo>
                    <a:pt x="21678" y="27207"/>
                  </a:lnTo>
                  <a:lnTo>
                    <a:pt x="20317" y="28172"/>
                  </a:lnTo>
                  <a:lnTo>
                    <a:pt x="18957" y="29050"/>
                  </a:lnTo>
                  <a:lnTo>
                    <a:pt x="16236" y="30805"/>
                  </a:lnTo>
                  <a:lnTo>
                    <a:pt x="13472" y="32516"/>
                  </a:lnTo>
                  <a:lnTo>
                    <a:pt x="10708" y="34184"/>
                  </a:lnTo>
                  <a:lnTo>
                    <a:pt x="7504" y="36158"/>
                  </a:lnTo>
                  <a:lnTo>
                    <a:pt x="4301" y="38133"/>
                  </a:lnTo>
                  <a:lnTo>
                    <a:pt x="2414" y="39230"/>
                  </a:lnTo>
                  <a:lnTo>
                    <a:pt x="88" y="40590"/>
                  </a:lnTo>
                  <a:lnTo>
                    <a:pt x="45" y="40634"/>
                  </a:lnTo>
                  <a:lnTo>
                    <a:pt x="1" y="40722"/>
                  </a:lnTo>
                  <a:lnTo>
                    <a:pt x="1" y="40766"/>
                  </a:lnTo>
                  <a:lnTo>
                    <a:pt x="1" y="40853"/>
                  </a:lnTo>
                  <a:lnTo>
                    <a:pt x="88" y="40897"/>
                  </a:lnTo>
                  <a:lnTo>
                    <a:pt x="176" y="40941"/>
                  </a:lnTo>
                  <a:lnTo>
                    <a:pt x="264" y="40897"/>
                  </a:lnTo>
                  <a:lnTo>
                    <a:pt x="2590" y="39537"/>
                  </a:lnTo>
                  <a:lnTo>
                    <a:pt x="4476" y="38440"/>
                  </a:lnTo>
                  <a:lnTo>
                    <a:pt x="7680" y="36422"/>
                  </a:lnTo>
                  <a:lnTo>
                    <a:pt x="10883" y="34491"/>
                  </a:lnTo>
                  <a:lnTo>
                    <a:pt x="13648" y="32823"/>
                  </a:lnTo>
                  <a:lnTo>
                    <a:pt x="16412" y="31112"/>
                  </a:lnTo>
                  <a:lnTo>
                    <a:pt x="19176" y="29357"/>
                  </a:lnTo>
                  <a:lnTo>
                    <a:pt x="20537" y="28435"/>
                  </a:lnTo>
                  <a:lnTo>
                    <a:pt x="21853" y="27514"/>
                  </a:lnTo>
                  <a:lnTo>
                    <a:pt x="23784" y="25978"/>
                  </a:lnTo>
                  <a:lnTo>
                    <a:pt x="25846" y="24047"/>
                  </a:lnTo>
                  <a:lnTo>
                    <a:pt x="27602" y="22424"/>
                  </a:lnTo>
                  <a:lnTo>
                    <a:pt x="27602" y="22380"/>
                  </a:lnTo>
                  <a:lnTo>
                    <a:pt x="28699" y="21107"/>
                  </a:lnTo>
                  <a:lnTo>
                    <a:pt x="31946" y="16500"/>
                  </a:lnTo>
                  <a:lnTo>
                    <a:pt x="33262" y="14306"/>
                  </a:lnTo>
                  <a:lnTo>
                    <a:pt x="34886" y="11410"/>
                  </a:lnTo>
                  <a:lnTo>
                    <a:pt x="36246" y="9040"/>
                  </a:lnTo>
                  <a:lnTo>
                    <a:pt x="37957" y="5881"/>
                  </a:lnTo>
                  <a:lnTo>
                    <a:pt x="37957" y="5837"/>
                  </a:lnTo>
                  <a:lnTo>
                    <a:pt x="39054" y="2765"/>
                  </a:lnTo>
                  <a:lnTo>
                    <a:pt x="39932" y="220"/>
                  </a:lnTo>
                  <a:lnTo>
                    <a:pt x="39932" y="132"/>
                  </a:lnTo>
                  <a:lnTo>
                    <a:pt x="39932" y="89"/>
                  </a:lnTo>
                  <a:lnTo>
                    <a:pt x="39888" y="45"/>
                  </a:lnTo>
                  <a:lnTo>
                    <a:pt x="3984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47"/>
            <p:cNvSpPr/>
            <p:nvPr/>
          </p:nvSpPr>
          <p:spPr>
            <a:xfrm>
              <a:off x="5548750" y="1803800"/>
              <a:ext cx="995025" cy="1000500"/>
            </a:xfrm>
            <a:custGeom>
              <a:avLst/>
              <a:gdLst/>
              <a:ahLst/>
              <a:cxnLst/>
              <a:rect l="l" t="t" r="r" b="b"/>
              <a:pathLst>
                <a:path w="39801" h="40020" extrusionOk="0">
                  <a:moveTo>
                    <a:pt x="39581" y="1"/>
                  </a:moveTo>
                  <a:lnTo>
                    <a:pt x="39537" y="45"/>
                  </a:lnTo>
                  <a:lnTo>
                    <a:pt x="39493" y="89"/>
                  </a:lnTo>
                  <a:lnTo>
                    <a:pt x="39449" y="133"/>
                  </a:lnTo>
                  <a:lnTo>
                    <a:pt x="38572" y="2678"/>
                  </a:lnTo>
                  <a:lnTo>
                    <a:pt x="37782" y="4959"/>
                  </a:lnTo>
                  <a:lnTo>
                    <a:pt x="36773" y="6890"/>
                  </a:lnTo>
                  <a:lnTo>
                    <a:pt x="34579" y="10839"/>
                  </a:lnTo>
                  <a:lnTo>
                    <a:pt x="33350" y="12946"/>
                  </a:lnTo>
                  <a:lnTo>
                    <a:pt x="31902" y="15403"/>
                  </a:lnTo>
                  <a:lnTo>
                    <a:pt x="30322" y="17685"/>
                  </a:lnTo>
                  <a:lnTo>
                    <a:pt x="27953" y="20844"/>
                  </a:lnTo>
                  <a:lnTo>
                    <a:pt x="26110" y="22599"/>
                  </a:lnTo>
                  <a:lnTo>
                    <a:pt x="23872" y="24706"/>
                  </a:lnTo>
                  <a:lnTo>
                    <a:pt x="21765" y="26417"/>
                  </a:lnTo>
                  <a:lnTo>
                    <a:pt x="19966" y="27646"/>
                  </a:lnTo>
                  <a:lnTo>
                    <a:pt x="17641" y="29137"/>
                  </a:lnTo>
                  <a:lnTo>
                    <a:pt x="13384" y="31770"/>
                  </a:lnTo>
                  <a:lnTo>
                    <a:pt x="11805" y="32648"/>
                  </a:lnTo>
                  <a:lnTo>
                    <a:pt x="7724" y="35149"/>
                  </a:lnTo>
                  <a:lnTo>
                    <a:pt x="3643" y="37563"/>
                  </a:lnTo>
                  <a:lnTo>
                    <a:pt x="88" y="39669"/>
                  </a:lnTo>
                  <a:lnTo>
                    <a:pt x="45" y="39757"/>
                  </a:lnTo>
                  <a:lnTo>
                    <a:pt x="1" y="39800"/>
                  </a:lnTo>
                  <a:lnTo>
                    <a:pt x="1" y="39844"/>
                  </a:lnTo>
                  <a:lnTo>
                    <a:pt x="1" y="39932"/>
                  </a:lnTo>
                  <a:lnTo>
                    <a:pt x="88" y="39976"/>
                  </a:lnTo>
                  <a:lnTo>
                    <a:pt x="176" y="40020"/>
                  </a:lnTo>
                  <a:lnTo>
                    <a:pt x="264" y="39976"/>
                  </a:lnTo>
                  <a:lnTo>
                    <a:pt x="3818" y="37870"/>
                  </a:lnTo>
                  <a:lnTo>
                    <a:pt x="7899" y="35456"/>
                  </a:lnTo>
                  <a:lnTo>
                    <a:pt x="11980" y="32955"/>
                  </a:lnTo>
                  <a:lnTo>
                    <a:pt x="13560" y="32077"/>
                  </a:lnTo>
                  <a:lnTo>
                    <a:pt x="17816" y="29445"/>
                  </a:lnTo>
                  <a:lnTo>
                    <a:pt x="20142" y="27953"/>
                  </a:lnTo>
                  <a:lnTo>
                    <a:pt x="21985" y="26680"/>
                  </a:lnTo>
                  <a:lnTo>
                    <a:pt x="24091" y="24969"/>
                  </a:lnTo>
                  <a:lnTo>
                    <a:pt x="26329" y="22819"/>
                  </a:lnTo>
                  <a:lnTo>
                    <a:pt x="28216" y="21064"/>
                  </a:lnTo>
                  <a:lnTo>
                    <a:pt x="30585" y="17904"/>
                  </a:lnTo>
                  <a:lnTo>
                    <a:pt x="32209" y="15578"/>
                  </a:lnTo>
                  <a:lnTo>
                    <a:pt x="33657" y="13121"/>
                  </a:lnTo>
                  <a:lnTo>
                    <a:pt x="34886" y="11015"/>
                  </a:lnTo>
                  <a:lnTo>
                    <a:pt x="37080" y="7066"/>
                  </a:lnTo>
                  <a:lnTo>
                    <a:pt x="38089" y="5135"/>
                  </a:lnTo>
                  <a:lnTo>
                    <a:pt x="38089" y="5091"/>
                  </a:lnTo>
                  <a:lnTo>
                    <a:pt x="38879" y="2809"/>
                  </a:lnTo>
                  <a:lnTo>
                    <a:pt x="39800" y="264"/>
                  </a:lnTo>
                  <a:lnTo>
                    <a:pt x="39800" y="176"/>
                  </a:lnTo>
                  <a:lnTo>
                    <a:pt x="39756" y="133"/>
                  </a:lnTo>
                  <a:lnTo>
                    <a:pt x="39713" y="45"/>
                  </a:lnTo>
                  <a:lnTo>
                    <a:pt x="39669" y="45"/>
                  </a:lnTo>
                  <a:lnTo>
                    <a:pt x="3958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47"/>
            <p:cNvSpPr/>
            <p:nvPr/>
          </p:nvSpPr>
          <p:spPr>
            <a:xfrm>
              <a:off x="5493900" y="1863050"/>
              <a:ext cx="967600" cy="891900"/>
            </a:xfrm>
            <a:custGeom>
              <a:avLst/>
              <a:gdLst/>
              <a:ahLst/>
              <a:cxnLst/>
              <a:rect l="l" t="t" r="r" b="b"/>
              <a:pathLst>
                <a:path w="38704" h="35676" extrusionOk="0">
                  <a:moveTo>
                    <a:pt x="38484" y="0"/>
                  </a:moveTo>
                  <a:lnTo>
                    <a:pt x="38396" y="44"/>
                  </a:lnTo>
                  <a:lnTo>
                    <a:pt x="38352" y="88"/>
                  </a:lnTo>
                  <a:lnTo>
                    <a:pt x="37562" y="2107"/>
                  </a:lnTo>
                  <a:lnTo>
                    <a:pt x="36334" y="4345"/>
                  </a:lnTo>
                  <a:lnTo>
                    <a:pt x="34930" y="6934"/>
                  </a:lnTo>
                  <a:lnTo>
                    <a:pt x="33789" y="8820"/>
                  </a:lnTo>
                  <a:lnTo>
                    <a:pt x="32648" y="10707"/>
                  </a:lnTo>
                  <a:lnTo>
                    <a:pt x="31244" y="12770"/>
                  </a:lnTo>
                  <a:lnTo>
                    <a:pt x="29708" y="14700"/>
                  </a:lnTo>
                  <a:lnTo>
                    <a:pt x="28172" y="16499"/>
                  </a:lnTo>
                  <a:lnTo>
                    <a:pt x="27207" y="17553"/>
                  </a:lnTo>
                  <a:lnTo>
                    <a:pt x="26241" y="18562"/>
                  </a:lnTo>
                  <a:lnTo>
                    <a:pt x="25188" y="19527"/>
                  </a:lnTo>
                  <a:lnTo>
                    <a:pt x="24135" y="20449"/>
                  </a:lnTo>
                  <a:lnTo>
                    <a:pt x="23082" y="21370"/>
                  </a:lnTo>
                  <a:lnTo>
                    <a:pt x="21941" y="22248"/>
                  </a:lnTo>
                  <a:lnTo>
                    <a:pt x="20800" y="23038"/>
                  </a:lnTo>
                  <a:lnTo>
                    <a:pt x="19659" y="23871"/>
                  </a:lnTo>
                  <a:lnTo>
                    <a:pt x="18474" y="24661"/>
                  </a:lnTo>
                  <a:lnTo>
                    <a:pt x="17290" y="25407"/>
                  </a:lnTo>
                  <a:lnTo>
                    <a:pt x="14876" y="26855"/>
                  </a:lnTo>
                  <a:lnTo>
                    <a:pt x="12463" y="28259"/>
                  </a:lnTo>
                  <a:lnTo>
                    <a:pt x="10005" y="29620"/>
                  </a:lnTo>
                  <a:lnTo>
                    <a:pt x="7680" y="30936"/>
                  </a:lnTo>
                  <a:lnTo>
                    <a:pt x="5354" y="32296"/>
                  </a:lnTo>
                  <a:lnTo>
                    <a:pt x="3028" y="33613"/>
                  </a:lnTo>
                  <a:lnTo>
                    <a:pt x="88" y="35324"/>
                  </a:lnTo>
                  <a:lnTo>
                    <a:pt x="44" y="35368"/>
                  </a:lnTo>
                  <a:lnTo>
                    <a:pt x="1" y="35456"/>
                  </a:lnTo>
                  <a:lnTo>
                    <a:pt x="1" y="35500"/>
                  </a:lnTo>
                  <a:lnTo>
                    <a:pt x="44" y="35587"/>
                  </a:lnTo>
                  <a:lnTo>
                    <a:pt x="88" y="35631"/>
                  </a:lnTo>
                  <a:lnTo>
                    <a:pt x="176" y="35675"/>
                  </a:lnTo>
                  <a:lnTo>
                    <a:pt x="264" y="35631"/>
                  </a:lnTo>
                  <a:lnTo>
                    <a:pt x="3204" y="33920"/>
                  </a:lnTo>
                  <a:lnTo>
                    <a:pt x="5530" y="32604"/>
                  </a:lnTo>
                  <a:lnTo>
                    <a:pt x="7855" y="31243"/>
                  </a:lnTo>
                  <a:lnTo>
                    <a:pt x="10181" y="29927"/>
                  </a:lnTo>
                  <a:lnTo>
                    <a:pt x="12638" y="28567"/>
                  </a:lnTo>
                  <a:lnTo>
                    <a:pt x="15096" y="27162"/>
                  </a:lnTo>
                  <a:lnTo>
                    <a:pt x="17509" y="25670"/>
                  </a:lnTo>
                  <a:lnTo>
                    <a:pt x="18694" y="24925"/>
                  </a:lnTo>
                  <a:lnTo>
                    <a:pt x="19878" y="24135"/>
                  </a:lnTo>
                  <a:lnTo>
                    <a:pt x="21019" y="23345"/>
                  </a:lnTo>
                  <a:lnTo>
                    <a:pt x="22160" y="22511"/>
                  </a:lnTo>
                  <a:lnTo>
                    <a:pt x="23301" y="21633"/>
                  </a:lnTo>
                  <a:lnTo>
                    <a:pt x="24398" y="20712"/>
                  </a:lnTo>
                  <a:lnTo>
                    <a:pt x="25451" y="19791"/>
                  </a:lnTo>
                  <a:lnTo>
                    <a:pt x="26461" y="18825"/>
                  </a:lnTo>
                  <a:lnTo>
                    <a:pt x="27470" y="17772"/>
                  </a:lnTo>
                  <a:lnTo>
                    <a:pt x="28435" y="16719"/>
                  </a:lnTo>
                  <a:lnTo>
                    <a:pt x="30015" y="14920"/>
                  </a:lnTo>
                  <a:lnTo>
                    <a:pt x="31551" y="12945"/>
                  </a:lnTo>
                  <a:lnTo>
                    <a:pt x="32955" y="10883"/>
                  </a:lnTo>
                  <a:lnTo>
                    <a:pt x="34096" y="8996"/>
                  </a:lnTo>
                  <a:lnTo>
                    <a:pt x="35237" y="7109"/>
                  </a:lnTo>
                  <a:lnTo>
                    <a:pt x="36641" y="4520"/>
                  </a:lnTo>
                  <a:lnTo>
                    <a:pt x="37870" y="2238"/>
                  </a:lnTo>
                  <a:lnTo>
                    <a:pt x="38703" y="220"/>
                  </a:lnTo>
                  <a:lnTo>
                    <a:pt x="38703" y="132"/>
                  </a:lnTo>
                  <a:lnTo>
                    <a:pt x="38703" y="88"/>
                  </a:lnTo>
                  <a:lnTo>
                    <a:pt x="38659" y="44"/>
                  </a:lnTo>
                  <a:lnTo>
                    <a:pt x="3861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47"/>
            <p:cNvSpPr/>
            <p:nvPr/>
          </p:nvSpPr>
          <p:spPr>
            <a:xfrm>
              <a:off x="5469775" y="1897050"/>
              <a:ext cx="943450" cy="837050"/>
            </a:xfrm>
            <a:custGeom>
              <a:avLst/>
              <a:gdLst/>
              <a:ahLst/>
              <a:cxnLst/>
              <a:rect l="l" t="t" r="r" b="b"/>
              <a:pathLst>
                <a:path w="37738" h="33482" extrusionOk="0">
                  <a:moveTo>
                    <a:pt x="37518" y="1"/>
                  </a:moveTo>
                  <a:lnTo>
                    <a:pt x="37430" y="45"/>
                  </a:lnTo>
                  <a:lnTo>
                    <a:pt x="37386" y="89"/>
                  </a:lnTo>
                  <a:lnTo>
                    <a:pt x="36114" y="2502"/>
                  </a:lnTo>
                  <a:lnTo>
                    <a:pt x="34841" y="4915"/>
                  </a:lnTo>
                  <a:lnTo>
                    <a:pt x="33569" y="7066"/>
                  </a:lnTo>
                  <a:lnTo>
                    <a:pt x="32472" y="8908"/>
                  </a:lnTo>
                  <a:lnTo>
                    <a:pt x="31155" y="10751"/>
                  </a:lnTo>
                  <a:lnTo>
                    <a:pt x="29751" y="12551"/>
                  </a:lnTo>
                  <a:lnTo>
                    <a:pt x="27601" y="14964"/>
                  </a:lnTo>
                  <a:lnTo>
                    <a:pt x="26504" y="16105"/>
                  </a:lnTo>
                  <a:lnTo>
                    <a:pt x="25363" y="17202"/>
                  </a:lnTo>
                  <a:lnTo>
                    <a:pt x="24178" y="18255"/>
                  </a:lnTo>
                  <a:lnTo>
                    <a:pt x="22950" y="19264"/>
                  </a:lnTo>
                  <a:lnTo>
                    <a:pt x="21721" y="20230"/>
                  </a:lnTo>
                  <a:lnTo>
                    <a:pt x="20449" y="21195"/>
                  </a:lnTo>
                  <a:lnTo>
                    <a:pt x="19176" y="22073"/>
                  </a:lnTo>
                  <a:lnTo>
                    <a:pt x="17860" y="22994"/>
                  </a:lnTo>
                  <a:lnTo>
                    <a:pt x="16499" y="23828"/>
                  </a:lnTo>
                  <a:lnTo>
                    <a:pt x="15139" y="24662"/>
                  </a:lnTo>
                  <a:lnTo>
                    <a:pt x="12418" y="26285"/>
                  </a:lnTo>
                  <a:lnTo>
                    <a:pt x="9654" y="27821"/>
                  </a:lnTo>
                  <a:lnTo>
                    <a:pt x="6889" y="29313"/>
                  </a:lnTo>
                  <a:lnTo>
                    <a:pt x="5222" y="30278"/>
                  </a:lnTo>
                  <a:lnTo>
                    <a:pt x="2852" y="31463"/>
                  </a:lnTo>
                  <a:lnTo>
                    <a:pt x="88" y="33130"/>
                  </a:lnTo>
                  <a:lnTo>
                    <a:pt x="44" y="33174"/>
                  </a:lnTo>
                  <a:lnTo>
                    <a:pt x="0" y="33262"/>
                  </a:lnTo>
                  <a:lnTo>
                    <a:pt x="0" y="33306"/>
                  </a:lnTo>
                  <a:lnTo>
                    <a:pt x="44" y="33394"/>
                  </a:lnTo>
                  <a:lnTo>
                    <a:pt x="88" y="33438"/>
                  </a:lnTo>
                  <a:lnTo>
                    <a:pt x="176" y="33481"/>
                  </a:lnTo>
                  <a:lnTo>
                    <a:pt x="264" y="33438"/>
                  </a:lnTo>
                  <a:lnTo>
                    <a:pt x="3028" y="31770"/>
                  </a:lnTo>
                  <a:lnTo>
                    <a:pt x="5354" y="30585"/>
                  </a:lnTo>
                  <a:lnTo>
                    <a:pt x="7065" y="29620"/>
                  </a:lnTo>
                  <a:lnTo>
                    <a:pt x="9829" y="28128"/>
                  </a:lnTo>
                  <a:lnTo>
                    <a:pt x="12594" y="26548"/>
                  </a:lnTo>
                  <a:lnTo>
                    <a:pt x="15358" y="24969"/>
                  </a:lnTo>
                  <a:lnTo>
                    <a:pt x="16719" y="24135"/>
                  </a:lnTo>
                  <a:lnTo>
                    <a:pt x="18035" y="23257"/>
                  </a:lnTo>
                  <a:lnTo>
                    <a:pt x="19352" y="22380"/>
                  </a:lnTo>
                  <a:lnTo>
                    <a:pt x="20668" y="21458"/>
                  </a:lnTo>
                  <a:lnTo>
                    <a:pt x="21941" y="20493"/>
                  </a:lnTo>
                  <a:lnTo>
                    <a:pt x="23213" y="19528"/>
                  </a:lnTo>
                  <a:lnTo>
                    <a:pt x="24398" y="18518"/>
                  </a:lnTo>
                  <a:lnTo>
                    <a:pt x="25583" y="17465"/>
                  </a:lnTo>
                  <a:lnTo>
                    <a:pt x="26767" y="16324"/>
                  </a:lnTo>
                  <a:lnTo>
                    <a:pt x="27864" y="15183"/>
                  </a:lnTo>
                  <a:lnTo>
                    <a:pt x="30015" y="12814"/>
                  </a:lnTo>
                  <a:lnTo>
                    <a:pt x="31463" y="10971"/>
                  </a:lnTo>
                  <a:lnTo>
                    <a:pt x="32779" y="9084"/>
                  </a:lnTo>
                  <a:lnTo>
                    <a:pt x="33876" y="7241"/>
                  </a:lnTo>
                  <a:lnTo>
                    <a:pt x="35149" y="5091"/>
                  </a:lnTo>
                  <a:lnTo>
                    <a:pt x="36465" y="2677"/>
                  </a:lnTo>
                  <a:lnTo>
                    <a:pt x="37694" y="264"/>
                  </a:lnTo>
                  <a:lnTo>
                    <a:pt x="37738" y="220"/>
                  </a:lnTo>
                  <a:lnTo>
                    <a:pt x="37738" y="132"/>
                  </a:lnTo>
                  <a:lnTo>
                    <a:pt x="37694" y="89"/>
                  </a:lnTo>
                  <a:lnTo>
                    <a:pt x="37650" y="45"/>
                  </a:lnTo>
                  <a:lnTo>
                    <a:pt x="3756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47"/>
            <p:cNvSpPr/>
            <p:nvPr/>
          </p:nvSpPr>
          <p:spPr>
            <a:xfrm>
              <a:off x="5446725" y="1902550"/>
              <a:ext cx="929200" cy="809600"/>
            </a:xfrm>
            <a:custGeom>
              <a:avLst/>
              <a:gdLst/>
              <a:ahLst/>
              <a:cxnLst/>
              <a:rect l="l" t="t" r="r" b="b"/>
              <a:pathLst>
                <a:path w="37168" h="32384" extrusionOk="0">
                  <a:moveTo>
                    <a:pt x="36860" y="0"/>
                  </a:moveTo>
                  <a:lnTo>
                    <a:pt x="36817" y="88"/>
                  </a:lnTo>
                  <a:lnTo>
                    <a:pt x="36202" y="1229"/>
                  </a:lnTo>
                  <a:lnTo>
                    <a:pt x="35237" y="3028"/>
                  </a:lnTo>
                  <a:lnTo>
                    <a:pt x="34271" y="4783"/>
                  </a:lnTo>
                  <a:lnTo>
                    <a:pt x="33306" y="6451"/>
                  </a:lnTo>
                  <a:lnTo>
                    <a:pt x="32297" y="8118"/>
                  </a:lnTo>
                  <a:lnTo>
                    <a:pt x="31156" y="9742"/>
                  </a:lnTo>
                  <a:lnTo>
                    <a:pt x="30585" y="10531"/>
                  </a:lnTo>
                  <a:lnTo>
                    <a:pt x="29971" y="11321"/>
                  </a:lnTo>
                  <a:lnTo>
                    <a:pt x="29313" y="12111"/>
                  </a:lnTo>
                  <a:lnTo>
                    <a:pt x="28655" y="12901"/>
                  </a:lnTo>
                  <a:lnTo>
                    <a:pt x="27909" y="13691"/>
                  </a:lnTo>
                  <a:lnTo>
                    <a:pt x="27163" y="14437"/>
                  </a:lnTo>
                  <a:lnTo>
                    <a:pt x="25232" y="16280"/>
                  </a:lnTo>
                  <a:lnTo>
                    <a:pt x="23257" y="17947"/>
                  </a:lnTo>
                  <a:lnTo>
                    <a:pt x="21283" y="19395"/>
                  </a:lnTo>
                  <a:lnTo>
                    <a:pt x="19089" y="21194"/>
                  </a:lnTo>
                  <a:lnTo>
                    <a:pt x="16588" y="22906"/>
                  </a:lnTo>
                  <a:lnTo>
                    <a:pt x="12112" y="25495"/>
                  </a:lnTo>
                  <a:lnTo>
                    <a:pt x="9303" y="27030"/>
                  </a:lnTo>
                  <a:lnTo>
                    <a:pt x="7241" y="28171"/>
                  </a:lnTo>
                  <a:lnTo>
                    <a:pt x="3292" y="30146"/>
                  </a:lnTo>
                  <a:lnTo>
                    <a:pt x="89" y="32033"/>
                  </a:lnTo>
                  <a:lnTo>
                    <a:pt x="45" y="32077"/>
                  </a:lnTo>
                  <a:lnTo>
                    <a:pt x="1" y="32164"/>
                  </a:lnTo>
                  <a:lnTo>
                    <a:pt x="1" y="32208"/>
                  </a:lnTo>
                  <a:lnTo>
                    <a:pt x="1" y="32296"/>
                  </a:lnTo>
                  <a:lnTo>
                    <a:pt x="89" y="32340"/>
                  </a:lnTo>
                  <a:lnTo>
                    <a:pt x="176" y="32384"/>
                  </a:lnTo>
                  <a:lnTo>
                    <a:pt x="264" y="32340"/>
                  </a:lnTo>
                  <a:lnTo>
                    <a:pt x="3467" y="30453"/>
                  </a:lnTo>
                  <a:lnTo>
                    <a:pt x="7417" y="28479"/>
                  </a:lnTo>
                  <a:lnTo>
                    <a:pt x="9479" y="27338"/>
                  </a:lnTo>
                  <a:lnTo>
                    <a:pt x="12287" y="25802"/>
                  </a:lnTo>
                  <a:lnTo>
                    <a:pt x="16763" y="23169"/>
                  </a:lnTo>
                  <a:lnTo>
                    <a:pt x="19308" y="21458"/>
                  </a:lnTo>
                  <a:lnTo>
                    <a:pt x="21502" y="19659"/>
                  </a:lnTo>
                  <a:lnTo>
                    <a:pt x="23477" y="18211"/>
                  </a:lnTo>
                  <a:lnTo>
                    <a:pt x="25451" y="16543"/>
                  </a:lnTo>
                  <a:lnTo>
                    <a:pt x="27382" y="14700"/>
                  </a:lnTo>
                  <a:lnTo>
                    <a:pt x="28172" y="13910"/>
                  </a:lnTo>
                  <a:lnTo>
                    <a:pt x="28918" y="13120"/>
                  </a:lnTo>
                  <a:lnTo>
                    <a:pt x="29576" y="12331"/>
                  </a:lnTo>
                  <a:lnTo>
                    <a:pt x="30234" y="11541"/>
                  </a:lnTo>
                  <a:lnTo>
                    <a:pt x="30849" y="10751"/>
                  </a:lnTo>
                  <a:lnTo>
                    <a:pt x="31463" y="9917"/>
                  </a:lnTo>
                  <a:lnTo>
                    <a:pt x="32560" y="8294"/>
                  </a:lnTo>
                  <a:lnTo>
                    <a:pt x="33613" y="6626"/>
                  </a:lnTo>
                  <a:lnTo>
                    <a:pt x="34579" y="4959"/>
                  </a:lnTo>
                  <a:lnTo>
                    <a:pt x="35544" y="3203"/>
                  </a:lnTo>
                  <a:lnTo>
                    <a:pt x="36509" y="1404"/>
                  </a:lnTo>
                  <a:lnTo>
                    <a:pt x="37124" y="220"/>
                  </a:lnTo>
                  <a:lnTo>
                    <a:pt x="37168" y="176"/>
                  </a:lnTo>
                  <a:lnTo>
                    <a:pt x="37168" y="88"/>
                  </a:lnTo>
                  <a:lnTo>
                    <a:pt x="37124" y="44"/>
                  </a:lnTo>
                  <a:lnTo>
                    <a:pt x="3708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47"/>
            <p:cNvSpPr/>
            <p:nvPr/>
          </p:nvSpPr>
          <p:spPr>
            <a:xfrm>
              <a:off x="5422600" y="1929975"/>
              <a:ext cx="900675" cy="760250"/>
            </a:xfrm>
            <a:custGeom>
              <a:avLst/>
              <a:gdLst/>
              <a:ahLst/>
              <a:cxnLst/>
              <a:rect l="l" t="t" r="r" b="b"/>
              <a:pathLst>
                <a:path w="36027" h="30410" extrusionOk="0">
                  <a:moveTo>
                    <a:pt x="35807" y="0"/>
                  </a:moveTo>
                  <a:lnTo>
                    <a:pt x="35763" y="44"/>
                  </a:lnTo>
                  <a:lnTo>
                    <a:pt x="35719" y="88"/>
                  </a:lnTo>
                  <a:lnTo>
                    <a:pt x="34315" y="2677"/>
                  </a:lnTo>
                  <a:lnTo>
                    <a:pt x="33350" y="4476"/>
                  </a:lnTo>
                  <a:lnTo>
                    <a:pt x="32340" y="6187"/>
                  </a:lnTo>
                  <a:lnTo>
                    <a:pt x="31814" y="7021"/>
                  </a:lnTo>
                  <a:lnTo>
                    <a:pt x="31243" y="7855"/>
                  </a:lnTo>
                  <a:lnTo>
                    <a:pt x="30673" y="8645"/>
                  </a:lnTo>
                  <a:lnTo>
                    <a:pt x="30059" y="9391"/>
                  </a:lnTo>
                  <a:lnTo>
                    <a:pt x="29400" y="10180"/>
                  </a:lnTo>
                  <a:lnTo>
                    <a:pt x="28786" y="10926"/>
                  </a:lnTo>
                  <a:lnTo>
                    <a:pt x="28084" y="11672"/>
                  </a:lnTo>
                  <a:lnTo>
                    <a:pt x="27382" y="12374"/>
                  </a:lnTo>
                  <a:lnTo>
                    <a:pt x="25890" y="13779"/>
                  </a:lnTo>
                  <a:lnTo>
                    <a:pt x="24310" y="15183"/>
                  </a:lnTo>
                  <a:lnTo>
                    <a:pt x="22643" y="16411"/>
                  </a:lnTo>
                  <a:lnTo>
                    <a:pt x="20975" y="17772"/>
                  </a:lnTo>
                  <a:lnTo>
                    <a:pt x="20361" y="18342"/>
                  </a:lnTo>
                  <a:lnTo>
                    <a:pt x="19703" y="18913"/>
                  </a:lnTo>
                  <a:lnTo>
                    <a:pt x="19045" y="19439"/>
                  </a:lnTo>
                  <a:lnTo>
                    <a:pt x="18342" y="19966"/>
                  </a:lnTo>
                  <a:lnTo>
                    <a:pt x="16851" y="20975"/>
                  </a:lnTo>
                  <a:lnTo>
                    <a:pt x="15271" y="21940"/>
                  </a:lnTo>
                  <a:lnTo>
                    <a:pt x="13647" y="22906"/>
                  </a:lnTo>
                  <a:lnTo>
                    <a:pt x="12024" y="23783"/>
                  </a:lnTo>
                  <a:lnTo>
                    <a:pt x="8820" y="25495"/>
                  </a:lnTo>
                  <a:lnTo>
                    <a:pt x="7241" y="26328"/>
                  </a:lnTo>
                  <a:lnTo>
                    <a:pt x="3379" y="28171"/>
                  </a:lnTo>
                  <a:lnTo>
                    <a:pt x="88" y="30058"/>
                  </a:lnTo>
                  <a:lnTo>
                    <a:pt x="44" y="30102"/>
                  </a:lnTo>
                  <a:lnTo>
                    <a:pt x="0" y="30190"/>
                  </a:lnTo>
                  <a:lnTo>
                    <a:pt x="0" y="30234"/>
                  </a:lnTo>
                  <a:lnTo>
                    <a:pt x="44" y="30321"/>
                  </a:lnTo>
                  <a:lnTo>
                    <a:pt x="88" y="30365"/>
                  </a:lnTo>
                  <a:lnTo>
                    <a:pt x="176" y="30409"/>
                  </a:lnTo>
                  <a:lnTo>
                    <a:pt x="264" y="30365"/>
                  </a:lnTo>
                  <a:lnTo>
                    <a:pt x="3555" y="28479"/>
                  </a:lnTo>
                  <a:lnTo>
                    <a:pt x="7372" y="26636"/>
                  </a:lnTo>
                  <a:lnTo>
                    <a:pt x="8952" y="25802"/>
                  </a:lnTo>
                  <a:lnTo>
                    <a:pt x="12199" y="24090"/>
                  </a:lnTo>
                  <a:lnTo>
                    <a:pt x="13867" y="23213"/>
                  </a:lnTo>
                  <a:lnTo>
                    <a:pt x="15490" y="22248"/>
                  </a:lnTo>
                  <a:lnTo>
                    <a:pt x="17026" y="21282"/>
                  </a:lnTo>
                  <a:lnTo>
                    <a:pt x="18562" y="20229"/>
                  </a:lnTo>
                  <a:lnTo>
                    <a:pt x="19264" y="19702"/>
                  </a:lnTo>
                  <a:lnTo>
                    <a:pt x="19922" y="19176"/>
                  </a:lnTo>
                  <a:lnTo>
                    <a:pt x="20580" y="18605"/>
                  </a:lnTo>
                  <a:lnTo>
                    <a:pt x="21239" y="18035"/>
                  </a:lnTo>
                  <a:lnTo>
                    <a:pt x="22862" y="16675"/>
                  </a:lnTo>
                  <a:lnTo>
                    <a:pt x="24530" y="15446"/>
                  </a:lnTo>
                  <a:lnTo>
                    <a:pt x="26153" y="14042"/>
                  </a:lnTo>
                  <a:lnTo>
                    <a:pt x="27645" y="12638"/>
                  </a:lnTo>
                  <a:lnTo>
                    <a:pt x="28347" y="11892"/>
                  </a:lnTo>
                  <a:lnTo>
                    <a:pt x="29049" y="11146"/>
                  </a:lnTo>
                  <a:lnTo>
                    <a:pt x="29708" y="10400"/>
                  </a:lnTo>
                  <a:lnTo>
                    <a:pt x="30322" y="9610"/>
                  </a:lnTo>
                  <a:lnTo>
                    <a:pt x="30936" y="8864"/>
                  </a:lnTo>
                  <a:lnTo>
                    <a:pt x="31507" y="8030"/>
                  </a:lnTo>
                  <a:lnTo>
                    <a:pt x="32077" y="7240"/>
                  </a:lnTo>
                  <a:lnTo>
                    <a:pt x="32647" y="6407"/>
                  </a:lnTo>
                  <a:lnTo>
                    <a:pt x="33174" y="5529"/>
                  </a:lnTo>
                  <a:lnTo>
                    <a:pt x="33657" y="4652"/>
                  </a:lnTo>
                  <a:lnTo>
                    <a:pt x="34666" y="2809"/>
                  </a:lnTo>
                  <a:lnTo>
                    <a:pt x="36026" y="263"/>
                  </a:lnTo>
                  <a:lnTo>
                    <a:pt x="36026" y="176"/>
                  </a:lnTo>
                  <a:lnTo>
                    <a:pt x="36026" y="132"/>
                  </a:lnTo>
                  <a:lnTo>
                    <a:pt x="35982" y="44"/>
                  </a:lnTo>
                  <a:lnTo>
                    <a:pt x="3593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47"/>
            <p:cNvSpPr/>
            <p:nvPr/>
          </p:nvSpPr>
          <p:spPr>
            <a:xfrm>
              <a:off x="5375425" y="2000175"/>
              <a:ext cx="840325" cy="647250"/>
            </a:xfrm>
            <a:custGeom>
              <a:avLst/>
              <a:gdLst/>
              <a:ahLst/>
              <a:cxnLst/>
              <a:rect l="l" t="t" r="r" b="b"/>
              <a:pathLst>
                <a:path w="33613" h="25890" extrusionOk="0">
                  <a:moveTo>
                    <a:pt x="33350" y="1"/>
                  </a:moveTo>
                  <a:lnTo>
                    <a:pt x="33306" y="88"/>
                  </a:lnTo>
                  <a:lnTo>
                    <a:pt x="31638" y="2897"/>
                  </a:lnTo>
                  <a:lnTo>
                    <a:pt x="30322" y="4783"/>
                  </a:lnTo>
                  <a:lnTo>
                    <a:pt x="28874" y="6495"/>
                  </a:lnTo>
                  <a:lnTo>
                    <a:pt x="26943" y="8426"/>
                  </a:lnTo>
                  <a:lnTo>
                    <a:pt x="25056" y="10049"/>
                  </a:lnTo>
                  <a:lnTo>
                    <a:pt x="22994" y="11673"/>
                  </a:lnTo>
                  <a:lnTo>
                    <a:pt x="20361" y="14042"/>
                  </a:lnTo>
                  <a:lnTo>
                    <a:pt x="18123" y="15929"/>
                  </a:lnTo>
                  <a:lnTo>
                    <a:pt x="16105" y="17289"/>
                  </a:lnTo>
                  <a:lnTo>
                    <a:pt x="14174" y="18430"/>
                  </a:lnTo>
                  <a:lnTo>
                    <a:pt x="12112" y="19571"/>
                  </a:lnTo>
                  <a:lnTo>
                    <a:pt x="7811" y="21677"/>
                  </a:lnTo>
                  <a:lnTo>
                    <a:pt x="5661" y="22555"/>
                  </a:lnTo>
                  <a:lnTo>
                    <a:pt x="3511" y="23608"/>
                  </a:lnTo>
                  <a:lnTo>
                    <a:pt x="88" y="25539"/>
                  </a:lnTo>
                  <a:lnTo>
                    <a:pt x="1" y="25583"/>
                  </a:lnTo>
                  <a:lnTo>
                    <a:pt x="1" y="25671"/>
                  </a:lnTo>
                  <a:lnTo>
                    <a:pt x="1" y="25714"/>
                  </a:lnTo>
                  <a:lnTo>
                    <a:pt x="1" y="25802"/>
                  </a:lnTo>
                  <a:lnTo>
                    <a:pt x="88" y="25846"/>
                  </a:lnTo>
                  <a:lnTo>
                    <a:pt x="176" y="25890"/>
                  </a:lnTo>
                  <a:lnTo>
                    <a:pt x="264" y="25846"/>
                  </a:lnTo>
                  <a:lnTo>
                    <a:pt x="3686" y="23915"/>
                  </a:lnTo>
                  <a:lnTo>
                    <a:pt x="5793" y="22862"/>
                  </a:lnTo>
                  <a:lnTo>
                    <a:pt x="7943" y="22028"/>
                  </a:lnTo>
                  <a:lnTo>
                    <a:pt x="12287" y="19878"/>
                  </a:lnTo>
                  <a:lnTo>
                    <a:pt x="14349" y="18737"/>
                  </a:lnTo>
                  <a:lnTo>
                    <a:pt x="16280" y="17553"/>
                  </a:lnTo>
                  <a:lnTo>
                    <a:pt x="18299" y="16236"/>
                  </a:lnTo>
                  <a:lnTo>
                    <a:pt x="18343" y="16236"/>
                  </a:lnTo>
                  <a:lnTo>
                    <a:pt x="20580" y="14306"/>
                  </a:lnTo>
                  <a:lnTo>
                    <a:pt x="23213" y="11936"/>
                  </a:lnTo>
                  <a:lnTo>
                    <a:pt x="25276" y="10312"/>
                  </a:lnTo>
                  <a:lnTo>
                    <a:pt x="27206" y="8689"/>
                  </a:lnTo>
                  <a:lnTo>
                    <a:pt x="29137" y="6714"/>
                  </a:lnTo>
                  <a:lnTo>
                    <a:pt x="30585" y="5003"/>
                  </a:lnTo>
                  <a:lnTo>
                    <a:pt x="31946" y="3072"/>
                  </a:lnTo>
                  <a:lnTo>
                    <a:pt x="33569" y="264"/>
                  </a:lnTo>
                  <a:lnTo>
                    <a:pt x="33613" y="176"/>
                  </a:lnTo>
                  <a:lnTo>
                    <a:pt x="33613" y="132"/>
                  </a:lnTo>
                  <a:lnTo>
                    <a:pt x="33569" y="44"/>
                  </a:lnTo>
                  <a:lnTo>
                    <a:pt x="3352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47"/>
            <p:cNvSpPr/>
            <p:nvPr/>
          </p:nvSpPr>
          <p:spPr>
            <a:xfrm>
              <a:off x="5351300" y="2536625"/>
              <a:ext cx="160175" cy="88875"/>
            </a:xfrm>
            <a:custGeom>
              <a:avLst/>
              <a:gdLst/>
              <a:ahLst/>
              <a:cxnLst/>
              <a:rect l="l" t="t" r="r" b="b"/>
              <a:pathLst>
                <a:path w="6407" h="3555" extrusionOk="0">
                  <a:moveTo>
                    <a:pt x="6231" y="0"/>
                  </a:moveTo>
                  <a:lnTo>
                    <a:pt x="6143" y="44"/>
                  </a:lnTo>
                  <a:lnTo>
                    <a:pt x="3554" y="1273"/>
                  </a:lnTo>
                  <a:lnTo>
                    <a:pt x="88" y="3247"/>
                  </a:lnTo>
                  <a:lnTo>
                    <a:pt x="44" y="3291"/>
                  </a:lnTo>
                  <a:lnTo>
                    <a:pt x="0" y="3335"/>
                  </a:lnTo>
                  <a:lnTo>
                    <a:pt x="0" y="3423"/>
                  </a:lnTo>
                  <a:lnTo>
                    <a:pt x="44" y="3467"/>
                  </a:lnTo>
                  <a:lnTo>
                    <a:pt x="88" y="3554"/>
                  </a:lnTo>
                  <a:lnTo>
                    <a:pt x="263" y="3554"/>
                  </a:lnTo>
                  <a:lnTo>
                    <a:pt x="3730" y="1580"/>
                  </a:lnTo>
                  <a:lnTo>
                    <a:pt x="6319" y="351"/>
                  </a:lnTo>
                  <a:lnTo>
                    <a:pt x="6363" y="307"/>
                  </a:lnTo>
                  <a:lnTo>
                    <a:pt x="6407" y="263"/>
                  </a:lnTo>
                  <a:lnTo>
                    <a:pt x="6407" y="176"/>
                  </a:lnTo>
                  <a:lnTo>
                    <a:pt x="6363" y="132"/>
                  </a:lnTo>
                  <a:lnTo>
                    <a:pt x="6363" y="44"/>
                  </a:lnTo>
                  <a:lnTo>
                    <a:pt x="6275" y="44"/>
                  </a:lnTo>
                  <a:lnTo>
                    <a:pt x="623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47"/>
            <p:cNvSpPr/>
            <p:nvPr/>
          </p:nvSpPr>
          <p:spPr>
            <a:xfrm>
              <a:off x="5904175" y="2181175"/>
              <a:ext cx="137150" cy="118500"/>
            </a:xfrm>
            <a:custGeom>
              <a:avLst/>
              <a:gdLst/>
              <a:ahLst/>
              <a:cxnLst/>
              <a:rect l="l" t="t" r="r" b="b"/>
              <a:pathLst>
                <a:path w="5486" h="4740" extrusionOk="0">
                  <a:moveTo>
                    <a:pt x="5267" y="1"/>
                  </a:moveTo>
                  <a:lnTo>
                    <a:pt x="5223" y="45"/>
                  </a:lnTo>
                  <a:lnTo>
                    <a:pt x="3555" y="1493"/>
                  </a:lnTo>
                  <a:lnTo>
                    <a:pt x="89" y="4433"/>
                  </a:lnTo>
                  <a:lnTo>
                    <a:pt x="45" y="4477"/>
                  </a:lnTo>
                  <a:lnTo>
                    <a:pt x="1" y="4564"/>
                  </a:lnTo>
                  <a:lnTo>
                    <a:pt x="1" y="4608"/>
                  </a:lnTo>
                  <a:lnTo>
                    <a:pt x="45" y="4696"/>
                  </a:lnTo>
                  <a:lnTo>
                    <a:pt x="89" y="4740"/>
                  </a:lnTo>
                  <a:lnTo>
                    <a:pt x="176" y="4740"/>
                  </a:lnTo>
                  <a:lnTo>
                    <a:pt x="308" y="4696"/>
                  </a:lnTo>
                  <a:lnTo>
                    <a:pt x="3775" y="1756"/>
                  </a:lnTo>
                  <a:lnTo>
                    <a:pt x="5442" y="308"/>
                  </a:lnTo>
                  <a:lnTo>
                    <a:pt x="5486" y="264"/>
                  </a:lnTo>
                  <a:lnTo>
                    <a:pt x="5486" y="220"/>
                  </a:lnTo>
                  <a:lnTo>
                    <a:pt x="5486" y="132"/>
                  </a:lnTo>
                  <a:lnTo>
                    <a:pt x="5442" y="89"/>
                  </a:lnTo>
                  <a:lnTo>
                    <a:pt x="5398" y="45"/>
                  </a:lnTo>
                  <a:lnTo>
                    <a:pt x="535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47"/>
            <p:cNvSpPr/>
            <p:nvPr/>
          </p:nvSpPr>
          <p:spPr>
            <a:xfrm>
              <a:off x="5889925" y="2072575"/>
              <a:ext cx="210650" cy="199675"/>
            </a:xfrm>
            <a:custGeom>
              <a:avLst/>
              <a:gdLst/>
              <a:ahLst/>
              <a:cxnLst/>
              <a:rect l="l" t="t" r="r" b="b"/>
              <a:pathLst>
                <a:path w="8426" h="7987" extrusionOk="0">
                  <a:moveTo>
                    <a:pt x="8162" y="1"/>
                  </a:moveTo>
                  <a:lnTo>
                    <a:pt x="8118" y="45"/>
                  </a:lnTo>
                  <a:lnTo>
                    <a:pt x="6670" y="1800"/>
                  </a:lnTo>
                  <a:lnTo>
                    <a:pt x="4871" y="3599"/>
                  </a:lnTo>
                  <a:lnTo>
                    <a:pt x="3379" y="4784"/>
                  </a:lnTo>
                  <a:lnTo>
                    <a:pt x="1712" y="6232"/>
                  </a:lnTo>
                  <a:lnTo>
                    <a:pt x="44" y="7680"/>
                  </a:lnTo>
                  <a:lnTo>
                    <a:pt x="0" y="7724"/>
                  </a:lnTo>
                  <a:lnTo>
                    <a:pt x="0" y="7811"/>
                  </a:lnTo>
                  <a:lnTo>
                    <a:pt x="0" y="7855"/>
                  </a:lnTo>
                  <a:lnTo>
                    <a:pt x="44" y="7943"/>
                  </a:lnTo>
                  <a:lnTo>
                    <a:pt x="88" y="7987"/>
                  </a:lnTo>
                  <a:lnTo>
                    <a:pt x="176" y="7987"/>
                  </a:lnTo>
                  <a:lnTo>
                    <a:pt x="308" y="7943"/>
                  </a:lnTo>
                  <a:lnTo>
                    <a:pt x="1931" y="6495"/>
                  </a:lnTo>
                  <a:lnTo>
                    <a:pt x="3599" y="5047"/>
                  </a:lnTo>
                  <a:lnTo>
                    <a:pt x="5091" y="3862"/>
                  </a:lnTo>
                  <a:lnTo>
                    <a:pt x="6934" y="2019"/>
                  </a:lnTo>
                  <a:lnTo>
                    <a:pt x="8382" y="264"/>
                  </a:lnTo>
                  <a:lnTo>
                    <a:pt x="8426" y="220"/>
                  </a:lnTo>
                  <a:lnTo>
                    <a:pt x="8426" y="132"/>
                  </a:lnTo>
                  <a:lnTo>
                    <a:pt x="8426" y="88"/>
                  </a:lnTo>
                  <a:lnTo>
                    <a:pt x="838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22;p47"/>
            <p:cNvSpPr/>
            <p:nvPr/>
          </p:nvSpPr>
          <p:spPr>
            <a:xfrm>
              <a:off x="5303025" y="2516875"/>
              <a:ext cx="109725" cy="65825"/>
            </a:xfrm>
            <a:custGeom>
              <a:avLst/>
              <a:gdLst/>
              <a:ahLst/>
              <a:cxnLst/>
              <a:rect l="l" t="t" r="r" b="b"/>
              <a:pathLst>
                <a:path w="4389" h="2633" extrusionOk="0">
                  <a:moveTo>
                    <a:pt x="4213" y="0"/>
                  </a:moveTo>
                  <a:lnTo>
                    <a:pt x="4169" y="44"/>
                  </a:lnTo>
                  <a:lnTo>
                    <a:pt x="88" y="2282"/>
                  </a:lnTo>
                  <a:lnTo>
                    <a:pt x="44" y="2326"/>
                  </a:lnTo>
                  <a:lnTo>
                    <a:pt x="0" y="2414"/>
                  </a:lnTo>
                  <a:lnTo>
                    <a:pt x="0" y="2457"/>
                  </a:lnTo>
                  <a:lnTo>
                    <a:pt x="0" y="2545"/>
                  </a:lnTo>
                  <a:lnTo>
                    <a:pt x="88" y="2589"/>
                  </a:lnTo>
                  <a:lnTo>
                    <a:pt x="176" y="2633"/>
                  </a:lnTo>
                  <a:lnTo>
                    <a:pt x="264" y="2589"/>
                  </a:lnTo>
                  <a:lnTo>
                    <a:pt x="4301" y="351"/>
                  </a:lnTo>
                  <a:lnTo>
                    <a:pt x="4388" y="307"/>
                  </a:lnTo>
                  <a:lnTo>
                    <a:pt x="4388" y="263"/>
                  </a:lnTo>
                  <a:lnTo>
                    <a:pt x="4388" y="176"/>
                  </a:lnTo>
                  <a:lnTo>
                    <a:pt x="4388" y="132"/>
                  </a:lnTo>
                  <a:lnTo>
                    <a:pt x="4345" y="44"/>
                  </a:lnTo>
                  <a:lnTo>
                    <a:pt x="4301" y="44"/>
                  </a:lnTo>
                  <a:lnTo>
                    <a:pt x="421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23;p47"/>
            <p:cNvSpPr/>
            <p:nvPr/>
          </p:nvSpPr>
          <p:spPr>
            <a:xfrm>
              <a:off x="6039125" y="1741275"/>
              <a:ext cx="930275" cy="1504025"/>
            </a:xfrm>
            <a:custGeom>
              <a:avLst/>
              <a:gdLst/>
              <a:ahLst/>
              <a:cxnLst/>
              <a:rect l="l" t="t" r="r" b="b"/>
              <a:pathLst>
                <a:path w="37211" h="60161" extrusionOk="0">
                  <a:moveTo>
                    <a:pt x="35149" y="1"/>
                  </a:moveTo>
                  <a:lnTo>
                    <a:pt x="35105" y="45"/>
                  </a:lnTo>
                  <a:lnTo>
                    <a:pt x="35017" y="89"/>
                  </a:lnTo>
                  <a:lnTo>
                    <a:pt x="34973" y="132"/>
                  </a:lnTo>
                  <a:lnTo>
                    <a:pt x="34973" y="176"/>
                  </a:lnTo>
                  <a:lnTo>
                    <a:pt x="34973" y="264"/>
                  </a:lnTo>
                  <a:lnTo>
                    <a:pt x="35017" y="308"/>
                  </a:lnTo>
                  <a:lnTo>
                    <a:pt x="36333" y="1756"/>
                  </a:lnTo>
                  <a:lnTo>
                    <a:pt x="36509" y="2195"/>
                  </a:lnTo>
                  <a:lnTo>
                    <a:pt x="36772" y="4433"/>
                  </a:lnTo>
                  <a:lnTo>
                    <a:pt x="36860" y="7329"/>
                  </a:lnTo>
                  <a:lnTo>
                    <a:pt x="36728" y="8557"/>
                  </a:lnTo>
                  <a:lnTo>
                    <a:pt x="35938" y="10400"/>
                  </a:lnTo>
                  <a:lnTo>
                    <a:pt x="34973" y="12770"/>
                  </a:lnTo>
                  <a:lnTo>
                    <a:pt x="33657" y="16588"/>
                  </a:lnTo>
                  <a:lnTo>
                    <a:pt x="32252" y="19133"/>
                  </a:lnTo>
                  <a:lnTo>
                    <a:pt x="30936" y="21590"/>
                  </a:lnTo>
                  <a:lnTo>
                    <a:pt x="29883" y="24091"/>
                  </a:lnTo>
                  <a:lnTo>
                    <a:pt x="27250" y="28742"/>
                  </a:lnTo>
                  <a:lnTo>
                    <a:pt x="27250" y="28830"/>
                  </a:lnTo>
                  <a:lnTo>
                    <a:pt x="27206" y="30585"/>
                  </a:lnTo>
                  <a:lnTo>
                    <a:pt x="27338" y="32253"/>
                  </a:lnTo>
                  <a:lnTo>
                    <a:pt x="28435" y="40239"/>
                  </a:lnTo>
                  <a:lnTo>
                    <a:pt x="28215" y="40590"/>
                  </a:lnTo>
                  <a:lnTo>
                    <a:pt x="27426" y="41204"/>
                  </a:lnTo>
                  <a:lnTo>
                    <a:pt x="25144" y="42565"/>
                  </a:lnTo>
                  <a:lnTo>
                    <a:pt x="22730" y="44232"/>
                  </a:lnTo>
                  <a:lnTo>
                    <a:pt x="20054" y="45856"/>
                  </a:lnTo>
                  <a:lnTo>
                    <a:pt x="20054" y="45900"/>
                  </a:lnTo>
                  <a:lnTo>
                    <a:pt x="16499" y="48708"/>
                  </a:lnTo>
                  <a:lnTo>
                    <a:pt x="14569" y="49761"/>
                  </a:lnTo>
                  <a:lnTo>
                    <a:pt x="14569" y="49805"/>
                  </a:lnTo>
                  <a:lnTo>
                    <a:pt x="12418" y="51867"/>
                  </a:lnTo>
                  <a:lnTo>
                    <a:pt x="11409" y="52569"/>
                  </a:lnTo>
                  <a:lnTo>
                    <a:pt x="8118" y="54281"/>
                  </a:lnTo>
                  <a:lnTo>
                    <a:pt x="6626" y="54939"/>
                  </a:lnTo>
                  <a:lnTo>
                    <a:pt x="6626" y="54983"/>
                  </a:lnTo>
                  <a:lnTo>
                    <a:pt x="5134" y="56036"/>
                  </a:lnTo>
                  <a:lnTo>
                    <a:pt x="3160" y="57484"/>
                  </a:lnTo>
                  <a:lnTo>
                    <a:pt x="88" y="59854"/>
                  </a:lnTo>
                  <a:lnTo>
                    <a:pt x="0" y="59897"/>
                  </a:lnTo>
                  <a:lnTo>
                    <a:pt x="0" y="59941"/>
                  </a:lnTo>
                  <a:lnTo>
                    <a:pt x="0" y="60029"/>
                  </a:lnTo>
                  <a:lnTo>
                    <a:pt x="44" y="60073"/>
                  </a:lnTo>
                  <a:lnTo>
                    <a:pt x="88" y="60117"/>
                  </a:lnTo>
                  <a:lnTo>
                    <a:pt x="176" y="60161"/>
                  </a:lnTo>
                  <a:lnTo>
                    <a:pt x="264" y="60117"/>
                  </a:lnTo>
                  <a:lnTo>
                    <a:pt x="3335" y="57791"/>
                  </a:lnTo>
                  <a:lnTo>
                    <a:pt x="5354" y="56299"/>
                  </a:lnTo>
                  <a:lnTo>
                    <a:pt x="6802" y="55246"/>
                  </a:lnTo>
                  <a:lnTo>
                    <a:pt x="8250" y="54588"/>
                  </a:lnTo>
                  <a:lnTo>
                    <a:pt x="11585" y="52877"/>
                  </a:lnTo>
                  <a:lnTo>
                    <a:pt x="11585" y="52833"/>
                  </a:lnTo>
                  <a:lnTo>
                    <a:pt x="12638" y="52174"/>
                  </a:lnTo>
                  <a:lnTo>
                    <a:pt x="12638" y="52131"/>
                  </a:lnTo>
                  <a:lnTo>
                    <a:pt x="14788" y="50068"/>
                  </a:lnTo>
                  <a:lnTo>
                    <a:pt x="16675" y="48971"/>
                  </a:lnTo>
                  <a:lnTo>
                    <a:pt x="16719" y="48971"/>
                  </a:lnTo>
                  <a:lnTo>
                    <a:pt x="20229" y="46163"/>
                  </a:lnTo>
                  <a:lnTo>
                    <a:pt x="22906" y="44539"/>
                  </a:lnTo>
                  <a:lnTo>
                    <a:pt x="25319" y="42872"/>
                  </a:lnTo>
                  <a:lnTo>
                    <a:pt x="27645" y="41512"/>
                  </a:lnTo>
                  <a:lnTo>
                    <a:pt x="27645" y="41468"/>
                  </a:lnTo>
                  <a:lnTo>
                    <a:pt x="28435" y="40853"/>
                  </a:lnTo>
                  <a:lnTo>
                    <a:pt x="28479" y="40809"/>
                  </a:lnTo>
                  <a:lnTo>
                    <a:pt x="28786" y="40415"/>
                  </a:lnTo>
                  <a:lnTo>
                    <a:pt x="28786" y="40283"/>
                  </a:lnTo>
                  <a:lnTo>
                    <a:pt x="27689" y="32209"/>
                  </a:lnTo>
                  <a:lnTo>
                    <a:pt x="27557" y="30585"/>
                  </a:lnTo>
                  <a:lnTo>
                    <a:pt x="27601" y="28874"/>
                  </a:lnTo>
                  <a:lnTo>
                    <a:pt x="30190" y="24223"/>
                  </a:lnTo>
                  <a:lnTo>
                    <a:pt x="31243" y="21722"/>
                  </a:lnTo>
                  <a:lnTo>
                    <a:pt x="32560" y="19308"/>
                  </a:lnTo>
                  <a:lnTo>
                    <a:pt x="33964" y="16763"/>
                  </a:lnTo>
                  <a:lnTo>
                    <a:pt x="33964" y="16719"/>
                  </a:lnTo>
                  <a:lnTo>
                    <a:pt x="35280" y="12902"/>
                  </a:lnTo>
                  <a:lnTo>
                    <a:pt x="36246" y="10532"/>
                  </a:lnTo>
                  <a:lnTo>
                    <a:pt x="37079" y="8645"/>
                  </a:lnTo>
                  <a:lnTo>
                    <a:pt x="37079" y="8601"/>
                  </a:lnTo>
                  <a:lnTo>
                    <a:pt x="37211" y="7373"/>
                  </a:lnTo>
                  <a:lnTo>
                    <a:pt x="37123" y="4389"/>
                  </a:lnTo>
                  <a:lnTo>
                    <a:pt x="36860" y="2107"/>
                  </a:lnTo>
                  <a:lnTo>
                    <a:pt x="36860" y="2063"/>
                  </a:lnTo>
                  <a:lnTo>
                    <a:pt x="36640" y="1580"/>
                  </a:lnTo>
                  <a:lnTo>
                    <a:pt x="36597" y="1537"/>
                  </a:lnTo>
                  <a:lnTo>
                    <a:pt x="35280" y="89"/>
                  </a:lnTo>
                  <a:lnTo>
                    <a:pt x="35236" y="45"/>
                  </a:lnTo>
                  <a:lnTo>
                    <a:pt x="3514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424;p47"/>
            <p:cNvSpPr/>
            <p:nvPr/>
          </p:nvSpPr>
          <p:spPr>
            <a:xfrm>
              <a:off x="6067650" y="1763225"/>
              <a:ext cx="930275" cy="1507300"/>
            </a:xfrm>
            <a:custGeom>
              <a:avLst/>
              <a:gdLst/>
              <a:ahLst/>
              <a:cxnLst/>
              <a:rect l="l" t="t" r="r" b="b"/>
              <a:pathLst>
                <a:path w="37211" h="60292" extrusionOk="0">
                  <a:moveTo>
                    <a:pt x="35982" y="0"/>
                  </a:moveTo>
                  <a:lnTo>
                    <a:pt x="35938" y="44"/>
                  </a:lnTo>
                  <a:lnTo>
                    <a:pt x="35851" y="88"/>
                  </a:lnTo>
                  <a:lnTo>
                    <a:pt x="35807" y="132"/>
                  </a:lnTo>
                  <a:lnTo>
                    <a:pt x="35807" y="176"/>
                  </a:lnTo>
                  <a:lnTo>
                    <a:pt x="35851" y="264"/>
                  </a:lnTo>
                  <a:lnTo>
                    <a:pt x="35894" y="308"/>
                  </a:lnTo>
                  <a:lnTo>
                    <a:pt x="36772" y="1141"/>
                  </a:lnTo>
                  <a:lnTo>
                    <a:pt x="36772" y="2370"/>
                  </a:lnTo>
                  <a:lnTo>
                    <a:pt x="36860" y="5310"/>
                  </a:lnTo>
                  <a:lnTo>
                    <a:pt x="36860" y="7241"/>
                  </a:lnTo>
                  <a:lnTo>
                    <a:pt x="36860" y="7943"/>
                  </a:lnTo>
                  <a:lnTo>
                    <a:pt x="36772" y="8557"/>
                  </a:lnTo>
                  <a:lnTo>
                    <a:pt x="36597" y="9127"/>
                  </a:lnTo>
                  <a:lnTo>
                    <a:pt x="36377" y="9786"/>
                  </a:lnTo>
                  <a:lnTo>
                    <a:pt x="35587" y="11629"/>
                  </a:lnTo>
                  <a:lnTo>
                    <a:pt x="34578" y="13823"/>
                  </a:lnTo>
                  <a:lnTo>
                    <a:pt x="33481" y="16631"/>
                  </a:lnTo>
                  <a:lnTo>
                    <a:pt x="32033" y="19001"/>
                  </a:lnTo>
                  <a:lnTo>
                    <a:pt x="30717" y="21414"/>
                  </a:lnTo>
                  <a:lnTo>
                    <a:pt x="29927" y="23652"/>
                  </a:lnTo>
                  <a:lnTo>
                    <a:pt x="29927" y="23740"/>
                  </a:lnTo>
                  <a:lnTo>
                    <a:pt x="30190" y="24924"/>
                  </a:lnTo>
                  <a:lnTo>
                    <a:pt x="30409" y="29532"/>
                  </a:lnTo>
                  <a:lnTo>
                    <a:pt x="30453" y="32472"/>
                  </a:lnTo>
                  <a:lnTo>
                    <a:pt x="30453" y="35587"/>
                  </a:lnTo>
                  <a:lnTo>
                    <a:pt x="30409" y="40195"/>
                  </a:lnTo>
                  <a:lnTo>
                    <a:pt x="30234" y="40370"/>
                  </a:lnTo>
                  <a:lnTo>
                    <a:pt x="29225" y="40941"/>
                  </a:lnTo>
                  <a:lnTo>
                    <a:pt x="29181" y="40985"/>
                  </a:lnTo>
                  <a:lnTo>
                    <a:pt x="28171" y="41950"/>
                  </a:lnTo>
                  <a:lnTo>
                    <a:pt x="26153" y="43047"/>
                  </a:lnTo>
                  <a:lnTo>
                    <a:pt x="23257" y="44627"/>
                  </a:lnTo>
                  <a:lnTo>
                    <a:pt x="20843" y="46206"/>
                  </a:lnTo>
                  <a:lnTo>
                    <a:pt x="18825" y="47391"/>
                  </a:lnTo>
                  <a:lnTo>
                    <a:pt x="18825" y="47435"/>
                  </a:lnTo>
                  <a:lnTo>
                    <a:pt x="16017" y="49585"/>
                  </a:lnTo>
                  <a:lnTo>
                    <a:pt x="13910" y="50594"/>
                  </a:lnTo>
                  <a:lnTo>
                    <a:pt x="13866" y="50638"/>
                  </a:lnTo>
                  <a:lnTo>
                    <a:pt x="12023" y="52262"/>
                  </a:lnTo>
                  <a:lnTo>
                    <a:pt x="11014" y="52920"/>
                  </a:lnTo>
                  <a:lnTo>
                    <a:pt x="7328" y="54895"/>
                  </a:lnTo>
                  <a:lnTo>
                    <a:pt x="5880" y="55641"/>
                  </a:lnTo>
                  <a:lnTo>
                    <a:pt x="4213" y="56869"/>
                  </a:lnTo>
                  <a:lnTo>
                    <a:pt x="2150" y="58361"/>
                  </a:lnTo>
                  <a:lnTo>
                    <a:pt x="88" y="59985"/>
                  </a:lnTo>
                  <a:lnTo>
                    <a:pt x="44" y="60029"/>
                  </a:lnTo>
                  <a:lnTo>
                    <a:pt x="0" y="60116"/>
                  </a:lnTo>
                  <a:lnTo>
                    <a:pt x="0" y="60160"/>
                  </a:lnTo>
                  <a:lnTo>
                    <a:pt x="44" y="60248"/>
                  </a:lnTo>
                  <a:lnTo>
                    <a:pt x="132" y="60292"/>
                  </a:lnTo>
                  <a:lnTo>
                    <a:pt x="176" y="60292"/>
                  </a:lnTo>
                  <a:lnTo>
                    <a:pt x="307" y="60248"/>
                  </a:lnTo>
                  <a:lnTo>
                    <a:pt x="2370" y="58668"/>
                  </a:lnTo>
                  <a:lnTo>
                    <a:pt x="4388" y="57176"/>
                  </a:lnTo>
                  <a:lnTo>
                    <a:pt x="6056" y="55904"/>
                  </a:lnTo>
                  <a:lnTo>
                    <a:pt x="7504" y="55202"/>
                  </a:lnTo>
                  <a:lnTo>
                    <a:pt x="11190" y="53227"/>
                  </a:lnTo>
                  <a:lnTo>
                    <a:pt x="12243" y="52525"/>
                  </a:lnTo>
                  <a:lnTo>
                    <a:pt x="14086" y="50902"/>
                  </a:lnTo>
                  <a:lnTo>
                    <a:pt x="16192" y="49892"/>
                  </a:lnTo>
                  <a:lnTo>
                    <a:pt x="16192" y="49848"/>
                  </a:lnTo>
                  <a:lnTo>
                    <a:pt x="19044" y="47698"/>
                  </a:lnTo>
                  <a:lnTo>
                    <a:pt x="21019" y="46514"/>
                  </a:lnTo>
                  <a:lnTo>
                    <a:pt x="23432" y="44934"/>
                  </a:lnTo>
                  <a:lnTo>
                    <a:pt x="26328" y="43354"/>
                  </a:lnTo>
                  <a:lnTo>
                    <a:pt x="28347" y="42213"/>
                  </a:lnTo>
                  <a:lnTo>
                    <a:pt x="28391" y="42213"/>
                  </a:lnTo>
                  <a:lnTo>
                    <a:pt x="29400" y="41248"/>
                  </a:lnTo>
                  <a:lnTo>
                    <a:pt x="30453" y="40677"/>
                  </a:lnTo>
                  <a:lnTo>
                    <a:pt x="30497" y="40634"/>
                  </a:lnTo>
                  <a:lnTo>
                    <a:pt x="30717" y="40370"/>
                  </a:lnTo>
                  <a:lnTo>
                    <a:pt x="30760" y="40239"/>
                  </a:lnTo>
                  <a:lnTo>
                    <a:pt x="30804" y="35587"/>
                  </a:lnTo>
                  <a:lnTo>
                    <a:pt x="30804" y="32472"/>
                  </a:lnTo>
                  <a:lnTo>
                    <a:pt x="30760" y="29488"/>
                  </a:lnTo>
                  <a:lnTo>
                    <a:pt x="30541" y="24881"/>
                  </a:lnTo>
                  <a:lnTo>
                    <a:pt x="30541" y="24837"/>
                  </a:lnTo>
                  <a:lnTo>
                    <a:pt x="30278" y="23740"/>
                  </a:lnTo>
                  <a:lnTo>
                    <a:pt x="31024" y="21546"/>
                  </a:lnTo>
                  <a:lnTo>
                    <a:pt x="32340" y="19176"/>
                  </a:lnTo>
                  <a:lnTo>
                    <a:pt x="33788" y="16807"/>
                  </a:lnTo>
                  <a:lnTo>
                    <a:pt x="33788" y="16763"/>
                  </a:lnTo>
                  <a:lnTo>
                    <a:pt x="34929" y="13954"/>
                  </a:lnTo>
                  <a:lnTo>
                    <a:pt x="35894" y="11760"/>
                  </a:lnTo>
                  <a:lnTo>
                    <a:pt x="36684" y="9917"/>
                  </a:lnTo>
                  <a:lnTo>
                    <a:pt x="36948" y="9215"/>
                  </a:lnTo>
                  <a:lnTo>
                    <a:pt x="37123" y="8601"/>
                  </a:lnTo>
                  <a:lnTo>
                    <a:pt x="37211" y="7987"/>
                  </a:lnTo>
                  <a:lnTo>
                    <a:pt x="37211" y="7285"/>
                  </a:lnTo>
                  <a:lnTo>
                    <a:pt x="37211" y="5310"/>
                  </a:lnTo>
                  <a:lnTo>
                    <a:pt x="37123" y="2370"/>
                  </a:lnTo>
                  <a:lnTo>
                    <a:pt x="37123" y="1097"/>
                  </a:lnTo>
                  <a:lnTo>
                    <a:pt x="37123" y="1010"/>
                  </a:lnTo>
                  <a:lnTo>
                    <a:pt x="37079" y="966"/>
                  </a:lnTo>
                  <a:lnTo>
                    <a:pt x="36114" y="44"/>
                  </a:lnTo>
                  <a:lnTo>
                    <a:pt x="36070" y="44"/>
                  </a:lnTo>
                  <a:lnTo>
                    <a:pt x="3598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425;p47"/>
            <p:cNvSpPr/>
            <p:nvPr/>
          </p:nvSpPr>
          <p:spPr>
            <a:xfrm>
              <a:off x="7317150" y="4387275"/>
              <a:ext cx="64725" cy="41700"/>
            </a:xfrm>
            <a:custGeom>
              <a:avLst/>
              <a:gdLst/>
              <a:ahLst/>
              <a:cxnLst/>
              <a:rect l="l" t="t" r="r" b="b"/>
              <a:pathLst>
                <a:path w="2589" h="1668" extrusionOk="0">
                  <a:moveTo>
                    <a:pt x="132" y="0"/>
                  </a:moveTo>
                  <a:lnTo>
                    <a:pt x="88" y="44"/>
                  </a:lnTo>
                  <a:lnTo>
                    <a:pt x="44" y="88"/>
                  </a:lnTo>
                  <a:lnTo>
                    <a:pt x="0" y="176"/>
                  </a:lnTo>
                  <a:lnTo>
                    <a:pt x="0" y="220"/>
                  </a:lnTo>
                  <a:lnTo>
                    <a:pt x="44" y="307"/>
                  </a:lnTo>
                  <a:lnTo>
                    <a:pt x="88" y="351"/>
                  </a:lnTo>
                  <a:lnTo>
                    <a:pt x="2326" y="1624"/>
                  </a:lnTo>
                  <a:lnTo>
                    <a:pt x="2413" y="1668"/>
                  </a:lnTo>
                  <a:lnTo>
                    <a:pt x="2501" y="1624"/>
                  </a:lnTo>
                  <a:lnTo>
                    <a:pt x="2589" y="1580"/>
                  </a:lnTo>
                  <a:lnTo>
                    <a:pt x="2589" y="1492"/>
                  </a:lnTo>
                  <a:lnTo>
                    <a:pt x="2589" y="1448"/>
                  </a:lnTo>
                  <a:lnTo>
                    <a:pt x="2545" y="1360"/>
                  </a:lnTo>
                  <a:lnTo>
                    <a:pt x="2501" y="1317"/>
                  </a:lnTo>
                  <a:lnTo>
                    <a:pt x="263" y="44"/>
                  </a:lnTo>
                  <a:lnTo>
                    <a:pt x="21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426;p47"/>
            <p:cNvSpPr/>
            <p:nvPr/>
          </p:nvSpPr>
          <p:spPr>
            <a:xfrm>
              <a:off x="7284225" y="4357650"/>
              <a:ext cx="41725" cy="38425"/>
            </a:xfrm>
            <a:custGeom>
              <a:avLst/>
              <a:gdLst/>
              <a:ahLst/>
              <a:cxnLst/>
              <a:rect l="l" t="t" r="r" b="b"/>
              <a:pathLst>
                <a:path w="1669" h="1537" extrusionOk="0">
                  <a:moveTo>
                    <a:pt x="88" y="0"/>
                  </a:moveTo>
                  <a:lnTo>
                    <a:pt x="45" y="88"/>
                  </a:lnTo>
                  <a:lnTo>
                    <a:pt x="1" y="132"/>
                  </a:lnTo>
                  <a:lnTo>
                    <a:pt x="1" y="176"/>
                  </a:lnTo>
                  <a:lnTo>
                    <a:pt x="45" y="264"/>
                  </a:lnTo>
                  <a:lnTo>
                    <a:pt x="483" y="966"/>
                  </a:lnTo>
                  <a:lnTo>
                    <a:pt x="571" y="1010"/>
                  </a:lnTo>
                  <a:lnTo>
                    <a:pt x="1405" y="1536"/>
                  </a:lnTo>
                  <a:lnTo>
                    <a:pt x="1580" y="1536"/>
                  </a:lnTo>
                  <a:lnTo>
                    <a:pt x="1668" y="1448"/>
                  </a:lnTo>
                  <a:lnTo>
                    <a:pt x="1668" y="1405"/>
                  </a:lnTo>
                  <a:lnTo>
                    <a:pt x="1668" y="1317"/>
                  </a:lnTo>
                  <a:lnTo>
                    <a:pt x="1624" y="1273"/>
                  </a:lnTo>
                  <a:lnTo>
                    <a:pt x="1580" y="1229"/>
                  </a:lnTo>
                  <a:lnTo>
                    <a:pt x="790" y="746"/>
                  </a:lnTo>
                  <a:lnTo>
                    <a:pt x="308" y="88"/>
                  </a:lnTo>
                  <a:lnTo>
                    <a:pt x="26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27;p47"/>
            <p:cNvSpPr/>
            <p:nvPr/>
          </p:nvSpPr>
          <p:spPr>
            <a:xfrm>
              <a:off x="7108700" y="4199675"/>
              <a:ext cx="231500" cy="292925"/>
            </a:xfrm>
            <a:custGeom>
              <a:avLst/>
              <a:gdLst/>
              <a:ahLst/>
              <a:cxnLst/>
              <a:rect l="l" t="t" r="r" b="b"/>
              <a:pathLst>
                <a:path w="9260" h="11717" extrusionOk="0">
                  <a:moveTo>
                    <a:pt x="89" y="1"/>
                  </a:moveTo>
                  <a:lnTo>
                    <a:pt x="45" y="44"/>
                  </a:lnTo>
                  <a:lnTo>
                    <a:pt x="1" y="88"/>
                  </a:lnTo>
                  <a:lnTo>
                    <a:pt x="1" y="176"/>
                  </a:lnTo>
                  <a:lnTo>
                    <a:pt x="1" y="220"/>
                  </a:lnTo>
                  <a:lnTo>
                    <a:pt x="1624" y="3643"/>
                  </a:lnTo>
                  <a:lnTo>
                    <a:pt x="2985" y="6407"/>
                  </a:lnTo>
                  <a:lnTo>
                    <a:pt x="3774" y="8513"/>
                  </a:lnTo>
                  <a:lnTo>
                    <a:pt x="4213" y="9347"/>
                  </a:lnTo>
                  <a:lnTo>
                    <a:pt x="4301" y="9435"/>
                  </a:lnTo>
                  <a:lnTo>
                    <a:pt x="7373" y="10883"/>
                  </a:lnTo>
                  <a:lnTo>
                    <a:pt x="8996" y="11673"/>
                  </a:lnTo>
                  <a:lnTo>
                    <a:pt x="9084" y="11717"/>
                  </a:lnTo>
                  <a:lnTo>
                    <a:pt x="9172" y="11673"/>
                  </a:lnTo>
                  <a:lnTo>
                    <a:pt x="9260" y="11629"/>
                  </a:lnTo>
                  <a:lnTo>
                    <a:pt x="9260" y="11541"/>
                  </a:lnTo>
                  <a:lnTo>
                    <a:pt x="9260" y="11497"/>
                  </a:lnTo>
                  <a:lnTo>
                    <a:pt x="9216" y="11409"/>
                  </a:lnTo>
                  <a:lnTo>
                    <a:pt x="9172" y="11366"/>
                  </a:lnTo>
                  <a:lnTo>
                    <a:pt x="7548" y="10576"/>
                  </a:lnTo>
                  <a:lnTo>
                    <a:pt x="4520" y="9128"/>
                  </a:lnTo>
                  <a:lnTo>
                    <a:pt x="4082" y="8338"/>
                  </a:lnTo>
                  <a:lnTo>
                    <a:pt x="3336" y="6275"/>
                  </a:lnTo>
                  <a:lnTo>
                    <a:pt x="3292" y="6275"/>
                  </a:lnTo>
                  <a:lnTo>
                    <a:pt x="1932" y="3511"/>
                  </a:lnTo>
                  <a:lnTo>
                    <a:pt x="308" y="88"/>
                  </a:lnTo>
                  <a:lnTo>
                    <a:pt x="264" y="44"/>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47"/>
            <p:cNvSpPr/>
            <p:nvPr/>
          </p:nvSpPr>
          <p:spPr>
            <a:xfrm>
              <a:off x="6978150" y="4100950"/>
              <a:ext cx="378500" cy="413600"/>
            </a:xfrm>
            <a:custGeom>
              <a:avLst/>
              <a:gdLst/>
              <a:ahLst/>
              <a:cxnLst/>
              <a:rect l="l" t="t" r="r" b="b"/>
              <a:pathLst>
                <a:path w="15140" h="16544" extrusionOk="0">
                  <a:moveTo>
                    <a:pt x="922" y="0"/>
                  </a:moveTo>
                  <a:lnTo>
                    <a:pt x="835" y="44"/>
                  </a:lnTo>
                  <a:lnTo>
                    <a:pt x="835" y="132"/>
                  </a:lnTo>
                  <a:lnTo>
                    <a:pt x="220" y="2326"/>
                  </a:lnTo>
                  <a:lnTo>
                    <a:pt x="1" y="3204"/>
                  </a:lnTo>
                  <a:lnTo>
                    <a:pt x="1" y="3335"/>
                  </a:lnTo>
                  <a:lnTo>
                    <a:pt x="791" y="5178"/>
                  </a:lnTo>
                  <a:lnTo>
                    <a:pt x="2283" y="7987"/>
                  </a:lnTo>
                  <a:lnTo>
                    <a:pt x="4257" y="11278"/>
                  </a:lnTo>
                  <a:lnTo>
                    <a:pt x="5223" y="12550"/>
                  </a:lnTo>
                  <a:lnTo>
                    <a:pt x="5223" y="12594"/>
                  </a:lnTo>
                  <a:lnTo>
                    <a:pt x="6056" y="13428"/>
                  </a:lnTo>
                  <a:lnTo>
                    <a:pt x="6100" y="13428"/>
                  </a:lnTo>
                  <a:lnTo>
                    <a:pt x="8733" y="14788"/>
                  </a:lnTo>
                  <a:lnTo>
                    <a:pt x="8777" y="14788"/>
                  </a:lnTo>
                  <a:lnTo>
                    <a:pt x="11542" y="15666"/>
                  </a:lnTo>
                  <a:lnTo>
                    <a:pt x="13779" y="16499"/>
                  </a:lnTo>
                  <a:lnTo>
                    <a:pt x="13823" y="16543"/>
                  </a:lnTo>
                  <a:lnTo>
                    <a:pt x="13867" y="16543"/>
                  </a:lnTo>
                  <a:lnTo>
                    <a:pt x="14964" y="16455"/>
                  </a:lnTo>
                  <a:lnTo>
                    <a:pt x="15052" y="16455"/>
                  </a:lnTo>
                  <a:lnTo>
                    <a:pt x="15096" y="16412"/>
                  </a:lnTo>
                  <a:lnTo>
                    <a:pt x="15140" y="16324"/>
                  </a:lnTo>
                  <a:lnTo>
                    <a:pt x="15140" y="16280"/>
                  </a:lnTo>
                  <a:lnTo>
                    <a:pt x="15096" y="16192"/>
                  </a:lnTo>
                  <a:lnTo>
                    <a:pt x="15052" y="16148"/>
                  </a:lnTo>
                  <a:lnTo>
                    <a:pt x="15008" y="16104"/>
                  </a:lnTo>
                  <a:lnTo>
                    <a:pt x="14964" y="16104"/>
                  </a:lnTo>
                  <a:lnTo>
                    <a:pt x="13867" y="16192"/>
                  </a:lnTo>
                  <a:lnTo>
                    <a:pt x="11673" y="15315"/>
                  </a:lnTo>
                  <a:lnTo>
                    <a:pt x="8909" y="14437"/>
                  </a:lnTo>
                  <a:lnTo>
                    <a:pt x="6276" y="13121"/>
                  </a:lnTo>
                  <a:lnTo>
                    <a:pt x="5486" y="12331"/>
                  </a:lnTo>
                  <a:lnTo>
                    <a:pt x="4521" y="11102"/>
                  </a:lnTo>
                  <a:lnTo>
                    <a:pt x="2590" y="7811"/>
                  </a:lnTo>
                  <a:lnTo>
                    <a:pt x="1098" y="5047"/>
                  </a:lnTo>
                  <a:lnTo>
                    <a:pt x="352" y="3247"/>
                  </a:lnTo>
                  <a:lnTo>
                    <a:pt x="571" y="2414"/>
                  </a:lnTo>
                  <a:lnTo>
                    <a:pt x="1142" y="220"/>
                  </a:lnTo>
                  <a:lnTo>
                    <a:pt x="1186" y="132"/>
                  </a:lnTo>
                  <a:lnTo>
                    <a:pt x="1142" y="88"/>
                  </a:lnTo>
                  <a:lnTo>
                    <a:pt x="109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47"/>
            <p:cNvSpPr/>
            <p:nvPr/>
          </p:nvSpPr>
          <p:spPr>
            <a:xfrm>
              <a:off x="6866275" y="4041700"/>
              <a:ext cx="453075" cy="489300"/>
            </a:xfrm>
            <a:custGeom>
              <a:avLst/>
              <a:gdLst/>
              <a:ahLst/>
              <a:cxnLst/>
              <a:rect l="l" t="t" r="r" b="b"/>
              <a:pathLst>
                <a:path w="18123" h="19572" extrusionOk="0">
                  <a:moveTo>
                    <a:pt x="2765" y="1"/>
                  </a:moveTo>
                  <a:lnTo>
                    <a:pt x="2721" y="89"/>
                  </a:lnTo>
                  <a:lnTo>
                    <a:pt x="966" y="2546"/>
                  </a:lnTo>
                  <a:lnTo>
                    <a:pt x="966" y="2590"/>
                  </a:lnTo>
                  <a:lnTo>
                    <a:pt x="176" y="4740"/>
                  </a:lnTo>
                  <a:lnTo>
                    <a:pt x="0" y="5442"/>
                  </a:lnTo>
                  <a:lnTo>
                    <a:pt x="0" y="5486"/>
                  </a:lnTo>
                  <a:lnTo>
                    <a:pt x="0" y="7153"/>
                  </a:lnTo>
                  <a:lnTo>
                    <a:pt x="44" y="7285"/>
                  </a:lnTo>
                  <a:lnTo>
                    <a:pt x="263" y="7504"/>
                  </a:lnTo>
                  <a:lnTo>
                    <a:pt x="307" y="7548"/>
                  </a:lnTo>
                  <a:lnTo>
                    <a:pt x="351" y="7592"/>
                  </a:lnTo>
                  <a:lnTo>
                    <a:pt x="1931" y="7680"/>
                  </a:lnTo>
                  <a:lnTo>
                    <a:pt x="3028" y="9260"/>
                  </a:lnTo>
                  <a:lnTo>
                    <a:pt x="4476" y="11849"/>
                  </a:lnTo>
                  <a:lnTo>
                    <a:pt x="5749" y="14569"/>
                  </a:lnTo>
                  <a:lnTo>
                    <a:pt x="6407" y="15622"/>
                  </a:lnTo>
                  <a:lnTo>
                    <a:pt x="6451" y="15666"/>
                  </a:lnTo>
                  <a:lnTo>
                    <a:pt x="7153" y="16280"/>
                  </a:lnTo>
                  <a:lnTo>
                    <a:pt x="7197" y="16280"/>
                  </a:lnTo>
                  <a:lnTo>
                    <a:pt x="7855" y="16588"/>
                  </a:lnTo>
                  <a:lnTo>
                    <a:pt x="8381" y="16675"/>
                  </a:lnTo>
                  <a:lnTo>
                    <a:pt x="12331" y="18036"/>
                  </a:lnTo>
                  <a:lnTo>
                    <a:pt x="14744" y="18738"/>
                  </a:lnTo>
                  <a:lnTo>
                    <a:pt x="17465" y="19571"/>
                  </a:lnTo>
                  <a:lnTo>
                    <a:pt x="17552" y="19571"/>
                  </a:lnTo>
                  <a:lnTo>
                    <a:pt x="17991" y="19484"/>
                  </a:lnTo>
                  <a:lnTo>
                    <a:pt x="18035" y="19484"/>
                  </a:lnTo>
                  <a:lnTo>
                    <a:pt x="18123" y="19440"/>
                  </a:lnTo>
                  <a:lnTo>
                    <a:pt x="18123" y="19352"/>
                  </a:lnTo>
                  <a:lnTo>
                    <a:pt x="18123" y="19308"/>
                  </a:lnTo>
                  <a:lnTo>
                    <a:pt x="18123" y="19220"/>
                  </a:lnTo>
                  <a:lnTo>
                    <a:pt x="18035" y="19177"/>
                  </a:lnTo>
                  <a:lnTo>
                    <a:pt x="17991" y="19133"/>
                  </a:lnTo>
                  <a:lnTo>
                    <a:pt x="17903" y="19133"/>
                  </a:lnTo>
                  <a:lnTo>
                    <a:pt x="17508" y="19220"/>
                  </a:lnTo>
                  <a:lnTo>
                    <a:pt x="14876" y="18431"/>
                  </a:lnTo>
                  <a:lnTo>
                    <a:pt x="12418" y="17685"/>
                  </a:lnTo>
                  <a:lnTo>
                    <a:pt x="8469" y="16324"/>
                  </a:lnTo>
                  <a:lnTo>
                    <a:pt x="7943" y="16237"/>
                  </a:lnTo>
                  <a:lnTo>
                    <a:pt x="7328" y="15973"/>
                  </a:lnTo>
                  <a:lnTo>
                    <a:pt x="6714" y="15403"/>
                  </a:lnTo>
                  <a:lnTo>
                    <a:pt x="6056" y="14394"/>
                  </a:lnTo>
                  <a:lnTo>
                    <a:pt x="4783" y="11673"/>
                  </a:lnTo>
                  <a:lnTo>
                    <a:pt x="3335" y="9084"/>
                  </a:lnTo>
                  <a:lnTo>
                    <a:pt x="3335" y="9040"/>
                  </a:lnTo>
                  <a:lnTo>
                    <a:pt x="2150" y="7373"/>
                  </a:lnTo>
                  <a:lnTo>
                    <a:pt x="2106" y="7329"/>
                  </a:lnTo>
                  <a:lnTo>
                    <a:pt x="2019" y="7329"/>
                  </a:lnTo>
                  <a:lnTo>
                    <a:pt x="483" y="7241"/>
                  </a:lnTo>
                  <a:lnTo>
                    <a:pt x="351" y="7109"/>
                  </a:lnTo>
                  <a:lnTo>
                    <a:pt x="351" y="5486"/>
                  </a:lnTo>
                  <a:lnTo>
                    <a:pt x="527" y="4872"/>
                  </a:lnTo>
                  <a:lnTo>
                    <a:pt x="1273" y="2721"/>
                  </a:lnTo>
                  <a:lnTo>
                    <a:pt x="2984" y="264"/>
                  </a:lnTo>
                  <a:lnTo>
                    <a:pt x="3028" y="220"/>
                  </a:lnTo>
                  <a:lnTo>
                    <a:pt x="3028" y="132"/>
                  </a:lnTo>
                  <a:lnTo>
                    <a:pt x="3028" y="89"/>
                  </a:lnTo>
                  <a:lnTo>
                    <a:pt x="2940" y="45"/>
                  </a:lnTo>
                  <a:lnTo>
                    <a:pt x="289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30;p47"/>
            <p:cNvSpPr/>
            <p:nvPr/>
          </p:nvSpPr>
          <p:spPr>
            <a:xfrm>
              <a:off x="6816900" y="4007700"/>
              <a:ext cx="515625" cy="541950"/>
            </a:xfrm>
            <a:custGeom>
              <a:avLst/>
              <a:gdLst/>
              <a:ahLst/>
              <a:cxnLst/>
              <a:rect l="l" t="t" r="r" b="b"/>
              <a:pathLst>
                <a:path w="20625" h="21678" extrusionOk="0">
                  <a:moveTo>
                    <a:pt x="3379" y="1"/>
                  </a:moveTo>
                  <a:lnTo>
                    <a:pt x="3292" y="44"/>
                  </a:lnTo>
                  <a:lnTo>
                    <a:pt x="3248" y="44"/>
                  </a:lnTo>
                  <a:lnTo>
                    <a:pt x="3204" y="132"/>
                  </a:lnTo>
                  <a:lnTo>
                    <a:pt x="1624" y="3248"/>
                  </a:lnTo>
                  <a:lnTo>
                    <a:pt x="922" y="4389"/>
                  </a:lnTo>
                  <a:lnTo>
                    <a:pt x="439" y="5573"/>
                  </a:lnTo>
                  <a:lnTo>
                    <a:pt x="132" y="6583"/>
                  </a:lnTo>
                  <a:lnTo>
                    <a:pt x="132" y="6626"/>
                  </a:lnTo>
                  <a:lnTo>
                    <a:pt x="1" y="7987"/>
                  </a:lnTo>
                  <a:lnTo>
                    <a:pt x="1" y="8031"/>
                  </a:lnTo>
                  <a:lnTo>
                    <a:pt x="88" y="9172"/>
                  </a:lnTo>
                  <a:lnTo>
                    <a:pt x="88" y="9259"/>
                  </a:lnTo>
                  <a:lnTo>
                    <a:pt x="352" y="9654"/>
                  </a:lnTo>
                  <a:lnTo>
                    <a:pt x="352" y="9698"/>
                  </a:lnTo>
                  <a:lnTo>
                    <a:pt x="2282" y="11585"/>
                  </a:lnTo>
                  <a:lnTo>
                    <a:pt x="2984" y="12594"/>
                  </a:lnTo>
                  <a:lnTo>
                    <a:pt x="4125" y="16807"/>
                  </a:lnTo>
                  <a:lnTo>
                    <a:pt x="4389" y="17597"/>
                  </a:lnTo>
                  <a:lnTo>
                    <a:pt x="4432" y="17640"/>
                  </a:lnTo>
                  <a:lnTo>
                    <a:pt x="4476" y="17684"/>
                  </a:lnTo>
                  <a:lnTo>
                    <a:pt x="6100" y="18474"/>
                  </a:lnTo>
                  <a:lnTo>
                    <a:pt x="6144" y="18474"/>
                  </a:lnTo>
                  <a:lnTo>
                    <a:pt x="8601" y="18957"/>
                  </a:lnTo>
                  <a:lnTo>
                    <a:pt x="10664" y="19220"/>
                  </a:lnTo>
                  <a:lnTo>
                    <a:pt x="15095" y="20668"/>
                  </a:lnTo>
                  <a:lnTo>
                    <a:pt x="17641" y="21458"/>
                  </a:lnTo>
                  <a:lnTo>
                    <a:pt x="18650" y="21677"/>
                  </a:lnTo>
                  <a:lnTo>
                    <a:pt x="18738" y="21677"/>
                  </a:lnTo>
                  <a:lnTo>
                    <a:pt x="20493" y="21195"/>
                  </a:lnTo>
                  <a:lnTo>
                    <a:pt x="20581" y="21151"/>
                  </a:lnTo>
                  <a:lnTo>
                    <a:pt x="20624" y="21107"/>
                  </a:lnTo>
                  <a:lnTo>
                    <a:pt x="20624" y="21063"/>
                  </a:lnTo>
                  <a:lnTo>
                    <a:pt x="20624" y="20975"/>
                  </a:lnTo>
                  <a:lnTo>
                    <a:pt x="20581" y="20931"/>
                  </a:lnTo>
                  <a:lnTo>
                    <a:pt x="20537" y="20888"/>
                  </a:lnTo>
                  <a:lnTo>
                    <a:pt x="20493" y="20844"/>
                  </a:lnTo>
                  <a:lnTo>
                    <a:pt x="20405" y="20844"/>
                  </a:lnTo>
                  <a:lnTo>
                    <a:pt x="18694" y="21326"/>
                  </a:lnTo>
                  <a:lnTo>
                    <a:pt x="17728" y="21107"/>
                  </a:lnTo>
                  <a:lnTo>
                    <a:pt x="15183" y="20317"/>
                  </a:lnTo>
                  <a:lnTo>
                    <a:pt x="10751" y="18869"/>
                  </a:lnTo>
                  <a:lnTo>
                    <a:pt x="10707" y="18869"/>
                  </a:lnTo>
                  <a:lnTo>
                    <a:pt x="8645" y="18606"/>
                  </a:lnTo>
                  <a:lnTo>
                    <a:pt x="6232" y="18123"/>
                  </a:lnTo>
                  <a:lnTo>
                    <a:pt x="4696" y="17421"/>
                  </a:lnTo>
                  <a:lnTo>
                    <a:pt x="4476" y="16719"/>
                  </a:lnTo>
                  <a:lnTo>
                    <a:pt x="3292" y="12463"/>
                  </a:lnTo>
                  <a:lnTo>
                    <a:pt x="3292" y="12419"/>
                  </a:lnTo>
                  <a:lnTo>
                    <a:pt x="2546" y="11366"/>
                  </a:lnTo>
                  <a:lnTo>
                    <a:pt x="2546" y="11322"/>
                  </a:lnTo>
                  <a:lnTo>
                    <a:pt x="615" y="9479"/>
                  </a:lnTo>
                  <a:lnTo>
                    <a:pt x="439" y="9128"/>
                  </a:lnTo>
                  <a:lnTo>
                    <a:pt x="352" y="8031"/>
                  </a:lnTo>
                  <a:lnTo>
                    <a:pt x="483" y="6670"/>
                  </a:lnTo>
                  <a:lnTo>
                    <a:pt x="747" y="5705"/>
                  </a:lnTo>
                  <a:lnTo>
                    <a:pt x="1229" y="4564"/>
                  </a:lnTo>
                  <a:lnTo>
                    <a:pt x="1931" y="3423"/>
                  </a:lnTo>
                  <a:lnTo>
                    <a:pt x="3511" y="264"/>
                  </a:lnTo>
                  <a:lnTo>
                    <a:pt x="3511" y="220"/>
                  </a:lnTo>
                  <a:lnTo>
                    <a:pt x="3511" y="132"/>
                  </a:lnTo>
                  <a:lnTo>
                    <a:pt x="3467" y="88"/>
                  </a:lnTo>
                  <a:lnTo>
                    <a:pt x="3423" y="44"/>
                  </a:lnTo>
                  <a:lnTo>
                    <a:pt x="337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31;p47"/>
            <p:cNvSpPr/>
            <p:nvPr/>
          </p:nvSpPr>
          <p:spPr>
            <a:xfrm>
              <a:off x="7193175" y="3904575"/>
              <a:ext cx="99850" cy="461875"/>
            </a:xfrm>
            <a:custGeom>
              <a:avLst/>
              <a:gdLst/>
              <a:ahLst/>
              <a:cxnLst/>
              <a:rect l="l" t="t" r="r" b="b"/>
              <a:pathLst>
                <a:path w="3994" h="18475" extrusionOk="0">
                  <a:moveTo>
                    <a:pt x="132" y="1"/>
                  </a:moveTo>
                  <a:lnTo>
                    <a:pt x="88" y="45"/>
                  </a:lnTo>
                  <a:lnTo>
                    <a:pt x="44" y="89"/>
                  </a:lnTo>
                  <a:lnTo>
                    <a:pt x="44" y="176"/>
                  </a:lnTo>
                  <a:lnTo>
                    <a:pt x="1" y="659"/>
                  </a:lnTo>
                  <a:lnTo>
                    <a:pt x="132" y="1932"/>
                  </a:lnTo>
                  <a:lnTo>
                    <a:pt x="176" y="1932"/>
                  </a:lnTo>
                  <a:lnTo>
                    <a:pt x="703" y="3818"/>
                  </a:lnTo>
                  <a:lnTo>
                    <a:pt x="834" y="4871"/>
                  </a:lnTo>
                  <a:lnTo>
                    <a:pt x="220" y="7768"/>
                  </a:lnTo>
                  <a:lnTo>
                    <a:pt x="220" y="7811"/>
                  </a:lnTo>
                  <a:lnTo>
                    <a:pt x="220" y="8689"/>
                  </a:lnTo>
                  <a:lnTo>
                    <a:pt x="395" y="9698"/>
                  </a:lnTo>
                  <a:lnTo>
                    <a:pt x="395" y="9742"/>
                  </a:lnTo>
                  <a:lnTo>
                    <a:pt x="1887" y="13560"/>
                  </a:lnTo>
                  <a:lnTo>
                    <a:pt x="2590" y="16017"/>
                  </a:lnTo>
                  <a:lnTo>
                    <a:pt x="3248" y="17816"/>
                  </a:lnTo>
                  <a:lnTo>
                    <a:pt x="3248" y="17860"/>
                  </a:lnTo>
                  <a:lnTo>
                    <a:pt x="3687" y="18387"/>
                  </a:lnTo>
                  <a:lnTo>
                    <a:pt x="3730" y="18431"/>
                  </a:lnTo>
                  <a:lnTo>
                    <a:pt x="3818" y="18474"/>
                  </a:lnTo>
                  <a:lnTo>
                    <a:pt x="3950" y="18431"/>
                  </a:lnTo>
                  <a:lnTo>
                    <a:pt x="3994" y="18387"/>
                  </a:lnTo>
                  <a:lnTo>
                    <a:pt x="3994" y="18299"/>
                  </a:lnTo>
                  <a:lnTo>
                    <a:pt x="3994" y="18255"/>
                  </a:lnTo>
                  <a:lnTo>
                    <a:pt x="3950" y="18167"/>
                  </a:lnTo>
                  <a:lnTo>
                    <a:pt x="3555" y="17685"/>
                  </a:lnTo>
                  <a:lnTo>
                    <a:pt x="2897" y="15885"/>
                  </a:lnTo>
                  <a:lnTo>
                    <a:pt x="2238" y="13472"/>
                  </a:lnTo>
                  <a:lnTo>
                    <a:pt x="747" y="9611"/>
                  </a:lnTo>
                  <a:lnTo>
                    <a:pt x="571" y="8645"/>
                  </a:lnTo>
                  <a:lnTo>
                    <a:pt x="571" y="7811"/>
                  </a:lnTo>
                  <a:lnTo>
                    <a:pt x="1185" y="4915"/>
                  </a:lnTo>
                  <a:lnTo>
                    <a:pt x="1185" y="4871"/>
                  </a:lnTo>
                  <a:lnTo>
                    <a:pt x="1054" y="3731"/>
                  </a:lnTo>
                  <a:lnTo>
                    <a:pt x="483" y="1844"/>
                  </a:lnTo>
                  <a:lnTo>
                    <a:pt x="352" y="659"/>
                  </a:lnTo>
                  <a:lnTo>
                    <a:pt x="395" y="176"/>
                  </a:lnTo>
                  <a:lnTo>
                    <a:pt x="352" y="89"/>
                  </a:lnTo>
                  <a:lnTo>
                    <a:pt x="308" y="45"/>
                  </a:lnTo>
                  <a:lnTo>
                    <a:pt x="2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47"/>
            <p:cNvSpPr/>
            <p:nvPr/>
          </p:nvSpPr>
          <p:spPr>
            <a:xfrm>
              <a:off x="7090050" y="3878250"/>
              <a:ext cx="102050" cy="330225"/>
            </a:xfrm>
            <a:custGeom>
              <a:avLst/>
              <a:gdLst/>
              <a:ahLst/>
              <a:cxnLst/>
              <a:rect l="l" t="t" r="r" b="b"/>
              <a:pathLst>
                <a:path w="4082" h="13209" extrusionOk="0">
                  <a:moveTo>
                    <a:pt x="3818" y="1"/>
                  </a:moveTo>
                  <a:lnTo>
                    <a:pt x="3775" y="45"/>
                  </a:lnTo>
                  <a:lnTo>
                    <a:pt x="3731" y="88"/>
                  </a:lnTo>
                  <a:lnTo>
                    <a:pt x="3511" y="659"/>
                  </a:lnTo>
                  <a:lnTo>
                    <a:pt x="3511" y="703"/>
                  </a:lnTo>
                  <a:lnTo>
                    <a:pt x="3204" y="2633"/>
                  </a:lnTo>
                  <a:lnTo>
                    <a:pt x="1537" y="5661"/>
                  </a:lnTo>
                  <a:lnTo>
                    <a:pt x="1537" y="5705"/>
                  </a:lnTo>
                  <a:lnTo>
                    <a:pt x="791" y="7811"/>
                  </a:lnTo>
                  <a:lnTo>
                    <a:pt x="1" y="10400"/>
                  </a:lnTo>
                  <a:lnTo>
                    <a:pt x="1" y="10488"/>
                  </a:lnTo>
                  <a:lnTo>
                    <a:pt x="89" y="11278"/>
                  </a:lnTo>
                  <a:lnTo>
                    <a:pt x="89" y="11322"/>
                  </a:lnTo>
                  <a:lnTo>
                    <a:pt x="747" y="13077"/>
                  </a:lnTo>
                  <a:lnTo>
                    <a:pt x="791" y="13165"/>
                  </a:lnTo>
                  <a:lnTo>
                    <a:pt x="922" y="13209"/>
                  </a:lnTo>
                  <a:lnTo>
                    <a:pt x="966" y="13165"/>
                  </a:lnTo>
                  <a:lnTo>
                    <a:pt x="1010" y="13165"/>
                  </a:lnTo>
                  <a:lnTo>
                    <a:pt x="1054" y="13077"/>
                  </a:lnTo>
                  <a:lnTo>
                    <a:pt x="1098" y="13033"/>
                  </a:lnTo>
                  <a:lnTo>
                    <a:pt x="1054" y="12945"/>
                  </a:lnTo>
                  <a:lnTo>
                    <a:pt x="440" y="11234"/>
                  </a:lnTo>
                  <a:lnTo>
                    <a:pt x="352" y="10488"/>
                  </a:lnTo>
                  <a:lnTo>
                    <a:pt x="1098" y="7943"/>
                  </a:lnTo>
                  <a:lnTo>
                    <a:pt x="1888" y="5837"/>
                  </a:lnTo>
                  <a:lnTo>
                    <a:pt x="3511" y="2765"/>
                  </a:lnTo>
                  <a:lnTo>
                    <a:pt x="3555" y="2721"/>
                  </a:lnTo>
                  <a:lnTo>
                    <a:pt x="3862" y="790"/>
                  </a:lnTo>
                  <a:lnTo>
                    <a:pt x="4082" y="220"/>
                  </a:lnTo>
                  <a:lnTo>
                    <a:pt x="4082" y="176"/>
                  </a:lnTo>
                  <a:lnTo>
                    <a:pt x="4082" y="88"/>
                  </a:lnTo>
                  <a:lnTo>
                    <a:pt x="4038" y="45"/>
                  </a:lnTo>
                  <a:lnTo>
                    <a:pt x="399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47"/>
            <p:cNvSpPr/>
            <p:nvPr/>
          </p:nvSpPr>
          <p:spPr>
            <a:xfrm>
              <a:off x="6999000" y="3853025"/>
              <a:ext cx="183225" cy="256725"/>
            </a:xfrm>
            <a:custGeom>
              <a:avLst/>
              <a:gdLst/>
              <a:ahLst/>
              <a:cxnLst/>
              <a:rect l="l" t="t" r="r" b="b"/>
              <a:pathLst>
                <a:path w="7329" h="10269" extrusionOk="0">
                  <a:moveTo>
                    <a:pt x="7065" y="0"/>
                  </a:moveTo>
                  <a:lnTo>
                    <a:pt x="7022" y="44"/>
                  </a:lnTo>
                  <a:lnTo>
                    <a:pt x="6978" y="132"/>
                  </a:lnTo>
                  <a:lnTo>
                    <a:pt x="6934" y="308"/>
                  </a:lnTo>
                  <a:lnTo>
                    <a:pt x="5047" y="1624"/>
                  </a:lnTo>
                  <a:lnTo>
                    <a:pt x="5003" y="1668"/>
                  </a:lnTo>
                  <a:lnTo>
                    <a:pt x="4213" y="2677"/>
                  </a:lnTo>
                  <a:lnTo>
                    <a:pt x="2546" y="5003"/>
                  </a:lnTo>
                  <a:lnTo>
                    <a:pt x="747" y="7855"/>
                  </a:lnTo>
                  <a:lnTo>
                    <a:pt x="703" y="7855"/>
                  </a:lnTo>
                  <a:lnTo>
                    <a:pt x="1" y="10005"/>
                  </a:lnTo>
                  <a:lnTo>
                    <a:pt x="1" y="10093"/>
                  </a:lnTo>
                  <a:lnTo>
                    <a:pt x="1" y="10137"/>
                  </a:lnTo>
                  <a:lnTo>
                    <a:pt x="45" y="10225"/>
                  </a:lnTo>
                  <a:lnTo>
                    <a:pt x="88" y="10225"/>
                  </a:lnTo>
                  <a:lnTo>
                    <a:pt x="176" y="10268"/>
                  </a:lnTo>
                  <a:lnTo>
                    <a:pt x="264" y="10225"/>
                  </a:lnTo>
                  <a:lnTo>
                    <a:pt x="308" y="10137"/>
                  </a:lnTo>
                  <a:lnTo>
                    <a:pt x="1054" y="7987"/>
                  </a:lnTo>
                  <a:lnTo>
                    <a:pt x="2809" y="5222"/>
                  </a:lnTo>
                  <a:lnTo>
                    <a:pt x="4520" y="2897"/>
                  </a:lnTo>
                  <a:lnTo>
                    <a:pt x="5266" y="1887"/>
                  </a:lnTo>
                  <a:lnTo>
                    <a:pt x="7153" y="571"/>
                  </a:lnTo>
                  <a:lnTo>
                    <a:pt x="7241" y="483"/>
                  </a:lnTo>
                  <a:lnTo>
                    <a:pt x="7329" y="220"/>
                  </a:lnTo>
                  <a:lnTo>
                    <a:pt x="7329" y="132"/>
                  </a:lnTo>
                  <a:lnTo>
                    <a:pt x="7285" y="88"/>
                  </a:lnTo>
                  <a:lnTo>
                    <a:pt x="7241" y="44"/>
                  </a:lnTo>
                  <a:lnTo>
                    <a:pt x="719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47"/>
            <p:cNvSpPr/>
            <p:nvPr/>
          </p:nvSpPr>
          <p:spPr>
            <a:xfrm>
              <a:off x="6933175" y="3802550"/>
              <a:ext cx="228200" cy="247950"/>
            </a:xfrm>
            <a:custGeom>
              <a:avLst/>
              <a:gdLst/>
              <a:ahLst/>
              <a:cxnLst/>
              <a:rect l="l" t="t" r="r" b="b"/>
              <a:pathLst>
                <a:path w="9128" h="9918" extrusionOk="0">
                  <a:moveTo>
                    <a:pt x="8909" y="1"/>
                  </a:moveTo>
                  <a:lnTo>
                    <a:pt x="7548" y="791"/>
                  </a:lnTo>
                  <a:lnTo>
                    <a:pt x="5091" y="2502"/>
                  </a:lnTo>
                  <a:lnTo>
                    <a:pt x="5047" y="2546"/>
                  </a:lnTo>
                  <a:lnTo>
                    <a:pt x="2502" y="6144"/>
                  </a:lnTo>
                  <a:lnTo>
                    <a:pt x="45" y="9655"/>
                  </a:lnTo>
                  <a:lnTo>
                    <a:pt x="1" y="9698"/>
                  </a:lnTo>
                  <a:lnTo>
                    <a:pt x="1" y="9786"/>
                  </a:lnTo>
                  <a:lnTo>
                    <a:pt x="45" y="9830"/>
                  </a:lnTo>
                  <a:lnTo>
                    <a:pt x="89" y="9874"/>
                  </a:lnTo>
                  <a:lnTo>
                    <a:pt x="176" y="9918"/>
                  </a:lnTo>
                  <a:lnTo>
                    <a:pt x="264" y="9874"/>
                  </a:lnTo>
                  <a:lnTo>
                    <a:pt x="308" y="9830"/>
                  </a:lnTo>
                  <a:lnTo>
                    <a:pt x="2809" y="6320"/>
                  </a:lnTo>
                  <a:lnTo>
                    <a:pt x="5310" y="2765"/>
                  </a:lnTo>
                  <a:lnTo>
                    <a:pt x="7724" y="1054"/>
                  </a:lnTo>
                  <a:lnTo>
                    <a:pt x="9040" y="308"/>
                  </a:lnTo>
                  <a:lnTo>
                    <a:pt x="9128" y="264"/>
                  </a:lnTo>
                  <a:lnTo>
                    <a:pt x="9128" y="220"/>
                  </a:lnTo>
                  <a:lnTo>
                    <a:pt x="9128" y="133"/>
                  </a:lnTo>
                  <a:lnTo>
                    <a:pt x="9128" y="89"/>
                  </a:lnTo>
                  <a:lnTo>
                    <a:pt x="9084" y="45"/>
                  </a:lnTo>
                  <a:lnTo>
                    <a:pt x="904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47"/>
            <p:cNvSpPr/>
            <p:nvPr/>
          </p:nvSpPr>
          <p:spPr>
            <a:xfrm>
              <a:off x="4482450" y="2681425"/>
              <a:ext cx="948950" cy="1026825"/>
            </a:xfrm>
            <a:custGeom>
              <a:avLst/>
              <a:gdLst/>
              <a:ahLst/>
              <a:cxnLst/>
              <a:rect l="l" t="t" r="r" b="b"/>
              <a:pathLst>
                <a:path w="37958" h="41073" extrusionOk="0">
                  <a:moveTo>
                    <a:pt x="37694" y="0"/>
                  </a:moveTo>
                  <a:lnTo>
                    <a:pt x="34930" y="1668"/>
                  </a:lnTo>
                  <a:lnTo>
                    <a:pt x="30454" y="3686"/>
                  </a:lnTo>
                  <a:lnTo>
                    <a:pt x="27338" y="5046"/>
                  </a:lnTo>
                  <a:lnTo>
                    <a:pt x="24223" y="6407"/>
                  </a:lnTo>
                  <a:lnTo>
                    <a:pt x="21283" y="7811"/>
                  </a:lnTo>
                  <a:lnTo>
                    <a:pt x="19615" y="8601"/>
                  </a:lnTo>
                  <a:lnTo>
                    <a:pt x="16588" y="10356"/>
                  </a:lnTo>
                  <a:lnTo>
                    <a:pt x="15008" y="11277"/>
                  </a:lnTo>
                  <a:lnTo>
                    <a:pt x="13253" y="12638"/>
                  </a:lnTo>
                  <a:lnTo>
                    <a:pt x="8996" y="16060"/>
                  </a:lnTo>
                  <a:lnTo>
                    <a:pt x="6890" y="17860"/>
                  </a:lnTo>
                  <a:lnTo>
                    <a:pt x="5661" y="18693"/>
                  </a:lnTo>
                  <a:lnTo>
                    <a:pt x="1712" y="20141"/>
                  </a:lnTo>
                  <a:lnTo>
                    <a:pt x="922" y="20536"/>
                  </a:lnTo>
                  <a:lnTo>
                    <a:pt x="878" y="20580"/>
                  </a:lnTo>
                  <a:lnTo>
                    <a:pt x="835" y="20668"/>
                  </a:lnTo>
                  <a:lnTo>
                    <a:pt x="45" y="24442"/>
                  </a:lnTo>
                  <a:lnTo>
                    <a:pt x="45" y="24485"/>
                  </a:lnTo>
                  <a:lnTo>
                    <a:pt x="1" y="25626"/>
                  </a:lnTo>
                  <a:lnTo>
                    <a:pt x="1" y="25670"/>
                  </a:lnTo>
                  <a:lnTo>
                    <a:pt x="220" y="26153"/>
                  </a:lnTo>
                  <a:lnTo>
                    <a:pt x="220" y="26197"/>
                  </a:lnTo>
                  <a:lnTo>
                    <a:pt x="2458" y="28654"/>
                  </a:lnTo>
                  <a:lnTo>
                    <a:pt x="4740" y="31111"/>
                  </a:lnTo>
                  <a:lnTo>
                    <a:pt x="6627" y="33700"/>
                  </a:lnTo>
                  <a:lnTo>
                    <a:pt x="6627" y="33744"/>
                  </a:lnTo>
                  <a:lnTo>
                    <a:pt x="8909" y="35807"/>
                  </a:lnTo>
                  <a:lnTo>
                    <a:pt x="10357" y="37167"/>
                  </a:lnTo>
                  <a:lnTo>
                    <a:pt x="10752" y="37650"/>
                  </a:lnTo>
                  <a:lnTo>
                    <a:pt x="10181" y="39624"/>
                  </a:lnTo>
                  <a:lnTo>
                    <a:pt x="10049" y="40897"/>
                  </a:lnTo>
                  <a:lnTo>
                    <a:pt x="10049" y="40941"/>
                  </a:lnTo>
                  <a:lnTo>
                    <a:pt x="10093" y="40984"/>
                  </a:lnTo>
                  <a:lnTo>
                    <a:pt x="10137" y="41028"/>
                  </a:lnTo>
                  <a:lnTo>
                    <a:pt x="10225" y="41072"/>
                  </a:lnTo>
                  <a:lnTo>
                    <a:pt x="10357" y="41028"/>
                  </a:lnTo>
                  <a:lnTo>
                    <a:pt x="10400" y="40897"/>
                  </a:lnTo>
                  <a:lnTo>
                    <a:pt x="10532" y="39668"/>
                  </a:lnTo>
                  <a:lnTo>
                    <a:pt x="11103" y="37650"/>
                  </a:lnTo>
                  <a:lnTo>
                    <a:pt x="11103" y="37562"/>
                  </a:lnTo>
                  <a:lnTo>
                    <a:pt x="11103" y="37474"/>
                  </a:lnTo>
                  <a:lnTo>
                    <a:pt x="10620" y="36947"/>
                  </a:lnTo>
                  <a:lnTo>
                    <a:pt x="10620" y="36904"/>
                  </a:lnTo>
                  <a:lnTo>
                    <a:pt x="9128" y="35543"/>
                  </a:lnTo>
                  <a:lnTo>
                    <a:pt x="6890" y="33481"/>
                  </a:lnTo>
                  <a:lnTo>
                    <a:pt x="5003" y="30936"/>
                  </a:lnTo>
                  <a:lnTo>
                    <a:pt x="5003" y="30892"/>
                  </a:lnTo>
                  <a:lnTo>
                    <a:pt x="2721" y="28435"/>
                  </a:lnTo>
                  <a:lnTo>
                    <a:pt x="527" y="25977"/>
                  </a:lnTo>
                  <a:lnTo>
                    <a:pt x="352" y="25582"/>
                  </a:lnTo>
                  <a:lnTo>
                    <a:pt x="396" y="24485"/>
                  </a:lnTo>
                  <a:lnTo>
                    <a:pt x="1186" y="20799"/>
                  </a:lnTo>
                  <a:lnTo>
                    <a:pt x="1844" y="20448"/>
                  </a:lnTo>
                  <a:lnTo>
                    <a:pt x="5793" y="19044"/>
                  </a:lnTo>
                  <a:lnTo>
                    <a:pt x="5837" y="19000"/>
                  </a:lnTo>
                  <a:lnTo>
                    <a:pt x="7109" y="18123"/>
                  </a:lnTo>
                  <a:lnTo>
                    <a:pt x="9216" y="16324"/>
                  </a:lnTo>
                  <a:lnTo>
                    <a:pt x="13472" y="12901"/>
                  </a:lnTo>
                  <a:lnTo>
                    <a:pt x="15183" y="11585"/>
                  </a:lnTo>
                  <a:lnTo>
                    <a:pt x="16763" y="10663"/>
                  </a:lnTo>
                  <a:lnTo>
                    <a:pt x="19747" y="8908"/>
                  </a:lnTo>
                  <a:lnTo>
                    <a:pt x="21414" y="8118"/>
                  </a:lnTo>
                  <a:lnTo>
                    <a:pt x="24354" y="6714"/>
                  </a:lnTo>
                  <a:lnTo>
                    <a:pt x="27470" y="5354"/>
                  </a:lnTo>
                  <a:lnTo>
                    <a:pt x="30585" y="4037"/>
                  </a:lnTo>
                  <a:lnTo>
                    <a:pt x="35061" y="1975"/>
                  </a:lnTo>
                  <a:lnTo>
                    <a:pt x="35105" y="1975"/>
                  </a:lnTo>
                  <a:lnTo>
                    <a:pt x="37870" y="307"/>
                  </a:lnTo>
                  <a:lnTo>
                    <a:pt x="37914" y="263"/>
                  </a:lnTo>
                  <a:lnTo>
                    <a:pt x="37957" y="220"/>
                  </a:lnTo>
                  <a:lnTo>
                    <a:pt x="37957" y="132"/>
                  </a:lnTo>
                  <a:lnTo>
                    <a:pt x="37957" y="88"/>
                  </a:lnTo>
                  <a:lnTo>
                    <a:pt x="37914" y="44"/>
                  </a:lnTo>
                  <a:lnTo>
                    <a:pt x="3782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36;p47"/>
            <p:cNvSpPr/>
            <p:nvPr/>
          </p:nvSpPr>
          <p:spPr>
            <a:xfrm>
              <a:off x="4547175" y="2703350"/>
              <a:ext cx="908350" cy="911650"/>
            </a:xfrm>
            <a:custGeom>
              <a:avLst/>
              <a:gdLst/>
              <a:ahLst/>
              <a:cxnLst/>
              <a:rect l="l" t="t" r="r" b="b"/>
              <a:pathLst>
                <a:path w="36334" h="36466" extrusionOk="0">
                  <a:moveTo>
                    <a:pt x="36071" y="1"/>
                  </a:moveTo>
                  <a:lnTo>
                    <a:pt x="33569" y="1493"/>
                  </a:lnTo>
                  <a:lnTo>
                    <a:pt x="31331" y="2721"/>
                  </a:lnTo>
                  <a:lnTo>
                    <a:pt x="29094" y="3687"/>
                  </a:lnTo>
                  <a:lnTo>
                    <a:pt x="26592" y="4784"/>
                  </a:lnTo>
                  <a:lnTo>
                    <a:pt x="23696" y="6012"/>
                  </a:lnTo>
                  <a:lnTo>
                    <a:pt x="20888" y="7285"/>
                  </a:lnTo>
                  <a:lnTo>
                    <a:pt x="18957" y="8250"/>
                  </a:lnTo>
                  <a:lnTo>
                    <a:pt x="14701" y="10664"/>
                  </a:lnTo>
                  <a:lnTo>
                    <a:pt x="13253" y="11497"/>
                  </a:lnTo>
                  <a:lnTo>
                    <a:pt x="10488" y="13735"/>
                  </a:lnTo>
                  <a:lnTo>
                    <a:pt x="7943" y="15842"/>
                  </a:lnTo>
                  <a:lnTo>
                    <a:pt x="4520" y="18738"/>
                  </a:lnTo>
                  <a:lnTo>
                    <a:pt x="3599" y="19264"/>
                  </a:lnTo>
                  <a:lnTo>
                    <a:pt x="1054" y="20230"/>
                  </a:lnTo>
                  <a:lnTo>
                    <a:pt x="264" y="20537"/>
                  </a:lnTo>
                  <a:lnTo>
                    <a:pt x="220" y="20581"/>
                  </a:lnTo>
                  <a:lnTo>
                    <a:pt x="176" y="20625"/>
                  </a:lnTo>
                  <a:lnTo>
                    <a:pt x="45" y="21151"/>
                  </a:lnTo>
                  <a:lnTo>
                    <a:pt x="1" y="21195"/>
                  </a:lnTo>
                  <a:lnTo>
                    <a:pt x="88" y="22073"/>
                  </a:lnTo>
                  <a:lnTo>
                    <a:pt x="88" y="22160"/>
                  </a:lnTo>
                  <a:lnTo>
                    <a:pt x="1537" y="24398"/>
                  </a:lnTo>
                  <a:lnTo>
                    <a:pt x="4213" y="27865"/>
                  </a:lnTo>
                  <a:lnTo>
                    <a:pt x="5881" y="29796"/>
                  </a:lnTo>
                  <a:lnTo>
                    <a:pt x="7504" y="31595"/>
                  </a:lnTo>
                  <a:lnTo>
                    <a:pt x="8733" y="32999"/>
                  </a:lnTo>
                  <a:lnTo>
                    <a:pt x="9391" y="33833"/>
                  </a:lnTo>
                  <a:lnTo>
                    <a:pt x="9523" y="34271"/>
                  </a:lnTo>
                  <a:lnTo>
                    <a:pt x="8996" y="35807"/>
                  </a:lnTo>
                  <a:lnTo>
                    <a:pt x="8865" y="36202"/>
                  </a:lnTo>
                  <a:lnTo>
                    <a:pt x="8865" y="36290"/>
                  </a:lnTo>
                  <a:lnTo>
                    <a:pt x="8908" y="36334"/>
                  </a:lnTo>
                  <a:lnTo>
                    <a:pt x="8952" y="36421"/>
                  </a:lnTo>
                  <a:lnTo>
                    <a:pt x="8996" y="36421"/>
                  </a:lnTo>
                  <a:lnTo>
                    <a:pt x="9040" y="36465"/>
                  </a:lnTo>
                  <a:lnTo>
                    <a:pt x="9172" y="36421"/>
                  </a:lnTo>
                  <a:lnTo>
                    <a:pt x="9216" y="36334"/>
                  </a:lnTo>
                  <a:lnTo>
                    <a:pt x="9874" y="34315"/>
                  </a:lnTo>
                  <a:lnTo>
                    <a:pt x="9874" y="34227"/>
                  </a:lnTo>
                  <a:lnTo>
                    <a:pt x="9698" y="33701"/>
                  </a:lnTo>
                  <a:lnTo>
                    <a:pt x="9698" y="33657"/>
                  </a:lnTo>
                  <a:lnTo>
                    <a:pt x="8996" y="32779"/>
                  </a:lnTo>
                  <a:lnTo>
                    <a:pt x="7768" y="31375"/>
                  </a:lnTo>
                  <a:lnTo>
                    <a:pt x="6144" y="29576"/>
                  </a:lnTo>
                  <a:lnTo>
                    <a:pt x="4477" y="27645"/>
                  </a:lnTo>
                  <a:lnTo>
                    <a:pt x="1844" y="24179"/>
                  </a:lnTo>
                  <a:lnTo>
                    <a:pt x="440" y="22029"/>
                  </a:lnTo>
                  <a:lnTo>
                    <a:pt x="352" y="21239"/>
                  </a:lnTo>
                  <a:lnTo>
                    <a:pt x="483" y="20800"/>
                  </a:lnTo>
                  <a:lnTo>
                    <a:pt x="3731" y="19571"/>
                  </a:lnTo>
                  <a:lnTo>
                    <a:pt x="3774" y="19571"/>
                  </a:lnTo>
                  <a:lnTo>
                    <a:pt x="4696" y="19045"/>
                  </a:lnTo>
                  <a:lnTo>
                    <a:pt x="4740" y="19045"/>
                  </a:lnTo>
                  <a:lnTo>
                    <a:pt x="8163" y="16105"/>
                  </a:lnTo>
                  <a:lnTo>
                    <a:pt x="10708" y="13999"/>
                  </a:lnTo>
                  <a:lnTo>
                    <a:pt x="13472" y="11805"/>
                  </a:lnTo>
                  <a:lnTo>
                    <a:pt x="14876" y="10971"/>
                  </a:lnTo>
                  <a:lnTo>
                    <a:pt x="19089" y="8557"/>
                  </a:lnTo>
                  <a:lnTo>
                    <a:pt x="21063" y="7592"/>
                  </a:lnTo>
                  <a:lnTo>
                    <a:pt x="23828" y="6363"/>
                  </a:lnTo>
                  <a:lnTo>
                    <a:pt x="26724" y="5091"/>
                  </a:lnTo>
                  <a:lnTo>
                    <a:pt x="29225" y="3994"/>
                  </a:lnTo>
                  <a:lnTo>
                    <a:pt x="31463" y="3029"/>
                  </a:lnTo>
                  <a:lnTo>
                    <a:pt x="33745" y="1800"/>
                  </a:lnTo>
                  <a:lnTo>
                    <a:pt x="36246" y="308"/>
                  </a:lnTo>
                  <a:lnTo>
                    <a:pt x="36290" y="264"/>
                  </a:lnTo>
                  <a:lnTo>
                    <a:pt x="36334" y="220"/>
                  </a:lnTo>
                  <a:lnTo>
                    <a:pt x="36334" y="132"/>
                  </a:lnTo>
                  <a:lnTo>
                    <a:pt x="36290" y="89"/>
                  </a:lnTo>
                  <a:lnTo>
                    <a:pt x="36246" y="45"/>
                  </a:lnTo>
                  <a:lnTo>
                    <a:pt x="3620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47"/>
            <p:cNvSpPr/>
            <p:nvPr/>
          </p:nvSpPr>
          <p:spPr>
            <a:xfrm>
              <a:off x="4648100" y="2725300"/>
              <a:ext cx="830475" cy="834850"/>
            </a:xfrm>
            <a:custGeom>
              <a:avLst/>
              <a:gdLst/>
              <a:ahLst/>
              <a:cxnLst/>
              <a:rect l="l" t="t" r="r" b="b"/>
              <a:pathLst>
                <a:path w="33219" h="33394" extrusionOk="0">
                  <a:moveTo>
                    <a:pt x="32955" y="0"/>
                  </a:moveTo>
                  <a:lnTo>
                    <a:pt x="29269" y="2194"/>
                  </a:lnTo>
                  <a:lnTo>
                    <a:pt x="26636" y="3511"/>
                  </a:lnTo>
                  <a:lnTo>
                    <a:pt x="23916" y="4652"/>
                  </a:lnTo>
                  <a:lnTo>
                    <a:pt x="21502" y="5749"/>
                  </a:lnTo>
                  <a:lnTo>
                    <a:pt x="18738" y="6977"/>
                  </a:lnTo>
                  <a:lnTo>
                    <a:pt x="16368" y="8118"/>
                  </a:lnTo>
                  <a:lnTo>
                    <a:pt x="14350" y="9171"/>
                  </a:lnTo>
                  <a:lnTo>
                    <a:pt x="12068" y="10488"/>
                  </a:lnTo>
                  <a:lnTo>
                    <a:pt x="10049" y="11716"/>
                  </a:lnTo>
                  <a:lnTo>
                    <a:pt x="7329" y="13910"/>
                  </a:lnTo>
                  <a:lnTo>
                    <a:pt x="4652" y="16192"/>
                  </a:lnTo>
                  <a:lnTo>
                    <a:pt x="1317" y="19132"/>
                  </a:lnTo>
                  <a:lnTo>
                    <a:pt x="264" y="19790"/>
                  </a:lnTo>
                  <a:lnTo>
                    <a:pt x="220" y="19834"/>
                  </a:lnTo>
                  <a:lnTo>
                    <a:pt x="1" y="20185"/>
                  </a:lnTo>
                  <a:lnTo>
                    <a:pt x="1" y="20229"/>
                  </a:lnTo>
                  <a:lnTo>
                    <a:pt x="1" y="20317"/>
                  </a:lnTo>
                  <a:lnTo>
                    <a:pt x="176" y="20975"/>
                  </a:lnTo>
                  <a:lnTo>
                    <a:pt x="220" y="21019"/>
                  </a:lnTo>
                  <a:lnTo>
                    <a:pt x="3423" y="25056"/>
                  </a:lnTo>
                  <a:lnTo>
                    <a:pt x="5881" y="28128"/>
                  </a:lnTo>
                  <a:lnTo>
                    <a:pt x="6671" y="29356"/>
                  </a:lnTo>
                  <a:lnTo>
                    <a:pt x="6934" y="30278"/>
                  </a:lnTo>
                  <a:lnTo>
                    <a:pt x="6934" y="30848"/>
                  </a:lnTo>
                  <a:lnTo>
                    <a:pt x="6144" y="33174"/>
                  </a:lnTo>
                  <a:lnTo>
                    <a:pt x="6100" y="33218"/>
                  </a:lnTo>
                  <a:lnTo>
                    <a:pt x="6144" y="33306"/>
                  </a:lnTo>
                  <a:lnTo>
                    <a:pt x="6188" y="33349"/>
                  </a:lnTo>
                  <a:lnTo>
                    <a:pt x="6232" y="33393"/>
                  </a:lnTo>
                  <a:lnTo>
                    <a:pt x="6276" y="33393"/>
                  </a:lnTo>
                  <a:lnTo>
                    <a:pt x="6407" y="33349"/>
                  </a:lnTo>
                  <a:lnTo>
                    <a:pt x="6451" y="33306"/>
                  </a:lnTo>
                  <a:lnTo>
                    <a:pt x="7285" y="30936"/>
                  </a:lnTo>
                  <a:lnTo>
                    <a:pt x="7285" y="30848"/>
                  </a:lnTo>
                  <a:lnTo>
                    <a:pt x="7285" y="30234"/>
                  </a:lnTo>
                  <a:lnTo>
                    <a:pt x="7285" y="30190"/>
                  </a:lnTo>
                  <a:lnTo>
                    <a:pt x="6978" y="29269"/>
                  </a:lnTo>
                  <a:lnTo>
                    <a:pt x="6978" y="29225"/>
                  </a:lnTo>
                  <a:lnTo>
                    <a:pt x="6144" y="27952"/>
                  </a:lnTo>
                  <a:lnTo>
                    <a:pt x="3687" y="24837"/>
                  </a:lnTo>
                  <a:lnTo>
                    <a:pt x="483" y="20844"/>
                  </a:lnTo>
                  <a:lnTo>
                    <a:pt x="352" y="20273"/>
                  </a:lnTo>
                  <a:lnTo>
                    <a:pt x="483" y="20054"/>
                  </a:lnTo>
                  <a:lnTo>
                    <a:pt x="1537" y="19396"/>
                  </a:lnTo>
                  <a:lnTo>
                    <a:pt x="1580" y="19396"/>
                  </a:lnTo>
                  <a:lnTo>
                    <a:pt x="4871" y="16456"/>
                  </a:lnTo>
                  <a:lnTo>
                    <a:pt x="7548" y="14174"/>
                  </a:lnTo>
                  <a:lnTo>
                    <a:pt x="10225" y="12024"/>
                  </a:lnTo>
                  <a:lnTo>
                    <a:pt x="12243" y="10795"/>
                  </a:lnTo>
                  <a:lnTo>
                    <a:pt x="14525" y="9479"/>
                  </a:lnTo>
                  <a:lnTo>
                    <a:pt x="16544" y="8469"/>
                  </a:lnTo>
                  <a:lnTo>
                    <a:pt x="18913" y="7328"/>
                  </a:lnTo>
                  <a:lnTo>
                    <a:pt x="21634" y="6056"/>
                  </a:lnTo>
                  <a:lnTo>
                    <a:pt x="24047" y="5003"/>
                  </a:lnTo>
                  <a:lnTo>
                    <a:pt x="26768" y="3818"/>
                  </a:lnTo>
                  <a:lnTo>
                    <a:pt x="29445" y="2502"/>
                  </a:lnTo>
                  <a:lnTo>
                    <a:pt x="33131" y="308"/>
                  </a:lnTo>
                  <a:lnTo>
                    <a:pt x="33218" y="264"/>
                  </a:lnTo>
                  <a:lnTo>
                    <a:pt x="33218" y="220"/>
                  </a:lnTo>
                  <a:lnTo>
                    <a:pt x="33218" y="132"/>
                  </a:lnTo>
                  <a:lnTo>
                    <a:pt x="33218" y="88"/>
                  </a:lnTo>
                  <a:lnTo>
                    <a:pt x="3317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47"/>
            <p:cNvSpPr/>
            <p:nvPr/>
          </p:nvSpPr>
          <p:spPr>
            <a:xfrm>
              <a:off x="4789625" y="2746150"/>
              <a:ext cx="713075" cy="742700"/>
            </a:xfrm>
            <a:custGeom>
              <a:avLst/>
              <a:gdLst/>
              <a:ahLst/>
              <a:cxnLst/>
              <a:rect l="l" t="t" r="r" b="b"/>
              <a:pathLst>
                <a:path w="28523" h="29708" extrusionOk="0">
                  <a:moveTo>
                    <a:pt x="28259" y="0"/>
                  </a:moveTo>
                  <a:lnTo>
                    <a:pt x="25100" y="1887"/>
                  </a:lnTo>
                  <a:lnTo>
                    <a:pt x="23213" y="2896"/>
                  </a:lnTo>
                  <a:lnTo>
                    <a:pt x="21238" y="3862"/>
                  </a:lnTo>
                  <a:lnTo>
                    <a:pt x="19308" y="4783"/>
                  </a:lnTo>
                  <a:lnTo>
                    <a:pt x="17333" y="5661"/>
                  </a:lnTo>
                  <a:lnTo>
                    <a:pt x="15051" y="6714"/>
                  </a:lnTo>
                  <a:lnTo>
                    <a:pt x="12726" y="7767"/>
                  </a:lnTo>
                  <a:lnTo>
                    <a:pt x="10400" y="8952"/>
                  </a:lnTo>
                  <a:lnTo>
                    <a:pt x="9303" y="9566"/>
                  </a:lnTo>
                  <a:lnTo>
                    <a:pt x="8162" y="10180"/>
                  </a:lnTo>
                  <a:lnTo>
                    <a:pt x="5924" y="11541"/>
                  </a:lnTo>
                  <a:lnTo>
                    <a:pt x="2194" y="14568"/>
                  </a:lnTo>
                  <a:lnTo>
                    <a:pt x="746" y="15973"/>
                  </a:lnTo>
                  <a:lnTo>
                    <a:pt x="702" y="16016"/>
                  </a:lnTo>
                  <a:lnTo>
                    <a:pt x="132" y="16719"/>
                  </a:lnTo>
                  <a:lnTo>
                    <a:pt x="88" y="16762"/>
                  </a:lnTo>
                  <a:lnTo>
                    <a:pt x="0" y="17157"/>
                  </a:lnTo>
                  <a:lnTo>
                    <a:pt x="0" y="17245"/>
                  </a:lnTo>
                  <a:lnTo>
                    <a:pt x="132" y="17684"/>
                  </a:lnTo>
                  <a:lnTo>
                    <a:pt x="132" y="17728"/>
                  </a:lnTo>
                  <a:lnTo>
                    <a:pt x="3291" y="22599"/>
                  </a:lnTo>
                  <a:lnTo>
                    <a:pt x="4037" y="24090"/>
                  </a:lnTo>
                  <a:lnTo>
                    <a:pt x="4213" y="25100"/>
                  </a:lnTo>
                  <a:lnTo>
                    <a:pt x="4081" y="25714"/>
                  </a:lnTo>
                  <a:lnTo>
                    <a:pt x="3555" y="26372"/>
                  </a:lnTo>
                  <a:lnTo>
                    <a:pt x="3511" y="26416"/>
                  </a:lnTo>
                  <a:lnTo>
                    <a:pt x="2150" y="29444"/>
                  </a:lnTo>
                  <a:lnTo>
                    <a:pt x="2107" y="29532"/>
                  </a:lnTo>
                  <a:lnTo>
                    <a:pt x="2150" y="29575"/>
                  </a:lnTo>
                  <a:lnTo>
                    <a:pt x="2150" y="29663"/>
                  </a:lnTo>
                  <a:lnTo>
                    <a:pt x="2238" y="29707"/>
                  </a:lnTo>
                  <a:lnTo>
                    <a:pt x="2282" y="29707"/>
                  </a:lnTo>
                  <a:lnTo>
                    <a:pt x="2370" y="29663"/>
                  </a:lnTo>
                  <a:lnTo>
                    <a:pt x="2458" y="29619"/>
                  </a:lnTo>
                  <a:lnTo>
                    <a:pt x="3818" y="26592"/>
                  </a:lnTo>
                  <a:lnTo>
                    <a:pt x="4388" y="25890"/>
                  </a:lnTo>
                  <a:lnTo>
                    <a:pt x="4388" y="25846"/>
                  </a:lnTo>
                  <a:lnTo>
                    <a:pt x="4564" y="25144"/>
                  </a:lnTo>
                  <a:lnTo>
                    <a:pt x="4564" y="25100"/>
                  </a:lnTo>
                  <a:lnTo>
                    <a:pt x="4388" y="24003"/>
                  </a:lnTo>
                  <a:lnTo>
                    <a:pt x="4344" y="23959"/>
                  </a:lnTo>
                  <a:lnTo>
                    <a:pt x="3599" y="22423"/>
                  </a:lnTo>
                  <a:lnTo>
                    <a:pt x="439" y="17552"/>
                  </a:lnTo>
                  <a:lnTo>
                    <a:pt x="351" y="17201"/>
                  </a:lnTo>
                  <a:lnTo>
                    <a:pt x="439" y="16894"/>
                  </a:lnTo>
                  <a:lnTo>
                    <a:pt x="966" y="16236"/>
                  </a:lnTo>
                  <a:lnTo>
                    <a:pt x="2414" y="14832"/>
                  </a:lnTo>
                  <a:lnTo>
                    <a:pt x="6100" y="11804"/>
                  </a:lnTo>
                  <a:lnTo>
                    <a:pt x="8338" y="10488"/>
                  </a:lnTo>
                  <a:lnTo>
                    <a:pt x="9479" y="9873"/>
                  </a:lnTo>
                  <a:lnTo>
                    <a:pt x="10576" y="9259"/>
                  </a:lnTo>
                  <a:lnTo>
                    <a:pt x="12857" y="8118"/>
                  </a:lnTo>
                  <a:lnTo>
                    <a:pt x="15183" y="7021"/>
                  </a:lnTo>
                  <a:lnTo>
                    <a:pt x="17465" y="5968"/>
                  </a:lnTo>
                  <a:lnTo>
                    <a:pt x="19439" y="5090"/>
                  </a:lnTo>
                  <a:lnTo>
                    <a:pt x="21414" y="4169"/>
                  </a:lnTo>
                  <a:lnTo>
                    <a:pt x="23345" y="3247"/>
                  </a:lnTo>
                  <a:lnTo>
                    <a:pt x="25276" y="2194"/>
                  </a:lnTo>
                  <a:lnTo>
                    <a:pt x="28435" y="307"/>
                  </a:lnTo>
                  <a:lnTo>
                    <a:pt x="28523" y="263"/>
                  </a:lnTo>
                  <a:lnTo>
                    <a:pt x="28523" y="220"/>
                  </a:lnTo>
                  <a:lnTo>
                    <a:pt x="28523" y="132"/>
                  </a:lnTo>
                  <a:lnTo>
                    <a:pt x="28523" y="88"/>
                  </a:lnTo>
                  <a:lnTo>
                    <a:pt x="2847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47"/>
            <p:cNvSpPr/>
            <p:nvPr/>
          </p:nvSpPr>
          <p:spPr>
            <a:xfrm>
              <a:off x="5014500" y="3023675"/>
              <a:ext cx="151425" cy="318175"/>
            </a:xfrm>
            <a:custGeom>
              <a:avLst/>
              <a:gdLst/>
              <a:ahLst/>
              <a:cxnLst/>
              <a:rect l="l" t="t" r="r" b="b"/>
              <a:pathLst>
                <a:path w="6057" h="12727" extrusionOk="0">
                  <a:moveTo>
                    <a:pt x="5749" y="1"/>
                  </a:moveTo>
                  <a:lnTo>
                    <a:pt x="2678" y="2195"/>
                  </a:lnTo>
                  <a:lnTo>
                    <a:pt x="1800" y="2985"/>
                  </a:lnTo>
                  <a:lnTo>
                    <a:pt x="1756" y="3072"/>
                  </a:lnTo>
                  <a:lnTo>
                    <a:pt x="1756" y="3160"/>
                  </a:lnTo>
                  <a:lnTo>
                    <a:pt x="1932" y="4433"/>
                  </a:lnTo>
                  <a:lnTo>
                    <a:pt x="1932" y="4477"/>
                  </a:lnTo>
                  <a:lnTo>
                    <a:pt x="2809" y="7768"/>
                  </a:lnTo>
                  <a:lnTo>
                    <a:pt x="3072" y="9304"/>
                  </a:lnTo>
                  <a:lnTo>
                    <a:pt x="3029" y="10225"/>
                  </a:lnTo>
                  <a:lnTo>
                    <a:pt x="2809" y="10664"/>
                  </a:lnTo>
                  <a:lnTo>
                    <a:pt x="703" y="11892"/>
                  </a:lnTo>
                  <a:lnTo>
                    <a:pt x="703" y="11936"/>
                  </a:lnTo>
                  <a:lnTo>
                    <a:pt x="89" y="12375"/>
                  </a:lnTo>
                  <a:lnTo>
                    <a:pt x="45" y="12463"/>
                  </a:lnTo>
                  <a:lnTo>
                    <a:pt x="1" y="12507"/>
                  </a:lnTo>
                  <a:lnTo>
                    <a:pt x="1" y="12595"/>
                  </a:lnTo>
                  <a:lnTo>
                    <a:pt x="45" y="12638"/>
                  </a:lnTo>
                  <a:lnTo>
                    <a:pt x="89" y="12682"/>
                  </a:lnTo>
                  <a:lnTo>
                    <a:pt x="176" y="12726"/>
                  </a:lnTo>
                  <a:lnTo>
                    <a:pt x="264" y="12682"/>
                  </a:lnTo>
                  <a:lnTo>
                    <a:pt x="922" y="12200"/>
                  </a:lnTo>
                  <a:lnTo>
                    <a:pt x="3029" y="10927"/>
                  </a:lnTo>
                  <a:lnTo>
                    <a:pt x="3116" y="10883"/>
                  </a:lnTo>
                  <a:lnTo>
                    <a:pt x="3380" y="10357"/>
                  </a:lnTo>
                  <a:lnTo>
                    <a:pt x="3380" y="10313"/>
                  </a:lnTo>
                  <a:lnTo>
                    <a:pt x="3424" y="9304"/>
                  </a:lnTo>
                  <a:lnTo>
                    <a:pt x="3424" y="9260"/>
                  </a:lnTo>
                  <a:lnTo>
                    <a:pt x="3160" y="7680"/>
                  </a:lnTo>
                  <a:lnTo>
                    <a:pt x="2283" y="4389"/>
                  </a:lnTo>
                  <a:lnTo>
                    <a:pt x="2107" y="3204"/>
                  </a:lnTo>
                  <a:lnTo>
                    <a:pt x="2897" y="2458"/>
                  </a:lnTo>
                  <a:lnTo>
                    <a:pt x="5969" y="308"/>
                  </a:lnTo>
                  <a:lnTo>
                    <a:pt x="6012" y="264"/>
                  </a:lnTo>
                  <a:lnTo>
                    <a:pt x="6056" y="176"/>
                  </a:lnTo>
                  <a:lnTo>
                    <a:pt x="6012" y="133"/>
                  </a:lnTo>
                  <a:lnTo>
                    <a:pt x="6012" y="45"/>
                  </a:lnTo>
                  <a:lnTo>
                    <a:pt x="596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47"/>
            <p:cNvSpPr/>
            <p:nvPr/>
          </p:nvSpPr>
          <p:spPr>
            <a:xfrm>
              <a:off x="4389200" y="3352775"/>
              <a:ext cx="295125" cy="759175"/>
            </a:xfrm>
            <a:custGeom>
              <a:avLst/>
              <a:gdLst/>
              <a:ahLst/>
              <a:cxnLst/>
              <a:rect l="l" t="t" r="r" b="b"/>
              <a:pathLst>
                <a:path w="11805" h="30367" extrusionOk="0">
                  <a:moveTo>
                    <a:pt x="133" y="1"/>
                  </a:moveTo>
                  <a:lnTo>
                    <a:pt x="89" y="45"/>
                  </a:lnTo>
                  <a:lnTo>
                    <a:pt x="45" y="89"/>
                  </a:lnTo>
                  <a:lnTo>
                    <a:pt x="1" y="176"/>
                  </a:lnTo>
                  <a:lnTo>
                    <a:pt x="1" y="220"/>
                  </a:lnTo>
                  <a:lnTo>
                    <a:pt x="396" y="1581"/>
                  </a:lnTo>
                  <a:lnTo>
                    <a:pt x="791" y="3906"/>
                  </a:lnTo>
                  <a:lnTo>
                    <a:pt x="1010" y="6539"/>
                  </a:lnTo>
                  <a:lnTo>
                    <a:pt x="1054" y="6583"/>
                  </a:lnTo>
                  <a:lnTo>
                    <a:pt x="1317" y="7417"/>
                  </a:lnTo>
                  <a:lnTo>
                    <a:pt x="1361" y="7461"/>
                  </a:lnTo>
                  <a:lnTo>
                    <a:pt x="4740" y="10752"/>
                  </a:lnTo>
                  <a:lnTo>
                    <a:pt x="7856" y="13736"/>
                  </a:lnTo>
                  <a:lnTo>
                    <a:pt x="8470" y="14481"/>
                  </a:lnTo>
                  <a:lnTo>
                    <a:pt x="9435" y="18255"/>
                  </a:lnTo>
                  <a:lnTo>
                    <a:pt x="9435" y="18299"/>
                  </a:lnTo>
                  <a:lnTo>
                    <a:pt x="10093" y="19747"/>
                  </a:lnTo>
                  <a:lnTo>
                    <a:pt x="9918" y="23301"/>
                  </a:lnTo>
                  <a:lnTo>
                    <a:pt x="9918" y="23345"/>
                  </a:lnTo>
                  <a:lnTo>
                    <a:pt x="11103" y="26154"/>
                  </a:lnTo>
                  <a:lnTo>
                    <a:pt x="11454" y="30191"/>
                  </a:lnTo>
                  <a:lnTo>
                    <a:pt x="11498" y="30322"/>
                  </a:lnTo>
                  <a:lnTo>
                    <a:pt x="11629" y="30366"/>
                  </a:lnTo>
                  <a:lnTo>
                    <a:pt x="11717" y="30322"/>
                  </a:lnTo>
                  <a:lnTo>
                    <a:pt x="11761" y="30278"/>
                  </a:lnTo>
                  <a:lnTo>
                    <a:pt x="11805" y="30235"/>
                  </a:lnTo>
                  <a:lnTo>
                    <a:pt x="11805" y="30147"/>
                  </a:lnTo>
                  <a:lnTo>
                    <a:pt x="11454" y="26110"/>
                  </a:lnTo>
                  <a:lnTo>
                    <a:pt x="11454" y="26066"/>
                  </a:lnTo>
                  <a:lnTo>
                    <a:pt x="10269" y="23258"/>
                  </a:lnTo>
                  <a:lnTo>
                    <a:pt x="10444" y="19747"/>
                  </a:lnTo>
                  <a:lnTo>
                    <a:pt x="10444" y="19659"/>
                  </a:lnTo>
                  <a:lnTo>
                    <a:pt x="9742" y="18167"/>
                  </a:lnTo>
                  <a:lnTo>
                    <a:pt x="8777" y="14350"/>
                  </a:lnTo>
                  <a:lnTo>
                    <a:pt x="8733" y="14306"/>
                  </a:lnTo>
                  <a:lnTo>
                    <a:pt x="8119" y="13516"/>
                  </a:lnTo>
                  <a:lnTo>
                    <a:pt x="5003" y="10488"/>
                  </a:lnTo>
                  <a:lnTo>
                    <a:pt x="1625" y="7241"/>
                  </a:lnTo>
                  <a:lnTo>
                    <a:pt x="1361" y="6495"/>
                  </a:lnTo>
                  <a:lnTo>
                    <a:pt x="1098" y="3862"/>
                  </a:lnTo>
                  <a:lnTo>
                    <a:pt x="747" y="1537"/>
                  </a:lnTo>
                  <a:lnTo>
                    <a:pt x="747" y="1493"/>
                  </a:lnTo>
                  <a:lnTo>
                    <a:pt x="352" y="133"/>
                  </a:lnTo>
                  <a:lnTo>
                    <a:pt x="308" y="89"/>
                  </a:lnTo>
                  <a:lnTo>
                    <a:pt x="264" y="45"/>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47"/>
            <p:cNvSpPr/>
            <p:nvPr/>
          </p:nvSpPr>
          <p:spPr>
            <a:xfrm>
              <a:off x="4328875" y="3108150"/>
              <a:ext cx="357650" cy="1116775"/>
            </a:xfrm>
            <a:custGeom>
              <a:avLst/>
              <a:gdLst/>
              <a:ahLst/>
              <a:cxnLst/>
              <a:rect l="l" t="t" r="r" b="b"/>
              <a:pathLst>
                <a:path w="14306" h="44671" extrusionOk="0">
                  <a:moveTo>
                    <a:pt x="2589" y="1"/>
                  </a:moveTo>
                  <a:lnTo>
                    <a:pt x="1273" y="352"/>
                  </a:lnTo>
                  <a:lnTo>
                    <a:pt x="1141" y="439"/>
                  </a:lnTo>
                  <a:lnTo>
                    <a:pt x="132" y="2107"/>
                  </a:lnTo>
                  <a:lnTo>
                    <a:pt x="132" y="2195"/>
                  </a:lnTo>
                  <a:lnTo>
                    <a:pt x="0" y="4257"/>
                  </a:lnTo>
                  <a:lnTo>
                    <a:pt x="132" y="6802"/>
                  </a:lnTo>
                  <a:lnTo>
                    <a:pt x="132" y="6846"/>
                  </a:lnTo>
                  <a:lnTo>
                    <a:pt x="1054" y="9830"/>
                  </a:lnTo>
                  <a:lnTo>
                    <a:pt x="1800" y="12945"/>
                  </a:lnTo>
                  <a:lnTo>
                    <a:pt x="2195" y="15183"/>
                  </a:lnTo>
                  <a:lnTo>
                    <a:pt x="2458" y="17202"/>
                  </a:lnTo>
                  <a:lnTo>
                    <a:pt x="3028" y="19835"/>
                  </a:lnTo>
                  <a:lnTo>
                    <a:pt x="3423" y="21151"/>
                  </a:lnTo>
                  <a:lnTo>
                    <a:pt x="3423" y="21195"/>
                  </a:lnTo>
                  <a:lnTo>
                    <a:pt x="4257" y="22380"/>
                  </a:lnTo>
                  <a:lnTo>
                    <a:pt x="5486" y="23696"/>
                  </a:lnTo>
                  <a:lnTo>
                    <a:pt x="6188" y="25363"/>
                  </a:lnTo>
                  <a:lnTo>
                    <a:pt x="6188" y="25407"/>
                  </a:lnTo>
                  <a:lnTo>
                    <a:pt x="7680" y="27514"/>
                  </a:lnTo>
                  <a:lnTo>
                    <a:pt x="8689" y="29137"/>
                  </a:lnTo>
                  <a:lnTo>
                    <a:pt x="9084" y="30146"/>
                  </a:lnTo>
                  <a:lnTo>
                    <a:pt x="9084" y="32077"/>
                  </a:lnTo>
                  <a:lnTo>
                    <a:pt x="9084" y="32121"/>
                  </a:lnTo>
                  <a:lnTo>
                    <a:pt x="9303" y="32955"/>
                  </a:lnTo>
                  <a:lnTo>
                    <a:pt x="9303" y="32999"/>
                  </a:lnTo>
                  <a:lnTo>
                    <a:pt x="10488" y="35324"/>
                  </a:lnTo>
                  <a:lnTo>
                    <a:pt x="10532" y="35368"/>
                  </a:lnTo>
                  <a:lnTo>
                    <a:pt x="11585" y="36992"/>
                  </a:lnTo>
                  <a:lnTo>
                    <a:pt x="12550" y="39274"/>
                  </a:lnTo>
                  <a:lnTo>
                    <a:pt x="13560" y="41511"/>
                  </a:lnTo>
                  <a:lnTo>
                    <a:pt x="13955" y="43135"/>
                  </a:lnTo>
                  <a:lnTo>
                    <a:pt x="13955" y="44232"/>
                  </a:lnTo>
                  <a:lnTo>
                    <a:pt x="13955" y="44495"/>
                  </a:lnTo>
                  <a:lnTo>
                    <a:pt x="13955" y="44539"/>
                  </a:lnTo>
                  <a:lnTo>
                    <a:pt x="13998" y="44627"/>
                  </a:lnTo>
                  <a:lnTo>
                    <a:pt x="14042" y="44671"/>
                  </a:lnTo>
                  <a:lnTo>
                    <a:pt x="14130" y="44671"/>
                  </a:lnTo>
                  <a:lnTo>
                    <a:pt x="14218" y="44627"/>
                  </a:lnTo>
                  <a:lnTo>
                    <a:pt x="14306" y="44539"/>
                  </a:lnTo>
                  <a:lnTo>
                    <a:pt x="14306" y="44276"/>
                  </a:lnTo>
                  <a:lnTo>
                    <a:pt x="14306" y="43135"/>
                  </a:lnTo>
                  <a:lnTo>
                    <a:pt x="14306" y="43091"/>
                  </a:lnTo>
                  <a:lnTo>
                    <a:pt x="13911" y="41424"/>
                  </a:lnTo>
                  <a:lnTo>
                    <a:pt x="13867" y="41380"/>
                  </a:lnTo>
                  <a:lnTo>
                    <a:pt x="12857" y="39142"/>
                  </a:lnTo>
                  <a:lnTo>
                    <a:pt x="11892" y="36816"/>
                  </a:lnTo>
                  <a:lnTo>
                    <a:pt x="10795" y="35193"/>
                  </a:lnTo>
                  <a:lnTo>
                    <a:pt x="9610" y="32867"/>
                  </a:lnTo>
                  <a:lnTo>
                    <a:pt x="9435" y="32077"/>
                  </a:lnTo>
                  <a:lnTo>
                    <a:pt x="9435" y="30103"/>
                  </a:lnTo>
                  <a:lnTo>
                    <a:pt x="9435" y="30059"/>
                  </a:lnTo>
                  <a:lnTo>
                    <a:pt x="9040" y="29006"/>
                  </a:lnTo>
                  <a:lnTo>
                    <a:pt x="8996" y="29006"/>
                  </a:lnTo>
                  <a:lnTo>
                    <a:pt x="7987" y="27338"/>
                  </a:lnTo>
                  <a:lnTo>
                    <a:pt x="6495" y="25232"/>
                  </a:lnTo>
                  <a:lnTo>
                    <a:pt x="5793" y="23564"/>
                  </a:lnTo>
                  <a:lnTo>
                    <a:pt x="5749" y="23521"/>
                  </a:lnTo>
                  <a:lnTo>
                    <a:pt x="4520" y="22160"/>
                  </a:lnTo>
                  <a:lnTo>
                    <a:pt x="3730" y="21019"/>
                  </a:lnTo>
                  <a:lnTo>
                    <a:pt x="3379" y="19747"/>
                  </a:lnTo>
                  <a:lnTo>
                    <a:pt x="2809" y="17158"/>
                  </a:lnTo>
                  <a:lnTo>
                    <a:pt x="2546" y="15139"/>
                  </a:lnTo>
                  <a:lnTo>
                    <a:pt x="2107" y="12901"/>
                  </a:lnTo>
                  <a:lnTo>
                    <a:pt x="1405" y="9742"/>
                  </a:lnTo>
                  <a:lnTo>
                    <a:pt x="483" y="6758"/>
                  </a:lnTo>
                  <a:lnTo>
                    <a:pt x="352" y="4257"/>
                  </a:lnTo>
                  <a:lnTo>
                    <a:pt x="483" y="2282"/>
                  </a:lnTo>
                  <a:lnTo>
                    <a:pt x="1405" y="703"/>
                  </a:lnTo>
                  <a:lnTo>
                    <a:pt x="2677" y="352"/>
                  </a:lnTo>
                  <a:lnTo>
                    <a:pt x="2721" y="308"/>
                  </a:lnTo>
                  <a:lnTo>
                    <a:pt x="2765" y="264"/>
                  </a:lnTo>
                  <a:lnTo>
                    <a:pt x="2809" y="176"/>
                  </a:lnTo>
                  <a:lnTo>
                    <a:pt x="2809" y="132"/>
                  </a:lnTo>
                  <a:lnTo>
                    <a:pt x="2765" y="45"/>
                  </a:lnTo>
                  <a:lnTo>
                    <a:pt x="272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47"/>
            <p:cNvSpPr/>
            <p:nvPr/>
          </p:nvSpPr>
          <p:spPr>
            <a:xfrm>
              <a:off x="4276225" y="3001750"/>
              <a:ext cx="400425" cy="1289000"/>
            </a:xfrm>
            <a:custGeom>
              <a:avLst/>
              <a:gdLst/>
              <a:ahLst/>
              <a:cxnLst/>
              <a:rect l="l" t="t" r="r" b="b"/>
              <a:pathLst>
                <a:path w="16017" h="51560" extrusionOk="0">
                  <a:moveTo>
                    <a:pt x="11936" y="0"/>
                  </a:moveTo>
                  <a:lnTo>
                    <a:pt x="11848" y="44"/>
                  </a:lnTo>
                  <a:lnTo>
                    <a:pt x="9917" y="1010"/>
                  </a:lnTo>
                  <a:lnTo>
                    <a:pt x="7635" y="1887"/>
                  </a:lnTo>
                  <a:lnTo>
                    <a:pt x="5573" y="2545"/>
                  </a:lnTo>
                  <a:lnTo>
                    <a:pt x="2765" y="3247"/>
                  </a:lnTo>
                  <a:lnTo>
                    <a:pt x="351" y="4037"/>
                  </a:lnTo>
                  <a:lnTo>
                    <a:pt x="264" y="4081"/>
                  </a:lnTo>
                  <a:lnTo>
                    <a:pt x="220" y="4169"/>
                  </a:lnTo>
                  <a:lnTo>
                    <a:pt x="0" y="5047"/>
                  </a:lnTo>
                  <a:lnTo>
                    <a:pt x="0" y="5090"/>
                  </a:lnTo>
                  <a:lnTo>
                    <a:pt x="88" y="7460"/>
                  </a:lnTo>
                  <a:lnTo>
                    <a:pt x="220" y="9698"/>
                  </a:lnTo>
                  <a:lnTo>
                    <a:pt x="220" y="9742"/>
                  </a:lnTo>
                  <a:lnTo>
                    <a:pt x="1097" y="11848"/>
                  </a:lnTo>
                  <a:lnTo>
                    <a:pt x="1492" y="13033"/>
                  </a:lnTo>
                  <a:lnTo>
                    <a:pt x="1799" y="14174"/>
                  </a:lnTo>
                  <a:lnTo>
                    <a:pt x="2370" y="16587"/>
                  </a:lnTo>
                  <a:lnTo>
                    <a:pt x="2896" y="19000"/>
                  </a:lnTo>
                  <a:lnTo>
                    <a:pt x="3379" y="21414"/>
                  </a:lnTo>
                  <a:lnTo>
                    <a:pt x="3774" y="23476"/>
                  </a:lnTo>
                  <a:lnTo>
                    <a:pt x="4213" y="25582"/>
                  </a:lnTo>
                  <a:lnTo>
                    <a:pt x="4959" y="29619"/>
                  </a:lnTo>
                  <a:lnTo>
                    <a:pt x="5003" y="29663"/>
                  </a:lnTo>
                  <a:lnTo>
                    <a:pt x="6977" y="32954"/>
                  </a:lnTo>
                  <a:lnTo>
                    <a:pt x="7679" y="34359"/>
                  </a:lnTo>
                  <a:lnTo>
                    <a:pt x="7943" y="35894"/>
                  </a:lnTo>
                  <a:lnTo>
                    <a:pt x="7986" y="35938"/>
                  </a:lnTo>
                  <a:lnTo>
                    <a:pt x="8513" y="37255"/>
                  </a:lnTo>
                  <a:lnTo>
                    <a:pt x="8557" y="37255"/>
                  </a:lnTo>
                  <a:lnTo>
                    <a:pt x="9654" y="39229"/>
                  </a:lnTo>
                  <a:lnTo>
                    <a:pt x="11058" y="41292"/>
                  </a:lnTo>
                  <a:lnTo>
                    <a:pt x="11936" y="42696"/>
                  </a:lnTo>
                  <a:lnTo>
                    <a:pt x="12989" y="45021"/>
                  </a:lnTo>
                  <a:lnTo>
                    <a:pt x="13033" y="45065"/>
                  </a:lnTo>
                  <a:lnTo>
                    <a:pt x="15402" y="48620"/>
                  </a:lnTo>
                  <a:lnTo>
                    <a:pt x="15666" y="49278"/>
                  </a:lnTo>
                  <a:lnTo>
                    <a:pt x="15534" y="50814"/>
                  </a:lnTo>
                  <a:lnTo>
                    <a:pt x="15402" y="51340"/>
                  </a:lnTo>
                  <a:lnTo>
                    <a:pt x="15402" y="51384"/>
                  </a:lnTo>
                  <a:lnTo>
                    <a:pt x="15402" y="51472"/>
                  </a:lnTo>
                  <a:lnTo>
                    <a:pt x="15446" y="51516"/>
                  </a:lnTo>
                  <a:lnTo>
                    <a:pt x="15490" y="51560"/>
                  </a:lnTo>
                  <a:lnTo>
                    <a:pt x="15578" y="51560"/>
                  </a:lnTo>
                  <a:lnTo>
                    <a:pt x="15666" y="51516"/>
                  </a:lnTo>
                  <a:lnTo>
                    <a:pt x="15709" y="51428"/>
                  </a:lnTo>
                  <a:lnTo>
                    <a:pt x="15885" y="50901"/>
                  </a:lnTo>
                  <a:lnTo>
                    <a:pt x="15885" y="50858"/>
                  </a:lnTo>
                  <a:lnTo>
                    <a:pt x="16017" y="49278"/>
                  </a:lnTo>
                  <a:lnTo>
                    <a:pt x="16017" y="49190"/>
                  </a:lnTo>
                  <a:lnTo>
                    <a:pt x="15709" y="48488"/>
                  </a:lnTo>
                  <a:lnTo>
                    <a:pt x="15666" y="48444"/>
                  </a:lnTo>
                  <a:lnTo>
                    <a:pt x="13340" y="44890"/>
                  </a:lnTo>
                  <a:lnTo>
                    <a:pt x="12243" y="42564"/>
                  </a:lnTo>
                  <a:lnTo>
                    <a:pt x="12243" y="42520"/>
                  </a:lnTo>
                  <a:lnTo>
                    <a:pt x="11321" y="41116"/>
                  </a:lnTo>
                  <a:lnTo>
                    <a:pt x="9961" y="39054"/>
                  </a:lnTo>
                  <a:lnTo>
                    <a:pt x="8864" y="37123"/>
                  </a:lnTo>
                  <a:lnTo>
                    <a:pt x="8294" y="35807"/>
                  </a:lnTo>
                  <a:lnTo>
                    <a:pt x="8030" y="34271"/>
                  </a:lnTo>
                  <a:lnTo>
                    <a:pt x="8030" y="34227"/>
                  </a:lnTo>
                  <a:lnTo>
                    <a:pt x="7284" y="32779"/>
                  </a:lnTo>
                  <a:lnTo>
                    <a:pt x="5310" y="29532"/>
                  </a:lnTo>
                  <a:lnTo>
                    <a:pt x="4564" y="25495"/>
                  </a:lnTo>
                  <a:lnTo>
                    <a:pt x="4125" y="23432"/>
                  </a:lnTo>
                  <a:lnTo>
                    <a:pt x="3730" y="21326"/>
                  </a:lnTo>
                  <a:lnTo>
                    <a:pt x="3247" y="18913"/>
                  </a:lnTo>
                  <a:lnTo>
                    <a:pt x="2721" y="16499"/>
                  </a:lnTo>
                  <a:lnTo>
                    <a:pt x="2150" y="14086"/>
                  </a:lnTo>
                  <a:lnTo>
                    <a:pt x="1799" y="12901"/>
                  </a:lnTo>
                  <a:lnTo>
                    <a:pt x="1448" y="11760"/>
                  </a:lnTo>
                  <a:lnTo>
                    <a:pt x="571" y="9610"/>
                  </a:lnTo>
                  <a:lnTo>
                    <a:pt x="439" y="7460"/>
                  </a:lnTo>
                  <a:lnTo>
                    <a:pt x="351" y="5090"/>
                  </a:lnTo>
                  <a:lnTo>
                    <a:pt x="571" y="4344"/>
                  </a:lnTo>
                  <a:lnTo>
                    <a:pt x="2852" y="3555"/>
                  </a:lnTo>
                  <a:lnTo>
                    <a:pt x="5705" y="2896"/>
                  </a:lnTo>
                  <a:lnTo>
                    <a:pt x="7767" y="2194"/>
                  </a:lnTo>
                  <a:lnTo>
                    <a:pt x="10049" y="1317"/>
                  </a:lnTo>
                  <a:lnTo>
                    <a:pt x="12023" y="351"/>
                  </a:lnTo>
                  <a:lnTo>
                    <a:pt x="12067" y="307"/>
                  </a:lnTo>
                  <a:lnTo>
                    <a:pt x="12111" y="220"/>
                  </a:lnTo>
                  <a:lnTo>
                    <a:pt x="12111" y="176"/>
                  </a:lnTo>
                  <a:lnTo>
                    <a:pt x="12111" y="88"/>
                  </a:lnTo>
                  <a:lnTo>
                    <a:pt x="12067" y="44"/>
                  </a:lnTo>
                  <a:lnTo>
                    <a:pt x="1202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47"/>
            <p:cNvSpPr/>
            <p:nvPr/>
          </p:nvSpPr>
          <p:spPr>
            <a:xfrm>
              <a:off x="4227950" y="2940300"/>
              <a:ext cx="432250" cy="1407500"/>
            </a:xfrm>
            <a:custGeom>
              <a:avLst/>
              <a:gdLst/>
              <a:ahLst/>
              <a:cxnLst/>
              <a:rect l="l" t="t" r="r" b="b"/>
              <a:pathLst>
                <a:path w="17290" h="56300" extrusionOk="0">
                  <a:moveTo>
                    <a:pt x="14657" y="1"/>
                  </a:moveTo>
                  <a:lnTo>
                    <a:pt x="12112" y="1712"/>
                  </a:lnTo>
                  <a:lnTo>
                    <a:pt x="9479" y="2809"/>
                  </a:lnTo>
                  <a:lnTo>
                    <a:pt x="7548" y="3468"/>
                  </a:lnTo>
                  <a:lnTo>
                    <a:pt x="4345" y="4257"/>
                  </a:lnTo>
                  <a:lnTo>
                    <a:pt x="4301" y="4301"/>
                  </a:lnTo>
                  <a:lnTo>
                    <a:pt x="2765" y="5135"/>
                  </a:lnTo>
                  <a:lnTo>
                    <a:pt x="2721" y="5179"/>
                  </a:lnTo>
                  <a:lnTo>
                    <a:pt x="878" y="6539"/>
                  </a:lnTo>
                  <a:lnTo>
                    <a:pt x="264" y="7110"/>
                  </a:lnTo>
                  <a:lnTo>
                    <a:pt x="220" y="7197"/>
                  </a:lnTo>
                  <a:lnTo>
                    <a:pt x="0" y="7943"/>
                  </a:lnTo>
                  <a:lnTo>
                    <a:pt x="0" y="8031"/>
                  </a:lnTo>
                  <a:lnTo>
                    <a:pt x="132" y="10093"/>
                  </a:lnTo>
                  <a:lnTo>
                    <a:pt x="132" y="10137"/>
                  </a:lnTo>
                  <a:lnTo>
                    <a:pt x="1317" y="12902"/>
                  </a:lnTo>
                  <a:lnTo>
                    <a:pt x="2326" y="16149"/>
                  </a:lnTo>
                  <a:lnTo>
                    <a:pt x="3160" y="19967"/>
                  </a:lnTo>
                  <a:lnTo>
                    <a:pt x="3599" y="22512"/>
                  </a:lnTo>
                  <a:lnTo>
                    <a:pt x="4740" y="27075"/>
                  </a:lnTo>
                  <a:lnTo>
                    <a:pt x="5398" y="30278"/>
                  </a:lnTo>
                  <a:lnTo>
                    <a:pt x="5705" y="32253"/>
                  </a:lnTo>
                  <a:lnTo>
                    <a:pt x="5661" y="34666"/>
                  </a:lnTo>
                  <a:lnTo>
                    <a:pt x="5661" y="34710"/>
                  </a:lnTo>
                  <a:lnTo>
                    <a:pt x="5749" y="35676"/>
                  </a:lnTo>
                  <a:lnTo>
                    <a:pt x="5749" y="35720"/>
                  </a:lnTo>
                  <a:lnTo>
                    <a:pt x="6670" y="37870"/>
                  </a:lnTo>
                  <a:lnTo>
                    <a:pt x="7767" y="39976"/>
                  </a:lnTo>
                  <a:lnTo>
                    <a:pt x="9172" y="42082"/>
                  </a:lnTo>
                  <a:lnTo>
                    <a:pt x="10444" y="44013"/>
                  </a:lnTo>
                  <a:lnTo>
                    <a:pt x="11760" y="45900"/>
                  </a:lnTo>
                  <a:lnTo>
                    <a:pt x="12726" y="47831"/>
                  </a:lnTo>
                  <a:lnTo>
                    <a:pt x="13998" y="49849"/>
                  </a:lnTo>
                  <a:lnTo>
                    <a:pt x="15315" y="51736"/>
                  </a:lnTo>
                  <a:lnTo>
                    <a:pt x="16631" y="53535"/>
                  </a:lnTo>
                  <a:lnTo>
                    <a:pt x="16938" y="54105"/>
                  </a:lnTo>
                  <a:lnTo>
                    <a:pt x="16938" y="54544"/>
                  </a:lnTo>
                  <a:lnTo>
                    <a:pt x="16324" y="55948"/>
                  </a:lnTo>
                  <a:lnTo>
                    <a:pt x="16280" y="56080"/>
                  </a:lnTo>
                  <a:lnTo>
                    <a:pt x="16280" y="56124"/>
                  </a:lnTo>
                  <a:lnTo>
                    <a:pt x="16324" y="56212"/>
                  </a:lnTo>
                  <a:lnTo>
                    <a:pt x="16368" y="56256"/>
                  </a:lnTo>
                  <a:lnTo>
                    <a:pt x="16412" y="56299"/>
                  </a:lnTo>
                  <a:lnTo>
                    <a:pt x="16456" y="56299"/>
                  </a:lnTo>
                  <a:lnTo>
                    <a:pt x="16543" y="56256"/>
                  </a:lnTo>
                  <a:lnTo>
                    <a:pt x="16631" y="56124"/>
                  </a:lnTo>
                  <a:lnTo>
                    <a:pt x="16631" y="56080"/>
                  </a:lnTo>
                  <a:lnTo>
                    <a:pt x="17246" y="54632"/>
                  </a:lnTo>
                  <a:lnTo>
                    <a:pt x="17289" y="54588"/>
                  </a:lnTo>
                  <a:lnTo>
                    <a:pt x="17289" y="54062"/>
                  </a:lnTo>
                  <a:lnTo>
                    <a:pt x="17289" y="53974"/>
                  </a:lnTo>
                  <a:lnTo>
                    <a:pt x="16894" y="53359"/>
                  </a:lnTo>
                  <a:lnTo>
                    <a:pt x="15578" y="51516"/>
                  </a:lnTo>
                  <a:lnTo>
                    <a:pt x="14306" y="49630"/>
                  </a:lnTo>
                  <a:lnTo>
                    <a:pt x="13033" y="47655"/>
                  </a:lnTo>
                  <a:lnTo>
                    <a:pt x="12068" y="45724"/>
                  </a:lnTo>
                  <a:lnTo>
                    <a:pt x="12068" y="45680"/>
                  </a:lnTo>
                  <a:lnTo>
                    <a:pt x="10751" y="43794"/>
                  </a:lnTo>
                  <a:lnTo>
                    <a:pt x="9479" y="41863"/>
                  </a:lnTo>
                  <a:lnTo>
                    <a:pt x="8075" y="39800"/>
                  </a:lnTo>
                  <a:lnTo>
                    <a:pt x="6977" y="37738"/>
                  </a:lnTo>
                  <a:lnTo>
                    <a:pt x="6100" y="35632"/>
                  </a:lnTo>
                  <a:lnTo>
                    <a:pt x="6012" y="34666"/>
                  </a:lnTo>
                  <a:lnTo>
                    <a:pt x="6056" y="32253"/>
                  </a:lnTo>
                  <a:lnTo>
                    <a:pt x="6056" y="32209"/>
                  </a:lnTo>
                  <a:lnTo>
                    <a:pt x="5749" y="30235"/>
                  </a:lnTo>
                  <a:lnTo>
                    <a:pt x="5091" y="27031"/>
                  </a:lnTo>
                  <a:lnTo>
                    <a:pt x="3950" y="22424"/>
                  </a:lnTo>
                  <a:lnTo>
                    <a:pt x="3467" y="19923"/>
                  </a:lnTo>
                  <a:lnTo>
                    <a:pt x="2677" y="16061"/>
                  </a:lnTo>
                  <a:lnTo>
                    <a:pt x="1668" y="12770"/>
                  </a:lnTo>
                  <a:lnTo>
                    <a:pt x="483" y="10050"/>
                  </a:lnTo>
                  <a:lnTo>
                    <a:pt x="352" y="8031"/>
                  </a:lnTo>
                  <a:lnTo>
                    <a:pt x="571" y="7329"/>
                  </a:lnTo>
                  <a:lnTo>
                    <a:pt x="1098" y="6802"/>
                  </a:lnTo>
                  <a:lnTo>
                    <a:pt x="2940" y="5442"/>
                  </a:lnTo>
                  <a:lnTo>
                    <a:pt x="4432" y="4608"/>
                  </a:lnTo>
                  <a:lnTo>
                    <a:pt x="7636" y="3819"/>
                  </a:lnTo>
                  <a:lnTo>
                    <a:pt x="9610" y="3116"/>
                  </a:lnTo>
                  <a:lnTo>
                    <a:pt x="12243" y="2019"/>
                  </a:lnTo>
                  <a:lnTo>
                    <a:pt x="12287" y="2019"/>
                  </a:lnTo>
                  <a:lnTo>
                    <a:pt x="14876" y="308"/>
                  </a:lnTo>
                  <a:lnTo>
                    <a:pt x="14920" y="264"/>
                  </a:lnTo>
                  <a:lnTo>
                    <a:pt x="14920" y="220"/>
                  </a:lnTo>
                  <a:lnTo>
                    <a:pt x="14920" y="133"/>
                  </a:lnTo>
                  <a:lnTo>
                    <a:pt x="14920" y="89"/>
                  </a:lnTo>
                  <a:lnTo>
                    <a:pt x="1487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47"/>
            <p:cNvSpPr/>
            <p:nvPr/>
          </p:nvSpPr>
          <p:spPr>
            <a:xfrm>
              <a:off x="4167625" y="2749425"/>
              <a:ext cx="593500" cy="1676250"/>
            </a:xfrm>
            <a:custGeom>
              <a:avLst/>
              <a:gdLst/>
              <a:ahLst/>
              <a:cxnLst/>
              <a:rect l="l" t="t" r="r" b="b"/>
              <a:pathLst>
                <a:path w="23740" h="67050" extrusionOk="0">
                  <a:moveTo>
                    <a:pt x="23520" y="1"/>
                  </a:moveTo>
                  <a:lnTo>
                    <a:pt x="23476" y="45"/>
                  </a:lnTo>
                  <a:lnTo>
                    <a:pt x="19571" y="2370"/>
                  </a:lnTo>
                  <a:lnTo>
                    <a:pt x="17640" y="3731"/>
                  </a:lnTo>
                  <a:lnTo>
                    <a:pt x="15490" y="5223"/>
                  </a:lnTo>
                  <a:lnTo>
                    <a:pt x="13779" y="6363"/>
                  </a:lnTo>
                  <a:lnTo>
                    <a:pt x="11628" y="7285"/>
                  </a:lnTo>
                  <a:lnTo>
                    <a:pt x="8820" y="8338"/>
                  </a:lnTo>
                  <a:lnTo>
                    <a:pt x="7723" y="8821"/>
                  </a:lnTo>
                  <a:lnTo>
                    <a:pt x="6977" y="8908"/>
                  </a:lnTo>
                  <a:lnTo>
                    <a:pt x="6889" y="8952"/>
                  </a:lnTo>
                  <a:lnTo>
                    <a:pt x="3818" y="11585"/>
                  </a:lnTo>
                  <a:lnTo>
                    <a:pt x="2019" y="13165"/>
                  </a:lnTo>
                  <a:lnTo>
                    <a:pt x="702" y="14701"/>
                  </a:lnTo>
                  <a:lnTo>
                    <a:pt x="658" y="14745"/>
                  </a:lnTo>
                  <a:lnTo>
                    <a:pt x="88" y="15754"/>
                  </a:lnTo>
                  <a:lnTo>
                    <a:pt x="44" y="15842"/>
                  </a:lnTo>
                  <a:lnTo>
                    <a:pt x="0" y="16324"/>
                  </a:lnTo>
                  <a:lnTo>
                    <a:pt x="0" y="16412"/>
                  </a:lnTo>
                  <a:lnTo>
                    <a:pt x="1053" y="19176"/>
                  </a:lnTo>
                  <a:lnTo>
                    <a:pt x="1580" y="21283"/>
                  </a:lnTo>
                  <a:lnTo>
                    <a:pt x="2238" y="25100"/>
                  </a:lnTo>
                  <a:lnTo>
                    <a:pt x="2677" y="27558"/>
                  </a:lnTo>
                  <a:lnTo>
                    <a:pt x="3116" y="29839"/>
                  </a:lnTo>
                  <a:lnTo>
                    <a:pt x="4169" y="33218"/>
                  </a:lnTo>
                  <a:lnTo>
                    <a:pt x="5090" y="36158"/>
                  </a:lnTo>
                  <a:lnTo>
                    <a:pt x="5661" y="38923"/>
                  </a:lnTo>
                  <a:lnTo>
                    <a:pt x="5968" y="41073"/>
                  </a:lnTo>
                  <a:lnTo>
                    <a:pt x="5792" y="43837"/>
                  </a:lnTo>
                  <a:lnTo>
                    <a:pt x="5792" y="45900"/>
                  </a:lnTo>
                  <a:lnTo>
                    <a:pt x="5836" y="45943"/>
                  </a:lnTo>
                  <a:lnTo>
                    <a:pt x="6099" y="47918"/>
                  </a:lnTo>
                  <a:lnTo>
                    <a:pt x="6494" y="49761"/>
                  </a:lnTo>
                  <a:lnTo>
                    <a:pt x="6538" y="49805"/>
                  </a:lnTo>
                  <a:lnTo>
                    <a:pt x="7065" y="50946"/>
                  </a:lnTo>
                  <a:lnTo>
                    <a:pt x="8688" y="53272"/>
                  </a:lnTo>
                  <a:lnTo>
                    <a:pt x="9961" y="54939"/>
                  </a:lnTo>
                  <a:lnTo>
                    <a:pt x="12023" y="58230"/>
                  </a:lnTo>
                  <a:lnTo>
                    <a:pt x="13603" y="60292"/>
                  </a:lnTo>
                  <a:lnTo>
                    <a:pt x="15402" y="62837"/>
                  </a:lnTo>
                  <a:lnTo>
                    <a:pt x="16543" y="64812"/>
                  </a:lnTo>
                  <a:lnTo>
                    <a:pt x="16675" y="65426"/>
                  </a:lnTo>
                  <a:lnTo>
                    <a:pt x="16148" y="66831"/>
                  </a:lnTo>
                  <a:lnTo>
                    <a:pt x="16148" y="66874"/>
                  </a:lnTo>
                  <a:lnTo>
                    <a:pt x="16148" y="66962"/>
                  </a:lnTo>
                  <a:lnTo>
                    <a:pt x="16192" y="67006"/>
                  </a:lnTo>
                  <a:lnTo>
                    <a:pt x="16236" y="67050"/>
                  </a:lnTo>
                  <a:lnTo>
                    <a:pt x="16411" y="67050"/>
                  </a:lnTo>
                  <a:lnTo>
                    <a:pt x="16455" y="66962"/>
                  </a:lnTo>
                  <a:lnTo>
                    <a:pt x="17026" y="65514"/>
                  </a:lnTo>
                  <a:lnTo>
                    <a:pt x="17026" y="65382"/>
                  </a:lnTo>
                  <a:lnTo>
                    <a:pt x="16894" y="64680"/>
                  </a:lnTo>
                  <a:lnTo>
                    <a:pt x="16850" y="64637"/>
                  </a:lnTo>
                  <a:lnTo>
                    <a:pt x="15709" y="62662"/>
                  </a:lnTo>
                  <a:lnTo>
                    <a:pt x="13866" y="60073"/>
                  </a:lnTo>
                  <a:lnTo>
                    <a:pt x="12330" y="58011"/>
                  </a:lnTo>
                  <a:lnTo>
                    <a:pt x="10224" y="54720"/>
                  </a:lnTo>
                  <a:lnTo>
                    <a:pt x="8996" y="53096"/>
                  </a:lnTo>
                  <a:lnTo>
                    <a:pt x="7372" y="50770"/>
                  </a:lnTo>
                  <a:lnTo>
                    <a:pt x="6845" y="49673"/>
                  </a:lnTo>
                  <a:lnTo>
                    <a:pt x="6450" y="47874"/>
                  </a:lnTo>
                  <a:lnTo>
                    <a:pt x="6143" y="45900"/>
                  </a:lnTo>
                  <a:lnTo>
                    <a:pt x="6143" y="43881"/>
                  </a:lnTo>
                  <a:lnTo>
                    <a:pt x="6319" y="41073"/>
                  </a:lnTo>
                  <a:lnTo>
                    <a:pt x="6319" y="41029"/>
                  </a:lnTo>
                  <a:lnTo>
                    <a:pt x="6012" y="38835"/>
                  </a:lnTo>
                  <a:lnTo>
                    <a:pt x="5397" y="36070"/>
                  </a:lnTo>
                  <a:lnTo>
                    <a:pt x="4520" y="33087"/>
                  </a:lnTo>
                  <a:lnTo>
                    <a:pt x="3467" y="29752"/>
                  </a:lnTo>
                  <a:lnTo>
                    <a:pt x="3028" y="27514"/>
                  </a:lnTo>
                  <a:lnTo>
                    <a:pt x="2589" y="25056"/>
                  </a:lnTo>
                  <a:lnTo>
                    <a:pt x="1931" y="21239"/>
                  </a:lnTo>
                  <a:lnTo>
                    <a:pt x="1404" y="19089"/>
                  </a:lnTo>
                  <a:lnTo>
                    <a:pt x="351" y="16324"/>
                  </a:lnTo>
                  <a:lnTo>
                    <a:pt x="395" y="15929"/>
                  </a:lnTo>
                  <a:lnTo>
                    <a:pt x="965" y="14920"/>
                  </a:lnTo>
                  <a:lnTo>
                    <a:pt x="2282" y="13428"/>
                  </a:lnTo>
                  <a:lnTo>
                    <a:pt x="4037" y="11848"/>
                  </a:lnTo>
                  <a:lnTo>
                    <a:pt x="7109" y="9260"/>
                  </a:lnTo>
                  <a:lnTo>
                    <a:pt x="7811" y="9128"/>
                  </a:lnTo>
                  <a:lnTo>
                    <a:pt x="7855" y="9128"/>
                  </a:lnTo>
                  <a:lnTo>
                    <a:pt x="8952" y="8689"/>
                  </a:lnTo>
                  <a:lnTo>
                    <a:pt x="11760" y="7636"/>
                  </a:lnTo>
                  <a:lnTo>
                    <a:pt x="13910" y="6671"/>
                  </a:lnTo>
                  <a:lnTo>
                    <a:pt x="13954" y="6671"/>
                  </a:lnTo>
                  <a:lnTo>
                    <a:pt x="15665" y="5530"/>
                  </a:lnTo>
                  <a:lnTo>
                    <a:pt x="17816" y="4038"/>
                  </a:lnTo>
                  <a:lnTo>
                    <a:pt x="19746" y="2677"/>
                  </a:lnTo>
                  <a:lnTo>
                    <a:pt x="23652" y="352"/>
                  </a:lnTo>
                  <a:lnTo>
                    <a:pt x="23696" y="264"/>
                  </a:lnTo>
                  <a:lnTo>
                    <a:pt x="23696" y="220"/>
                  </a:lnTo>
                  <a:lnTo>
                    <a:pt x="23739" y="176"/>
                  </a:lnTo>
                  <a:lnTo>
                    <a:pt x="23696" y="89"/>
                  </a:lnTo>
                  <a:lnTo>
                    <a:pt x="23652" y="45"/>
                  </a:lnTo>
                  <a:lnTo>
                    <a:pt x="2360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47"/>
            <p:cNvSpPr/>
            <p:nvPr/>
          </p:nvSpPr>
          <p:spPr>
            <a:xfrm>
              <a:off x="4152250" y="2727500"/>
              <a:ext cx="578150" cy="1726700"/>
            </a:xfrm>
            <a:custGeom>
              <a:avLst/>
              <a:gdLst/>
              <a:ahLst/>
              <a:cxnLst/>
              <a:rect l="l" t="t" r="r" b="b"/>
              <a:pathLst>
                <a:path w="23126" h="69068" extrusionOk="0">
                  <a:moveTo>
                    <a:pt x="22906" y="0"/>
                  </a:moveTo>
                  <a:lnTo>
                    <a:pt x="22862" y="44"/>
                  </a:lnTo>
                  <a:lnTo>
                    <a:pt x="19177" y="2238"/>
                  </a:lnTo>
                  <a:lnTo>
                    <a:pt x="17421" y="3467"/>
                  </a:lnTo>
                  <a:lnTo>
                    <a:pt x="15271" y="4915"/>
                  </a:lnTo>
                  <a:lnTo>
                    <a:pt x="13691" y="5968"/>
                  </a:lnTo>
                  <a:lnTo>
                    <a:pt x="11015" y="7065"/>
                  </a:lnTo>
                  <a:lnTo>
                    <a:pt x="7329" y="8820"/>
                  </a:lnTo>
                  <a:lnTo>
                    <a:pt x="6056" y="9654"/>
                  </a:lnTo>
                  <a:lnTo>
                    <a:pt x="6012" y="9698"/>
                  </a:lnTo>
                  <a:lnTo>
                    <a:pt x="3643" y="12023"/>
                  </a:lnTo>
                  <a:lnTo>
                    <a:pt x="1756" y="13822"/>
                  </a:lnTo>
                  <a:lnTo>
                    <a:pt x="922" y="14832"/>
                  </a:lnTo>
                  <a:lnTo>
                    <a:pt x="922" y="14876"/>
                  </a:lnTo>
                  <a:lnTo>
                    <a:pt x="308" y="16280"/>
                  </a:lnTo>
                  <a:lnTo>
                    <a:pt x="308" y="16324"/>
                  </a:lnTo>
                  <a:lnTo>
                    <a:pt x="1" y="17772"/>
                  </a:lnTo>
                  <a:lnTo>
                    <a:pt x="1" y="17859"/>
                  </a:lnTo>
                  <a:lnTo>
                    <a:pt x="396" y="19966"/>
                  </a:lnTo>
                  <a:lnTo>
                    <a:pt x="1054" y="24047"/>
                  </a:lnTo>
                  <a:lnTo>
                    <a:pt x="1580" y="27118"/>
                  </a:lnTo>
                  <a:lnTo>
                    <a:pt x="2239" y="30146"/>
                  </a:lnTo>
                  <a:lnTo>
                    <a:pt x="2897" y="32603"/>
                  </a:lnTo>
                  <a:lnTo>
                    <a:pt x="4213" y="36201"/>
                  </a:lnTo>
                  <a:lnTo>
                    <a:pt x="4959" y="39141"/>
                  </a:lnTo>
                  <a:lnTo>
                    <a:pt x="5442" y="41774"/>
                  </a:lnTo>
                  <a:lnTo>
                    <a:pt x="5310" y="45987"/>
                  </a:lnTo>
                  <a:lnTo>
                    <a:pt x="5310" y="46031"/>
                  </a:lnTo>
                  <a:lnTo>
                    <a:pt x="5486" y="47786"/>
                  </a:lnTo>
                  <a:lnTo>
                    <a:pt x="5486" y="47830"/>
                  </a:lnTo>
                  <a:lnTo>
                    <a:pt x="6012" y="50331"/>
                  </a:lnTo>
                  <a:lnTo>
                    <a:pt x="6539" y="53315"/>
                  </a:lnTo>
                  <a:lnTo>
                    <a:pt x="6890" y="54631"/>
                  </a:lnTo>
                  <a:lnTo>
                    <a:pt x="6934" y="54719"/>
                  </a:lnTo>
                  <a:lnTo>
                    <a:pt x="8514" y="56650"/>
                  </a:lnTo>
                  <a:lnTo>
                    <a:pt x="12156" y="61740"/>
                  </a:lnTo>
                  <a:lnTo>
                    <a:pt x="14262" y="64680"/>
                  </a:lnTo>
                  <a:lnTo>
                    <a:pt x="15754" y="66962"/>
                  </a:lnTo>
                  <a:lnTo>
                    <a:pt x="16017" y="67576"/>
                  </a:lnTo>
                  <a:lnTo>
                    <a:pt x="15754" y="68892"/>
                  </a:lnTo>
                  <a:lnTo>
                    <a:pt x="15754" y="68936"/>
                  </a:lnTo>
                  <a:lnTo>
                    <a:pt x="15798" y="69024"/>
                  </a:lnTo>
                  <a:lnTo>
                    <a:pt x="15842" y="69068"/>
                  </a:lnTo>
                  <a:lnTo>
                    <a:pt x="16061" y="69068"/>
                  </a:lnTo>
                  <a:lnTo>
                    <a:pt x="16105" y="68936"/>
                  </a:lnTo>
                  <a:lnTo>
                    <a:pt x="16368" y="67576"/>
                  </a:lnTo>
                  <a:lnTo>
                    <a:pt x="16368" y="67488"/>
                  </a:lnTo>
                  <a:lnTo>
                    <a:pt x="16061" y="66830"/>
                  </a:lnTo>
                  <a:lnTo>
                    <a:pt x="16061" y="66786"/>
                  </a:lnTo>
                  <a:lnTo>
                    <a:pt x="14525" y="64460"/>
                  </a:lnTo>
                  <a:lnTo>
                    <a:pt x="8821" y="56430"/>
                  </a:lnTo>
                  <a:lnTo>
                    <a:pt x="7197" y="54500"/>
                  </a:lnTo>
                  <a:lnTo>
                    <a:pt x="6890" y="53271"/>
                  </a:lnTo>
                  <a:lnTo>
                    <a:pt x="6363" y="50287"/>
                  </a:lnTo>
                  <a:lnTo>
                    <a:pt x="5837" y="47742"/>
                  </a:lnTo>
                  <a:lnTo>
                    <a:pt x="5661" y="45987"/>
                  </a:lnTo>
                  <a:lnTo>
                    <a:pt x="5793" y="41774"/>
                  </a:lnTo>
                  <a:lnTo>
                    <a:pt x="5793" y="41730"/>
                  </a:lnTo>
                  <a:lnTo>
                    <a:pt x="5310" y="39054"/>
                  </a:lnTo>
                  <a:lnTo>
                    <a:pt x="4520" y="36070"/>
                  </a:lnTo>
                  <a:lnTo>
                    <a:pt x="3248" y="32472"/>
                  </a:lnTo>
                  <a:lnTo>
                    <a:pt x="2546" y="30102"/>
                  </a:lnTo>
                  <a:lnTo>
                    <a:pt x="1931" y="27074"/>
                  </a:lnTo>
                  <a:lnTo>
                    <a:pt x="1405" y="23959"/>
                  </a:lnTo>
                  <a:lnTo>
                    <a:pt x="747" y="19878"/>
                  </a:lnTo>
                  <a:lnTo>
                    <a:pt x="352" y="17816"/>
                  </a:lnTo>
                  <a:lnTo>
                    <a:pt x="615" y="16411"/>
                  </a:lnTo>
                  <a:lnTo>
                    <a:pt x="1229" y="15051"/>
                  </a:lnTo>
                  <a:lnTo>
                    <a:pt x="2019" y="14086"/>
                  </a:lnTo>
                  <a:lnTo>
                    <a:pt x="3906" y="12287"/>
                  </a:lnTo>
                  <a:lnTo>
                    <a:pt x="6276" y="9961"/>
                  </a:lnTo>
                  <a:lnTo>
                    <a:pt x="7504" y="9127"/>
                  </a:lnTo>
                  <a:lnTo>
                    <a:pt x="11146" y="7416"/>
                  </a:lnTo>
                  <a:lnTo>
                    <a:pt x="13823" y="6275"/>
                  </a:lnTo>
                  <a:lnTo>
                    <a:pt x="13867" y="6231"/>
                  </a:lnTo>
                  <a:lnTo>
                    <a:pt x="17597" y="3774"/>
                  </a:lnTo>
                  <a:lnTo>
                    <a:pt x="19396" y="2545"/>
                  </a:lnTo>
                  <a:lnTo>
                    <a:pt x="23038" y="351"/>
                  </a:lnTo>
                  <a:lnTo>
                    <a:pt x="23082" y="307"/>
                  </a:lnTo>
                  <a:lnTo>
                    <a:pt x="23126" y="220"/>
                  </a:lnTo>
                  <a:lnTo>
                    <a:pt x="23126" y="176"/>
                  </a:lnTo>
                  <a:lnTo>
                    <a:pt x="23082" y="88"/>
                  </a:lnTo>
                  <a:lnTo>
                    <a:pt x="23038" y="44"/>
                  </a:lnTo>
                  <a:lnTo>
                    <a:pt x="2299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47"/>
            <p:cNvSpPr/>
            <p:nvPr/>
          </p:nvSpPr>
          <p:spPr>
            <a:xfrm>
              <a:off x="4125925" y="2666050"/>
              <a:ext cx="649450" cy="1851775"/>
            </a:xfrm>
            <a:custGeom>
              <a:avLst/>
              <a:gdLst/>
              <a:ahLst/>
              <a:cxnLst/>
              <a:rect l="l" t="t" r="r" b="b"/>
              <a:pathLst>
                <a:path w="25978" h="74071" extrusionOk="0">
                  <a:moveTo>
                    <a:pt x="25715" y="1"/>
                  </a:moveTo>
                  <a:lnTo>
                    <a:pt x="23608" y="1142"/>
                  </a:lnTo>
                  <a:lnTo>
                    <a:pt x="19922" y="3292"/>
                  </a:lnTo>
                  <a:lnTo>
                    <a:pt x="18079" y="4477"/>
                  </a:lnTo>
                  <a:lnTo>
                    <a:pt x="15534" y="6144"/>
                  </a:lnTo>
                  <a:lnTo>
                    <a:pt x="14042" y="7109"/>
                  </a:lnTo>
                  <a:lnTo>
                    <a:pt x="11585" y="8207"/>
                  </a:lnTo>
                  <a:lnTo>
                    <a:pt x="11585" y="8250"/>
                  </a:lnTo>
                  <a:lnTo>
                    <a:pt x="10269" y="9040"/>
                  </a:lnTo>
                  <a:lnTo>
                    <a:pt x="6846" y="11146"/>
                  </a:lnTo>
                  <a:lnTo>
                    <a:pt x="6802" y="11190"/>
                  </a:lnTo>
                  <a:lnTo>
                    <a:pt x="4213" y="13823"/>
                  </a:lnTo>
                  <a:lnTo>
                    <a:pt x="2326" y="15622"/>
                  </a:lnTo>
                  <a:lnTo>
                    <a:pt x="1624" y="16500"/>
                  </a:lnTo>
                  <a:lnTo>
                    <a:pt x="1580" y="16544"/>
                  </a:lnTo>
                  <a:lnTo>
                    <a:pt x="703" y="19177"/>
                  </a:lnTo>
                  <a:lnTo>
                    <a:pt x="88" y="20976"/>
                  </a:lnTo>
                  <a:lnTo>
                    <a:pt x="88" y="21020"/>
                  </a:lnTo>
                  <a:lnTo>
                    <a:pt x="1" y="22336"/>
                  </a:lnTo>
                  <a:lnTo>
                    <a:pt x="44" y="22380"/>
                  </a:lnTo>
                  <a:lnTo>
                    <a:pt x="615" y="26417"/>
                  </a:lnTo>
                  <a:lnTo>
                    <a:pt x="878" y="28084"/>
                  </a:lnTo>
                  <a:lnTo>
                    <a:pt x="1185" y="29708"/>
                  </a:lnTo>
                  <a:lnTo>
                    <a:pt x="1536" y="31244"/>
                  </a:lnTo>
                  <a:lnTo>
                    <a:pt x="1931" y="32823"/>
                  </a:lnTo>
                  <a:lnTo>
                    <a:pt x="2370" y="34359"/>
                  </a:lnTo>
                  <a:lnTo>
                    <a:pt x="2897" y="35939"/>
                  </a:lnTo>
                  <a:lnTo>
                    <a:pt x="3467" y="37606"/>
                  </a:lnTo>
                  <a:lnTo>
                    <a:pt x="4125" y="39362"/>
                  </a:lnTo>
                  <a:lnTo>
                    <a:pt x="5003" y="42258"/>
                  </a:lnTo>
                  <a:lnTo>
                    <a:pt x="5310" y="44057"/>
                  </a:lnTo>
                  <a:lnTo>
                    <a:pt x="5398" y="45329"/>
                  </a:lnTo>
                  <a:lnTo>
                    <a:pt x="5310" y="47787"/>
                  </a:lnTo>
                  <a:lnTo>
                    <a:pt x="5354" y="49322"/>
                  </a:lnTo>
                  <a:lnTo>
                    <a:pt x="5354" y="49366"/>
                  </a:lnTo>
                  <a:lnTo>
                    <a:pt x="5924" y="52175"/>
                  </a:lnTo>
                  <a:lnTo>
                    <a:pt x="6407" y="54939"/>
                  </a:lnTo>
                  <a:lnTo>
                    <a:pt x="6451" y="57528"/>
                  </a:lnTo>
                  <a:lnTo>
                    <a:pt x="6319" y="59810"/>
                  </a:lnTo>
                  <a:lnTo>
                    <a:pt x="6319" y="59854"/>
                  </a:lnTo>
                  <a:lnTo>
                    <a:pt x="6495" y="60731"/>
                  </a:lnTo>
                  <a:lnTo>
                    <a:pt x="6495" y="60819"/>
                  </a:lnTo>
                  <a:lnTo>
                    <a:pt x="7943" y="62399"/>
                  </a:lnTo>
                  <a:lnTo>
                    <a:pt x="10225" y="65251"/>
                  </a:lnTo>
                  <a:lnTo>
                    <a:pt x="12112" y="67796"/>
                  </a:lnTo>
                  <a:lnTo>
                    <a:pt x="13077" y="68981"/>
                  </a:lnTo>
                  <a:lnTo>
                    <a:pt x="13121" y="68981"/>
                  </a:lnTo>
                  <a:lnTo>
                    <a:pt x="15841" y="71614"/>
                  </a:lnTo>
                  <a:lnTo>
                    <a:pt x="16061" y="71921"/>
                  </a:lnTo>
                  <a:lnTo>
                    <a:pt x="15973" y="73851"/>
                  </a:lnTo>
                  <a:lnTo>
                    <a:pt x="15973" y="73939"/>
                  </a:lnTo>
                  <a:lnTo>
                    <a:pt x="16017" y="73983"/>
                  </a:lnTo>
                  <a:lnTo>
                    <a:pt x="16105" y="74027"/>
                  </a:lnTo>
                  <a:lnTo>
                    <a:pt x="16149" y="74071"/>
                  </a:lnTo>
                  <a:lnTo>
                    <a:pt x="16236" y="74027"/>
                  </a:lnTo>
                  <a:lnTo>
                    <a:pt x="16280" y="73983"/>
                  </a:lnTo>
                  <a:lnTo>
                    <a:pt x="16324" y="73939"/>
                  </a:lnTo>
                  <a:lnTo>
                    <a:pt x="16324" y="73895"/>
                  </a:lnTo>
                  <a:lnTo>
                    <a:pt x="16412" y="71877"/>
                  </a:lnTo>
                  <a:lnTo>
                    <a:pt x="16368" y="71789"/>
                  </a:lnTo>
                  <a:lnTo>
                    <a:pt x="16149" y="71394"/>
                  </a:lnTo>
                  <a:lnTo>
                    <a:pt x="16105" y="71394"/>
                  </a:lnTo>
                  <a:lnTo>
                    <a:pt x="13340" y="68761"/>
                  </a:lnTo>
                  <a:lnTo>
                    <a:pt x="12375" y="67577"/>
                  </a:lnTo>
                  <a:lnTo>
                    <a:pt x="10488" y="65032"/>
                  </a:lnTo>
                  <a:lnTo>
                    <a:pt x="8206" y="62179"/>
                  </a:lnTo>
                  <a:lnTo>
                    <a:pt x="6802" y="60600"/>
                  </a:lnTo>
                  <a:lnTo>
                    <a:pt x="6670" y="59810"/>
                  </a:lnTo>
                  <a:lnTo>
                    <a:pt x="6802" y="57528"/>
                  </a:lnTo>
                  <a:lnTo>
                    <a:pt x="6758" y="54895"/>
                  </a:lnTo>
                  <a:lnTo>
                    <a:pt x="6276" y="52131"/>
                  </a:lnTo>
                  <a:lnTo>
                    <a:pt x="5705" y="49322"/>
                  </a:lnTo>
                  <a:lnTo>
                    <a:pt x="5661" y="47787"/>
                  </a:lnTo>
                  <a:lnTo>
                    <a:pt x="5749" y="45329"/>
                  </a:lnTo>
                  <a:lnTo>
                    <a:pt x="5661" y="44013"/>
                  </a:lnTo>
                  <a:lnTo>
                    <a:pt x="5310" y="42170"/>
                  </a:lnTo>
                  <a:lnTo>
                    <a:pt x="4476" y="39230"/>
                  </a:lnTo>
                  <a:lnTo>
                    <a:pt x="3818" y="37475"/>
                  </a:lnTo>
                  <a:lnTo>
                    <a:pt x="3204" y="35851"/>
                  </a:lnTo>
                  <a:lnTo>
                    <a:pt x="2721" y="34271"/>
                  </a:lnTo>
                  <a:lnTo>
                    <a:pt x="2239" y="32736"/>
                  </a:lnTo>
                  <a:lnTo>
                    <a:pt x="1844" y="31200"/>
                  </a:lnTo>
                  <a:lnTo>
                    <a:pt x="1493" y="29620"/>
                  </a:lnTo>
                  <a:lnTo>
                    <a:pt x="1229" y="28040"/>
                  </a:lnTo>
                  <a:lnTo>
                    <a:pt x="966" y="26329"/>
                  </a:lnTo>
                  <a:lnTo>
                    <a:pt x="396" y="22336"/>
                  </a:lnTo>
                  <a:lnTo>
                    <a:pt x="439" y="21063"/>
                  </a:lnTo>
                  <a:lnTo>
                    <a:pt x="1054" y="19308"/>
                  </a:lnTo>
                  <a:lnTo>
                    <a:pt x="1887" y="16675"/>
                  </a:lnTo>
                  <a:lnTo>
                    <a:pt x="2590" y="15842"/>
                  </a:lnTo>
                  <a:lnTo>
                    <a:pt x="4476" y="14043"/>
                  </a:lnTo>
                  <a:lnTo>
                    <a:pt x="7021" y="11454"/>
                  </a:lnTo>
                  <a:lnTo>
                    <a:pt x="10488" y="9347"/>
                  </a:lnTo>
                  <a:lnTo>
                    <a:pt x="11761" y="8558"/>
                  </a:lnTo>
                  <a:lnTo>
                    <a:pt x="14218" y="7417"/>
                  </a:lnTo>
                  <a:lnTo>
                    <a:pt x="15710" y="6451"/>
                  </a:lnTo>
                  <a:lnTo>
                    <a:pt x="18255" y="4784"/>
                  </a:lnTo>
                  <a:lnTo>
                    <a:pt x="20098" y="3599"/>
                  </a:lnTo>
                  <a:lnTo>
                    <a:pt x="23784" y="1449"/>
                  </a:lnTo>
                  <a:lnTo>
                    <a:pt x="25846" y="308"/>
                  </a:lnTo>
                  <a:lnTo>
                    <a:pt x="25934" y="264"/>
                  </a:lnTo>
                  <a:lnTo>
                    <a:pt x="25934" y="220"/>
                  </a:lnTo>
                  <a:lnTo>
                    <a:pt x="25978" y="133"/>
                  </a:lnTo>
                  <a:lnTo>
                    <a:pt x="25934" y="89"/>
                  </a:lnTo>
                  <a:lnTo>
                    <a:pt x="2589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47"/>
            <p:cNvSpPr/>
            <p:nvPr/>
          </p:nvSpPr>
          <p:spPr>
            <a:xfrm>
              <a:off x="4096300" y="2788925"/>
              <a:ext cx="434450" cy="1781575"/>
            </a:xfrm>
            <a:custGeom>
              <a:avLst/>
              <a:gdLst/>
              <a:ahLst/>
              <a:cxnLst/>
              <a:rect l="l" t="t" r="r" b="b"/>
              <a:pathLst>
                <a:path w="17378" h="71263" extrusionOk="0">
                  <a:moveTo>
                    <a:pt x="15886" y="0"/>
                  </a:moveTo>
                  <a:lnTo>
                    <a:pt x="14174" y="1054"/>
                  </a:lnTo>
                  <a:lnTo>
                    <a:pt x="10971" y="3028"/>
                  </a:lnTo>
                  <a:lnTo>
                    <a:pt x="8952" y="4301"/>
                  </a:lnTo>
                  <a:lnTo>
                    <a:pt x="6890" y="5880"/>
                  </a:lnTo>
                  <a:lnTo>
                    <a:pt x="6846" y="5880"/>
                  </a:lnTo>
                  <a:lnTo>
                    <a:pt x="5705" y="7328"/>
                  </a:lnTo>
                  <a:lnTo>
                    <a:pt x="3029" y="10049"/>
                  </a:lnTo>
                  <a:lnTo>
                    <a:pt x="2502" y="10663"/>
                  </a:lnTo>
                  <a:lnTo>
                    <a:pt x="2458" y="10751"/>
                  </a:lnTo>
                  <a:lnTo>
                    <a:pt x="1229" y="13691"/>
                  </a:lnTo>
                  <a:lnTo>
                    <a:pt x="264" y="16280"/>
                  </a:lnTo>
                  <a:lnTo>
                    <a:pt x="264" y="16324"/>
                  </a:lnTo>
                  <a:lnTo>
                    <a:pt x="1" y="17509"/>
                  </a:lnTo>
                  <a:lnTo>
                    <a:pt x="1" y="17553"/>
                  </a:lnTo>
                  <a:lnTo>
                    <a:pt x="1" y="18825"/>
                  </a:lnTo>
                  <a:lnTo>
                    <a:pt x="484" y="22687"/>
                  </a:lnTo>
                  <a:lnTo>
                    <a:pt x="966" y="25276"/>
                  </a:lnTo>
                  <a:lnTo>
                    <a:pt x="1624" y="28040"/>
                  </a:lnTo>
                  <a:lnTo>
                    <a:pt x="2546" y="30673"/>
                  </a:lnTo>
                  <a:lnTo>
                    <a:pt x="4257" y="35105"/>
                  </a:lnTo>
                  <a:lnTo>
                    <a:pt x="4828" y="36728"/>
                  </a:lnTo>
                  <a:lnTo>
                    <a:pt x="5310" y="38922"/>
                  </a:lnTo>
                  <a:lnTo>
                    <a:pt x="5530" y="40370"/>
                  </a:lnTo>
                  <a:lnTo>
                    <a:pt x="5398" y="42828"/>
                  </a:lnTo>
                  <a:lnTo>
                    <a:pt x="5442" y="44144"/>
                  </a:lnTo>
                  <a:lnTo>
                    <a:pt x="5442" y="44188"/>
                  </a:lnTo>
                  <a:lnTo>
                    <a:pt x="5925" y="46645"/>
                  </a:lnTo>
                  <a:lnTo>
                    <a:pt x="6320" y="49059"/>
                  </a:lnTo>
                  <a:lnTo>
                    <a:pt x="6407" y="51297"/>
                  </a:lnTo>
                  <a:lnTo>
                    <a:pt x="6232" y="54544"/>
                  </a:lnTo>
                  <a:lnTo>
                    <a:pt x="6144" y="56826"/>
                  </a:lnTo>
                  <a:lnTo>
                    <a:pt x="6144" y="58405"/>
                  </a:lnTo>
                  <a:lnTo>
                    <a:pt x="6144" y="58449"/>
                  </a:lnTo>
                  <a:lnTo>
                    <a:pt x="6407" y="59239"/>
                  </a:lnTo>
                  <a:lnTo>
                    <a:pt x="6451" y="59283"/>
                  </a:lnTo>
                  <a:lnTo>
                    <a:pt x="7899" y="61257"/>
                  </a:lnTo>
                  <a:lnTo>
                    <a:pt x="10006" y="63583"/>
                  </a:lnTo>
                  <a:lnTo>
                    <a:pt x="13604" y="66655"/>
                  </a:lnTo>
                  <a:lnTo>
                    <a:pt x="15491" y="68234"/>
                  </a:lnTo>
                  <a:lnTo>
                    <a:pt x="16412" y="69068"/>
                  </a:lnTo>
                  <a:lnTo>
                    <a:pt x="16632" y="69419"/>
                  </a:lnTo>
                  <a:lnTo>
                    <a:pt x="16675" y="70121"/>
                  </a:lnTo>
                  <a:lnTo>
                    <a:pt x="16675" y="70165"/>
                  </a:lnTo>
                  <a:lnTo>
                    <a:pt x="17026" y="71130"/>
                  </a:lnTo>
                  <a:lnTo>
                    <a:pt x="17114" y="71218"/>
                  </a:lnTo>
                  <a:lnTo>
                    <a:pt x="17202" y="71262"/>
                  </a:lnTo>
                  <a:lnTo>
                    <a:pt x="17246" y="71262"/>
                  </a:lnTo>
                  <a:lnTo>
                    <a:pt x="17334" y="71218"/>
                  </a:lnTo>
                  <a:lnTo>
                    <a:pt x="17378" y="71130"/>
                  </a:lnTo>
                  <a:lnTo>
                    <a:pt x="17378" y="71087"/>
                  </a:lnTo>
                  <a:lnTo>
                    <a:pt x="17378" y="70999"/>
                  </a:lnTo>
                  <a:lnTo>
                    <a:pt x="17026" y="70077"/>
                  </a:lnTo>
                  <a:lnTo>
                    <a:pt x="16983" y="69331"/>
                  </a:lnTo>
                  <a:lnTo>
                    <a:pt x="16939" y="69288"/>
                  </a:lnTo>
                  <a:lnTo>
                    <a:pt x="16719" y="68893"/>
                  </a:lnTo>
                  <a:lnTo>
                    <a:pt x="16675" y="68849"/>
                  </a:lnTo>
                  <a:lnTo>
                    <a:pt x="15754" y="67971"/>
                  </a:lnTo>
                  <a:lnTo>
                    <a:pt x="13823" y="66391"/>
                  </a:lnTo>
                  <a:lnTo>
                    <a:pt x="10269" y="63320"/>
                  </a:lnTo>
                  <a:lnTo>
                    <a:pt x="8163" y="61038"/>
                  </a:lnTo>
                  <a:lnTo>
                    <a:pt x="6715" y="59107"/>
                  </a:lnTo>
                  <a:lnTo>
                    <a:pt x="6495" y="58361"/>
                  </a:lnTo>
                  <a:lnTo>
                    <a:pt x="6495" y="56826"/>
                  </a:lnTo>
                  <a:lnTo>
                    <a:pt x="6583" y="54544"/>
                  </a:lnTo>
                  <a:lnTo>
                    <a:pt x="6758" y="51297"/>
                  </a:lnTo>
                  <a:lnTo>
                    <a:pt x="6671" y="49015"/>
                  </a:lnTo>
                  <a:lnTo>
                    <a:pt x="6276" y="46601"/>
                  </a:lnTo>
                  <a:lnTo>
                    <a:pt x="5793" y="44144"/>
                  </a:lnTo>
                  <a:lnTo>
                    <a:pt x="5749" y="42828"/>
                  </a:lnTo>
                  <a:lnTo>
                    <a:pt x="5881" y="40370"/>
                  </a:lnTo>
                  <a:lnTo>
                    <a:pt x="5881" y="40327"/>
                  </a:lnTo>
                  <a:lnTo>
                    <a:pt x="5661" y="38835"/>
                  </a:lnTo>
                  <a:lnTo>
                    <a:pt x="5135" y="36641"/>
                  </a:lnTo>
                  <a:lnTo>
                    <a:pt x="4564" y="34973"/>
                  </a:lnTo>
                  <a:lnTo>
                    <a:pt x="2853" y="30541"/>
                  </a:lnTo>
                  <a:lnTo>
                    <a:pt x="1975" y="27908"/>
                  </a:lnTo>
                  <a:lnTo>
                    <a:pt x="1317" y="25232"/>
                  </a:lnTo>
                  <a:lnTo>
                    <a:pt x="791" y="22599"/>
                  </a:lnTo>
                  <a:lnTo>
                    <a:pt x="352" y="18825"/>
                  </a:lnTo>
                  <a:lnTo>
                    <a:pt x="352" y="17596"/>
                  </a:lnTo>
                  <a:lnTo>
                    <a:pt x="615" y="16412"/>
                  </a:lnTo>
                  <a:lnTo>
                    <a:pt x="1581" y="13823"/>
                  </a:lnTo>
                  <a:lnTo>
                    <a:pt x="2765" y="10883"/>
                  </a:lnTo>
                  <a:lnTo>
                    <a:pt x="3292" y="10312"/>
                  </a:lnTo>
                  <a:lnTo>
                    <a:pt x="5969" y="7548"/>
                  </a:lnTo>
                  <a:lnTo>
                    <a:pt x="7109" y="6144"/>
                  </a:lnTo>
                  <a:lnTo>
                    <a:pt x="9172" y="4608"/>
                  </a:lnTo>
                  <a:lnTo>
                    <a:pt x="11146" y="3335"/>
                  </a:lnTo>
                  <a:lnTo>
                    <a:pt x="14350" y="1361"/>
                  </a:lnTo>
                  <a:lnTo>
                    <a:pt x="16105" y="308"/>
                  </a:lnTo>
                  <a:lnTo>
                    <a:pt x="16149" y="264"/>
                  </a:lnTo>
                  <a:lnTo>
                    <a:pt x="16149" y="220"/>
                  </a:lnTo>
                  <a:lnTo>
                    <a:pt x="16149" y="132"/>
                  </a:lnTo>
                  <a:lnTo>
                    <a:pt x="16149" y="88"/>
                  </a:lnTo>
                  <a:lnTo>
                    <a:pt x="16105" y="44"/>
                  </a:lnTo>
                  <a:lnTo>
                    <a:pt x="1601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47"/>
            <p:cNvSpPr/>
            <p:nvPr/>
          </p:nvSpPr>
          <p:spPr>
            <a:xfrm>
              <a:off x="5157125" y="2795500"/>
              <a:ext cx="400425" cy="235900"/>
            </a:xfrm>
            <a:custGeom>
              <a:avLst/>
              <a:gdLst/>
              <a:ahLst/>
              <a:cxnLst/>
              <a:rect l="l" t="t" r="r" b="b"/>
              <a:pathLst>
                <a:path w="16017" h="9436" extrusionOk="0">
                  <a:moveTo>
                    <a:pt x="15753" y="1"/>
                  </a:moveTo>
                  <a:lnTo>
                    <a:pt x="9566" y="3774"/>
                  </a:lnTo>
                  <a:lnTo>
                    <a:pt x="7328" y="5179"/>
                  </a:lnTo>
                  <a:lnTo>
                    <a:pt x="5485" y="6056"/>
                  </a:lnTo>
                  <a:lnTo>
                    <a:pt x="3818" y="7022"/>
                  </a:lnTo>
                  <a:lnTo>
                    <a:pt x="88" y="9128"/>
                  </a:lnTo>
                  <a:lnTo>
                    <a:pt x="0" y="9172"/>
                  </a:lnTo>
                  <a:lnTo>
                    <a:pt x="0" y="9216"/>
                  </a:lnTo>
                  <a:lnTo>
                    <a:pt x="0" y="9303"/>
                  </a:lnTo>
                  <a:lnTo>
                    <a:pt x="0" y="9347"/>
                  </a:lnTo>
                  <a:lnTo>
                    <a:pt x="88" y="9435"/>
                  </a:lnTo>
                  <a:lnTo>
                    <a:pt x="264" y="9435"/>
                  </a:lnTo>
                  <a:lnTo>
                    <a:pt x="3993" y="7329"/>
                  </a:lnTo>
                  <a:lnTo>
                    <a:pt x="5617" y="6363"/>
                  </a:lnTo>
                  <a:lnTo>
                    <a:pt x="7504" y="5486"/>
                  </a:lnTo>
                  <a:lnTo>
                    <a:pt x="9742" y="4082"/>
                  </a:lnTo>
                  <a:lnTo>
                    <a:pt x="15929" y="308"/>
                  </a:lnTo>
                  <a:lnTo>
                    <a:pt x="15973" y="264"/>
                  </a:lnTo>
                  <a:lnTo>
                    <a:pt x="16017" y="220"/>
                  </a:lnTo>
                  <a:lnTo>
                    <a:pt x="16017" y="132"/>
                  </a:lnTo>
                  <a:lnTo>
                    <a:pt x="15973" y="89"/>
                  </a:lnTo>
                  <a:lnTo>
                    <a:pt x="15929" y="45"/>
                  </a:lnTo>
                  <a:lnTo>
                    <a:pt x="1588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47"/>
            <p:cNvSpPr/>
            <p:nvPr/>
          </p:nvSpPr>
          <p:spPr>
            <a:xfrm>
              <a:off x="4878475" y="2770275"/>
              <a:ext cx="651650" cy="660425"/>
            </a:xfrm>
            <a:custGeom>
              <a:avLst/>
              <a:gdLst/>
              <a:ahLst/>
              <a:cxnLst/>
              <a:rect l="l" t="t" r="r" b="b"/>
              <a:pathLst>
                <a:path w="26066" h="26417" extrusionOk="0">
                  <a:moveTo>
                    <a:pt x="25846" y="1"/>
                  </a:moveTo>
                  <a:lnTo>
                    <a:pt x="25802" y="44"/>
                  </a:lnTo>
                  <a:lnTo>
                    <a:pt x="21063" y="2897"/>
                  </a:lnTo>
                  <a:lnTo>
                    <a:pt x="18211" y="4520"/>
                  </a:lnTo>
                  <a:lnTo>
                    <a:pt x="16061" y="5398"/>
                  </a:lnTo>
                  <a:lnTo>
                    <a:pt x="13823" y="6539"/>
                  </a:lnTo>
                  <a:lnTo>
                    <a:pt x="9610" y="8689"/>
                  </a:lnTo>
                  <a:lnTo>
                    <a:pt x="6319" y="10883"/>
                  </a:lnTo>
                  <a:lnTo>
                    <a:pt x="3511" y="12901"/>
                  </a:lnTo>
                  <a:lnTo>
                    <a:pt x="3467" y="12901"/>
                  </a:lnTo>
                  <a:lnTo>
                    <a:pt x="3028" y="13296"/>
                  </a:lnTo>
                  <a:lnTo>
                    <a:pt x="2985" y="13340"/>
                  </a:lnTo>
                  <a:lnTo>
                    <a:pt x="2590" y="14218"/>
                  </a:lnTo>
                  <a:lnTo>
                    <a:pt x="2590" y="14306"/>
                  </a:lnTo>
                  <a:lnTo>
                    <a:pt x="2546" y="15051"/>
                  </a:lnTo>
                  <a:lnTo>
                    <a:pt x="2546" y="15095"/>
                  </a:lnTo>
                  <a:lnTo>
                    <a:pt x="2809" y="16105"/>
                  </a:lnTo>
                  <a:lnTo>
                    <a:pt x="3818" y="18430"/>
                  </a:lnTo>
                  <a:lnTo>
                    <a:pt x="4740" y="20537"/>
                  </a:lnTo>
                  <a:lnTo>
                    <a:pt x="4828" y="21326"/>
                  </a:lnTo>
                  <a:lnTo>
                    <a:pt x="4696" y="21897"/>
                  </a:lnTo>
                  <a:lnTo>
                    <a:pt x="2721" y="23608"/>
                  </a:lnTo>
                  <a:lnTo>
                    <a:pt x="834" y="25451"/>
                  </a:lnTo>
                  <a:lnTo>
                    <a:pt x="88" y="26109"/>
                  </a:lnTo>
                  <a:lnTo>
                    <a:pt x="45" y="26197"/>
                  </a:lnTo>
                  <a:lnTo>
                    <a:pt x="1" y="26241"/>
                  </a:lnTo>
                  <a:lnTo>
                    <a:pt x="1" y="26329"/>
                  </a:lnTo>
                  <a:lnTo>
                    <a:pt x="45" y="26373"/>
                  </a:lnTo>
                  <a:lnTo>
                    <a:pt x="88" y="26416"/>
                  </a:lnTo>
                  <a:lnTo>
                    <a:pt x="176" y="26416"/>
                  </a:lnTo>
                  <a:lnTo>
                    <a:pt x="308" y="26373"/>
                  </a:lnTo>
                  <a:lnTo>
                    <a:pt x="1098" y="25714"/>
                  </a:lnTo>
                  <a:lnTo>
                    <a:pt x="2941" y="23871"/>
                  </a:lnTo>
                  <a:lnTo>
                    <a:pt x="5003" y="22116"/>
                  </a:lnTo>
                  <a:lnTo>
                    <a:pt x="5047" y="22028"/>
                  </a:lnTo>
                  <a:lnTo>
                    <a:pt x="5179" y="21370"/>
                  </a:lnTo>
                  <a:lnTo>
                    <a:pt x="5179" y="21326"/>
                  </a:lnTo>
                  <a:lnTo>
                    <a:pt x="5091" y="20493"/>
                  </a:lnTo>
                  <a:lnTo>
                    <a:pt x="5047" y="20449"/>
                  </a:lnTo>
                  <a:lnTo>
                    <a:pt x="4125" y="18299"/>
                  </a:lnTo>
                  <a:lnTo>
                    <a:pt x="3116" y="15973"/>
                  </a:lnTo>
                  <a:lnTo>
                    <a:pt x="2897" y="15051"/>
                  </a:lnTo>
                  <a:lnTo>
                    <a:pt x="2941" y="14349"/>
                  </a:lnTo>
                  <a:lnTo>
                    <a:pt x="3292" y="13560"/>
                  </a:lnTo>
                  <a:lnTo>
                    <a:pt x="3687" y="13165"/>
                  </a:lnTo>
                  <a:lnTo>
                    <a:pt x="6495" y="11146"/>
                  </a:lnTo>
                  <a:lnTo>
                    <a:pt x="9830" y="8996"/>
                  </a:lnTo>
                  <a:lnTo>
                    <a:pt x="13955" y="6846"/>
                  </a:lnTo>
                  <a:lnTo>
                    <a:pt x="16236" y="5705"/>
                  </a:lnTo>
                  <a:lnTo>
                    <a:pt x="18343" y="4827"/>
                  </a:lnTo>
                  <a:lnTo>
                    <a:pt x="18387" y="4827"/>
                  </a:lnTo>
                  <a:lnTo>
                    <a:pt x="21239" y="3204"/>
                  </a:lnTo>
                  <a:lnTo>
                    <a:pt x="25978" y="352"/>
                  </a:lnTo>
                  <a:lnTo>
                    <a:pt x="26022" y="264"/>
                  </a:lnTo>
                  <a:lnTo>
                    <a:pt x="26066" y="220"/>
                  </a:lnTo>
                  <a:lnTo>
                    <a:pt x="26066" y="176"/>
                  </a:lnTo>
                  <a:lnTo>
                    <a:pt x="26022" y="88"/>
                  </a:lnTo>
                  <a:lnTo>
                    <a:pt x="25978" y="44"/>
                  </a:lnTo>
                  <a:lnTo>
                    <a:pt x="2593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47"/>
            <p:cNvSpPr/>
            <p:nvPr/>
          </p:nvSpPr>
          <p:spPr>
            <a:xfrm>
              <a:off x="4429800" y="2660575"/>
              <a:ext cx="977475" cy="1079475"/>
            </a:xfrm>
            <a:custGeom>
              <a:avLst/>
              <a:gdLst/>
              <a:ahLst/>
              <a:cxnLst/>
              <a:rect l="l" t="t" r="r" b="b"/>
              <a:pathLst>
                <a:path w="39099" h="43179" extrusionOk="0">
                  <a:moveTo>
                    <a:pt x="38835" y="0"/>
                  </a:moveTo>
                  <a:lnTo>
                    <a:pt x="36553" y="1361"/>
                  </a:lnTo>
                  <a:lnTo>
                    <a:pt x="32121" y="3335"/>
                  </a:lnTo>
                  <a:lnTo>
                    <a:pt x="31156" y="3730"/>
                  </a:lnTo>
                  <a:lnTo>
                    <a:pt x="26812" y="5617"/>
                  </a:lnTo>
                  <a:lnTo>
                    <a:pt x="24617" y="6583"/>
                  </a:lnTo>
                  <a:lnTo>
                    <a:pt x="22467" y="7592"/>
                  </a:lnTo>
                  <a:lnTo>
                    <a:pt x="20361" y="8689"/>
                  </a:lnTo>
                  <a:lnTo>
                    <a:pt x="18299" y="9830"/>
                  </a:lnTo>
                  <a:lnTo>
                    <a:pt x="17289" y="10444"/>
                  </a:lnTo>
                  <a:lnTo>
                    <a:pt x="16280" y="11102"/>
                  </a:lnTo>
                  <a:lnTo>
                    <a:pt x="15315" y="11760"/>
                  </a:lnTo>
                  <a:lnTo>
                    <a:pt x="14349" y="12462"/>
                  </a:lnTo>
                  <a:lnTo>
                    <a:pt x="12155" y="14262"/>
                  </a:lnTo>
                  <a:lnTo>
                    <a:pt x="10312" y="15666"/>
                  </a:lnTo>
                  <a:lnTo>
                    <a:pt x="8162" y="17421"/>
                  </a:lnTo>
                  <a:lnTo>
                    <a:pt x="6758" y="18342"/>
                  </a:lnTo>
                  <a:lnTo>
                    <a:pt x="4564" y="19176"/>
                  </a:lnTo>
                  <a:lnTo>
                    <a:pt x="2414" y="19878"/>
                  </a:lnTo>
                  <a:lnTo>
                    <a:pt x="1273" y="20229"/>
                  </a:lnTo>
                  <a:lnTo>
                    <a:pt x="1185" y="20273"/>
                  </a:lnTo>
                  <a:lnTo>
                    <a:pt x="922" y="20536"/>
                  </a:lnTo>
                  <a:lnTo>
                    <a:pt x="878" y="20624"/>
                  </a:lnTo>
                  <a:lnTo>
                    <a:pt x="439" y="22774"/>
                  </a:lnTo>
                  <a:lnTo>
                    <a:pt x="1" y="24705"/>
                  </a:lnTo>
                  <a:lnTo>
                    <a:pt x="1" y="24749"/>
                  </a:lnTo>
                  <a:lnTo>
                    <a:pt x="176" y="27426"/>
                  </a:lnTo>
                  <a:lnTo>
                    <a:pt x="132" y="29707"/>
                  </a:lnTo>
                  <a:lnTo>
                    <a:pt x="88" y="30980"/>
                  </a:lnTo>
                  <a:lnTo>
                    <a:pt x="132" y="31068"/>
                  </a:lnTo>
                  <a:lnTo>
                    <a:pt x="176" y="31112"/>
                  </a:lnTo>
                  <a:lnTo>
                    <a:pt x="1756" y="32691"/>
                  </a:lnTo>
                  <a:lnTo>
                    <a:pt x="3906" y="34666"/>
                  </a:lnTo>
                  <a:lnTo>
                    <a:pt x="7636" y="38001"/>
                  </a:lnTo>
                  <a:lnTo>
                    <a:pt x="9435" y="39756"/>
                  </a:lnTo>
                  <a:lnTo>
                    <a:pt x="11015" y="41336"/>
                  </a:lnTo>
                  <a:lnTo>
                    <a:pt x="11409" y="41950"/>
                  </a:lnTo>
                  <a:lnTo>
                    <a:pt x="11278" y="42959"/>
                  </a:lnTo>
                  <a:lnTo>
                    <a:pt x="11322" y="43047"/>
                  </a:lnTo>
                  <a:lnTo>
                    <a:pt x="11322" y="43091"/>
                  </a:lnTo>
                  <a:lnTo>
                    <a:pt x="11366" y="43135"/>
                  </a:lnTo>
                  <a:lnTo>
                    <a:pt x="11453" y="43179"/>
                  </a:lnTo>
                  <a:lnTo>
                    <a:pt x="11585" y="43135"/>
                  </a:lnTo>
                  <a:lnTo>
                    <a:pt x="11629" y="43003"/>
                  </a:lnTo>
                  <a:lnTo>
                    <a:pt x="11760" y="41906"/>
                  </a:lnTo>
                  <a:lnTo>
                    <a:pt x="11717" y="41818"/>
                  </a:lnTo>
                  <a:lnTo>
                    <a:pt x="11278" y="41116"/>
                  </a:lnTo>
                  <a:lnTo>
                    <a:pt x="11278" y="41072"/>
                  </a:lnTo>
                  <a:lnTo>
                    <a:pt x="9698" y="39493"/>
                  </a:lnTo>
                  <a:lnTo>
                    <a:pt x="7855" y="37781"/>
                  </a:lnTo>
                  <a:lnTo>
                    <a:pt x="4169" y="34403"/>
                  </a:lnTo>
                  <a:lnTo>
                    <a:pt x="1975" y="32428"/>
                  </a:lnTo>
                  <a:lnTo>
                    <a:pt x="439" y="30936"/>
                  </a:lnTo>
                  <a:lnTo>
                    <a:pt x="483" y="29707"/>
                  </a:lnTo>
                  <a:lnTo>
                    <a:pt x="527" y="27426"/>
                  </a:lnTo>
                  <a:lnTo>
                    <a:pt x="352" y="24749"/>
                  </a:lnTo>
                  <a:lnTo>
                    <a:pt x="790" y="22862"/>
                  </a:lnTo>
                  <a:lnTo>
                    <a:pt x="1229" y="20756"/>
                  </a:lnTo>
                  <a:lnTo>
                    <a:pt x="1405" y="20580"/>
                  </a:lnTo>
                  <a:lnTo>
                    <a:pt x="2546" y="20185"/>
                  </a:lnTo>
                  <a:lnTo>
                    <a:pt x="4652" y="19527"/>
                  </a:lnTo>
                  <a:lnTo>
                    <a:pt x="6890" y="18650"/>
                  </a:lnTo>
                  <a:lnTo>
                    <a:pt x="6934" y="18650"/>
                  </a:lnTo>
                  <a:lnTo>
                    <a:pt x="8382" y="17728"/>
                  </a:lnTo>
                  <a:lnTo>
                    <a:pt x="10532" y="15929"/>
                  </a:lnTo>
                  <a:lnTo>
                    <a:pt x="12375" y="14525"/>
                  </a:lnTo>
                  <a:lnTo>
                    <a:pt x="14569" y="12726"/>
                  </a:lnTo>
                  <a:lnTo>
                    <a:pt x="15534" y="12024"/>
                  </a:lnTo>
                  <a:lnTo>
                    <a:pt x="16500" y="11365"/>
                  </a:lnTo>
                  <a:lnTo>
                    <a:pt x="17465" y="10751"/>
                  </a:lnTo>
                  <a:lnTo>
                    <a:pt x="18474" y="10137"/>
                  </a:lnTo>
                  <a:lnTo>
                    <a:pt x="20537" y="8996"/>
                  </a:lnTo>
                  <a:lnTo>
                    <a:pt x="22643" y="7899"/>
                  </a:lnTo>
                  <a:lnTo>
                    <a:pt x="24793" y="6890"/>
                  </a:lnTo>
                  <a:lnTo>
                    <a:pt x="26943" y="5924"/>
                  </a:lnTo>
                  <a:lnTo>
                    <a:pt x="31287" y="4081"/>
                  </a:lnTo>
                  <a:lnTo>
                    <a:pt x="32253" y="3686"/>
                  </a:lnTo>
                  <a:lnTo>
                    <a:pt x="36685" y="1668"/>
                  </a:lnTo>
                  <a:lnTo>
                    <a:pt x="36729" y="1668"/>
                  </a:lnTo>
                  <a:lnTo>
                    <a:pt x="39010" y="308"/>
                  </a:lnTo>
                  <a:lnTo>
                    <a:pt x="39054" y="264"/>
                  </a:lnTo>
                  <a:lnTo>
                    <a:pt x="39098" y="220"/>
                  </a:lnTo>
                  <a:lnTo>
                    <a:pt x="39098" y="132"/>
                  </a:lnTo>
                  <a:lnTo>
                    <a:pt x="39098" y="88"/>
                  </a:lnTo>
                  <a:lnTo>
                    <a:pt x="39054" y="44"/>
                  </a:lnTo>
                  <a:lnTo>
                    <a:pt x="3896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47"/>
            <p:cNvSpPr/>
            <p:nvPr/>
          </p:nvSpPr>
          <p:spPr>
            <a:xfrm>
              <a:off x="4382625" y="2638625"/>
              <a:ext cx="1001600" cy="722950"/>
            </a:xfrm>
            <a:custGeom>
              <a:avLst/>
              <a:gdLst/>
              <a:ahLst/>
              <a:cxnLst/>
              <a:rect l="l" t="t" r="r" b="b"/>
              <a:pathLst>
                <a:path w="40064" h="28918" extrusionOk="0">
                  <a:moveTo>
                    <a:pt x="39800" y="1"/>
                  </a:moveTo>
                  <a:lnTo>
                    <a:pt x="36948" y="1624"/>
                  </a:lnTo>
                  <a:lnTo>
                    <a:pt x="34359" y="2678"/>
                  </a:lnTo>
                  <a:lnTo>
                    <a:pt x="31331" y="3906"/>
                  </a:lnTo>
                  <a:lnTo>
                    <a:pt x="27821" y="5442"/>
                  </a:lnTo>
                  <a:lnTo>
                    <a:pt x="25188" y="6627"/>
                  </a:lnTo>
                  <a:lnTo>
                    <a:pt x="21897" y="8206"/>
                  </a:lnTo>
                  <a:lnTo>
                    <a:pt x="19440" y="9611"/>
                  </a:lnTo>
                  <a:lnTo>
                    <a:pt x="15271" y="12287"/>
                  </a:lnTo>
                  <a:lnTo>
                    <a:pt x="15227" y="12287"/>
                  </a:lnTo>
                  <a:lnTo>
                    <a:pt x="13165" y="13955"/>
                  </a:lnTo>
                  <a:lnTo>
                    <a:pt x="11453" y="15315"/>
                  </a:lnTo>
                  <a:lnTo>
                    <a:pt x="8470" y="17553"/>
                  </a:lnTo>
                  <a:lnTo>
                    <a:pt x="6714" y="18343"/>
                  </a:lnTo>
                  <a:lnTo>
                    <a:pt x="4476" y="19177"/>
                  </a:lnTo>
                  <a:lnTo>
                    <a:pt x="2019" y="19835"/>
                  </a:lnTo>
                  <a:lnTo>
                    <a:pt x="1010" y="20274"/>
                  </a:lnTo>
                  <a:lnTo>
                    <a:pt x="922" y="20317"/>
                  </a:lnTo>
                  <a:lnTo>
                    <a:pt x="878" y="20405"/>
                  </a:lnTo>
                  <a:lnTo>
                    <a:pt x="439" y="22029"/>
                  </a:lnTo>
                  <a:lnTo>
                    <a:pt x="1" y="23082"/>
                  </a:lnTo>
                  <a:lnTo>
                    <a:pt x="1" y="23170"/>
                  </a:lnTo>
                  <a:lnTo>
                    <a:pt x="1" y="25627"/>
                  </a:lnTo>
                  <a:lnTo>
                    <a:pt x="1" y="27909"/>
                  </a:lnTo>
                  <a:lnTo>
                    <a:pt x="1" y="27953"/>
                  </a:lnTo>
                  <a:lnTo>
                    <a:pt x="264" y="28786"/>
                  </a:lnTo>
                  <a:lnTo>
                    <a:pt x="352" y="28874"/>
                  </a:lnTo>
                  <a:lnTo>
                    <a:pt x="439" y="28918"/>
                  </a:lnTo>
                  <a:lnTo>
                    <a:pt x="483" y="28918"/>
                  </a:lnTo>
                  <a:lnTo>
                    <a:pt x="571" y="28874"/>
                  </a:lnTo>
                  <a:lnTo>
                    <a:pt x="615" y="28830"/>
                  </a:lnTo>
                  <a:lnTo>
                    <a:pt x="615" y="28742"/>
                  </a:lnTo>
                  <a:lnTo>
                    <a:pt x="615" y="28699"/>
                  </a:lnTo>
                  <a:lnTo>
                    <a:pt x="352" y="27865"/>
                  </a:lnTo>
                  <a:lnTo>
                    <a:pt x="352" y="25627"/>
                  </a:lnTo>
                  <a:lnTo>
                    <a:pt x="352" y="23214"/>
                  </a:lnTo>
                  <a:lnTo>
                    <a:pt x="790" y="22160"/>
                  </a:lnTo>
                  <a:lnTo>
                    <a:pt x="1185" y="20581"/>
                  </a:lnTo>
                  <a:lnTo>
                    <a:pt x="2151" y="20186"/>
                  </a:lnTo>
                  <a:lnTo>
                    <a:pt x="4564" y="19484"/>
                  </a:lnTo>
                  <a:lnTo>
                    <a:pt x="6846" y="18694"/>
                  </a:lnTo>
                  <a:lnTo>
                    <a:pt x="8645" y="17860"/>
                  </a:lnTo>
                  <a:lnTo>
                    <a:pt x="8689" y="17860"/>
                  </a:lnTo>
                  <a:lnTo>
                    <a:pt x="11673" y="15578"/>
                  </a:lnTo>
                  <a:lnTo>
                    <a:pt x="13384" y="14218"/>
                  </a:lnTo>
                  <a:lnTo>
                    <a:pt x="15447" y="12595"/>
                  </a:lnTo>
                  <a:lnTo>
                    <a:pt x="19615" y="9918"/>
                  </a:lnTo>
                  <a:lnTo>
                    <a:pt x="22029" y="8514"/>
                  </a:lnTo>
                  <a:lnTo>
                    <a:pt x="25364" y="6978"/>
                  </a:lnTo>
                  <a:lnTo>
                    <a:pt x="27996" y="5749"/>
                  </a:lnTo>
                  <a:lnTo>
                    <a:pt x="31463" y="4257"/>
                  </a:lnTo>
                  <a:lnTo>
                    <a:pt x="34491" y="2985"/>
                  </a:lnTo>
                  <a:lnTo>
                    <a:pt x="37124" y="1932"/>
                  </a:lnTo>
                  <a:lnTo>
                    <a:pt x="39976" y="308"/>
                  </a:lnTo>
                  <a:lnTo>
                    <a:pt x="40020" y="264"/>
                  </a:lnTo>
                  <a:lnTo>
                    <a:pt x="40020" y="220"/>
                  </a:lnTo>
                  <a:lnTo>
                    <a:pt x="40064" y="133"/>
                  </a:lnTo>
                  <a:lnTo>
                    <a:pt x="40020" y="89"/>
                  </a:lnTo>
                  <a:lnTo>
                    <a:pt x="39976" y="45"/>
                  </a:lnTo>
                  <a:lnTo>
                    <a:pt x="3993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47"/>
            <p:cNvSpPr/>
            <p:nvPr/>
          </p:nvSpPr>
          <p:spPr>
            <a:xfrm>
              <a:off x="4390300" y="2616700"/>
              <a:ext cx="969800" cy="500250"/>
            </a:xfrm>
            <a:custGeom>
              <a:avLst/>
              <a:gdLst/>
              <a:ahLst/>
              <a:cxnLst/>
              <a:rect l="l" t="t" r="r" b="b"/>
              <a:pathLst>
                <a:path w="38792" h="20010" extrusionOk="0">
                  <a:moveTo>
                    <a:pt x="38572" y="0"/>
                  </a:moveTo>
                  <a:lnTo>
                    <a:pt x="38528" y="44"/>
                  </a:lnTo>
                  <a:lnTo>
                    <a:pt x="37563" y="615"/>
                  </a:lnTo>
                  <a:lnTo>
                    <a:pt x="32911" y="2633"/>
                  </a:lnTo>
                  <a:lnTo>
                    <a:pt x="29050" y="4213"/>
                  </a:lnTo>
                  <a:lnTo>
                    <a:pt x="23433" y="6758"/>
                  </a:lnTo>
                  <a:lnTo>
                    <a:pt x="21063" y="7855"/>
                  </a:lnTo>
                  <a:lnTo>
                    <a:pt x="18782" y="9127"/>
                  </a:lnTo>
                  <a:lnTo>
                    <a:pt x="16368" y="10532"/>
                  </a:lnTo>
                  <a:lnTo>
                    <a:pt x="14657" y="11672"/>
                  </a:lnTo>
                  <a:lnTo>
                    <a:pt x="12068" y="13691"/>
                  </a:lnTo>
                  <a:lnTo>
                    <a:pt x="10400" y="14963"/>
                  </a:lnTo>
                  <a:lnTo>
                    <a:pt x="7329" y="17157"/>
                  </a:lnTo>
                  <a:lnTo>
                    <a:pt x="5310" y="18079"/>
                  </a:lnTo>
                  <a:lnTo>
                    <a:pt x="2897" y="18913"/>
                  </a:lnTo>
                  <a:lnTo>
                    <a:pt x="132" y="19659"/>
                  </a:lnTo>
                  <a:lnTo>
                    <a:pt x="89" y="19703"/>
                  </a:lnTo>
                  <a:lnTo>
                    <a:pt x="45" y="19746"/>
                  </a:lnTo>
                  <a:lnTo>
                    <a:pt x="1" y="19790"/>
                  </a:lnTo>
                  <a:lnTo>
                    <a:pt x="1" y="19878"/>
                  </a:lnTo>
                  <a:lnTo>
                    <a:pt x="89" y="19966"/>
                  </a:lnTo>
                  <a:lnTo>
                    <a:pt x="176" y="20010"/>
                  </a:lnTo>
                  <a:lnTo>
                    <a:pt x="220" y="20010"/>
                  </a:lnTo>
                  <a:lnTo>
                    <a:pt x="3029" y="19264"/>
                  </a:lnTo>
                  <a:lnTo>
                    <a:pt x="5442" y="18386"/>
                  </a:lnTo>
                  <a:lnTo>
                    <a:pt x="7504" y="17465"/>
                  </a:lnTo>
                  <a:lnTo>
                    <a:pt x="7504" y="17421"/>
                  </a:lnTo>
                  <a:lnTo>
                    <a:pt x="10620" y="15271"/>
                  </a:lnTo>
                  <a:lnTo>
                    <a:pt x="14832" y="11936"/>
                  </a:lnTo>
                  <a:lnTo>
                    <a:pt x="16544" y="10839"/>
                  </a:lnTo>
                  <a:lnTo>
                    <a:pt x="18957" y="9435"/>
                  </a:lnTo>
                  <a:lnTo>
                    <a:pt x="21239" y="8162"/>
                  </a:lnTo>
                  <a:lnTo>
                    <a:pt x="23565" y="7065"/>
                  </a:lnTo>
                  <a:lnTo>
                    <a:pt x="29181" y="4520"/>
                  </a:lnTo>
                  <a:lnTo>
                    <a:pt x="33087" y="2940"/>
                  </a:lnTo>
                  <a:lnTo>
                    <a:pt x="37738" y="922"/>
                  </a:lnTo>
                  <a:lnTo>
                    <a:pt x="38703" y="351"/>
                  </a:lnTo>
                  <a:lnTo>
                    <a:pt x="38747" y="264"/>
                  </a:lnTo>
                  <a:lnTo>
                    <a:pt x="38791" y="220"/>
                  </a:lnTo>
                  <a:lnTo>
                    <a:pt x="38791" y="176"/>
                  </a:lnTo>
                  <a:lnTo>
                    <a:pt x="38747" y="88"/>
                  </a:lnTo>
                  <a:lnTo>
                    <a:pt x="38703" y="44"/>
                  </a:lnTo>
                  <a:lnTo>
                    <a:pt x="3866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47"/>
            <p:cNvSpPr/>
            <p:nvPr/>
          </p:nvSpPr>
          <p:spPr>
            <a:xfrm>
              <a:off x="4570225" y="2562950"/>
              <a:ext cx="823875" cy="447600"/>
            </a:xfrm>
            <a:custGeom>
              <a:avLst/>
              <a:gdLst/>
              <a:ahLst/>
              <a:cxnLst/>
              <a:rect l="l" t="t" r="r" b="b"/>
              <a:pathLst>
                <a:path w="32955" h="17904" extrusionOk="0">
                  <a:moveTo>
                    <a:pt x="32691" y="0"/>
                  </a:moveTo>
                  <a:lnTo>
                    <a:pt x="30366" y="1317"/>
                  </a:lnTo>
                  <a:lnTo>
                    <a:pt x="27689" y="2589"/>
                  </a:lnTo>
                  <a:lnTo>
                    <a:pt x="23827" y="4125"/>
                  </a:lnTo>
                  <a:lnTo>
                    <a:pt x="21721" y="5002"/>
                  </a:lnTo>
                  <a:lnTo>
                    <a:pt x="18649" y="6319"/>
                  </a:lnTo>
                  <a:lnTo>
                    <a:pt x="16763" y="7197"/>
                  </a:lnTo>
                  <a:lnTo>
                    <a:pt x="12550" y="9215"/>
                  </a:lnTo>
                  <a:lnTo>
                    <a:pt x="10356" y="10400"/>
                  </a:lnTo>
                  <a:lnTo>
                    <a:pt x="8206" y="11716"/>
                  </a:lnTo>
                  <a:lnTo>
                    <a:pt x="6451" y="12813"/>
                  </a:lnTo>
                  <a:lnTo>
                    <a:pt x="4037" y="14656"/>
                  </a:lnTo>
                  <a:lnTo>
                    <a:pt x="88" y="17596"/>
                  </a:lnTo>
                  <a:lnTo>
                    <a:pt x="44" y="17640"/>
                  </a:lnTo>
                  <a:lnTo>
                    <a:pt x="0" y="17728"/>
                  </a:lnTo>
                  <a:lnTo>
                    <a:pt x="0" y="17772"/>
                  </a:lnTo>
                  <a:lnTo>
                    <a:pt x="44" y="17859"/>
                  </a:lnTo>
                  <a:lnTo>
                    <a:pt x="88" y="17903"/>
                  </a:lnTo>
                  <a:lnTo>
                    <a:pt x="176" y="17903"/>
                  </a:lnTo>
                  <a:lnTo>
                    <a:pt x="307" y="17859"/>
                  </a:lnTo>
                  <a:lnTo>
                    <a:pt x="4257" y="14963"/>
                  </a:lnTo>
                  <a:lnTo>
                    <a:pt x="6670" y="13120"/>
                  </a:lnTo>
                  <a:lnTo>
                    <a:pt x="8381" y="11979"/>
                  </a:lnTo>
                  <a:lnTo>
                    <a:pt x="10532" y="10707"/>
                  </a:lnTo>
                  <a:lnTo>
                    <a:pt x="12682" y="9522"/>
                  </a:lnTo>
                  <a:lnTo>
                    <a:pt x="16938" y="7504"/>
                  </a:lnTo>
                  <a:lnTo>
                    <a:pt x="18781" y="6670"/>
                  </a:lnTo>
                  <a:lnTo>
                    <a:pt x="21853" y="5310"/>
                  </a:lnTo>
                  <a:lnTo>
                    <a:pt x="27820" y="2896"/>
                  </a:lnTo>
                  <a:lnTo>
                    <a:pt x="30541" y="1624"/>
                  </a:lnTo>
                  <a:lnTo>
                    <a:pt x="32867" y="307"/>
                  </a:lnTo>
                  <a:lnTo>
                    <a:pt x="32911" y="263"/>
                  </a:lnTo>
                  <a:lnTo>
                    <a:pt x="32954" y="220"/>
                  </a:lnTo>
                  <a:lnTo>
                    <a:pt x="32954" y="132"/>
                  </a:lnTo>
                  <a:lnTo>
                    <a:pt x="32911" y="88"/>
                  </a:lnTo>
                  <a:lnTo>
                    <a:pt x="3286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54;p47"/>
            <p:cNvSpPr/>
            <p:nvPr/>
          </p:nvSpPr>
          <p:spPr>
            <a:xfrm>
              <a:off x="4593250" y="2573900"/>
              <a:ext cx="718575" cy="375225"/>
            </a:xfrm>
            <a:custGeom>
              <a:avLst/>
              <a:gdLst/>
              <a:ahLst/>
              <a:cxnLst/>
              <a:rect l="l" t="t" r="r" b="b"/>
              <a:pathLst>
                <a:path w="28743" h="15009" extrusionOk="0">
                  <a:moveTo>
                    <a:pt x="28479" y="1"/>
                  </a:moveTo>
                  <a:lnTo>
                    <a:pt x="26066" y="1010"/>
                  </a:lnTo>
                  <a:lnTo>
                    <a:pt x="24267" y="1756"/>
                  </a:lnTo>
                  <a:lnTo>
                    <a:pt x="21414" y="2897"/>
                  </a:lnTo>
                  <a:lnTo>
                    <a:pt x="18562" y="4082"/>
                  </a:lnTo>
                  <a:lnTo>
                    <a:pt x="15710" y="5354"/>
                  </a:lnTo>
                  <a:lnTo>
                    <a:pt x="12902" y="6671"/>
                  </a:lnTo>
                  <a:lnTo>
                    <a:pt x="11497" y="7329"/>
                  </a:lnTo>
                  <a:lnTo>
                    <a:pt x="10093" y="8075"/>
                  </a:lnTo>
                  <a:lnTo>
                    <a:pt x="8733" y="8821"/>
                  </a:lnTo>
                  <a:lnTo>
                    <a:pt x="7417" y="9611"/>
                  </a:lnTo>
                  <a:lnTo>
                    <a:pt x="6100" y="10401"/>
                  </a:lnTo>
                  <a:lnTo>
                    <a:pt x="4784" y="11234"/>
                  </a:lnTo>
                  <a:lnTo>
                    <a:pt x="3511" y="12156"/>
                  </a:lnTo>
                  <a:lnTo>
                    <a:pt x="2282" y="13077"/>
                  </a:lnTo>
                  <a:lnTo>
                    <a:pt x="45" y="14701"/>
                  </a:lnTo>
                  <a:lnTo>
                    <a:pt x="1" y="14745"/>
                  </a:lnTo>
                  <a:lnTo>
                    <a:pt x="1" y="14789"/>
                  </a:lnTo>
                  <a:lnTo>
                    <a:pt x="1" y="14876"/>
                  </a:lnTo>
                  <a:lnTo>
                    <a:pt x="1" y="14920"/>
                  </a:lnTo>
                  <a:lnTo>
                    <a:pt x="88" y="14964"/>
                  </a:lnTo>
                  <a:lnTo>
                    <a:pt x="176" y="15008"/>
                  </a:lnTo>
                  <a:lnTo>
                    <a:pt x="264" y="14964"/>
                  </a:lnTo>
                  <a:lnTo>
                    <a:pt x="2502" y="13341"/>
                  </a:lnTo>
                  <a:lnTo>
                    <a:pt x="3731" y="12419"/>
                  </a:lnTo>
                  <a:lnTo>
                    <a:pt x="5003" y="11541"/>
                  </a:lnTo>
                  <a:lnTo>
                    <a:pt x="6276" y="10708"/>
                  </a:lnTo>
                  <a:lnTo>
                    <a:pt x="7592" y="9874"/>
                  </a:lnTo>
                  <a:lnTo>
                    <a:pt x="8952" y="9128"/>
                  </a:lnTo>
                  <a:lnTo>
                    <a:pt x="10313" y="8382"/>
                  </a:lnTo>
                  <a:lnTo>
                    <a:pt x="11673" y="7636"/>
                  </a:lnTo>
                  <a:lnTo>
                    <a:pt x="13033" y="6978"/>
                  </a:lnTo>
                  <a:lnTo>
                    <a:pt x="15885" y="5662"/>
                  </a:lnTo>
                  <a:lnTo>
                    <a:pt x="18694" y="4433"/>
                  </a:lnTo>
                  <a:lnTo>
                    <a:pt x="21546" y="3248"/>
                  </a:lnTo>
                  <a:lnTo>
                    <a:pt x="24398" y="2063"/>
                  </a:lnTo>
                  <a:lnTo>
                    <a:pt x="26197" y="1361"/>
                  </a:lnTo>
                  <a:lnTo>
                    <a:pt x="28611" y="308"/>
                  </a:lnTo>
                  <a:lnTo>
                    <a:pt x="28699" y="308"/>
                  </a:lnTo>
                  <a:lnTo>
                    <a:pt x="28699" y="220"/>
                  </a:lnTo>
                  <a:lnTo>
                    <a:pt x="28742" y="176"/>
                  </a:lnTo>
                  <a:lnTo>
                    <a:pt x="28699" y="89"/>
                  </a:lnTo>
                  <a:lnTo>
                    <a:pt x="28699" y="45"/>
                  </a:lnTo>
                  <a:lnTo>
                    <a:pt x="2861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47"/>
            <p:cNvSpPr/>
            <p:nvPr/>
          </p:nvSpPr>
          <p:spPr>
            <a:xfrm>
              <a:off x="4627275" y="2549775"/>
              <a:ext cx="657125" cy="330225"/>
            </a:xfrm>
            <a:custGeom>
              <a:avLst/>
              <a:gdLst/>
              <a:ahLst/>
              <a:cxnLst/>
              <a:rect l="l" t="t" r="r" b="b"/>
              <a:pathLst>
                <a:path w="26285" h="13209" extrusionOk="0">
                  <a:moveTo>
                    <a:pt x="26021" y="1"/>
                  </a:moveTo>
                  <a:lnTo>
                    <a:pt x="21765" y="1756"/>
                  </a:lnTo>
                  <a:lnTo>
                    <a:pt x="19176" y="2809"/>
                  </a:lnTo>
                  <a:lnTo>
                    <a:pt x="16631" y="3862"/>
                  </a:lnTo>
                  <a:lnTo>
                    <a:pt x="14130" y="4959"/>
                  </a:lnTo>
                  <a:lnTo>
                    <a:pt x="11672" y="6100"/>
                  </a:lnTo>
                  <a:lnTo>
                    <a:pt x="9215" y="7329"/>
                  </a:lnTo>
                  <a:lnTo>
                    <a:pt x="6845" y="8557"/>
                  </a:lnTo>
                  <a:lnTo>
                    <a:pt x="4476" y="9918"/>
                  </a:lnTo>
                  <a:lnTo>
                    <a:pt x="3291" y="10620"/>
                  </a:lnTo>
                  <a:lnTo>
                    <a:pt x="2150" y="11366"/>
                  </a:lnTo>
                  <a:lnTo>
                    <a:pt x="88" y="12901"/>
                  </a:lnTo>
                  <a:lnTo>
                    <a:pt x="44" y="12945"/>
                  </a:lnTo>
                  <a:lnTo>
                    <a:pt x="0" y="13033"/>
                  </a:lnTo>
                  <a:lnTo>
                    <a:pt x="44" y="13077"/>
                  </a:lnTo>
                  <a:lnTo>
                    <a:pt x="44" y="13121"/>
                  </a:lnTo>
                  <a:lnTo>
                    <a:pt x="132" y="13209"/>
                  </a:lnTo>
                  <a:lnTo>
                    <a:pt x="176" y="13209"/>
                  </a:lnTo>
                  <a:lnTo>
                    <a:pt x="307" y="13165"/>
                  </a:lnTo>
                  <a:lnTo>
                    <a:pt x="2370" y="11629"/>
                  </a:lnTo>
                  <a:lnTo>
                    <a:pt x="3510" y="10927"/>
                  </a:lnTo>
                  <a:lnTo>
                    <a:pt x="4651" y="10225"/>
                  </a:lnTo>
                  <a:lnTo>
                    <a:pt x="7021" y="8864"/>
                  </a:lnTo>
                  <a:lnTo>
                    <a:pt x="9390" y="7636"/>
                  </a:lnTo>
                  <a:lnTo>
                    <a:pt x="11848" y="6407"/>
                  </a:lnTo>
                  <a:lnTo>
                    <a:pt x="14305" y="5266"/>
                  </a:lnTo>
                  <a:lnTo>
                    <a:pt x="16806" y="4169"/>
                  </a:lnTo>
                  <a:lnTo>
                    <a:pt x="19307" y="3116"/>
                  </a:lnTo>
                  <a:lnTo>
                    <a:pt x="21896" y="2063"/>
                  </a:lnTo>
                  <a:lnTo>
                    <a:pt x="26153" y="352"/>
                  </a:lnTo>
                  <a:lnTo>
                    <a:pt x="26241" y="308"/>
                  </a:lnTo>
                  <a:lnTo>
                    <a:pt x="26284" y="264"/>
                  </a:lnTo>
                  <a:lnTo>
                    <a:pt x="26284" y="176"/>
                  </a:lnTo>
                  <a:lnTo>
                    <a:pt x="26284" y="88"/>
                  </a:lnTo>
                  <a:lnTo>
                    <a:pt x="26241" y="44"/>
                  </a:lnTo>
                  <a:lnTo>
                    <a:pt x="2619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47"/>
            <p:cNvSpPr/>
            <p:nvPr/>
          </p:nvSpPr>
          <p:spPr>
            <a:xfrm>
              <a:off x="4752325" y="2525650"/>
              <a:ext cx="504650" cy="232575"/>
            </a:xfrm>
            <a:custGeom>
              <a:avLst/>
              <a:gdLst/>
              <a:ahLst/>
              <a:cxnLst/>
              <a:rect l="l" t="t" r="r" b="b"/>
              <a:pathLst>
                <a:path w="20186" h="9303" extrusionOk="0">
                  <a:moveTo>
                    <a:pt x="19966" y="0"/>
                  </a:moveTo>
                  <a:lnTo>
                    <a:pt x="15446" y="1843"/>
                  </a:lnTo>
                  <a:lnTo>
                    <a:pt x="12813" y="2896"/>
                  </a:lnTo>
                  <a:lnTo>
                    <a:pt x="8382" y="4871"/>
                  </a:lnTo>
                  <a:lnTo>
                    <a:pt x="6363" y="5792"/>
                  </a:lnTo>
                  <a:lnTo>
                    <a:pt x="4345" y="6758"/>
                  </a:lnTo>
                  <a:lnTo>
                    <a:pt x="88" y="8996"/>
                  </a:lnTo>
                  <a:lnTo>
                    <a:pt x="44" y="9040"/>
                  </a:lnTo>
                  <a:lnTo>
                    <a:pt x="0" y="9083"/>
                  </a:lnTo>
                  <a:lnTo>
                    <a:pt x="0" y="9127"/>
                  </a:lnTo>
                  <a:lnTo>
                    <a:pt x="0" y="9215"/>
                  </a:lnTo>
                  <a:lnTo>
                    <a:pt x="88" y="9303"/>
                  </a:lnTo>
                  <a:lnTo>
                    <a:pt x="220" y="9303"/>
                  </a:lnTo>
                  <a:lnTo>
                    <a:pt x="4520" y="7065"/>
                  </a:lnTo>
                  <a:lnTo>
                    <a:pt x="6495" y="6100"/>
                  </a:lnTo>
                  <a:lnTo>
                    <a:pt x="8513" y="5178"/>
                  </a:lnTo>
                  <a:lnTo>
                    <a:pt x="12945" y="3203"/>
                  </a:lnTo>
                  <a:lnTo>
                    <a:pt x="15578" y="2150"/>
                  </a:lnTo>
                  <a:lnTo>
                    <a:pt x="20098" y="307"/>
                  </a:lnTo>
                  <a:lnTo>
                    <a:pt x="20142" y="263"/>
                  </a:lnTo>
                  <a:lnTo>
                    <a:pt x="20185" y="220"/>
                  </a:lnTo>
                  <a:lnTo>
                    <a:pt x="20185" y="176"/>
                  </a:lnTo>
                  <a:lnTo>
                    <a:pt x="20185" y="88"/>
                  </a:lnTo>
                  <a:lnTo>
                    <a:pt x="20142" y="44"/>
                  </a:lnTo>
                  <a:lnTo>
                    <a:pt x="2009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47"/>
            <p:cNvSpPr/>
            <p:nvPr/>
          </p:nvSpPr>
          <p:spPr>
            <a:xfrm>
              <a:off x="4721600" y="2500400"/>
              <a:ext cx="509050" cy="235900"/>
            </a:xfrm>
            <a:custGeom>
              <a:avLst/>
              <a:gdLst/>
              <a:ahLst/>
              <a:cxnLst/>
              <a:rect l="l" t="t" r="r" b="b"/>
              <a:pathLst>
                <a:path w="20362" h="9436" extrusionOk="0">
                  <a:moveTo>
                    <a:pt x="20186" y="1"/>
                  </a:moveTo>
                  <a:lnTo>
                    <a:pt x="20098" y="45"/>
                  </a:lnTo>
                  <a:lnTo>
                    <a:pt x="18036" y="922"/>
                  </a:lnTo>
                  <a:lnTo>
                    <a:pt x="16193" y="1625"/>
                  </a:lnTo>
                  <a:lnTo>
                    <a:pt x="14262" y="2414"/>
                  </a:lnTo>
                  <a:lnTo>
                    <a:pt x="12287" y="3204"/>
                  </a:lnTo>
                  <a:lnTo>
                    <a:pt x="10313" y="4082"/>
                  </a:lnTo>
                  <a:lnTo>
                    <a:pt x="8250" y="5047"/>
                  </a:lnTo>
                  <a:lnTo>
                    <a:pt x="6144" y="6013"/>
                  </a:lnTo>
                  <a:lnTo>
                    <a:pt x="3994" y="7066"/>
                  </a:lnTo>
                  <a:lnTo>
                    <a:pt x="1800" y="8163"/>
                  </a:lnTo>
                  <a:lnTo>
                    <a:pt x="88" y="9128"/>
                  </a:lnTo>
                  <a:lnTo>
                    <a:pt x="45" y="9172"/>
                  </a:lnTo>
                  <a:lnTo>
                    <a:pt x="1" y="9216"/>
                  </a:lnTo>
                  <a:lnTo>
                    <a:pt x="1" y="9304"/>
                  </a:lnTo>
                  <a:lnTo>
                    <a:pt x="1" y="9347"/>
                  </a:lnTo>
                  <a:lnTo>
                    <a:pt x="88" y="9435"/>
                  </a:lnTo>
                  <a:lnTo>
                    <a:pt x="264" y="9435"/>
                  </a:lnTo>
                  <a:lnTo>
                    <a:pt x="1975" y="8470"/>
                  </a:lnTo>
                  <a:lnTo>
                    <a:pt x="4125" y="7373"/>
                  </a:lnTo>
                  <a:lnTo>
                    <a:pt x="6276" y="6364"/>
                  </a:lnTo>
                  <a:lnTo>
                    <a:pt x="8382" y="5354"/>
                  </a:lnTo>
                  <a:lnTo>
                    <a:pt x="10444" y="4433"/>
                  </a:lnTo>
                  <a:lnTo>
                    <a:pt x="12463" y="3555"/>
                  </a:lnTo>
                  <a:lnTo>
                    <a:pt x="14394" y="2722"/>
                  </a:lnTo>
                  <a:lnTo>
                    <a:pt x="16324" y="1932"/>
                  </a:lnTo>
                  <a:lnTo>
                    <a:pt x="18167" y="1230"/>
                  </a:lnTo>
                  <a:lnTo>
                    <a:pt x="20274" y="352"/>
                  </a:lnTo>
                  <a:lnTo>
                    <a:pt x="20317" y="308"/>
                  </a:lnTo>
                  <a:lnTo>
                    <a:pt x="20361" y="264"/>
                  </a:lnTo>
                  <a:lnTo>
                    <a:pt x="20361" y="176"/>
                  </a:lnTo>
                  <a:lnTo>
                    <a:pt x="20361" y="133"/>
                  </a:lnTo>
                  <a:lnTo>
                    <a:pt x="20317" y="45"/>
                  </a:lnTo>
                  <a:lnTo>
                    <a:pt x="2027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47"/>
            <p:cNvSpPr/>
            <p:nvPr/>
          </p:nvSpPr>
          <p:spPr>
            <a:xfrm>
              <a:off x="4766575" y="2636450"/>
              <a:ext cx="66950" cy="38400"/>
            </a:xfrm>
            <a:custGeom>
              <a:avLst/>
              <a:gdLst/>
              <a:ahLst/>
              <a:cxnLst/>
              <a:rect l="l" t="t" r="r" b="b"/>
              <a:pathLst>
                <a:path w="2678" h="1536" extrusionOk="0">
                  <a:moveTo>
                    <a:pt x="2414" y="0"/>
                  </a:moveTo>
                  <a:lnTo>
                    <a:pt x="89" y="1185"/>
                  </a:lnTo>
                  <a:lnTo>
                    <a:pt x="1" y="1229"/>
                  </a:lnTo>
                  <a:lnTo>
                    <a:pt x="1" y="1273"/>
                  </a:lnTo>
                  <a:lnTo>
                    <a:pt x="1" y="1360"/>
                  </a:lnTo>
                  <a:lnTo>
                    <a:pt x="1" y="1404"/>
                  </a:lnTo>
                  <a:lnTo>
                    <a:pt x="45" y="1492"/>
                  </a:lnTo>
                  <a:lnTo>
                    <a:pt x="176" y="1536"/>
                  </a:lnTo>
                  <a:lnTo>
                    <a:pt x="220" y="1492"/>
                  </a:lnTo>
                  <a:lnTo>
                    <a:pt x="2590" y="307"/>
                  </a:lnTo>
                  <a:lnTo>
                    <a:pt x="2634" y="263"/>
                  </a:lnTo>
                  <a:lnTo>
                    <a:pt x="2678" y="220"/>
                  </a:lnTo>
                  <a:lnTo>
                    <a:pt x="2678" y="132"/>
                  </a:lnTo>
                  <a:lnTo>
                    <a:pt x="2678" y="88"/>
                  </a:lnTo>
                  <a:lnTo>
                    <a:pt x="2634" y="44"/>
                  </a:lnTo>
                  <a:lnTo>
                    <a:pt x="254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47"/>
            <p:cNvSpPr/>
            <p:nvPr/>
          </p:nvSpPr>
          <p:spPr>
            <a:xfrm>
              <a:off x="4492325" y="2749425"/>
              <a:ext cx="69150" cy="48300"/>
            </a:xfrm>
            <a:custGeom>
              <a:avLst/>
              <a:gdLst/>
              <a:ahLst/>
              <a:cxnLst/>
              <a:rect l="l" t="t" r="r" b="b"/>
              <a:pathLst>
                <a:path w="2766" h="1932" extrusionOk="0">
                  <a:moveTo>
                    <a:pt x="2546" y="1"/>
                  </a:moveTo>
                  <a:lnTo>
                    <a:pt x="2502" y="45"/>
                  </a:lnTo>
                  <a:lnTo>
                    <a:pt x="45" y="1624"/>
                  </a:lnTo>
                  <a:lnTo>
                    <a:pt x="1" y="1668"/>
                  </a:lnTo>
                  <a:lnTo>
                    <a:pt x="1" y="1712"/>
                  </a:lnTo>
                  <a:lnTo>
                    <a:pt x="1" y="1800"/>
                  </a:lnTo>
                  <a:lnTo>
                    <a:pt x="1" y="1844"/>
                  </a:lnTo>
                  <a:lnTo>
                    <a:pt x="88" y="1888"/>
                  </a:lnTo>
                  <a:lnTo>
                    <a:pt x="176" y="1932"/>
                  </a:lnTo>
                  <a:lnTo>
                    <a:pt x="264" y="1888"/>
                  </a:lnTo>
                  <a:lnTo>
                    <a:pt x="2677" y="352"/>
                  </a:lnTo>
                  <a:lnTo>
                    <a:pt x="2721" y="308"/>
                  </a:lnTo>
                  <a:lnTo>
                    <a:pt x="2765" y="220"/>
                  </a:lnTo>
                  <a:lnTo>
                    <a:pt x="2765" y="176"/>
                  </a:lnTo>
                  <a:lnTo>
                    <a:pt x="2721" y="89"/>
                  </a:lnTo>
                  <a:lnTo>
                    <a:pt x="2677" y="45"/>
                  </a:lnTo>
                  <a:lnTo>
                    <a:pt x="263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47"/>
            <p:cNvSpPr/>
            <p:nvPr/>
          </p:nvSpPr>
          <p:spPr>
            <a:xfrm>
              <a:off x="4584475" y="2661675"/>
              <a:ext cx="72425" cy="46100"/>
            </a:xfrm>
            <a:custGeom>
              <a:avLst/>
              <a:gdLst/>
              <a:ahLst/>
              <a:cxnLst/>
              <a:rect l="l" t="t" r="r" b="b"/>
              <a:pathLst>
                <a:path w="2897" h="1844" extrusionOk="0">
                  <a:moveTo>
                    <a:pt x="2677" y="0"/>
                  </a:moveTo>
                  <a:lnTo>
                    <a:pt x="2633" y="44"/>
                  </a:lnTo>
                  <a:lnTo>
                    <a:pt x="88" y="1536"/>
                  </a:lnTo>
                  <a:lnTo>
                    <a:pt x="45" y="1580"/>
                  </a:lnTo>
                  <a:lnTo>
                    <a:pt x="1" y="1624"/>
                  </a:lnTo>
                  <a:lnTo>
                    <a:pt x="1" y="1712"/>
                  </a:lnTo>
                  <a:lnTo>
                    <a:pt x="1" y="1756"/>
                  </a:lnTo>
                  <a:lnTo>
                    <a:pt x="88" y="1843"/>
                  </a:lnTo>
                  <a:lnTo>
                    <a:pt x="264" y="1843"/>
                  </a:lnTo>
                  <a:lnTo>
                    <a:pt x="2809" y="351"/>
                  </a:lnTo>
                  <a:lnTo>
                    <a:pt x="2853" y="308"/>
                  </a:lnTo>
                  <a:lnTo>
                    <a:pt x="2897" y="220"/>
                  </a:lnTo>
                  <a:lnTo>
                    <a:pt x="2897" y="176"/>
                  </a:lnTo>
                  <a:lnTo>
                    <a:pt x="2853" y="88"/>
                  </a:lnTo>
                  <a:lnTo>
                    <a:pt x="2809" y="44"/>
                  </a:lnTo>
                  <a:lnTo>
                    <a:pt x="276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47"/>
            <p:cNvSpPr/>
            <p:nvPr/>
          </p:nvSpPr>
          <p:spPr>
            <a:xfrm>
              <a:off x="5248175" y="2451050"/>
              <a:ext cx="158000" cy="83400"/>
            </a:xfrm>
            <a:custGeom>
              <a:avLst/>
              <a:gdLst/>
              <a:ahLst/>
              <a:cxnLst/>
              <a:rect l="l" t="t" r="r" b="b"/>
              <a:pathLst>
                <a:path w="6320" h="3336" extrusionOk="0">
                  <a:moveTo>
                    <a:pt x="6144" y="0"/>
                  </a:moveTo>
                  <a:lnTo>
                    <a:pt x="6056" y="44"/>
                  </a:lnTo>
                  <a:lnTo>
                    <a:pt x="3335" y="1492"/>
                  </a:lnTo>
                  <a:lnTo>
                    <a:pt x="132" y="2984"/>
                  </a:lnTo>
                  <a:lnTo>
                    <a:pt x="44" y="3028"/>
                  </a:lnTo>
                  <a:lnTo>
                    <a:pt x="44" y="3072"/>
                  </a:lnTo>
                  <a:lnTo>
                    <a:pt x="0" y="3160"/>
                  </a:lnTo>
                  <a:lnTo>
                    <a:pt x="44" y="3204"/>
                  </a:lnTo>
                  <a:lnTo>
                    <a:pt x="88" y="3291"/>
                  </a:lnTo>
                  <a:lnTo>
                    <a:pt x="176" y="3335"/>
                  </a:lnTo>
                  <a:lnTo>
                    <a:pt x="264" y="3291"/>
                  </a:lnTo>
                  <a:lnTo>
                    <a:pt x="3467" y="1799"/>
                  </a:lnTo>
                  <a:lnTo>
                    <a:pt x="6231" y="351"/>
                  </a:lnTo>
                  <a:lnTo>
                    <a:pt x="6275" y="308"/>
                  </a:lnTo>
                  <a:lnTo>
                    <a:pt x="6319" y="264"/>
                  </a:lnTo>
                  <a:lnTo>
                    <a:pt x="6319" y="176"/>
                  </a:lnTo>
                  <a:lnTo>
                    <a:pt x="6275" y="132"/>
                  </a:lnTo>
                  <a:lnTo>
                    <a:pt x="6231" y="44"/>
                  </a:lnTo>
                  <a:lnTo>
                    <a:pt x="6188" y="44"/>
                  </a:lnTo>
                  <a:lnTo>
                    <a:pt x="614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62;p47"/>
            <p:cNvSpPr/>
            <p:nvPr/>
          </p:nvSpPr>
          <p:spPr>
            <a:xfrm>
              <a:off x="5221850" y="2453250"/>
              <a:ext cx="110825" cy="55950"/>
            </a:xfrm>
            <a:custGeom>
              <a:avLst/>
              <a:gdLst/>
              <a:ahLst/>
              <a:cxnLst/>
              <a:rect l="l" t="t" r="r" b="b"/>
              <a:pathLst>
                <a:path w="4433" h="2238" extrusionOk="0">
                  <a:moveTo>
                    <a:pt x="4169" y="0"/>
                  </a:moveTo>
                  <a:lnTo>
                    <a:pt x="2107" y="1009"/>
                  </a:lnTo>
                  <a:lnTo>
                    <a:pt x="88" y="1931"/>
                  </a:lnTo>
                  <a:lnTo>
                    <a:pt x="44" y="1931"/>
                  </a:lnTo>
                  <a:lnTo>
                    <a:pt x="0" y="2019"/>
                  </a:lnTo>
                  <a:lnTo>
                    <a:pt x="0" y="2062"/>
                  </a:lnTo>
                  <a:lnTo>
                    <a:pt x="0" y="2150"/>
                  </a:lnTo>
                  <a:lnTo>
                    <a:pt x="88" y="2238"/>
                  </a:lnTo>
                  <a:lnTo>
                    <a:pt x="264" y="2238"/>
                  </a:lnTo>
                  <a:lnTo>
                    <a:pt x="2238" y="1317"/>
                  </a:lnTo>
                  <a:lnTo>
                    <a:pt x="4344" y="351"/>
                  </a:lnTo>
                  <a:lnTo>
                    <a:pt x="4388" y="307"/>
                  </a:lnTo>
                  <a:lnTo>
                    <a:pt x="4432" y="220"/>
                  </a:lnTo>
                  <a:lnTo>
                    <a:pt x="4432" y="176"/>
                  </a:lnTo>
                  <a:lnTo>
                    <a:pt x="4432" y="88"/>
                  </a:lnTo>
                  <a:lnTo>
                    <a:pt x="4388" y="44"/>
                  </a:lnTo>
                  <a:lnTo>
                    <a:pt x="430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47"/>
            <p:cNvSpPr/>
            <p:nvPr/>
          </p:nvSpPr>
          <p:spPr>
            <a:xfrm>
              <a:off x="2583525" y="3619350"/>
              <a:ext cx="11000" cy="43925"/>
            </a:xfrm>
            <a:custGeom>
              <a:avLst/>
              <a:gdLst/>
              <a:ahLst/>
              <a:cxnLst/>
              <a:rect l="l" t="t" r="r" b="b"/>
              <a:pathLst>
                <a:path w="440" h="1757" extrusionOk="0">
                  <a:moveTo>
                    <a:pt x="220" y="1"/>
                  </a:moveTo>
                  <a:lnTo>
                    <a:pt x="176" y="45"/>
                  </a:lnTo>
                  <a:lnTo>
                    <a:pt x="132" y="89"/>
                  </a:lnTo>
                  <a:lnTo>
                    <a:pt x="88" y="176"/>
                  </a:lnTo>
                  <a:lnTo>
                    <a:pt x="1" y="1581"/>
                  </a:lnTo>
                  <a:lnTo>
                    <a:pt x="1" y="1624"/>
                  </a:lnTo>
                  <a:lnTo>
                    <a:pt x="44" y="1668"/>
                  </a:lnTo>
                  <a:lnTo>
                    <a:pt x="88" y="1712"/>
                  </a:lnTo>
                  <a:lnTo>
                    <a:pt x="176" y="1756"/>
                  </a:lnTo>
                  <a:lnTo>
                    <a:pt x="308" y="1712"/>
                  </a:lnTo>
                  <a:lnTo>
                    <a:pt x="352" y="1581"/>
                  </a:lnTo>
                  <a:lnTo>
                    <a:pt x="439" y="176"/>
                  </a:lnTo>
                  <a:lnTo>
                    <a:pt x="439" y="133"/>
                  </a:lnTo>
                  <a:lnTo>
                    <a:pt x="395" y="45"/>
                  </a:lnTo>
                  <a:lnTo>
                    <a:pt x="35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47"/>
            <p:cNvSpPr/>
            <p:nvPr/>
          </p:nvSpPr>
          <p:spPr>
            <a:xfrm>
              <a:off x="2531975" y="3816825"/>
              <a:ext cx="28550" cy="37325"/>
            </a:xfrm>
            <a:custGeom>
              <a:avLst/>
              <a:gdLst/>
              <a:ahLst/>
              <a:cxnLst/>
              <a:rect l="l" t="t" r="r" b="b"/>
              <a:pathLst>
                <a:path w="1142" h="1493" extrusionOk="0">
                  <a:moveTo>
                    <a:pt x="922" y="0"/>
                  </a:moveTo>
                  <a:lnTo>
                    <a:pt x="878" y="44"/>
                  </a:lnTo>
                  <a:lnTo>
                    <a:pt x="834" y="88"/>
                  </a:lnTo>
                  <a:lnTo>
                    <a:pt x="0" y="1229"/>
                  </a:lnTo>
                  <a:lnTo>
                    <a:pt x="0" y="1317"/>
                  </a:lnTo>
                  <a:lnTo>
                    <a:pt x="0" y="1361"/>
                  </a:lnTo>
                  <a:lnTo>
                    <a:pt x="0" y="1448"/>
                  </a:lnTo>
                  <a:lnTo>
                    <a:pt x="44" y="1492"/>
                  </a:lnTo>
                  <a:lnTo>
                    <a:pt x="263" y="1492"/>
                  </a:lnTo>
                  <a:lnTo>
                    <a:pt x="307" y="1448"/>
                  </a:lnTo>
                  <a:lnTo>
                    <a:pt x="1097" y="308"/>
                  </a:lnTo>
                  <a:lnTo>
                    <a:pt x="1141" y="220"/>
                  </a:lnTo>
                  <a:lnTo>
                    <a:pt x="1141" y="176"/>
                  </a:lnTo>
                  <a:lnTo>
                    <a:pt x="1097" y="88"/>
                  </a:lnTo>
                  <a:lnTo>
                    <a:pt x="1053" y="44"/>
                  </a:lnTo>
                  <a:lnTo>
                    <a:pt x="100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47"/>
            <p:cNvSpPr/>
            <p:nvPr/>
          </p:nvSpPr>
          <p:spPr>
            <a:xfrm>
              <a:off x="2790850" y="3734550"/>
              <a:ext cx="36250" cy="30725"/>
            </a:xfrm>
            <a:custGeom>
              <a:avLst/>
              <a:gdLst/>
              <a:ahLst/>
              <a:cxnLst/>
              <a:rect l="l" t="t" r="r" b="b"/>
              <a:pathLst>
                <a:path w="1450" h="1229" extrusionOk="0">
                  <a:moveTo>
                    <a:pt x="177" y="0"/>
                  </a:moveTo>
                  <a:lnTo>
                    <a:pt x="89" y="44"/>
                  </a:lnTo>
                  <a:lnTo>
                    <a:pt x="45" y="88"/>
                  </a:lnTo>
                  <a:lnTo>
                    <a:pt x="1" y="132"/>
                  </a:lnTo>
                  <a:lnTo>
                    <a:pt x="1" y="220"/>
                  </a:lnTo>
                  <a:lnTo>
                    <a:pt x="45" y="264"/>
                  </a:lnTo>
                  <a:lnTo>
                    <a:pt x="89" y="307"/>
                  </a:lnTo>
                  <a:lnTo>
                    <a:pt x="1186" y="1185"/>
                  </a:lnTo>
                  <a:lnTo>
                    <a:pt x="1274" y="1229"/>
                  </a:lnTo>
                  <a:lnTo>
                    <a:pt x="1361" y="1229"/>
                  </a:lnTo>
                  <a:lnTo>
                    <a:pt x="1405" y="1185"/>
                  </a:lnTo>
                  <a:lnTo>
                    <a:pt x="1449" y="1097"/>
                  </a:lnTo>
                  <a:lnTo>
                    <a:pt x="1449" y="1053"/>
                  </a:lnTo>
                  <a:lnTo>
                    <a:pt x="1449" y="966"/>
                  </a:lnTo>
                  <a:lnTo>
                    <a:pt x="1405" y="922"/>
                  </a:lnTo>
                  <a:lnTo>
                    <a:pt x="308" y="44"/>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47"/>
            <p:cNvSpPr/>
            <p:nvPr/>
          </p:nvSpPr>
          <p:spPr>
            <a:xfrm>
              <a:off x="2285150" y="4725150"/>
              <a:ext cx="47175" cy="14275"/>
            </a:xfrm>
            <a:custGeom>
              <a:avLst/>
              <a:gdLst/>
              <a:ahLst/>
              <a:cxnLst/>
              <a:rect l="l" t="t" r="r" b="b"/>
              <a:pathLst>
                <a:path w="1887" h="571" extrusionOk="0">
                  <a:moveTo>
                    <a:pt x="1668" y="0"/>
                  </a:moveTo>
                  <a:lnTo>
                    <a:pt x="132" y="220"/>
                  </a:lnTo>
                  <a:lnTo>
                    <a:pt x="88" y="220"/>
                  </a:lnTo>
                  <a:lnTo>
                    <a:pt x="0" y="264"/>
                  </a:lnTo>
                  <a:lnTo>
                    <a:pt x="0" y="351"/>
                  </a:lnTo>
                  <a:lnTo>
                    <a:pt x="0" y="395"/>
                  </a:lnTo>
                  <a:lnTo>
                    <a:pt x="44" y="527"/>
                  </a:lnTo>
                  <a:lnTo>
                    <a:pt x="176" y="571"/>
                  </a:lnTo>
                  <a:lnTo>
                    <a:pt x="1711" y="351"/>
                  </a:lnTo>
                  <a:lnTo>
                    <a:pt x="1799" y="351"/>
                  </a:lnTo>
                  <a:lnTo>
                    <a:pt x="1843" y="307"/>
                  </a:lnTo>
                  <a:lnTo>
                    <a:pt x="1887" y="220"/>
                  </a:lnTo>
                  <a:lnTo>
                    <a:pt x="1887" y="176"/>
                  </a:lnTo>
                  <a:lnTo>
                    <a:pt x="1843" y="88"/>
                  </a:lnTo>
                  <a:lnTo>
                    <a:pt x="1799" y="44"/>
                  </a:lnTo>
                  <a:lnTo>
                    <a:pt x="175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47"/>
            <p:cNvSpPr/>
            <p:nvPr/>
          </p:nvSpPr>
          <p:spPr>
            <a:xfrm>
              <a:off x="2232475" y="4129475"/>
              <a:ext cx="879825" cy="325825"/>
            </a:xfrm>
            <a:custGeom>
              <a:avLst/>
              <a:gdLst/>
              <a:ahLst/>
              <a:cxnLst/>
              <a:rect l="l" t="t" r="r" b="b"/>
              <a:pathLst>
                <a:path w="35193" h="13033" extrusionOk="0">
                  <a:moveTo>
                    <a:pt x="23828" y="0"/>
                  </a:moveTo>
                  <a:lnTo>
                    <a:pt x="22424" y="44"/>
                  </a:lnTo>
                  <a:lnTo>
                    <a:pt x="22336" y="44"/>
                  </a:lnTo>
                  <a:lnTo>
                    <a:pt x="21809" y="220"/>
                  </a:lnTo>
                  <a:lnTo>
                    <a:pt x="21766" y="220"/>
                  </a:lnTo>
                  <a:lnTo>
                    <a:pt x="20537" y="1317"/>
                  </a:lnTo>
                  <a:lnTo>
                    <a:pt x="19703" y="1931"/>
                  </a:lnTo>
                  <a:lnTo>
                    <a:pt x="19045" y="2501"/>
                  </a:lnTo>
                  <a:lnTo>
                    <a:pt x="17948" y="3423"/>
                  </a:lnTo>
                  <a:lnTo>
                    <a:pt x="17377" y="3906"/>
                  </a:lnTo>
                  <a:lnTo>
                    <a:pt x="16851" y="4344"/>
                  </a:lnTo>
                  <a:lnTo>
                    <a:pt x="16324" y="4695"/>
                  </a:lnTo>
                  <a:lnTo>
                    <a:pt x="15754" y="5003"/>
                  </a:lnTo>
                  <a:lnTo>
                    <a:pt x="15052" y="5266"/>
                  </a:lnTo>
                  <a:lnTo>
                    <a:pt x="14174" y="5485"/>
                  </a:lnTo>
                  <a:lnTo>
                    <a:pt x="13077" y="5749"/>
                  </a:lnTo>
                  <a:lnTo>
                    <a:pt x="11673" y="5968"/>
                  </a:lnTo>
                  <a:lnTo>
                    <a:pt x="11629" y="6012"/>
                  </a:lnTo>
                  <a:lnTo>
                    <a:pt x="10269" y="6626"/>
                  </a:lnTo>
                  <a:lnTo>
                    <a:pt x="10225" y="6670"/>
                  </a:lnTo>
                  <a:lnTo>
                    <a:pt x="9611" y="7240"/>
                  </a:lnTo>
                  <a:lnTo>
                    <a:pt x="9567" y="7284"/>
                  </a:lnTo>
                  <a:lnTo>
                    <a:pt x="8163" y="10093"/>
                  </a:lnTo>
                  <a:lnTo>
                    <a:pt x="7022" y="11541"/>
                  </a:lnTo>
                  <a:lnTo>
                    <a:pt x="5705" y="12506"/>
                  </a:lnTo>
                  <a:lnTo>
                    <a:pt x="5091" y="12682"/>
                  </a:lnTo>
                  <a:lnTo>
                    <a:pt x="3906" y="12506"/>
                  </a:lnTo>
                  <a:lnTo>
                    <a:pt x="1537" y="11848"/>
                  </a:lnTo>
                  <a:lnTo>
                    <a:pt x="264" y="11365"/>
                  </a:lnTo>
                  <a:lnTo>
                    <a:pt x="89" y="11365"/>
                  </a:lnTo>
                  <a:lnTo>
                    <a:pt x="45" y="11409"/>
                  </a:lnTo>
                  <a:lnTo>
                    <a:pt x="1" y="11497"/>
                  </a:lnTo>
                  <a:lnTo>
                    <a:pt x="1" y="11541"/>
                  </a:lnTo>
                  <a:lnTo>
                    <a:pt x="45" y="11629"/>
                  </a:lnTo>
                  <a:lnTo>
                    <a:pt x="45" y="11672"/>
                  </a:lnTo>
                  <a:lnTo>
                    <a:pt x="132" y="11716"/>
                  </a:lnTo>
                  <a:lnTo>
                    <a:pt x="1449" y="12155"/>
                  </a:lnTo>
                  <a:lnTo>
                    <a:pt x="3818" y="12857"/>
                  </a:lnTo>
                  <a:lnTo>
                    <a:pt x="3862" y="12857"/>
                  </a:lnTo>
                  <a:lnTo>
                    <a:pt x="5091" y="13033"/>
                  </a:lnTo>
                  <a:lnTo>
                    <a:pt x="5135" y="13033"/>
                  </a:lnTo>
                  <a:lnTo>
                    <a:pt x="5837" y="12857"/>
                  </a:lnTo>
                  <a:lnTo>
                    <a:pt x="5881" y="12813"/>
                  </a:lnTo>
                  <a:lnTo>
                    <a:pt x="7241" y="11804"/>
                  </a:lnTo>
                  <a:lnTo>
                    <a:pt x="7285" y="11760"/>
                  </a:lnTo>
                  <a:lnTo>
                    <a:pt x="8426" y="10312"/>
                  </a:lnTo>
                  <a:lnTo>
                    <a:pt x="8470" y="10268"/>
                  </a:lnTo>
                  <a:lnTo>
                    <a:pt x="9874" y="7504"/>
                  </a:lnTo>
                  <a:lnTo>
                    <a:pt x="10444" y="6933"/>
                  </a:lnTo>
                  <a:lnTo>
                    <a:pt x="11761" y="6319"/>
                  </a:lnTo>
                  <a:lnTo>
                    <a:pt x="13165" y="6056"/>
                  </a:lnTo>
                  <a:lnTo>
                    <a:pt x="14306" y="5836"/>
                  </a:lnTo>
                  <a:lnTo>
                    <a:pt x="15227" y="5573"/>
                  </a:lnTo>
                  <a:lnTo>
                    <a:pt x="15929" y="5266"/>
                  </a:lnTo>
                  <a:lnTo>
                    <a:pt x="16544" y="4959"/>
                  </a:lnTo>
                  <a:lnTo>
                    <a:pt x="17070" y="4608"/>
                  </a:lnTo>
                  <a:lnTo>
                    <a:pt x="17597" y="4213"/>
                  </a:lnTo>
                  <a:lnTo>
                    <a:pt x="18167" y="3686"/>
                  </a:lnTo>
                  <a:lnTo>
                    <a:pt x="19264" y="2765"/>
                  </a:lnTo>
                  <a:lnTo>
                    <a:pt x="19923" y="2194"/>
                  </a:lnTo>
                  <a:lnTo>
                    <a:pt x="20756" y="1580"/>
                  </a:lnTo>
                  <a:lnTo>
                    <a:pt x="21941" y="527"/>
                  </a:lnTo>
                  <a:lnTo>
                    <a:pt x="22424" y="395"/>
                  </a:lnTo>
                  <a:lnTo>
                    <a:pt x="23784" y="351"/>
                  </a:lnTo>
                  <a:lnTo>
                    <a:pt x="25144" y="351"/>
                  </a:lnTo>
                  <a:lnTo>
                    <a:pt x="26461" y="395"/>
                  </a:lnTo>
                  <a:lnTo>
                    <a:pt x="27733" y="527"/>
                  </a:lnTo>
                  <a:lnTo>
                    <a:pt x="28348" y="615"/>
                  </a:lnTo>
                  <a:lnTo>
                    <a:pt x="28962" y="746"/>
                  </a:lnTo>
                  <a:lnTo>
                    <a:pt x="29576" y="878"/>
                  </a:lnTo>
                  <a:lnTo>
                    <a:pt x="30191" y="1097"/>
                  </a:lnTo>
                  <a:lnTo>
                    <a:pt x="30805" y="1317"/>
                  </a:lnTo>
                  <a:lnTo>
                    <a:pt x="31419" y="1580"/>
                  </a:lnTo>
                  <a:lnTo>
                    <a:pt x="32034" y="1887"/>
                  </a:lnTo>
                  <a:lnTo>
                    <a:pt x="32648" y="2238"/>
                  </a:lnTo>
                  <a:lnTo>
                    <a:pt x="34271" y="3291"/>
                  </a:lnTo>
                  <a:lnTo>
                    <a:pt x="34886" y="3949"/>
                  </a:lnTo>
                  <a:lnTo>
                    <a:pt x="34930" y="3993"/>
                  </a:lnTo>
                  <a:lnTo>
                    <a:pt x="35017" y="4037"/>
                  </a:lnTo>
                  <a:lnTo>
                    <a:pt x="35061" y="3993"/>
                  </a:lnTo>
                  <a:lnTo>
                    <a:pt x="35105" y="3993"/>
                  </a:lnTo>
                  <a:lnTo>
                    <a:pt x="35149" y="3906"/>
                  </a:lnTo>
                  <a:lnTo>
                    <a:pt x="35193" y="3862"/>
                  </a:lnTo>
                  <a:lnTo>
                    <a:pt x="35193" y="3774"/>
                  </a:lnTo>
                  <a:lnTo>
                    <a:pt x="35149" y="3730"/>
                  </a:lnTo>
                  <a:lnTo>
                    <a:pt x="34491" y="3028"/>
                  </a:lnTo>
                  <a:lnTo>
                    <a:pt x="32823" y="1931"/>
                  </a:lnTo>
                  <a:lnTo>
                    <a:pt x="32209" y="1580"/>
                  </a:lnTo>
                  <a:lnTo>
                    <a:pt x="31595" y="1273"/>
                  </a:lnTo>
                  <a:lnTo>
                    <a:pt x="30980" y="966"/>
                  </a:lnTo>
                  <a:lnTo>
                    <a:pt x="30322" y="746"/>
                  </a:lnTo>
                  <a:lnTo>
                    <a:pt x="29708" y="571"/>
                  </a:lnTo>
                  <a:lnTo>
                    <a:pt x="29094" y="395"/>
                  </a:lnTo>
                  <a:lnTo>
                    <a:pt x="28435" y="264"/>
                  </a:lnTo>
                  <a:lnTo>
                    <a:pt x="27821" y="176"/>
                  </a:lnTo>
                  <a:lnTo>
                    <a:pt x="26505" y="44"/>
                  </a:lnTo>
                  <a:lnTo>
                    <a:pt x="2518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47"/>
            <p:cNvSpPr/>
            <p:nvPr/>
          </p:nvSpPr>
          <p:spPr>
            <a:xfrm>
              <a:off x="2228100" y="4100950"/>
              <a:ext cx="934675" cy="336800"/>
            </a:xfrm>
            <a:custGeom>
              <a:avLst/>
              <a:gdLst/>
              <a:ahLst/>
              <a:cxnLst/>
              <a:rect l="l" t="t" r="r" b="b"/>
              <a:pathLst>
                <a:path w="37387" h="13472" extrusionOk="0">
                  <a:moveTo>
                    <a:pt x="29707" y="0"/>
                  </a:moveTo>
                  <a:lnTo>
                    <a:pt x="25539" y="44"/>
                  </a:lnTo>
                  <a:lnTo>
                    <a:pt x="22204" y="176"/>
                  </a:lnTo>
                  <a:lnTo>
                    <a:pt x="22160" y="176"/>
                  </a:lnTo>
                  <a:lnTo>
                    <a:pt x="21370" y="571"/>
                  </a:lnTo>
                  <a:lnTo>
                    <a:pt x="21282" y="615"/>
                  </a:lnTo>
                  <a:lnTo>
                    <a:pt x="20010" y="2063"/>
                  </a:lnTo>
                  <a:lnTo>
                    <a:pt x="18167" y="3599"/>
                  </a:lnTo>
                  <a:lnTo>
                    <a:pt x="16368" y="5090"/>
                  </a:lnTo>
                  <a:lnTo>
                    <a:pt x="15183" y="5573"/>
                  </a:lnTo>
                  <a:lnTo>
                    <a:pt x="14569" y="5793"/>
                  </a:lnTo>
                  <a:lnTo>
                    <a:pt x="13998" y="5924"/>
                  </a:lnTo>
                  <a:lnTo>
                    <a:pt x="12857" y="6144"/>
                  </a:lnTo>
                  <a:lnTo>
                    <a:pt x="12243" y="6231"/>
                  </a:lnTo>
                  <a:lnTo>
                    <a:pt x="11629" y="6363"/>
                  </a:lnTo>
                  <a:lnTo>
                    <a:pt x="11058" y="6539"/>
                  </a:lnTo>
                  <a:lnTo>
                    <a:pt x="10488" y="6758"/>
                  </a:lnTo>
                  <a:lnTo>
                    <a:pt x="10224" y="6890"/>
                  </a:lnTo>
                  <a:lnTo>
                    <a:pt x="9961" y="7065"/>
                  </a:lnTo>
                  <a:lnTo>
                    <a:pt x="9698" y="7284"/>
                  </a:lnTo>
                  <a:lnTo>
                    <a:pt x="9478" y="7504"/>
                  </a:lnTo>
                  <a:lnTo>
                    <a:pt x="9259" y="7767"/>
                  </a:lnTo>
                  <a:lnTo>
                    <a:pt x="8996" y="8118"/>
                  </a:lnTo>
                  <a:lnTo>
                    <a:pt x="8820" y="8469"/>
                  </a:lnTo>
                  <a:lnTo>
                    <a:pt x="8601" y="8820"/>
                  </a:lnTo>
                  <a:lnTo>
                    <a:pt x="6802" y="12506"/>
                  </a:lnTo>
                  <a:lnTo>
                    <a:pt x="5968" y="12813"/>
                  </a:lnTo>
                  <a:lnTo>
                    <a:pt x="4608" y="13121"/>
                  </a:lnTo>
                  <a:lnTo>
                    <a:pt x="3906" y="12989"/>
                  </a:lnTo>
                  <a:lnTo>
                    <a:pt x="1712" y="12155"/>
                  </a:lnTo>
                  <a:lnTo>
                    <a:pt x="220" y="11585"/>
                  </a:lnTo>
                  <a:lnTo>
                    <a:pt x="88" y="11585"/>
                  </a:lnTo>
                  <a:lnTo>
                    <a:pt x="44" y="11629"/>
                  </a:lnTo>
                  <a:lnTo>
                    <a:pt x="0" y="11716"/>
                  </a:lnTo>
                  <a:lnTo>
                    <a:pt x="0" y="11760"/>
                  </a:lnTo>
                  <a:lnTo>
                    <a:pt x="0" y="11848"/>
                  </a:lnTo>
                  <a:lnTo>
                    <a:pt x="44" y="11892"/>
                  </a:lnTo>
                  <a:lnTo>
                    <a:pt x="88" y="11936"/>
                  </a:lnTo>
                  <a:lnTo>
                    <a:pt x="1580" y="12506"/>
                  </a:lnTo>
                  <a:lnTo>
                    <a:pt x="3818" y="13296"/>
                  </a:lnTo>
                  <a:lnTo>
                    <a:pt x="4564" y="13472"/>
                  </a:lnTo>
                  <a:lnTo>
                    <a:pt x="4652" y="13472"/>
                  </a:lnTo>
                  <a:lnTo>
                    <a:pt x="6100" y="13121"/>
                  </a:lnTo>
                  <a:lnTo>
                    <a:pt x="6977" y="12813"/>
                  </a:lnTo>
                  <a:lnTo>
                    <a:pt x="7065" y="12726"/>
                  </a:lnTo>
                  <a:lnTo>
                    <a:pt x="8908" y="8996"/>
                  </a:lnTo>
                  <a:lnTo>
                    <a:pt x="9084" y="8645"/>
                  </a:lnTo>
                  <a:lnTo>
                    <a:pt x="9303" y="8294"/>
                  </a:lnTo>
                  <a:lnTo>
                    <a:pt x="9522" y="8030"/>
                  </a:lnTo>
                  <a:lnTo>
                    <a:pt x="9742" y="7767"/>
                  </a:lnTo>
                  <a:lnTo>
                    <a:pt x="9961" y="7548"/>
                  </a:lnTo>
                  <a:lnTo>
                    <a:pt x="10181" y="7372"/>
                  </a:lnTo>
                  <a:lnTo>
                    <a:pt x="10663" y="7065"/>
                  </a:lnTo>
                  <a:lnTo>
                    <a:pt x="11190" y="6846"/>
                  </a:lnTo>
                  <a:lnTo>
                    <a:pt x="11716" y="6670"/>
                  </a:lnTo>
                  <a:lnTo>
                    <a:pt x="12287" y="6582"/>
                  </a:lnTo>
                  <a:lnTo>
                    <a:pt x="12901" y="6495"/>
                  </a:lnTo>
                  <a:lnTo>
                    <a:pt x="14086" y="6275"/>
                  </a:lnTo>
                  <a:lnTo>
                    <a:pt x="14700" y="6144"/>
                  </a:lnTo>
                  <a:lnTo>
                    <a:pt x="15315" y="5924"/>
                  </a:lnTo>
                  <a:lnTo>
                    <a:pt x="16499" y="5398"/>
                  </a:lnTo>
                  <a:lnTo>
                    <a:pt x="16543" y="5354"/>
                  </a:lnTo>
                  <a:lnTo>
                    <a:pt x="18430" y="3862"/>
                  </a:lnTo>
                  <a:lnTo>
                    <a:pt x="20229" y="2326"/>
                  </a:lnTo>
                  <a:lnTo>
                    <a:pt x="20273" y="2326"/>
                  </a:lnTo>
                  <a:lnTo>
                    <a:pt x="21546" y="878"/>
                  </a:lnTo>
                  <a:lnTo>
                    <a:pt x="22248" y="527"/>
                  </a:lnTo>
                  <a:lnTo>
                    <a:pt x="25539" y="395"/>
                  </a:lnTo>
                  <a:lnTo>
                    <a:pt x="29664" y="351"/>
                  </a:lnTo>
                  <a:lnTo>
                    <a:pt x="33042" y="2282"/>
                  </a:lnTo>
                  <a:lnTo>
                    <a:pt x="34973" y="3642"/>
                  </a:lnTo>
                  <a:lnTo>
                    <a:pt x="36772" y="5222"/>
                  </a:lnTo>
                  <a:lnTo>
                    <a:pt x="36816" y="5222"/>
                  </a:lnTo>
                  <a:lnTo>
                    <a:pt x="37123" y="5398"/>
                  </a:lnTo>
                  <a:lnTo>
                    <a:pt x="37167" y="5442"/>
                  </a:lnTo>
                  <a:lnTo>
                    <a:pt x="37255" y="5442"/>
                  </a:lnTo>
                  <a:lnTo>
                    <a:pt x="37299" y="5398"/>
                  </a:lnTo>
                  <a:lnTo>
                    <a:pt x="37343" y="5354"/>
                  </a:lnTo>
                  <a:lnTo>
                    <a:pt x="37386" y="5310"/>
                  </a:lnTo>
                  <a:lnTo>
                    <a:pt x="37386" y="5222"/>
                  </a:lnTo>
                  <a:lnTo>
                    <a:pt x="37343" y="5178"/>
                  </a:lnTo>
                  <a:lnTo>
                    <a:pt x="37299" y="5134"/>
                  </a:lnTo>
                  <a:lnTo>
                    <a:pt x="36992" y="4959"/>
                  </a:lnTo>
                  <a:lnTo>
                    <a:pt x="35192" y="3379"/>
                  </a:lnTo>
                  <a:lnTo>
                    <a:pt x="35149" y="3335"/>
                  </a:lnTo>
                  <a:lnTo>
                    <a:pt x="33218" y="2019"/>
                  </a:lnTo>
                  <a:lnTo>
                    <a:pt x="2979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47"/>
            <p:cNvSpPr/>
            <p:nvPr/>
          </p:nvSpPr>
          <p:spPr>
            <a:xfrm>
              <a:off x="2245650" y="4054875"/>
              <a:ext cx="1314250" cy="359850"/>
            </a:xfrm>
            <a:custGeom>
              <a:avLst/>
              <a:gdLst/>
              <a:ahLst/>
              <a:cxnLst/>
              <a:rect l="l" t="t" r="r" b="b"/>
              <a:pathLst>
                <a:path w="52570" h="14394" extrusionOk="0">
                  <a:moveTo>
                    <a:pt x="26680" y="0"/>
                  </a:moveTo>
                  <a:lnTo>
                    <a:pt x="24091" y="176"/>
                  </a:lnTo>
                  <a:lnTo>
                    <a:pt x="24047" y="220"/>
                  </a:lnTo>
                  <a:lnTo>
                    <a:pt x="22862" y="439"/>
                  </a:lnTo>
                  <a:lnTo>
                    <a:pt x="22818" y="439"/>
                  </a:lnTo>
                  <a:lnTo>
                    <a:pt x="22292" y="746"/>
                  </a:lnTo>
                  <a:lnTo>
                    <a:pt x="21019" y="834"/>
                  </a:lnTo>
                  <a:lnTo>
                    <a:pt x="20888" y="878"/>
                  </a:lnTo>
                  <a:lnTo>
                    <a:pt x="19659" y="2063"/>
                  </a:lnTo>
                  <a:lnTo>
                    <a:pt x="19615" y="2107"/>
                  </a:lnTo>
                  <a:lnTo>
                    <a:pt x="19045" y="3072"/>
                  </a:lnTo>
                  <a:lnTo>
                    <a:pt x="18167" y="3862"/>
                  </a:lnTo>
                  <a:lnTo>
                    <a:pt x="16280" y="5573"/>
                  </a:lnTo>
                  <a:lnTo>
                    <a:pt x="15095" y="6451"/>
                  </a:lnTo>
                  <a:lnTo>
                    <a:pt x="14349" y="6758"/>
                  </a:lnTo>
                  <a:lnTo>
                    <a:pt x="11322" y="7285"/>
                  </a:lnTo>
                  <a:lnTo>
                    <a:pt x="9566" y="7811"/>
                  </a:lnTo>
                  <a:lnTo>
                    <a:pt x="9522" y="7855"/>
                  </a:lnTo>
                  <a:lnTo>
                    <a:pt x="8645" y="8338"/>
                  </a:lnTo>
                  <a:lnTo>
                    <a:pt x="8601" y="8382"/>
                  </a:lnTo>
                  <a:lnTo>
                    <a:pt x="7855" y="9171"/>
                  </a:lnTo>
                  <a:lnTo>
                    <a:pt x="7811" y="9215"/>
                  </a:lnTo>
                  <a:lnTo>
                    <a:pt x="7197" y="10268"/>
                  </a:lnTo>
                  <a:lnTo>
                    <a:pt x="5705" y="13603"/>
                  </a:lnTo>
                  <a:lnTo>
                    <a:pt x="5091" y="13823"/>
                  </a:lnTo>
                  <a:lnTo>
                    <a:pt x="3862" y="14042"/>
                  </a:lnTo>
                  <a:lnTo>
                    <a:pt x="2940" y="13867"/>
                  </a:lnTo>
                  <a:lnTo>
                    <a:pt x="264" y="12857"/>
                  </a:lnTo>
                  <a:lnTo>
                    <a:pt x="132" y="12857"/>
                  </a:lnTo>
                  <a:lnTo>
                    <a:pt x="44" y="12901"/>
                  </a:lnTo>
                  <a:lnTo>
                    <a:pt x="44" y="12989"/>
                  </a:lnTo>
                  <a:lnTo>
                    <a:pt x="0" y="13033"/>
                  </a:lnTo>
                  <a:lnTo>
                    <a:pt x="44" y="13121"/>
                  </a:lnTo>
                  <a:lnTo>
                    <a:pt x="88" y="13164"/>
                  </a:lnTo>
                  <a:lnTo>
                    <a:pt x="132" y="13208"/>
                  </a:lnTo>
                  <a:lnTo>
                    <a:pt x="2853" y="14218"/>
                  </a:lnTo>
                  <a:lnTo>
                    <a:pt x="2896" y="14218"/>
                  </a:lnTo>
                  <a:lnTo>
                    <a:pt x="3818" y="14393"/>
                  </a:lnTo>
                  <a:lnTo>
                    <a:pt x="3862" y="14393"/>
                  </a:lnTo>
                  <a:lnTo>
                    <a:pt x="5178" y="14174"/>
                  </a:lnTo>
                  <a:lnTo>
                    <a:pt x="5880" y="13867"/>
                  </a:lnTo>
                  <a:lnTo>
                    <a:pt x="6012" y="13779"/>
                  </a:lnTo>
                  <a:lnTo>
                    <a:pt x="7504" y="10400"/>
                  </a:lnTo>
                  <a:lnTo>
                    <a:pt x="8118" y="9391"/>
                  </a:lnTo>
                  <a:lnTo>
                    <a:pt x="8820" y="8645"/>
                  </a:lnTo>
                  <a:lnTo>
                    <a:pt x="9698" y="8162"/>
                  </a:lnTo>
                  <a:lnTo>
                    <a:pt x="11409" y="7636"/>
                  </a:lnTo>
                  <a:lnTo>
                    <a:pt x="14437" y="7065"/>
                  </a:lnTo>
                  <a:lnTo>
                    <a:pt x="14481" y="7065"/>
                  </a:lnTo>
                  <a:lnTo>
                    <a:pt x="15227" y="6758"/>
                  </a:lnTo>
                  <a:lnTo>
                    <a:pt x="15271" y="6714"/>
                  </a:lnTo>
                  <a:lnTo>
                    <a:pt x="16499" y="5880"/>
                  </a:lnTo>
                  <a:lnTo>
                    <a:pt x="18386" y="4125"/>
                  </a:lnTo>
                  <a:lnTo>
                    <a:pt x="19264" y="3291"/>
                  </a:lnTo>
                  <a:lnTo>
                    <a:pt x="19308" y="3291"/>
                  </a:lnTo>
                  <a:lnTo>
                    <a:pt x="19922" y="2326"/>
                  </a:lnTo>
                  <a:lnTo>
                    <a:pt x="21107" y="1185"/>
                  </a:lnTo>
                  <a:lnTo>
                    <a:pt x="22336" y="1054"/>
                  </a:lnTo>
                  <a:lnTo>
                    <a:pt x="22423" y="1054"/>
                  </a:lnTo>
                  <a:lnTo>
                    <a:pt x="22950" y="790"/>
                  </a:lnTo>
                  <a:lnTo>
                    <a:pt x="24135" y="527"/>
                  </a:lnTo>
                  <a:lnTo>
                    <a:pt x="26680" y="351"/>
                  </a:lnTo>
                  <a:lnTo>
                    <a:pt x="28128" y="527"/>
                  </a:lnTo>
                  <a:lnTo>
                    <a:pt x="28874" y="746"/>
                  </a:lnTo>
                  <a:lnTo>
                    <a:pt x="31024" y="2019"/>
                  </a:lnTo>
                  <a:lnTo>
                    <a:pt x="33042" y="3335"/>
                  </a:lnTo>
                  <a:lnTo>
                    <a:pt x="34710" y="4476"/>
                  </a:lnTo>
                  <a:lnTo>
                    <a:pt x="35719" y="5661"/>
                  </a:lnTo>
                  <a:lnTo>
                    <a:pt x="35763" y="5661"/>
                  </a:lnTo>
                  <a:lnTo>
                    <a:pt x="37079" y="6846"/>
                  </a:lnTo>
                  <a:lnTo>
                    <a:pt x="37123" y="6890"/>
                  </a:lnTo>
                  <a:lnTo>
                    <a:pt x="39493" y="8118"/>
                  </a:lnTo>
                  <a:lnTo>
                    <a:pt x="42740" y="9215"/>
                  </a:lnTo>
                  <a:lnTo>
                    <a:pt x="44407" y="9698"/>
                  </a:lnTo>
                  <a:lnTo>
                    <a:pt x="44451" y="9698"/>
                  </a:lnTo>
                  <a:lnTo>
                    <a:pt x="48620" y="10093"/>
                  </a:lnTo>
                  <a:lnTo>
                    <a:pt x="49673" y="10137"/>
                  </a:lnTo>
                  <a:lnTo>
                    <a:pt x="51867" y="9961"/>
                  </a:lnTo>
                  <a:lnTo>
                    <a:pt x="51911" y="9961"/>
                  </a:lnTo>
                  <a:lnTo>
                    <a:pt x="52438" y="9786"/>
                  </a:lnTo>
                  <a:lnTo>
                    <a:pt x="52525" y="9742"/>
                  </a:lnTo>
                  <a:lnTo>
                    <a:pt x="52569" y="9654"/>
                  </a:lnTo>
                  <a:lnTo>
                    <a:pt x="52569" y="9610"/>
                  </a:lnTo>
                  <a:lnTo>
                    <a:pt x="52569" y="9522"/>
                  </a:lnTo>
                  <a:lnTo>
                    <a:pt x="52525" y="9479"/>
                  </a:lnTo>
                  <a:lnTo>
                    <a:pt x="52481" y="9435"/>
                  </a:lnTo>
                  <a:lnTo>
                    <a:pt x="52350" y="9435"/>
                  </a:lnTo>
                  <a:lnTo>
                    <a:pt x="51823" y="9610"/>
                  </a:lnTo>
                  <a:lnTo>
                    <a:pt x="49673" y="9786"/>
                  </a:lnTo>
                  <a:lnTo>
                    <a:pt x="48620" y="9742"/>
                  </a:lnTo>
                  <a:lnTo>
                    <a:pt x="44495" y="9347"/>
                  </a:lnTo>
                  <a:lnTo>
                    <a:pt x="42872" y="8864"/>
                  </a:lnTo>
                  <a:lnTo>
                    <a:pt x="39624" y="7811"/>
                  </a:lnTo>
                  <a:lnTo>
                    <a:pt x="37299" y="6582"/>
                  </a:lnTo>
                  <a:lnTo>
                    <a:pt x="35982" y="5398"/>
                  </a:lnTo>
                  <a:lnTo>
                    <a:pt x="34929" y="4213"/>
                  </a:lnTo>
                  <a:lnTo>
                    <a:pt x="34885" y="4169"/>
                  </a:lnTo>
                  <a:lnTo>
                    <a:pt x="33218" y="3028"/>
                  </a:lnTo>
                  <a:lnTo>
                    <a:pt x="31199" y="1712"/>
                  </a:lnTo>
                  <a:lnTo>
                    <a:pt x="29049" y="439"/>
                  </a:lnTo>
                  <a:lnTo>
                    <a:pt x="29005" y="395"/>
                  </a:lnTo>
                  <a:lnTo>
                    <a:pt x="28216" y="176"/>
                  </a:lnTo>
                  <a:lnTo>
                    <a:pt x="28172" y="176"/>
                  </a:lnTo>
                  <a:lnTo>
                    <a:pt x="2672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47"/>
            <p:cNvSpPr/>
            <p:nvPr/>
          </p:nvSpPr>
          <p:spPr>
            <a:xfrm>
              <a:off x="2252225" y="4008800"/>
              <a:ext cx="1328500" cy="378500"/>
            </a:xfrm>
            <a:custGeom>
              <a:avLst/>
              <a:gdLst/>
              <a:ahLst/>
              <a:cxnLst/>
              <a:rect l="l" t="t" r="r" b="b"/>
              <a:pathLst>
                <a:path w="53140" h="15140" extrusionOk="0">
                  <a:moveTo>
                    <a:pt x="24749" y="0"/>
                  </a:moveTo>
                  <a:lnTo>
                    <a:pt x="22643" y="483"/>
                  </a:lnTo>
                  <a:lnTo>
                    <a:pt x="22599" y="527"/>
                  </a:lnTo>
                  <a:lnTo>
                    <a:pt x="20054" y="1448"/>
                  </a:lnTo>
                  <a:lnTo>
                    <a:pt x="19966" y="1492"/>
                  </a:lnTo>
                  <a:lnTo>
                    <a:pt x="18650" y="3291"/>
                  </a:lnTo>
                  <a:lnTo>
                    <a:pt x="17992" y="4520"/>
                  </a:lnTo>
                  <a:lnTo>
                    <a:pt x="17290" y="5310"/>
                  </a:lnTo>
                  <a:lnTo>
                    <a:pt x="15490" y="6977"/>
                  </a:lnTo>
                  <a:lnTo>
                    <a:pt x="14437" y="7679"/>
                  </a:lnTo>
                  <a:lnTo>
                    <a:pt x="13779" y="7899"/>
                  </a:lnTo>
                  <a:lnTo>
                    <a:pt x="9918" y="8601"/>
                  </a:lnTo>
                  <a:lnTo>
                    <a:pt x="9874" y="8601"/>
                  </a:lnTo>
                  <a:lnTo>
                    <a:pt x="8908" y="8996"/>
                  </a:lnTo>
                  <a:lnTo>
                    <a:pt x="8865" y="8996"/>
                  </a:lnTo>
                  <a:lnTo>
                    <a:pt x="7855" y="9566"/>
                  </a:lnTo>
                  <a:lnTo>
                    <a:pt x="7811" y="9610"/>
                  </a:lnTo>
                  <a:lnTo>
                    <a:pt x="6934" y="10444"/>
                  </a:lnTo>
                  <a:lnTo>
                    <a:pt x="6890" y="10488"/>
                  </a:lnTo>
                  <a:lnTo>
                    <a:pt x="6188" y="11716"/>
                  </a:lnTo>
                  <a:lnTo>
                    <a:pt x="5091" y="14700"/>
                  </a:lnTo>
                  <a:lnTo>
                    <a:pt x="2458" y="14788"/>
                  </a:lnTo>
                  <a:lnTo>
                    <a:pt x="220" y="13954"/>
                  </a:lnTo>
                  <a:lnTo>
                    <a:pt x="176" y="13954"/>
                  </a:lnTo>
                  <a:lnTo>
                    <a:pt x="88" y="13998"/>
                  </a:lnTo>
                  <a:lnTo>
                    <a:pt x="45" y="13998"/>
                  </a:lnTo>
                  <a:lnTo>
                    <a:pt x="1" y="14086"/>
                  </a:lnTo>
                  <a:lnTo>
                    <a:pt x="1" y="14130"/>
                  </a:lnTo>
                  <a:lnTo>
                    <a:pt x="1" y="14218"/>
                  </a:lnTo>
                  <a:lnTo>
                    <a:pt x="45" y="14262"/>
                  </a:lnTo>
                  <a:lnTo>
                    <a:pt x="132" y="14305"/>
                  </a:lnTo>
                  <a:lnTo>
                    <a:pt x="2370" y="15139"/>
                  </a:lnTo>
                  <a:lnTo>
                    <a:pt x="2458" y="15139"/>
                  </a:lnTo>
                  <a:lnTo>
                    <a:pt x="5222" y="15051"/>
                  </a:lnTo>
                  <a:lnTo>
                    <a:pt x="5310" y="15007"/>
                  </a:lnTo>
                  <a:lnTo>
                    <a:pt x="5398" y="14920"/>
                  </a:lnTo>
                  <a:lnTo>
                    <a:pt x="6495" y="11848"/>
                  </a:lnTo>
                  <a:lnTo>
                    <a:pt x="7197" y="10707"/>
                  </a:lnTo>
                  <a:lnTo>
                    <a:pt x="8075" y="9873"/>
                  </a:lnTo>
                  <a:lnTo>
                    <a:pt x="9040" y="9303"/>
                  </a:lnTo>
                  <a:lnTo>
                    <a:pt x="10005" y="8952"/>
                  </a:lnTo>
                  <a:lnTo>
                    <a:pt x="13867" y="8250"/>
                  </a:lnTo>
                  <a:lnTo>
                    <a:pt x="14569" y="8031"/>
                  </a:lnTo>
                  <a:lnTo>
                    <a:pt x="14613" y="7987"/>
                  </a:lnTo>
                  <a:lnTo>
                    <a:pt x="15666" y="7241"/>
                  </a:lnTo>
                  <a:lnTo>
                    <a:pt x="15710" y="7241"/>
                  </a:lnTo>
                  <a:lnTo>
                    <a:pt x="17553" y="5573"/>
                  </a:lnTo>
                  <a:lnTo>
                    <a:pt x="17553" y="5529"/>
                  </a:lnTo>
                  <a:lnTo>
                    <a:pt x="18255" y="4739"/>
                  </a:lnTo>
                  <a:lnTo>
                    <a:pt x="18299" y="4696"/>
                  </a:lnTo>
                  <a:lnTo>
                    <a:pt x="18957" y="3467"/>
                  </a:lnTo>
                  <a:lnTo>
                    <a:pt x="20230" y="1756"/>
                  </a:lnTo>
                  <a:lnTo>
                    <a:pt x="22731" y="834"/>
                  </a:lnTo>
                  <a:lnTo>
                    <a:pt x="24793" y="351"/>
                  </a:lnTo>
                  <a:lnTo>
                    <a:pt x="25320" y="351"/>
                  </a:lnTo>
                  <a:lnTo>
                    <a:pt x="27996" y="1054"/>
                  </a:lnTo>
                  <a:lnTo>
                    <a:pt x="31507" y="2940"/>
                  </a:lnTo>
                  <a:lnTo>
                    <a:pt x="33789" y="4345"/>
                  </a:lnTo>
                  <a:lnTo>
                    <a:pt x="35544" y="5134"/>
                  </a:lnTo>
                  <a:lnTo>
                    <a:pt x="36992" y="6582"/>
                  </a:lnTo>
                  <a:lnTo>
                    <a:pt x="39142" y="8118"/>
                  </a:lnTo>
                  <a:lnTo>
                    <a:pt x="40107" y="9171"/>
                  </a:lnTo>
                  <a:lnTo>
                    <a:pt x="40151" y="9259"/>
                  </a:lnTo>
                  <a:lnTo>
                    <a:pt x="42696" y="10181"/>
                  </a:lnTo>
                  <a:lnTo>
                    <a:pt x="44671" y="10751"/>
                  </a:lnTo>
                  <a:lnTo>
                    <a:pt x="44715" y="10751"/>
                  </a:lnTo>
                  <a:lnTo>
                    <a:pt x="48752" y="11146"/>
                  </a:lnTo>
                  <a:lnTo>
                    <a:pt x="48796" y="11190"/>
                  </a:lnTo>
                  <a:lnTo>
                    <a:pt x="51341" y="11058"/>
                  </a:lnTo>
                  <a:lnTo>
                    <a:pt x="52087" y="11190"/>
                  </a:lnTo>
                  <a:lnTo>
                    <a:pt x="52175" y="11190"/>
                  </a:lnTo>
                  <a:lnTo>
                    <a:pt x="53008" y="10927"/>
                  </a:lnTo>
                  <a:lnTo>
                    <a:pt x="53096" y="10883"/>
                  </a:lnTo>
                  <a:lnTo>
                    <a:pt x="53140" y="10839"/>
                  </a:lnTo>
                  <a:lnTo>
                    <a:pt x="53140" y="10751"/>
                  </a:lnTo>
                  <a:lnTo>
                    <a:pt x="53140" y="10707"/>
                  </a:lnTo>
                  <a:lnTo>
                    <a:pt x="53096" y="10619"/>
                  </a:lnTo>
                  <a:lnTo>
                    <a:pt x="53052" y="10576"/>
                  </a:lnTo>
                  <a:lnTo>
                    <a:pt x="52921" y="10576"/>
                  </a:lnTo>
                  <a:lnTo>
                    <a:pt x="52087" y="10839"/>
                  </a:lnTo>
                  <a:lnTo>
                    <a:pt x="51385" y="10707"/>
                  </a:lnTo>
                  <a:lnTo>
                    <a:pt x="51341" y="10707"/>
                  </a:lnTo>
                  <a:lnTo>
                    <a:pt x="48796" y="10839"/>
                  </a:lnTo>
                  <a:lnTo>
                    <a:pt x="44759" y="10400"/>
                  </a:lnTo>
                  <a:lnTo>
                    <a:pt x="42828" y="9830"/>
                  </a:lnTo>
                  <a:lnTo>
                    <a:pt x="40327" y="8908"/>
                  </a:lnTo>
                  <a:lnTo>
                    <a:pt x="39361" y="7855"/>
                  </a:lnTo>
                  <a:lnTo>
                    <a:pt x="37211" y="6319"/>
                  </a:lnTo>
                  <a:lnTo>
                    <a:pt x="35763" y="4871"/>
                  </a:lnTo>
                  <a:lnTo>
                    <a:pt x="35719" y="4827"/>
                  </a:lnTo>
                  <a:lnTo>
                    <a:pt x="33964" y="4037"/>
                  </a:lnTo>
                  <a:lnTo>
                    <a:pt x="31682" y="2633"/>
                  </a:lnTo>
                  <a:lnTo>
                    <a:pt x="28128" y="702"/>
                  </a:lnTo>
                  <a:lnTo>
                    <a:pt x="2536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47"/>
            <p:cNvSpPr/>
            <p:nvPr/>
          </p:nvSpPr>
          <p:spPr>
            <a:xfrm>
              <a:off x="2104125" y="4481600"/>
              <a:ext cx="42825" cy="15400"/>
            </a:xfrm>
            <a:custGeom>
              <a:avLst/>
              <a:gdLst/>
              <a:ahLst/>
              <a:cxnLst/>
              <a:rect l="l" t="t" r="r" b="b"/>
              <a:pathLst>
                <a:path w="1713" h="616" extrusionOk="0">
                  <a:moveTo>
                    <a:pt x="132" y="1"/>
                  </a:moveTo>
                  <a:lnTo>
                    <a:pt x="45" y="45"/>
                  </a:lnTo>
                  <a:lnTo>
                    <a:pt x="1" y="89"/>
                  </a:lnTo>
                  <a:lnTo>
                    <a:pt x="1" y="132"/>
                  </a:lnTo>
                  <a:lnTo>
                    <a:pt x="1" y="220"/>
                  </a:lnTo>
                  <a:lnTo>
                    <a:pt x="1" y="264"/>
                  </a:lnTo>
                  <a:lnTo>
                    <a:pt x="45" y="308"/>
                  </a:lnTo>
                  <a:lnTo>
                    <a:pt x="132" y="352"/>
                  </a:lnTo>
                  <a:lnTo>
                    <a:pt x="1493" y="615"/>
                  </a:lnTo>
                  <a:lnTo>
                    <a:pt x="1537" y="615"/>
                  </a:lnTo>
                  <a:lnTo>
                    <a:pt x="1668" y="571"/>
                  </a:lnTo>
                  <a:lnTo>
                    <a:pt x="1712" y="484"/>
                  </a:lnTo>
                  <a:lnTo>
                    <a:pt x="1712" y="440"/>
                  </a:lnTo>
                  <a:lnTo>
                    <a:pt x="1668" y="352"/>
                  </a:lnTo>
                  <a:lnTo>
                    <a:pt x="1624" y="308"/>
                  </a:lnTo>
                  <a:lnTo>
                    <a:pt x="1580" y="264"/>
                  </a:lnTo>
                  <a:lnTo>
                    <a:pt x="17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47"/>
            <p:cNvSpPr/>
            <p:nvPr/>
          </p:nvSpPr>
          <p:spPr>
            <a:xfrm>
              <a:off x="2084375" y="4455275"/>
              <a:ext cx="138250" cy="42825"/>
            </a:xfrm>
            <a:custGeom>
              <a:avLst/>
              <a:gdLst/>
              <a:ahLst/>
              <a:cxnLst/>
              <a:rect l="l" t="t" r="r" b="b"/>
              <a:pathLst>
                <a:path w="5530" h="1713" extrusionOk="0">
                  <a:moveTo>
                    <a:pt x="659" y="1"/>
                  </a:moveTo>
                  <a:lnTo>
                    <a:pt x="133" y="132"/>
                  </a:lnTo>
                  <a:lnTo>
                    <a:pt x="45" y="176"/>
                  </a:lnTo>
                  <a:lnTo>
                    <a:pt x="1" y="220"/>
                  </a:lnTo>
                  <a:lnTo>
                    <a:pt x="1" y="264"/>
                  </a:lnTo>
                  <a:lnTo>
                    <a:pt x="1" y="352"/>
                  </a:lnTo>
                  <a:lnTo>
                    <a:pt x="1" y="396"/>
                  </a:lnTo>
                  <a:lnTo>
                    <a:pt x="89" y="439"/>
                  </a:lnTo>
                  <a:lnTo>
                    <a:pt x="133" y="483"/>
                  </a:lnTo>
                  <a:lnTo>
                    <a:pt x="220" y="483"/>
                  </a:lnTo>
                  <a:lnTo>
                    <a:pt x="703" y="352"/>
                  </a:lnTo>
                  <a:lnTo>
                    <a:pt x="3029" y="1142"/>
                  </a:lnTo>
                  <a:lnTo>
                    <a:pt x="5310" y="1712"/>
                  </a:lnTo>
                  <a:lnTo>
                    <a:pt x="5354" y="1712"/>
                  </a:lnTo>
                  <a:lnTo>
                    <a:pt x="5442" y="1668"/>
                  </a:lnTo>
                  <a:lnTo>
                    <a:pt x="5530" y="1580"/>
                  </a:lnTo>
                  <a:lnTo>
                    <a:pt x="5530" y="1493"/>
                  </a:lnTo>
                  <a:lnTo>
                    <a:pt x="5486" y="1449"/>
                  </a:lnTo>
                  <a:lnTo>
                    <a:pt x="5442" y="1405"/>
                  </a:lnTo>
                  <a:lnTo>
                    <a:pt x="5398" y="1361"/>
                  </a:lnTo>
                  <a:lnTo>
                    <a:pt x="3116" y="791"/>
                  </a:lnTo>
                  <a:lnTo>
                    <a:pt x="74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47"/>
            <p:cNvSpPr/>
            <p:nvPr/>
          </p:nvSpPr>
          <p:spPr>
            <a:xfrm>
              <a:off x="2080000" y="4434425"/>
              <a:ext cx="208450" cy="60375"/>
            </a:xfrm>
            <a:custGeom>
              <a:avLst/>
              <a:gdLst/>
              <a:ahLst/>
              <a:cxnLst/>
              <a:rect l="l" t="t" r="r" b="b"/>
              <a:pathLst>
                <a:path w="8338" h="2415" extrusionOk="0">
                  <a:moveTo>
                    <a:pt x="1317" y="1"/>
                  </a:moveTo>
                  <a:lnTo>
                    <a:pt x="527" y="176"/>
                  </a:lnTo>
                  <a:lnTo>
                    <a:pt x="483" y="176"/>
                  </a:lnTo>
                  <a:lnTo>
                    <a:pt x="132" y="308"/>
                  </a:lnTo>
                  <a:lnTo>
                    <a:pt x="44" y="352"/>
                  </a:lnTo>
                  <a:lnTo>
                    <a:pt x="44" y="396"/>
                  </a:lnTo>
                  <a:lnTo>
                    <a:pt x="0" y="484"/>
                  </a:lnTo>
                  <a:lnTo>
                    <a:pt x="44" y="528"/>
                  </a:lnTo>
                  <a:lnTo>
                    <a:pt x="44" y="571"/>
                  </a:lnTo>
                  <a:lnTo>
                    <a:pt x="132" y="615"/>
                  </a:lnTo>
                  <a:lnTo>
                    <a:pt x="176" y="659"/>
                  </a:lnTo>
                  <a:lnTo>
                    <a:pt x="264" y="615"/>
                  </a:lnTo>
                  <a:lnTo>
                    <a:pt x="571" y="484"/>
                  </a:lnTo>
                  <a:lnTo>
                    <a:pt x="1361" y="352"/>
                  </a:lnTo>
                  <a:lnTo>
                    <a:pt x="3511" y="922"/>
                  </a:lnTo>
                  <a:lnTo>
                    <a:pt x="5837" y="1844"/>
                  </a:lnTo>
                  <a:lnTo>
                    <a:pt x="7723" y="2371"/>
                  </a:lnTo>
                  <a:lnTo>
                    <a:pt x="8162" y="2414"/>
                  </a:lnTo>
                  <a:lnTo>
                    <a:pt x="8206" y="2414"/>
                  </a:lnTo>
                  <a:lnTo>
                    <a:pt x="8294" y="2371"/>
                  </a:lnTo>
                  <a:lnTo>
                    <a:pt x="8338" y="2283"/>
                  </a:lnTo>
                  <a:lnTo>
                    <a:pt x="8338" y="2195"/>
                  </a:lnTo>
                  <a:lnTo>
                    <a:pt x="8338" y="2151"/>
                  </a:lnTo>
                  <a:lnTo>
                    <a:pt x="8294" y="2107"/>
                  </a:lnTo>
                  <a:lnTo>
                    <a:pt x="8206" y="2063"/>
                  </a:lnTo>
                  <a:lnTo>
                    <a:pt x="7811" y="2019"/>
                  </a:lnTo>
                  <a:lnTo>
                    <a:pt x="5968" y="1537"/>
                  </a:lnTo>
                  <a:lnTo>
                    <a:pt x="3642" y="571"/>
                  </a:lnTo>
                  <a:lnTo>
                    <a:pt x="3599" y="571"/>
                  </a:lnTo>
                  <a:lnTo>
                    <a:pt x="1405" y="45"/>
                  </a:lnTo>
                  <a:lnTo>
                    <a:pt x="131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47"/>
            <p:cNvSpPr/>
            <p:nvPr/>
          </p:nvSpPr>
          <p:spPr>
            <a:xfrm>
              <a:off x="2060250" y="4419075"/>
              <a:ext cx="269900" cy="66950"/>
            </a:xfrm>
            <a:custGeom>
              <a:avLst/>
              <a:gdLst/>
              <a:ahLst/>
              <a:cxnLst/>
              <a:rect l="l" t="t" r="r" b="b"/>
              <a:pathLst>
                <a:path w="10796" h="2678" extrusionOk="0">
                  <a:moveTo>
                    <a:pt x="3072" y="1"/>
                  </a:moveTo>
                  <a:lnTo>
                    <a:pt x="1536" y="264"/>
                  </a:lnTo>
                  <a:lnTo>
                    <a:pt x="176" y="483"/>
                  </a:lnTo>
                  <a:lnTo>
                    <a:pt x="88" y="483"/>
                  </a:lnTo>
                  <a:lnTo>
                    <a:pt x="44" y="571"/>
                  </a:lnTo>
                  <a:lnTo>
                    <a:pt x="1" y="615"/>
                  </a:lnTo>
                  <a:lnTo>
                    <a:pt x="1" y="659"/>
                  </a:lnTo>
                  <a:lnTo>
                    <a:pt x="44" y="747"/>
                  </a:lnTo>
                  <a:lnTo>
                    <a:pt x="88" y="790"/>
                  </a:lnTo>
                  <a:lnTo>
                    <a:pt x="132" y="834"/>
                  </a:lnTo>
                  <a:lnTo>
                    <a:pt x="220" y="834"/>
                  </a:lnTo>
                  <a:lnTo>
                    <a:pt x="1580" y="615"/>
                  </a:lnTo>
                  <a:lnTo>
                    <a:pt x="3116" y="396"/>
                  </a:lnTo>
                  <a:lnTo>
                    <a:pt x="5617" y="1229"/>
                  </a:lnTo>
                  <a:lnTo>
                    <a:pt x="7899" y="1887"/>
                  </a:lnTo>
                  <a:lnTo>
                    <a:pt x="9698" y="2546"/>
                  </a:lnTo>
                  <a:lnTo>
                    <a:pt x="9742" y="2546"/>
                  </a:lnTo>
                  <a:lnTo>
                    <a:pt x="10576" y="2677"/>
                  </a:lnTo>
                  <a:lnTo>
                    <a:pt x="10620" y="2677"/>
                  </a:lnTo>
                  <a:lnTo>
                    <a:pt x="10751" y="2633"/>
                  </a:lnTo>
                  <a:lnTo>
                    <a:pt x="10795" y="2502"/>
                  </a:lnTo>
                  <a:lnTo>
                    <a:pt x="10795" y="2458"/>
                  </a:lnTo>
                  <a:lnTo>
                    <a:pt x="10751" y="2370"/>
                  </a:lnTo>
                  <a:lnTo>
                    <a:pt x="10707" y="2326"/>
                  </a:lnTo>
                  <a:lnTo>
                    <a:pt x="10664" y="2326"/>
                  </a:lnTo>
                  <a:lnTo>
                    <a:pt x="9830" y="2195"/>
                  </a:lnTo>
                  <a:lnTo>
                    <a:pt x="7987" y="1536"/>
                  </a:lnTo>
                  <a:lnTo>
                    <a:pt x="5749" y="878"/>
                  </a:lnTo>
                  <a:lnTo>
                    <a:pt x="3160" y="45"/>
                  </a:lnTo>
                  <a:lnTo>
                    <a:pt x="307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47"/>
            <p:cNvSpPr/>
            <p:nvPr/>
          </p:nvSpPr>
          <p:spPr>
            <a:xfrm>
              <a:off x="1951650" y="4680175"/>
              <a:ext cx="528775" cy="40600"/>
            </a:xfrm>
            <a:custGeom>
              <a:avLst/>
              <a:gdLst/>
              <a:ahLst/>
              <a:cxnLst/>
              <a:rect l="l" t="t" r="r" b="b"/>
              <a:pathLst>
                <a:path w="21151" h="1624" extrusionOk="0">
                  <a:moveTo>
                    <a:pt x="20975" y="0"/>
                  </a:moveTo>
                  <a:lnTo>
                    <a:pt x="16807" y="132"/>
                  </a:lnTo>
                  <a:lnTo>
                    <a:pt x="16719" y="176"/>
                  </a:lnTo>
                  <a:lnTo>
                    <a:pt x="15578" y="702"/>
                  </a:lnTo>
                  <a:lnTo>
                    <a:pt x="11146" y="527"/>
                  </a:lnTo>
                  <a:lnTo>
                    <a:pt x="8733" y="527"/>
                  </a:lnTo>
                  <a:lnTo>
                    <a:pt x="6188" y="790"/>
                  </a:lnTo>
                  <a:lnTo>
                    <a:pt x="3116" y="1097"/>
                  </a:lnTo>
                  <a:lnTo>
                    <a:pt x="878" y="966"/>
                  </a:lnTo>
                  <a:lnTo>
                    <a:pt x="790" y="1009"/>
                  </a:lnTo>
                  <a:lnTo>
                    <a:pt x="132" y="1273"/>
                  </a:lnTo>
                  <a:lnTo>
                    <a:pt x="44" y="1317"/>
                  </a:lnTo>
                  <a:lnTo>
                    <a:pt x="0" y="1404"/>
                  </a:lnTo>
                  <a:lnTo>
                    <a:pt x="0" y="1448"/>
                  </a:lnTo>
                  <a:lnTo>
                    <a:pt x="0" y="1536"/>
                  </a:lnTo>
                  <a:lnTo>
                    <a:pt x="88" y="1580"/>
                  </a:lnTo>
                  <a:lnTo>
                    <a:pt x="176" y="1624"/>
                  </a:lnTo>
                  <a:lnTo>
                    <a:pt x="264" y="1624"/>
                  </a:lnTo>
                  <a:lnTo>
                    <a:pt x="878" y="1317"/>
                  </a:lnTo>
                  <a:lnTo>
                    <a:pt x="3116" y="1448"/>
                  </a:lnTo>
                  <a:lnTo>
                    <a:pt x="3160" y="1448"/>
                  </a:lnTo>
                  <a:lnTo>
                    <a:pt x="6231" y="1141"/>
                  </a:lnTo>
                  <a:lnTo>
                    <a:pt x="8733" y="878"/>
                  </a:lnTo>
                  <a:lnTo>
                    <a:pt x="11146" y="878"/>
                  </a:lnTo>
                  <a:lnTo>
                    <a:pt x="15578" y="1053"/>
                  </a:lnTo>
                  <a:lnTo>
                    <a:pt x="15666" y="1053"/>
                  </a:lnTo>
                  <a:lnTo>
                    <a:pt x="16851" y="483"/>
                  </a:lnTo>
                  <a:lnTo>
                    <a:pt x="20975" y="351"/>
                  </a:lnTo>
                  <a:lnTo>
                    <a:pt x="21063" y="351"/>
                  </a:lnTo>
                  <a:lnTo>
                    <a:pt x="21107" y="307"/>
                  </a:lnTo>
                  <a:lnTo>
                    <a:pt x="21151" y="263"/>
                  </a:lnTo>
                  <a:lnTo>
                    <a:pt x="21151" y="176"/>
                  </a:lnTo>
                  <a:lnTo>
                    <a:pt x="21151" y="132"/>
                  </a:lnTo>
                  <a:lnTo>
                    <a:pt x="21107" y="44"/>
                  </a:lnTo>
                  <a:lnTo>
                    <a:pt x="21063" y="44"/>
                  </a:lnTo>
                  <a:lnTo>
                    <a:pt x="2097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47"/>
            <p:cNvSpPr/>
            <p:nvPr/>
          </p:nvSpPr>
          <p:spPr>
            <a:xfrm>
              <a:off x="2370700" y="4660425"/>
              <a:ext cx="121800" cy="17575"/>
            </a:xfrm>
            <a:custGeom>
              <a:avLst/>
              <a:gdLst/>
              <a:ahLst/>
              <a:cxnLst/>
              <a:rect l="l" t="t" r="r" b="b"/>
              <a:pathLst>
                <a:path w="4872" h="703" extrusionOk="0">
                  <a:moveTo>
                    <a:pt x="4696" y="0"/>
                  </a:moveTo>
                  <a:lnTo>
                    <a:pt x="1010" y="44"/>
                  </a:lnTo>
                  <a:lnTo>
                    <a:pt x="966" y="88"/>
                  </a:lnTo>
                  <a:lnTo>
                    <a:pt x="132" y="395"/>
                  </a:lnTo>
                  <a:lnTo>
                    <a:pt x="45" y="395"/>
                  </a:lnTo>
                  <a:lnTo>
                    <a:pt x="1" y="483"/>
                  </a:lnTo>
                  <a:lnTo>
                    <a:pt x="1" y="527"/>
                  </a:lnTo>
                  <a:lnTo>
                    <a:pt x="1" y="615"/>
                  </a:lnTo>
                  <a:lnTo>
                    <a:pt x="89" y="702"/>
                  </a:lnTo>
                  <a:lnTo>
                    <a:pt x="220" y="702"/>
                  </a:lnTo>
                  <a:lnTo>
                    <a:pt x="1054" y="395"/>
                  </a:lnTo>
                  <a:lnTo>
                    <a:pt x="4740" y="351"/>
                  </a:lnTo>
                  <a:lnTo>
                    <a:pt x="4784" y="307"/>
                  </a:lnTo>
                  <a:lnTo>
                    <a:pt x="4828" y="264"/>
                  </a:lnTo>
                  <a:lnTo>
                    <a:pt x="4871" y="220"/>
                  </a:lnTo>
                  <a:lnTo>
                    <a:pt x="4871" y="132"/>
                  </a:lnTo>
                  <a:lnTo>
                    <a:pt x="4871" y="88"/>
                  </a:lnTo>
                  <a:lnTo>
                    <a:pt x="4828" y="44"/>
                  </a:lnTo>
                  <a:lnTo>
                    <a:pt x="478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47"/>
            <p:cNvSpPr/>
            <p:nvPr/>
          </p:nvSpPr>
          <p:spPr>
            <a:xfrm>
              <a:off x="2386075" y="4638475"/>
              <a:ext cx="120675" cy="19775"/>
            </a:xfrm>
            <a:custGeom>
              <a:avLst/>
              <a:gdLst/>
              <a:ahLst/>
              <a:cxnLst/>
              <a:rect l="l" t="t" r="r" b="b"/>
              <a:pathLst>
                <a:path w="4827" h="791" extrusionOk="0">
                  <a:moveTo>
                    <a:pt x="4651" y="1"/>
                  </a:moveTo>
                  <a:lnTo>
                    <a:pt x="965" y="132"/>
                  </a:lnTo>
                  <a:lnTo>
                    <a:pt x="922" y="132"/>
                  </a:lnTo>
                  <a:lnTo>
                    <a:pt x="132" y="440"/>
                  </a:lnTo>
                  <a:lnTo>
                    <a:pt x="88" y="483"/>
                  </a:lnTo>
                  <a:lnTo>
                    <a:pt x="44" y="527"/>
                  </a:lnTo>
                  <a:lnTo>
                    <a:pt x="0" y="615"/>
                  </a:lnTo>
                  <a:lnTo>
                    <a:pt x="44" y="659"/>
                  </a:lnTo>
                  <a:lnTo>
                    <a:pt x="88" y="747"/>
                  </a:lnTo>
                  <a:lnTo>
                    <a:pt x="176" y="791"/>
                  </a:lnTo>
                  <a:lnTo>
                    <a:pt x="263" y="791"/>
                  </a:lnTo>
                  <a:lnTo>
                    <a:pt x="1009" y="483"/>
                  </a:lnTo>
                  <a:lnTo>
                    <a:pt x="4651" y="352"/>
                  </a:lnTo>
                  <a:lnTo>
                    <a:pt x="4695" y="352"/>
                  </a:lnTo>
                  <a:lnTo>
                    <a:pt x="4783" y="308"/>
                  </a:lnTo>
                  <a:lnTo>
                    <a:pt x="4783" y="264"/>
                  </a:lnTo>
                  <a:lnTo>
                    <a:pt x="4827" y="176"/>
                  </a:lnTo>
                  <a:lnTo>
                    <a:pt x="4783" y="132"/>
                  </a:lnTo>
                  <a:lnTo>
                    <a:pt x="4739" y="88"/>
                  </a:lnTo>
                  <a:lnTo>
                    <a:pt x="4695" y="45"/>
                  </a:lnTo>
                  <a:lnTo>
                    <a:pt x="465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47"/>
            <p:cNvSpPr/>
            <p:nvPr/>
          </p:nvSpPr>
          <p:spPr>
            <a:xfrm>
              <a:off x="2401425" y="4618725"/>
              <a:ext cx="117400" cy="17575"/>
            </a:xfrm>
            <a:custGeom>
              <a:avLst/>
              <a:gdLst/>
              <a:ahLst/>
              <a:cxnLst/>
              <a:rect l="l" t="t" r="r" b="b"/>
              <a:pathLst>
                <a:path w="4696" h="703" extrusionOk="0">
                  <a:moveTo>
                    <a:pt x="4520" y="1"/>
                  </a:moveTo>
                  <a:lnTo>
                    <a:pt x="966" y="133"/>
                  </a:lnTo>
                  <a:lnTo>
                    <a:pt x="922" y="133"/>
                  </a:lnTo>
                  <a:lnTo>
                    <a:pt x="176" y="352"/>
                  </a:lnTo>
                  <a:lnTo>
                    <a:pt x="132" y="352"/>
                  </a:lnTo>
                  <a:lnTo>
                    <a:pt x="88" y="396"/>
                  </a:lnTo>
                  <a:lnTo>
                    <a:pt x="44" y="440"/>
                  </a:lnTo>
                  <a:lnTo>
                    <a:pt x="0" y="484"/>
                  </a:lnTo>
                  <a:lnTo>
                    <a:pt x="0" y="571"/>
                  </a:lnTo>
                  <a:lnTo>
                    <a:pt x="88" y="659"/>
                  </a:lnTo>
                  <a:lnTo>
                    <a:pt x="176" y="703"/>
                  </a:lnTo>
                  <a:lnTo>
                    <a:pt x="220" y="703"/>
                  </a:lnTo>
                  <a:lnTo>
                    <a:pt x="1010" y="484"/>
                  </a:lnTo>
                  <a:lnTo>
                    <a:pt x="4520" y="352"/>
                  </a:lnTo>
                  <a:lnTo>
                    <a:pt x="4608" y="308"/>
                  </a:lnTo>
                  <a:lnTo>
                    <a:pt x="4652" y="264"/>
                  </a:lnTo>
                  <a:lnTo>
                    <a:pt x="4696" y="220"/>
                  </a:lnTo>
                  <a:lnTo>
                    <a:pt x="4696" y="133"/>
                  </a:lnTo>
                  <a:lnTo>
                    <a:pt x="4652" y="89"/>
                  </a:lnTo>
                  <a:lnTo>
                    <a:pt x="4652" y="45"/>
                  </a:lnTo>
                  <a:lnTo>
                    <a:pt x="45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479;p47"/>
            <p:cNvSpPr/>
            <p:nvPr/>
          </p:nvSpPr>
          <p:spPr>
            <a:xfrm>
              <a:off x="2443100" y="4581425"/>
              <a:ext cx="16500" cy="11000"/>
            </a:xfrm>
            <a:custGeom>
              <a:avLst/>
              <a:gdLst/>
              <a:ahLst/>
              <a:cxnLst/>
              <a:rect l="l" t="t" r="r" b="b"/>
              <a:pathLst>
                <a:path w="660" h="440" extrusionOk="0">
                  <a:moveTo>
                    <a:pt x="440" y="1"/>
                  </a:moveTo>
                  <a:lnTo>
                    <a:pt x="133" y="89"/>
                  </a:lnTo>
                  <a:lnTo>
                    <a:pt x="45" y="133"/>
                  </a:lnTo>
                  <a:lnTo>
                    <a:pt x="1" y="176"/>
                  </a:lnTo>
                  <a:lnTo>
                    <a:pt x="1" y="220"/>
                  </a:lnTo>
                  <a:lnTo>
                    <a:pt x="1" y="308"/>
                  </a:lnTo>
                  <a:lnTo>
                    <a:pt x="45" y="396"/>
                  </a:lnTo>
                  <a:lnTo>
                    <a:pt x="176" y="440"/>
                  </a:lnTo>
                  <a:lnTo>
                    <a:pt x="220" y="440"/>
                  </a:lnTo>
                  <a:lnTo>
                    <a:pt x="527" y="352"/>
                  </a:lnTo>
                  <a:lnTo>
                    <a:pt x="571" y="308"/>
                  </a:lnTo>
                  <a:lnTo>
                    <a:pt x="615" y="264"/>
                  </a:lnTo>
                  <a:lnTo>
                    <a:pt x="659" y="220"/>
                  </a:lnTo>
                  <a:lnTo>
                    <a:pt x="659" y="133"/>
                  </a:lnTo>
                  <a:lnTo>
                    <a:pt x="615" y="89"/>
                  </a:lnTo>
                  <a:lnTo>
                    <a:pt x="571" y="45"/>
                  </a:lnTo>
                  <a:lnTo>
                    <a:pt x="52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47"/>
            <p:cNvSpPr/>
            <p:nvPr/>
          </p:nvSpPr>
          <p:spPr>
            <a:xfrm>
              <a:off x="2448600" y="4561700"/>
              <a:ext cx="25250" cy="13175"/>
            </a:xfrm>
            <a:custGeom>
              <a:avLst/>
              <a:gdLst/>
              <a:ahLst/>
              <a:cxnLst/>
              <a:rect l="l" t="t" r="r" b="b"/>
              <a:pathLst>
                <a:path w="1010" h="527" extrusionOk="0">
                  <a:moveTo>
                    <a:pt x="834" y="0"/>
                  </a:moveTo>
                  <a:lnTo>
                    <a:pt x="132" y="176"/>
                  </a:lnTo>
                  <a:lnTo>
                    <a:pt x="88" y="176"/>
                  </a:lnTo>
                  <a:lnTo>
                    <a:pt x="44" y="263"/>
                  </a:lnTo>
                  <a:lnTo>
                    <a:pt x="0" y="307"/>
                  </a:lnTo>
                  <a:lnTo>
                    <a:pt x="0" y="395"/>
                  </a:lnTo>
                  <a:lnTo>
                    <a:pt x="88" y="483"/>
                  </a:lnTo>
                  <a:lnTo>
                    <a:pt x="176" y="527"/>
                  </a:lnTo>
                  <a:lnTo>
                    <a:pt x="220" y="527"/>
                  </a:lnTo>
                  <a:lnTo>
                    <a:pt x="922" y="351"/>
                  </a:lnTo>
                  <a:lnTo>
                    <a:pt x="966" y="307"/>
                  </a:lnTo>
                  <a:lnTo>
                    <a:pt x="1010" y="263"/>
                  </a:lnTo>
                  <a:lnTo>
                    <a:pt x="1010" y="176"/>
                  </a:lnTo>
                  <a:lnTo>
                    <a:pt x="1010" y="132"/>
                  </a:lnTo>
                  <a:lnTo>
                    <a:pt x="1010" y="44"/>
                  </a:lnTo>
                  <a:lnTo>
                    <a:pt x="96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47"/>
            <p:cNvSpPr/>
            <p:nvPr/>
          </p:nvSpPr>
          <p:spPr>
            <a:xfrm>
              <a:off x="2465050" y="4534275"/>
              <a:ext cx="165675" cy="19750"/>
            </a:xfrm>
            <a:custGeom>
              <a:avLst/>
              <a:gdLst/>
              <a:ahLst/>
              <a:cxnLst/>
              <a:rect l="l" t="t" r="r" b="b"/>
              <a:pathLst>
                <a:path w="6627" h="790" extrusionOk="0">
                  <a:moveTo>
                    <a:pt x="6451" y="0"/>
                  </a:moveTo>
                  <a:lnTo>
                    <a:pt x="790" y="263"/>
                  </a:lnTo>
                  <a:lnTo>
                    <a:pt x="746" y="307"/>
                  </a:lnTo>
                  <a:lnTo>
                    <a:pt x="132" y="483"/>
                  </a:lnTo>
                  <a:lnTo>
                    <a:pt x="88" y="483"/>
                  </a:lnTo>
                  <a:lnTo>
                    <a:pt x="44" y="571"/>
                  </a:lnTo>
                  <a:lnTo>
                    <a:pt x="0" y="614"/>
                  </a:lnTo>
                  <a:lnTo>
                    <a:pt x="0" y="702"/>
                  </a:lnTo>
                  <a:lnTo>
                    <a:pt x="88" y="790"/>
                  </a:lnTo>
                  <a:lnTo>
                    <a:pt x="220" y="790"/>
                  </a:lnTo>
                  <a:lnTo>
                    <a:pt x="834" y="614"/>
                  </a:lnTo>
                  <a:lnTo>
                    <a:pt x="6451" y="351"/>
                  </a:lnTo>
                  <a:lnTo>
                    <a:pt x="6539" y="351"/>
                  </a:lnTo>
                  <a:lnTo>
                    <a:pt x="6583" y="307"/>
                  </a:lnTo>
                  <a:lnTo>
                    <a:pt x="6626" y="263"/>
                  </a:lnTo>
                  <a:lnTo>
                    <a:pt x="6626" y="176"/>
                  </a:lnTo>
                  <a:lnTo>
                    <a:pt x="6626" y="132"/>
                  </a:lnTo>
                  <a:lnTo>
                    <a:pt x="6583" y="44"/>
                  </a:lnTo>
                  <a:lnTo>
                    <a:pt x="6495" y="44"/>
                  </a:lnTo>
                  <a:lnTo>
                    <a:pt x="645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482;p47"/>
            <p:cNvSpPr/>
            <p:nvPr/>
          </p:nvSpPr>
          <p:spPr>
            <a:xfrm>
              <a:off x="2470525" y="4513425"/>
              <a:ext cx="164575" cy="23050"/>
            </a:xfrm>
            <a:custGeom>
              <a:avLst/>
              <a:gdLst/>
              <a:ahLst/>
              <a:cxnLst/>
              <a:rect l="l" t="t" r="r" b="b"/>
              <a:pathLst>
                <a:path w="6583" h="922" extrusionOk="0">
                  <a:moveTo>
                    <a:pt x="6407" y="0"/>
                  </a:moveTo>
                  <a:lnTo>
                    <a:pt x="2546" y="88"/>
                  </a:lnTo>
                  <a:lnTo>
                    <a:pt x="1142" y="308"/>
                  </a:lnTo>
                  <a:lnTo>
                    <a:pt x="1098" y="308"/>
                  </a:lnTo>
                  <a:lnTo>
                    <a:pt x="133" y="571"/>
                  </a:lnTo>
                  <a:lnTo>
                    <a:pt x="89" y="615"/>
                  </a:lnTo>
                  <a:lnTo>
                    <a:pt x="45" y="659"/>
                  </a:lnTo>
                  <a:lnTo>
                    <a:pt x="1" y="746"/>
                  </a:lnTo>
                  <a:lnTo>
                    <a:pt x="45" y="790"/>
                  </a:lnTo>
                  <a:lnTo>
                    <a:pt x="89" y="878"/>
                  </a:lnTo>
                  <a:lnTo>
                    <a:pt x="176" y="922"/>
                  </a:lnTo>
                  <a:lnTo>
                    <a:pt x="220" y="922"/>
                  </a:lnTo>
                  <a:lnTo>
                    <a:pt x="1186" y="659"/>
                  </a:lnTo>
                  <a:lnTo>
                    <a:pt x="2590" y="439"/>
                  </a:lnTo>
                  <a:lnTo>
                    <a:pt x="6451" y="351"/>
                  </a:lnTo>
                  <a:lnTo>
                    <a:pt x="6495" y="351"/>
                  </a:lnTo>
                  <a:lnTo>
                    <a:pt x="6539" y="308"/>
                  </a:lnTo>
                  <a:lnTo>
                    <a:pt x="6583" y="264"/>
                  </a:lnTo>
                  <a:lnTo>
                    <a:pt x="6583" y="176"/>
                  </a:lnTo>
                  <a:lnTo>
                    <a:pt x="6583" y="88"/>
                  </a:lnTo>
                  <a:lnTo>
                    <a:pt x="6539" y="44"/>
                  </a:lnTo>
                  <a:lnTo>
                    <a:pt x="649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47"/>
            <p:cNvSpPr/>
            <p:nvPr/>
          </p:nvSpPr>
          <p:spPr>
            <a:xfrm>
              <a:off x="2521000" y="4471725"/>
              <a:ext cx="125075" cy="18675"/>
            </a:xfrm>
            <a:custGeom>
              <a:avLst/>
              <a:gdLst/>
              <a:ahLst/>
              <a:cxnLst/>
              <a:rect l="l" t="t" r="r" b="b"/>
              <a:pathLst>
                <a:path w="5003" h="747" extrusionOk="0">
                  <a:moveTo>
                    <a:pt x="4827" y="1"/>
                  </a:moveTo>
                  <a:lnTo>
                    <a:pt x="1756" y="133"/>
                  </a:lnTo>
                  <a:lnTo>
                    <a:pt x="308" y="308"/>
                  </a:lnTo>
                  <a:lnTo>
                    <a:pt x="264" y="352"/>
                  </a:lnTo>
                  <a:lnTo>
                    <a:pt x="88" y="396"/>
                  </a:lnTo>
                  <a:lnTo>
                    <a:pt x="44" y="440"/>
                  </a:lnTo>
                  <a:lnTo>
                    <a:pt x="0" y="484"/>
                  </a:lnTo>
                  <a:lnTo>
                    <a:pt x="0" y="571"/>
                  </a:lnTo>
                  <a:lnTo>
                    <a:pt x="0" y="615"/>
                  </a:lnTo>
                  <a:lnTo>
                    <a:pt x="88" y="703"/>
                  </a:lnTo>
                  <a:lnTo>
                    <a:pt x="176" y="747"/>
                  </a:lnTo>
                  <a:lnTo>
                    <a:pt x="220" y="747"/>
                  </a:lnTo>
                  <a:lnTo>
                    <a:pt x="351" y="659"/>
                  </a:lnTo>
                  <a:lnTo>
                    <a:pt x="1799" y="484"/>
                  </a:lnTo>
                  <a:lnTo>
                    <a:pt x="4827" y="352"/>
                  </a:lnTo>
                  <a:lnTo>
                    <a:pt x="4915" y="308"/>
                  </a:lnTo>
                  <a:lnTo>
                    <a:pt x="4959" y="308"/>
                  </a:lnTo>
                  <a:lnTo>
                    <a:pt x="5003" y="220"/>
                  </a:lnTo>
                  <a:lnTo>
                    <a:pt x="5003" y="176"/>
                  </a:lnTo>
                  <a:lnTo>
                    <a:pt x="5003" y="89"/>
                  </a:lnTo>
                  <a:lnTo>
                    <a:pt x="4959" y="45"/>
                  </a:lnTo>
                  <a:lnTo>
                    <a:pt x="487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47"/>
            <p:cNvSpPr/>
            <p:nvPr/>
          </p:nvSpPr>
          <p:spPr>
            <a:xfrm>
              <a:off x="2530875" y="4452000"/>
              <a:ext cx="120700" cy="19750"/>
            </a:xfrm>
            <a:custGeom>
              <a:avLst/>
              <a:gdLst/>
              <a:ahLst/>
              <a:cxnLst/>
              <a:rect l="l" t="t" r="r" b="b"/>
              <a:pathLst>
                <a:path w="4828" h="790" extrusionOk="0">
                  <a:moveTo>
                    <a:pt x="4608" y="0"/>
                  </a:moveTo>
                  <a:lnTo>
                    <a:pt x="2019" y="88"/>
                  </a:lnTo>
                  <a:lnTo>
                    <a:pt x="483" y="307"/>
                  </a:lnTo>
                  <a:lnTo>
                    <a:pt x="439" y="307"/>
                  </a:lnTo>
                  <a:lnTo>
                    <a:pt x="88" y="439"/>
                  </a:lnTo>
                  <a:lnTo>
                    <a:pt x="44" y="483"/>
                  </a:lnTo>
                  <a:lnTo>
                    <a:pt x="0" y="570"/>
                  </a:lnTo>
                  <a:lnTo>
                    <a:pt x="0" y="614"/>
                  </a:lnTo>
                  <a:lnTo>
                    <a:pt x="0" y="702"/>
                  </a:lnTo>
                  <a:lnTo>
                    <a:pt x="44" y="790"/>
                  </a:lnTo>
                  <a:lnTo>
                    <a:pt x="220" y="790"/>
                  </a:lnTo>
                  <a:lnTo>
                    <a:pt x="571" y="658"/>
                  </a:lnTo>
                  <a:lnTo>
                    <a:pt x="2063" y="439"/>
                  </a:lnTo>
                  <a:lnTo>
                    <a:pt x="4652" y="351"/>
                  </a:lnTo>
                  <a:lnTo>
                    <a:pt x="4696" y="307"/>
                  </a:lnTo>
                  <a:lnTo>
                    <a:pt x="4783" y="263"/>
                  </a:lnTo>
                  <a:lnTo>
                    <a:pt x="4783" y="219"/>
                  </a:lnTo>
                  <a:lnTo>
                    <a:pt x="4827" y="132"/>
                  </a:lnTo>
                  <a:lnTo>
                    <a:pt x="4783" y="88"/>
                  </a:lnTo>
                  <a:lnTo>
                    <a:pt x="4739" y="44"/>
                  </a:lnTo>
                  <a:lnTo>
                    <a:pt x="469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47"/>
            <p:cNvSpPr/>
            <p:nvPr/>
          </p:nvSpPr>
          <p:spPr>
            <a:xfrm>
              <a:off x="2524300" y="4427850"/>
              <a:ext cx="161275" cy="30750"/>
            </a:xfrm>
            <a:custGeom>
              <a:avLst/>
              <a:gdLst/>
              <a:ahLst/>
              <a:cxnLst/>
              <a:rect l="l" t="t" r="r" b="b"/>
              <a:pathLst>
                <a:path w="6451" h="1230" extrusionOk="0">
                  <a:moveTo>
                    <a:pt x="6275" y="1"/>
                  </a:moveTo>
                  <a:lnTo>
                    <a:pt x="2896" y="220"/>
                  </a:lnTo>
                  <a:lnTo>
                    <a:pt x="1360" y="483"/>
                  </a:lnTo>
                  <a:lnTo>
                    <a:pt x="1316" y="483"/>
                  </a:lnTo>
                  <a:lnTo>
                    <a:pt x="132" y="878"/>
                  </a:lnTo>
                  <a:lnTo>
                    <a:pt x="44" y="922"/>
                  </a:lnTo>
                  <a:lnTo>
                    <a:pt x="0" y="966"/>
                  </a:lnTo>
                  <a:lnTo>
                    <a:pt x="0" y="1054"/>
                  </a:lnTo>
                  <a:lnTo>
                    <a:pt x="0" y="1098"/>
                  </a:lnTo>
                  <a:lnTo>
                    <a:pt x="88" y="1185"/>
                  </a:lnTo>
                  <a:lnTo>
                    <a:pt x="176" y="1229"/>
                  </a:lnTo>
                  <a:lnTo>
                    <a:pt x="219" y="1229"/>
                  </a:lnTo>
                  <a:lnTo>
                    <a:pt x="1404" y="834"/>
                  </a:lnTo>
                  <a:lnTo>
                    <a:pt x="2896" y="571"/>
                  </a:lnTo>
                  <a:lnTo>
                    <a:pt x="6275" y="352"/>
                  </a:lnTo>
                  <a:lnTo>
                    <a:pt x="6363" y="308"/>
                  </a:lnTo>
                  <a:lnTo>
                    <a:pt x="6407" y="264"/>
                  </a:lnTo>
                  <a:lnTo>
                    <a:pt x="6450" y="220"/>
                  </a:lnTo>
                  <a:lnTo>
                    <a:pt x="6450" y="132"/>
                  </a:lnTo>
                  <a:lnTo>
                    <a:pt x="6450" y="88"/>
                  </a:lnTo>
                  <a:lnTo>
                    <a:pt x="6407" y="45"/>
                  </a:lnTo>
                  <a:lnTo>
                    <a:pt x="627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47"/>
            <p:cNvSpPr/>
            <p:nvPr/>
          </p:nvSpPr>
          <p:spPr>
            <a:xfrm>
              <a:off x="2522100" y="4401525"/>
              <a:ext cx="190900" cy="28550"/>
            </a:xfrm>
            <a:custGeom>
              <a:avLst/>
              <a:gdLst/>
              <a:ahLst/>
              <a:cxnLst/>
              <a:rect l="l" t="t" r="r" b="b"/>
              <a:pathLst>
                <a:path w="7636" h="1142" extrusionOk="0">
                  <a:moveTo>
                    <a:pt x="7416" y="1"/>
                  </a:moveTo>
                  <a:lnTo>
                    <a:pt x="5003" y="308"/>
                  </a:lnTo>
                  <a:lnTo>
                    <a:pt x="2370" y="483"/>
                  </a:lnTo>
                  <a:lnTo>
                    <a:pt x="351" y="703"/>
                  </a:lnTo>
                  <a:lnTo>
                    <a:pt x="264" y="747"/>
                  </a:lnTo>
                  <a:lnTo>
                    <a:pt x="88" y="834"/>
                  </a:lnTo>
                  <a:lnTo>
                    <a:pt x="44" y="878"/>
                  </a:lnTo>
                  <a:lnTo>
                    <a:pt x="0" y="922"/>
                  </a:lnTo>
                  <a:lnTo>
                    <a:pt x="0" y="1010"/>
                  </a:lnTo>
                  <a:lnTo>
                    <a:pt x="44" y="1054"/>
                  </a:lnTo>
                  <a:lnTo>
                    <a:pt x="88" y="1141"/>
                  </a:lnTo>
                  <a:lnTo>
                    <a:pt x="264" y="1141"/>
                  </a:lnTo>
                  <a:lnTo>
                    <a:pt x="395" y="1054"/>
                  </a:lnTo>
                  <a:lnTo>
                    <a:pt x="2414" y="834"/>
                  </a:lnTo>
                  <a:lnTo>
                    <a:pt x="5047" y="659"/>
                  </a:lnTo>
                  <a:lnTo>
                    <a:pt x="7460" y="352"/>
                  </a:lnTo>
                  <a:lnTo>
                    <a:pt x="7548" y="308"/>
                  </a:lnTo>
                  <a:lnTo>
                    <a:pt x="7592" y="264"/>
                  </a:lnTo>
                  <a:lnTo>
                    <a:pt x="7635" y="220"/>
                  </a:lnTo>
                  <a:lnTo>
                    <a:pt x="7635" y="132"/>
                  </a:lnTo>
                  <a:lnTo>
                    <a:pt x="7592" y="88"/>
                  </a:lnTo>
                  <a:lnTo>
                    <a:pt x="7548" y="44"/>
                  </a:lnTo>
                  <a:lnTo>
                    <a:pt x="750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47"/>
            <p:cNvSpPr/>
            <p:nvPr/>
          </p:nvSpPr>
          <p:spPr>
            <a:xfrm>
              <a:off x="2533075" y="4308275"/>
              <a:ext cx="523300" cy="91075"/>
            </a:xfrm>
            <a:custGeom>
              <a:avLst/>
              <a:gdLst/>
              <a:ahLst/>
              <a:cxnLst/>
              <a:rect l="l" t="t" r="r" b="b"/>
              <a:pathLst>
                <a:path w="20932" h="3643" extrusionOk="0">
                  <a:moveTo>
                    <a:pt x="20361" y="1"/>
                  </a:moveTo>
                  <a:lnTo>
                    <a:pt x="16411" y="352"/>
                  </a:lnTo>
                  <a:lnTo>
                    <a:pt x="10444" y="834"/>
                  </a:lnTo>
                  <a:lnTo>
                    <a:pt x="6099" y="1273"/>
                  </a:lnTo>
                  <a:lnTo>
                    <a:pt x="6056" y="1273"/>
                  </a:lnTo>
                  <a:lnTo>
                    <a:pt x="2765" y="2283"/>
                  </a:lnTo>
                  <a:lnTo>
                    <a:pt x="965" y="2634"/>
                  </a:lnTo>
                  <a:lnTo>
                    <a:pt x="878" y="2677"/>
                  </a:lnTo>
                  <a:lnTo>
                    <a:pt x="88" y="3336"/>
                  </a:lnTo>
                  <a:lnTo>
                    <a:pt x="44" y="3380"/>
                  </a:lnTo>
                  <a:lnTo>
                    <a:pt x="0" y="3467"/>
                  </a:lnTo>
                  <a:lnTo>
                    <a:pt x="0" y="3511"/>
                  </a:lnTo>
                  <a:lnTo>
                    <a:pt x="44" y="3599"/>
                  </a:lnTo>
                  <a:lnTo>
                    <a:pt x="88" y="3643"/>
                  </a:lnTo>
                  <a:lnTo>
                    <a:pt x="176" y="3643"/>
                  </a:lnTo>
                  <a:lnTo>
                    <a:pt x="307" y="3599"/>
                  </a:lnTo>
                  <a:lnTo>
                    <a:pt x="1097" y="2985"/>
                  </a:lnTo>
                  <a:lnTo>
                    <a:pt x="2852" y="2590"/>
                  </a:lnTo>
                  <a:lnTo>
                    <a:pt x="6143" y="1624"/>
                  </a:lnTo>
                  <a:lnTo>
                    <a:pt x="10488" y="1186"/>
                  </a:lnTo>
                  <a:lnTo>
                    <a:pt x="13647" y="966"/>
                  </a:lnTo>
                  <a:lnTo>
                    <a:pt x="16455" y="703"/>
                  </a:lnTo>
                  <a:lnTo>
                    <a:pt x="20361" y="352"/>
                  </a:lnTo>
                  <a:lnTo>
                    <a:pt x="20712" y="440"/>
                  </a:lnTo>
                  <a:lnTo>
                    <a:pt x="20799" y="440"/>
                  </a:lnTo>
                  <a:lnTo>
                    <a:pt x="20843" y="396"/>
                  </a:lnTo>
                  <a:lnTo>
                    <a:pt x="20887" y="352"/>
                  </a:lnTo>
                  <a:lnTo>
                    <a:pt x="20931" y="308"/>
                  </a:lnTo>
                  <a:lnTo>
                    <a:pt x="20931" y="220"/>
                  </a:lnTo>
                  <a:lnTo>
                    <a:pt x="20887" y="176"/>
                  </a:lnTo>
                  <a:lnTo>
                    <a:pt x="20843" y="132"/>
                  </a:lnTo>
                  <a:lnTo>
                    <a:pt x="20799" y="88"/>
                  </a:lnTo>
                  <a:lnTo>
                    <a:pt x="2040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47"/>
            <p:cNvSpPr/>
            <p:nvPr/>
          </p:nvSpPr>
          <p:spPr>
            <a:xfrm>
              <a:off x="2508925" y="4276475"/>
              <a:ext cx="537575" cy="125075"/>
            </a:xfrm>
            <a:custGeom>
              <a:avLst/>
              <a:gdLst/>
              <a:ahLst/>
              <a:cxnLst/>
              <a:rect l="l" t="t" r="r" b="b"/>
              <a:pathLst>
                <a:path w="21503" h="5003" extrusionOk="0">
                  <a:moveTo>
                    <a:pt x="18255" y="0"/>
                  </a:moveTo>
                  <a:lnTo>
                    <a:pt x="13779" y="395"/>
                  </a:lnTo>
                  <a:lnTo>
                    <a:pt x="9479" y="834"/>
                  </a:lnTo>
                  <a:lnTo>
                    <a:pt x="6846" y="1185"/>
                  </a:lnTo>
                  <a:lnTo>
                    <a:pt x="6802" y="1229"/>
                  </a:lnTo>
                  <a:lnTo>
                    <a:pt x="5003" y="2238"/>
                  </a:lnTo>
                  <a:lnTo>
                    <a:pt x="3599" y="2765"/>
                  </a:lnTo>
                  <a:lnTo>
                    <a:pt x="1361" y="3247"/>
                  </a:lnTo>
                  <a:lnTo>
                    <a:pt x="1273" y="3335"/>
                  </a:lnTo>
                  <a:lnTo>
                    <a:pt x="440" y="4432"/>
                  </a:lnTo>
                  <a:lnTo>
                    <a:pt x="88" y="4652"/>
                  </a:lnTo>
                  <a:lnTo>
                    <a:pt x="45" y="4739"/>
                  </a:lnTo>
                  <a:lnTo>
                    <a:pt x="1" y="4783"/>
                  </a:lnTo>
                  <a:lnTo>
                    <a:pt x="1" y="4871"/>
                  </a:lnTo>
                  <a:lnTo>
                    <a:pt x="45" y="4915"/>
                  </a:lnTo>
                  <a:lnTo>
                    <a:pt x="88" y="4959"/>
                  </a:lnTo>
                  <a:lnTo>
                    <a:pt x="176" y="5003"/>
                  </a:lnTo>
                  <a:lnTo>
                    <a:pt x="264" y="4959"/>
                  </a:lnTo>
                  <a:lnTo>
                    <a:pt x="659" y="4739"/>
                  </a:lnTo>
                  <a:lnTo>
                    <a:pt x="703" y="4695"/>
                  </a:lnTo>
                  <a:lnTo>
                    <a:pt x="1537" y="3598"/>
                  </a:lnTo>
                  <a:lnTo>
                    <a:pt x="3687" y="3072"/>
                  </a:lnTo>
                  <a:lnTo>
                    <a:pt x="3731" y="3072"/>
                  </a:lnTo>
                  <a:lnTo>
                    <a:pt x="5135" y="2545"/>
                  </a:lnTo>
                  <a:lnTo>
                    <a:pt x="5179" y="2545"/>
                  </a:lnTo>
                  <a:lnTo>
                    <a:pt x="6934" y="1536"/>
                  </a:lnTo>
                  <a:lnTo>
                    <a:pt x="9523" y="1185"/>
                  </a:lnTo>
                  <a:lnTo>
                    <a:pt x="13779" y="746"/>
                  </a:lnTo>
                  <a:lnTo>
                    <a:pt x="18255" y="351"/>
                  </a:lnTo>
                  <a:lnTo>
                    <a:pt x="19922" y="351"/>
                  </a:lnTo>
                  <a:lnTo>
                    <a:pt x="20625" y="527"/>
                  </a:lnTo>
                  <a:lnTo>
                    <a:pt x="21063" y="790"/>
                  </a:lnTo>
                  <a:lnTo>
                    <a:pt x="21151" y="790"/>
                  </a:lnTo>
                  <a:lnTo>
                    <a:pt x="21327" y="834"/>
                  </a:lnTo>
                  <a:lnTo>
                    <a:pt x="21371" y="790"/>
                  </a:lnTo>
                  <a:lnTo>
                    <a:pt x="21458" y="790"/>
                  </a:lnTo>
                  <a:lnTo>
                    <a:pt x="21458" y="746"/>
                  </a:lnTo>
                  <a:lnTo>
                    <a:pt x="21502" y="658"/>
                  </a:lnTo>
                  <a:lnTo>
                    <a:pt x="21502" y="571"/>
                  </a:lnTo>
                  <a:lnTo>
                    <a:pt x="21458" y="527"/>
                  </a:lnTo>
                  <a:lnTo>
                    <a:pt x="21414" y="483"/>
                  </a:lnTo>
                  <a:lnTo>
                    <a:pt x="21239" y="483"/>
                  </a:lnTo>
                  <a:lnTo>
                    <a:pt x="20800" y="176"/>
                  </a:lnTo>
                  <a:lnTo>
                    <a:pt x="20712" y="176"/>
                  </a:lnTo>
                  <a:lnTo>
                    <a:pt x="1996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47"/>
            <p:cNvSpPr/>
            <p:nvPr/>
          </p:nvSpPr>
          <p:spPr>
            <a:xfrm>
              <a:off x="2481500" y="4238075"/>
              <a:ext cx="585825" cy="166775"/>
            </a:xfrm>
            <a:custGeom>
              <a:avLst/>
              <a:gdLst/>
              <a:ahLst/>
              <a:cxnLst/>
              <a:rect l="l" t="t" r="r" b="b"/>
              <a:pathLst>
                <a:path w="23433" h="6671" extrusionOk="0">
                  <a:moveTo>
                    <a:pt x="17509" y="0"/>
                  </a:moveTo>
                  <a:lnTo>
                    <a:pt x="16149" y="88"/>
                  </a:lnTo>
                  <a:lnTo>
                    <a:pt x="14832" y="176"/>
                  </a:lnTo>
                  <a:lnTo>
                    <a:pt x="13604" y="264"/>
                  </a:lnTo>
                  <a:lnTo>
                    <a:pt x="11848" y="395"/>
                  </a:lnTo>
                  <a:lnTo>
                    <a:pt x="11805" y="395"/>
                  </a:lnTo>
                  <a:lnTo>
                    <a:pt x="9786" y="790"/>
                  </a:lnTo>
                  <a:lnTo>
                    <a:pt x="9742" y="790"/>
                  </a:lnTo>
                  <a:lnTo>
                    <a:pt x="8470" y="1448"/>
                  </a:lnTo>
                  <a:lnTo>
                    <a:pt x="7285" y="2282"/>
                  </a:lnTo>
                  <a:lnTo>
                    <a:pt x="5442" y="3248"/>
                  </a:lnTo>
                  <a:lnTo>
                    <a:pt x="2282" y="3950"/>
                  </a:lnTo>
                  <a:lnTo>
                    <a:pt x="2195" y="3994"/>
                  </a:lnTo>
                  <a:lnTo>
                    <a:pt x="1580" y="4476"/>
                  </a:lnTo>
                  <a:lnTo>
                    <a:pt x="1537" y="4564"/>
                  </a:lnTo>
                  <a:lnTo>
                    <a:pt x="747" y="5836"/>
                  </a:lnTo>
                  <a:lnTo>
                    <a:pt x="88" y="6363"/>
                  </a:lnTo>
                  <a:lnTo>
                    <a:pt x="45" y="6407"/>
                  </a:lnTo>
                  <a:lnTo>
                    <a:pt x="1" y="6451"/>
                  </a:lnTo>
                  <a:lnTo>
                    <a:pt x="45" y="6539"/>
                  </a:lnTo>
                  <a:lnTo>
                    <a:pt x="45" y="6582"/>
                  </a:lnTo>
                  <a:lnTo>
                    <a:pt x="132" y="6626"/>
                  </a:lnTo>
                  <a:lnTo>
                    <a:pt x="176" y="6670"/>
                  </a:lnTo>
                  <a:lnTo>
                    <a:pt x="308" y="6626"/>
                  </a:lnTo>
                  <a:lnTo>
                    <a:pt x="1010" y="6100"/>
                  </a:lnTo>
                  <a:lnTo>
                    <a:pt x="1054" y="6012"/>
                  </a:lnTo>
                  <a:lnTo>
                    <a:pt x="1800" y="4739"/>
                  </a:lnTo>
                  <a:lnTo>
                    <a:pt x="2414" y="4301"/>
                  </a:lnTo>
                  <a:lnTo>
                    <a:pt x="5574" y="3599"/>
                  </a:lnTo>
                  <a:lnTo>
                    <a:pt x="5617" y="3555"/>
                  </a:lnTo>
                  <a:lnTo>
                    <a:pt x="7460" y="2589"/>
                  </a:lnTo>
                  <a:lnTo>
                    <a:pt x="8645" y="1756"/>
                  </a:lnTo>
                  <a:lnTo>
                    <a:pt x="9874" y="1141"/>
                  </a:lnTo>
                  <a:lnTo>
                    <a:pt x="11892" y="746"/>
                  </a:lnTo>
                  <a:lnTo>
                    <a:pt x="13604" y="615"/>
                  </a:lnTo>
                  <a:lnTo>
                    <a:pt x="14832" y="527"/>
                  </a:lnTo>
                  <a:lnTo>
                    <a:pt x="16149" y="439"/>
                  </a:lnTo>
                  <a:lnTo>
                    <a:pt x="17509" y="351"/>
                  </a:lnTo>
                  <a:lnTo>
                    <a:pt x="18825" y="395"/>
                  </a:lnTo>
                  <a:lnTo>
                    <a:pt x="19484" y="439"/>
                  </a:lnTo>
                  <a:lnTo>
                    <a:pt x="20098" y="483"/>
                  </a:lnTo>
                  <a:lnTo>
                    <a:pt x="20668" y="571"/>
                  </a:lnTo>
                  <a:lnTo>
                    <a:pt x="21195" y="702"/>
                  </a:lnTo>
                  <a:lnTo>
                    <a:pt x="21722" y="878"/>
                  </a:lnTo>
                  <a:lnTo>
                    <a:pt x="22160" y="1097"/>
                  </a:lnTo>
                  <a:lnTo>
                    <a:pt x="22555" y="1361"/>
                  </a:lnTo>
                  <a:lnTo>
                    <a:pt x="22862" y="1624"/>
                  </a:lnTo>
                  <a:lnTo>
                    <a:pt x="22950" y="1712"/>
                  </a:lnTo>
                  <a:lnTo>
                    <a:pt x="23213" y="1756"/>
                  </a:lnTo>
                  <a:lnTo>
                    <a:pt x="23345" y="1756"/>
                  </a:lnTo>
                  <a:lnTo>
                    <a:pt x="23389" y="1712"/>
                  </a:lnTo>
                  <a:lnTo>
                    <a:pt x="23433" y="1668"/>
                  </a:lnTo>
                  <a:lnTo>
                    <a:pt x="23433" y="1580"/>
                  </a:lnTo>
                  <a:lnTo>
                    <a:pt x="23433" y="1536"/>
                  </a:lnTo>
                  <a:lnTo>
                    <a:pt x="23389" y="1448"/>
                  </a:lnTo>
                  <a:lnTo>
                    <a:pt x="23301" y="1448"/>
                  </a:lnTo>
                  <a:lnTo>
                    <a:pt x="23082" y="1361"/>
                  </a:lnTo>
                  <a:lnTo>
                    <a:pt x="22731" y="1054"/>
                  </a:lnTo>
                  <a:lnTo>
                    <a:pt x="22336" y="790"/>
                  </a:lnTo>
                  <a:lnTo>
                    <a:pt x="21853" y="571"/>
                  </a:lnTo>
                  <a:lnTo>
                    <a:pt x="21327" y="395"/>
                  </a:lnTo>
                  <a:lnTo>
                    <a:pt x="20800" y="264"/>
                  </a:lnTo>
                  <a:lnTo>
                    <a:pt x="20186" y="176"/>
                  </a:lnTo>
                  <a:lnTo>
                    <a:pt x="19528" y="88"/>
                  </a:lnTo>
                  <a:lnTo>
                    <a:pt x="18869" y="44"/>
                  </a:lnTo>
                  <a:lnTo>
                    <a:pt x="1750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490;p47"/>
            <p:cNvSpPr/>
            <p:nvPr/>
          </p:nvSpPr>
          <p:spPr>
            <a:xfrm>
              <a:off x="2461750" y="4201875"/>
              <a:ext cx="634100" cy="202975"/>
            </a:xfrm>
            <a:custGeom>
              <a:avLst/>
              <a:gdLst/>
              <a:ahLst/>
              <a:cxnLst/>
              <a:rect l="l" t="t" r="r" b="b"/>
              <a:pathLst>
                <a:path w="25364" h="8119" extrusionOk="0">
                  <a:moveTo>
                    <a:pt x="14613" y="0"/>
                  </a:moveTo>
                  <a:lnTo>
                    <a:pt x="12156" y="220"/>
                  </a:lnTo>
                  <a:lnTo>
                    <a:pt x="12112" y="220"/>
                  </a:lnTo>
                  <a:lnTo>
                    <a:pt x="11015" y="527"/>
                  </a:lnTo>
                  <a:lnTo>
                    <a:pt x="10971" y="571"/>
                  </a:lnTo>
                  <a:lnTo>
                    <a:pt x="10181" y="1185"/>
                  </a:lnTo>
                  <a:lnTo>
                    <a:pt x="8163" y="2809"/>
                  </a:lnTo>
                  <a:lnTo>
                    <a:pt x="6320" y="3818"/>
                  </a:lnTo>
                  <a:lnTo>
                    <a:pt x="5574" y="4081"/>
                  </a:lnTo>
                  <a:lnTo>
                    <a:pt x="4915" y="4257"/>
                  </a:lnTo>
                  <a:lnTo>
                    <a:pt x="4345" y="4388"/>
                  </a:lnTo>
                  <a:lnTo>
                    <a:pt x="3862" y="4432"/>
                  </a:lnTo>
                  <a:lnTo>
                    <a:pt x="3380" y="4520"/>
                  </a:lnTo>
                  <a:lnTo>
                    <a:pt x="2941" y="4608"/>
                  </a:lnTo>
                  <a:lnTo>
                    <a:pt x="2546" y="4783"/>
                  </a:lnTo>
                  <a:lnTo>
                    <a:pt x="2151" y="5003"/>
                  </a:lnTo>
                  <a:lnTo>
                    <a:pt x="1756" y="5354"/>
                  </a:lnTo>
                  <a:lnTo>
                    <a:pt x="1317" y="5880"/>
                  </a:lnTo>
                  <a:lnTo>
                    <a:pt x="922" y="6582"/>
                  </a:lnTo>
                  <a:lnTo>
                    <a:pt x="440" y="7460"/>
                  </a:lnTo>
                  <a:lnTo>
                    <a:pt x="89" y="7811"/>
                  </a:lnTo>
                  <a:lnTo>
                    <a:pt x="45" y="7855"/>
                  </a:lnTo>
                  <a:lnTo>
                    <a:pt x="1" y="7899"/>
                  </a:lnTo>
                  <a:lnTo>
                    <a:pt x="1" y="7987"/>
                  </a:lnTo>
                  <a:lnTo>
                    <a:pt x="45" y="8030"/>
                  </a:lnTo>
                  <a:lnTo>
                    <a:pt x="89" y="8074"/>
                  </a:lnTo>
                  <a:lnTo>
                    <a:pt x="176" y="8118"/>
                  </a:lnTo>
                  <a:lnTo>
                    <a:pt x="308" y="8074"/>
                  </a:lnTo>
                  <a:lnTo>
                    <a:pt x="703" y="7723"/>
                  </a:lnTo>
                  <a:lnTo>
                    <a:pt x="747" y="7636"/>
                  </a:lnTo>
                  <a:lnTo>
                    <a:pt x="1186" y="6802"/>
                  </a:lnTo>
                  <a:lnTo>
                    <a:pt x="1581" y="6144"/>
                  </a:lnTo>
                  <a:lnTo>
                    <a:pt x="1932" y="5661"/>
                  </a:lnTo>
                  <a:lnTo>
                    <a:pt x="2283" y="5310"/>
                  </a:lnTo>
                  <a:lnTo>
                    <a:pt x="2678" y="5090"/>
                  </a:lnTo>
                  <a:lnTo>
                    <a:pt x="3029" y="4959"/>
                  </a:lnTo>
                  <a:lnTo>
                    <a:pt x="3467" y="4871"/>
                  </a:lnTo>
                  <a:lnTo>
                    <a:pt x="3906" y="4783"/>
                  </a:lnTo>
                  <a:lnTo>
                    <a:pt x="4433" y="4696"/>
                  </a:lnTo>
                  <a:lnTo>
                    <a:pt x="5003" y="4608"/>
                  </a:lnTo>
                  <a:lnTo>
                    <a:pt x="5705" y="4432"/>
                  </a:lnTo>
                  <a:lnTo>
                    <a:pt x="6451" y="4125"/>
                  </a:lnTo>
                  <a:lnTo>
                    <a:pt x="8338" y="3116"/>
                  </a:lnTo>
                  <a:lnTo>
                    <a:pt x="8382" y="3116"/>
                  </a:lnTo>
                  <a:lnTo>
                    <a:pt x="10401" y="1448"/>
                  </a:lnTo>
                  <a:lnTo>
                    <a:pt x="11146" y="878"/>
                  </a:lnTo>
                  <a:lnTo>
                    <a:pt x="12200" y="571"/>
                  </a:lnTo>
                  <a:lnTo>
                    <a:pt x="14657" y="351"/>
                  </a:lnTo>
                  <a:lnTo>
                    <a:pt x="17948" y="351"/>
                  </a:lnTo>
                  <a:lnTo>
                    <a:pt x="21063" y="702"/>
                  </a:lnTo>
                  <a:lnTo>
                    <a:pt x="22204" y="1053"/>
                  </a:lnTo>
                  <a:lnTo>
                    <a:pt x="23652" y="1843"/>
                  </a:lnTo>
                  <a:lnTo>
                    <a:pt x="24706" y="2677"/>
                  </a:lnTo>
                  <a:lnTo>
                    <a:pt x="24749" y="2721"/>
                  </a:lnTo>
                  <a:lnTo>
                    <a:pt x="25144" y="2809"/>
                  </a:lnTo>
                  <a:lnTo>
                    <a:pt x="25276" y="2809"/>
                  </a:lnTo>
                  <a:lnTo>
                    <a:pt x="25320" y="2765"/>
                  </a:lnTo>
                  <a:lnTo>
                    <a:pt x="25364" y="2677"/>
                  </a:lnTo>
                  <a:lnTo>
                    <a:pt x="25364" y="2633"/>
                  </a:lnTo>
                  <a:lnTo>
                    <a:pt x="25320" y="2545"/>
                  </a:lnTo>
                  <a:lnTo>
                    <a:pt x="25276" y="2502"/>
                  </a:lnTo>
                  <a:lnTo>
                    <a:pt x="25232" y="2458"/>
                  </a:lnTo>
                  <a:lnTo>
                    <a:pt x="24881" y="2370"/>
                  </a:lnTo>
                  <a:lnTo>
                    <a:pt x="23872" y="1536"/>
                  </a:lnTo>
                  <a:lnTo>
                    <a:pt x="23828" y="1536"/>
                  </a:lnTo>
                  <a:lnTo>
                    <a:pt x="22380" y="746"/>
                  </a:lnTo>
                  <a:lnTo>
                    <a:pt x="22336" y="702"/>
                  </a:lnTo>
                  <a:lnTo>
                    <a:pt x="21151" y="351"/>
                  </a:lnTo>
                  <a:lnTo>
                    <a:pt x="1799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47"/>
            <p:cNvSpPr/>
            <p:nvPr/>
          </p:nvSpPr>
          <p:spPr>
            <a:xfrm>
              <a:off x="1832075" y="4324725"/>
              <a:ext cx="1298875" cy="348875"/>
            </a:xfrm>
            <a:custGeom>
              <a:avLst/>
              <a:gdLst/>
              <a:ahLst/>
              <a:cxnLst/>
              <a:rect l="l" t="t" r="r" b="b"/>
              <a:pathLst>
                <a:path w="51955" h="13955" extrusionOk="0">
                  <a:moveTo>
                    <a:pt x="48620" y="1"/>
                  </a:moveTo>
                  <a:lnTo>
                    <a:pt x="45329" y="528"/>
                  </a:lnTo>
                  <a:lnTo>
                    <a:pt x="42916" y="879"/>
                  </a:lnTo>
                  <a:lnTo>
                    <a:pt x="40370" y="1273"/>
                  </a:lnTo>
                  <a:lnTo>
                    <a:pt x="35982" y="1756"/>
                  </a:lnTo>
                  <a:lnTo>
                    <a:pt x="31945" y="2414"/>
                  </a:lnTo>
                  <a:lnTo>
                    <a:pt x="29400" y="2678"/>
                  </a:lnTo>
                  <a:lnTo>
                    <a:pt x="29356" y="2722"/>
                  </a:lnTo>
                  <a:lnTo>
                    <a:pt x="27162" y="3775"/>
                  </a:lnTo>
                  <a:lnTo>
                    <a:pt x="27119" y="3775"/>
                  </a:lnTo>
                  <a:lnTo>
                    <a:pt x="25407" y="5003"/>
                  </a:lnTo>
                  <a:lnTo>
                    <a:pt x="21282" y="7899"/>
                  </a:lnTo>
                  <a:lnTo>
                    <a:pt x="20712" y="8075"/>
                  </a:lnTo>
                  <a:lnTo>
                    <a:pt x="17684" y="7987"/>
                  </a:lnTo>
                  <a:lnTo>
                    <a:pt x="15359" y="7768"/>
                  </a:lnTo>
                  <a:lnTo>
                    <a:pt x="11717" y="7329"/>
                  </a:lnTo>
                  <a:lnTo>
                    <a:pt x="9566" y="6978"/>
                  </a:lnTo>
                  <a:lnTo>
                    <a:pt x="9522" y="6978"/>
                  </a:lnTo>
                  <a:lnTo>
                    <a:pt x="8777" y="7153"/>
                  </a:lnTo>
                  <a:lnTo>
                    <a:pt x="6012" y="8163"/>
                  </a:lnTo>
                  <a:lnTo>
                    <a:pt x="5091" y="8733"/>
                  </a:lnTo>
                  <a:lnTo>
                    <a:pt x="5047" y="8733"/>
                  </a:lnTo>
                  <a:lnTo>
                    <a:pt x="3511" y="10444"/>
                  </a:lnTo>
                  <a:lnTo>
                    <a:pt x="1536" y="11717"/>
                  </a:lnTo>
                  <a:lnTo>
                    <a:pt x="1492" y="11761"/>
                  </a:lnTo>
                  <a:lnTo>
                    <a:pt x="44" y="13692"/>
                  </a:lnTo>
                  <a:lnTo>
                    <a:pt x="0" y="13735"/>
                  </a:lnTo>
                  <a:lnTo>
                    <a:pt x="0" y="13823"/>
                  </a:lnTo>
                  <a:lnTo>
                    <a:pt x="44" y="13867"/>
                  </a:lnTo>
                  <a:lnTo>
                    <a:pt x="88" y="13955"/>
                  </a:lnTo>
                  <a:lnTo>
                    <a:pt x="264" y="13955"/>
                  </a:lnTo>
                  <a:lnTo>
                    <a:pt x="308" y="13911"/>
                  </a:lnTo>
                  <a:lnTo>
                    <a:pt x="1756" y="12024"/>
                  </a:lnTo>
                  <a:lnTo>
                    <a:pt x="3730" y="10752"/>
                  </a:lnTo>
                  <a:lnTo>
                    <a:pt x="3730" y="10708"/>
                  </a:lnTo>
                  <a:lnTo>
                    <a:pt x="5310" y="8996"/>
                  </a:lnTo>
                  <a:lnTo>
                    <a:pt x="6144" y="8470"/>
                  </a:lnTo>
                  <a:lnTo>
                    <a:pt x="8864" y="7504"/>
                  </a:lnTo>
                  <a:lnTo>
                    <a:pt x="9566" y="7329"/>
                  </a:lnTo>
                  <a:lnTo>
                    <a:pt x="11673" y="7680"/>
                  </a:lnTo>
                  <a:lnTo>
                    <a:pt x="15315" y="8119"/>
                  </a:lnTo>
                  <a:lnTo>
                    <a:pt x="17640" y="8338"/>
                  </a:lnTo>
                  <a:lnTo>
                    <a:pt x="20712" y="8426"/>
                  </a:lnTo>
                  <a:lnTo>
                    <a:pt x="20756" y="8382"/>
                  </a:lnTo>
                  <a:lnTo>
                    <a:pt x="21414" y="8250"/>
                  </a:lnTo>
                  <a:lnTo>
                    <a:pt x="21458" y="8207"/>
                  </a:lnTo>
                  <a:lnTo>
                    <a:pt x="25627" y="5267"/>
                  </a:lnTo>
                  <a:lnTo>
                    <a:pt x="27294" y="4082"/>
                  </a:lnTo>
                  <a:lnTo>
                    <a:pt x="29488" y="3029"/>
                  </a:lnTo>
                  <a:lnTo>
                    <a:pt x="31989" y="2765"/>
                  </a:lnTo>
                  <a:lnTo>
                    <a:pt x="36026" y="2107"/>
                  </a:lnTo>
                  <a:lnTo>
                    <a:pt x="40414" y="1625"/>
                  </a:lnTo>
                  <a:lnTo>
                    <a:pt x="43003" y="1230"/>
                  </a:lnTo>
                  <a:lnTo>
                    <a:pt x="45417" y="879"/>
                  </a:lnTo>
                  <a:lnTo>
                    <a:pt x="48664" y="352"/>
                  </a:lnTo>
                  <a:lnTo>
                    <a:pt x="51736" y="1054"/>
                  </a:lnTo>
                  <a:lnTo>
                    <a:pt x="51823" y="1054"/>
                  </a:lnTo>
                  <a:lnTo>
                    <a:pt x="51867" y="1010"/>
                  </a:lnTo>
                  <a:lnTo>
                    <a:pt x="51911" y="966"/>
                  </a:lnTo>
                  <a:lnTo>
                    <a:pt x="51955" y="922"/>
                  </a:lnTo>
                  <a:lnTo>
                    <a:pt x="51955" y="835"/>
                  </a:lnTo>
                  <a:lnTo>
                    <a:pt x="51911" y="791"/>
                  </a:lnTo>
                  <a:lnTo>
                    <a:pt x="51867" y="747"/>
                  </a:lnTo>
                  <a:lnTo>
                    <a:pt x="51823" y="703"/>
                  </a:lnTo>
                  <a:lnTo>
                    <a:pt x="4870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47"/>
            <p:cNvSpPr/>
            <p:nvPr/>
          </p:nvSpPr>
          <p:spPr>
            <a:xfrm>
              <a:off x="1442625" y="2706650"/>
              <a:ext cx="854600" cy="1976825"/>
            </a:xfrm>
            <a:custGeom>
              <a:avLst/>
              <a:gdLst/>
              <a:ahLst/>
              <a:cxnLst/>
              <a:rect l="l" t="t" r="r" b="b"/>
              <a:pathLst>
                <a:path w="34184" h="79073" extrusionOk="0">
                  <a:moveTo>
                    <a:pt x="33964" y="0"/>
                  </a:moveTo>
                  <a:lnTo>
                    <a:pt x="33920" y="44"/>
                  </a:lnTo>
                  <a:lnTo>
                    <a:pt x="31507" y="2019"/>
                  </a:lnTo>
                  <a:lnTo>
                    <a:pt x="28567" y="4432"/>
                  </a:lnTo>
                  <a:lnTo>
                    <a:pt x="23784" y="8250"/>
                  </a:lnTo>
                  <a:lnTo>
                    <a:pt x="20712" y="10356"/>
                  </a:lnTo>
                  <a:lnTo>
                    <a:pt x="17816" y="11453"/>
                  </a:lnTo>
                  <a:lnTo>
                    <a:pt x="14174" y="12770"/>
                  </a:lnTo>
                  <a:lnTo>
                    <a:pt x="14130" y="12770"/>
                  </a:lnTo>
                  <a:lnTo>
                    <a:pt x="12156" y="13691"/>
                  </a:lnTo>
                  <a:lnTo>
                    <a:pt x="10093" y="14262"/>
                  </a:lnTo>
                  <a:lnTo>
                    <a:pt x="10093" y="14305"/>
                  </a:lnTo>
                  <a:lnTo>
                    <a:pt x="6276" y="16412"/>
                  </a:lnTo>
                  <a:lnTo>
                    <a:pt x="6232" y="16456"/>
                  </a:lnTo>
                  <a:lnTo>
                    <a:pt x="5661" y="17070"/>
                  </a:lnTo>
                  <a:lnTo>
                    <a:pt x="5661" y="17114"/>
                  </a:lnTo>
                  <a:lnTo>
                    <a:pt x="5091" y="18606"/>
                  </a:lnTo>
                  <a:lnTo>
                    <a:pt x="5091" y="18650"/>
                  </a:lnTo>
                  <a:lnTo>
                    <a:pt x="4433" y="21677"/>
                  </a:lnTo>
                  <a:lnTo>
                    <a:pt x="4433" y="21721"/>
                  </a:lnTo>
                  <a:lnTo>
                    <a:pt x="4433" y="23652"/>
                  </a:lnTo>
                  <a:lnTo>
                    <a:pt x="4433" y="23696"/>
                  </a:lnTo>
                  <a:lnTo>
                    <a:pt x="4784" y="25802"/>
                  </a:lnTo>
                  <a:lnTo>
                    <a:pt x="4784" y="25846"/>
                  </a:lnTo>
                  <a:lnTo>
                    <a:pt x="5135" y="27338"/>
                  </a:lnTo>
                  <a:lnTo>
                    <a:pt x="5442" y="28742"/>
                  </a:lnTo>
                  <a:lnTo>
                    <a:pt x="5661" y="30015"/>
                  </a:lnTo>
                  <a:lnTo>
                    <a:pt x="5793" y="31243"/>
                  </a:lnTo>
                  <a:lnTo>
                    <a:pt x="5881" y="32472"/>
                  </a:lnTo>
                  <a:lnTo>
                    <a:pt x="5837" y="33744"/>
                  </a:lnTo>
                  <a:lnTo>
                    <a:pt x="5749" y="35149"/>
                  </a:lnTo>
                  <a:lnTo>
                    <a:pt x="5574" y="36641"/>
                  </a:lnTo>
                  <a:lnTo>
                    <a:pt x="5310" y="39229"/>
                  </a:lnTo>
                  <a:lnTo>
                    <a:pt x="5003" y="41731"/>
                  </a:lnTo>
                  <a:lnTo>
                    <a:pt x="4521" y="45022"/>
                  </a:lnTo>
                  <a:lnTo>
                    <a:pt x="3687" y="48488"/>
                  </a:lnTo>
                  <a:lnTo>
                    <a:pt x="3292" y="51384"/>
                  </a:lnTo>
                  <a:lnTo>
                    <a:pt x="3116" y="53842"/>
                  </a:lnTo>
                  <a:lnTo>
                    <a:pt x="2853" y="55553"/>
                  </a:lnTo>
                  <a:lnTo>
                    <a:pt x="2107" y="57966"/>
                  </a:lnTo>
                  <a:lnTo>
                    <a:pt x="1186" y="60468"/>
                  </a:lnTo>
                  <a:lnTo>
                    <a:pt x="45" y="64592"/>
                  </a:lnTo>
                  <a:lnTo>
                    <a:pt x="1" y="64636"/>
                  </a:lnTo>
                  <a:lnTo>
                    <a:pt x="1" y="66611"/>
                  </a:lnTo>
                  <a:lnTo>
                    <a:pt x="89" y="69287"/>
                  </a:lnTo>
                  <a:lnTo>
                    <a:pt x="132" y="69419"/>
                  </a:lnTo>
                  <a:lnTo>
                    <a:pt x="1975" y="71701"/>
                  </a:lnTo>
                  <a:lnTo>
                    <a:pt x="5135" y="75167"/>
                  </a:lnTo>
                  <a:lnTo>
                    <a:pt x="7153" y="77230"/>
                  </a:lnTo>
                  <a:lnTo>
                    <a:pt x="8865" y="79029"/>
                  </a:lnTo>
                  <a:lnTo>
                    <a:pt x="8909" y="79073"/>
                  </a:lnTo>
                  <a:lnTo>
                    <a:pt x="8996" y="79073"/>
                  </a:lnTo>
                  <a:lnTo>
                    <a:pt x="9128" y="79029"/>
                  </a:lnTo>
                  <a:lnTo>
                    <a:pt x="9172" y="78985"/>
                  </a:lnTo>
                  <a:lnTo>
                    <a:pt x="9172" y="78897"/>
                  </a:lnTo>
                  <a:lnTo>
                    <a:pt x="9172" y="78853"/>
                  </a:lnTo>
                  <a:lnTo>
                    <a:pt x="9128" y="78766"/>
                  </a:lnTo>
                  <a:lnTo>
                    <a:pt x="7417" y="77010"/>
                  </a:lnTo>
                  <a:lnTo>
                    <a:pt x="5398" y="74904"/>
                  </a:lnTo>
                  <a:lnTo>
                    <a:pt x="2239" y="71482"/>
                  </a:lnTo>
                  <a:lnTo>
                    <a:pt x="440" y="69244"/>
                  </a:lnTo>
                  <a:lnTo>
                    <a:pt x="352" y="66611"/>
                  </a:lnTo>
                  <a:lnTo>
                    <a:pt x="352" y="64680"/>
                  </a:lnTo>
                  <a:lnTo>
                    <a:pt x="1493" y="60555"/>
                  </a:lnTo>
                  <a:lnTo>
                    <a:pt x="2458" y="58054"/>
                  </a:lnTo>
                  <a:lnTo>
                    <a:pt x="3204" y="55641"/>
                  </a:lnTo>
                  <a:lnTo>
                    <a:pt x="3204" y="55597"/>
                  </a:lnTo>
                  <a:lnTo>
                    <a:pt x="3424" y="53885"/>
                  </a:lnTo>
                  <a:lnTo>
                    <a:pt x="3643" y="51428"/>
                  </a:lnTo>
                  <a:lnTo>
                    <a:pt x="4038" y="48532"/>
                  </a:lnTo>
                  <a:lnTo>
                    <a:pt x="4828" y="45109"/>
                  </a:lnTo>
                  <a:lnTo>
                    <a:pt x="5354" y="41775"/>
                  </a:lnTo>
                  <a:lnTo>
                    <a:pt x="5661" y="39273"/>
                  </a:lnTo>
                  <a:lnTo>
                    <a:pt x="5925" y="36684"/>
                  </a:lnTo>
                  <a:lnTo>
                    <a:pt x="6100" y="35149"/>
                  </a:lnTo>
                  <a:lnTo>
                    <a:pt x="6188" y="33788"/>
                  </a:lnTo>
                  <a:lnTo>
                    <a:pt x="6232" y="32472"/>
                  </a:lnTo>
                  <a:lnTo>
                    <a:pt x="6144" y="31243"/>
                  </a:lnTo>
                  <a:lnTo>
                    <a:pt x="6012" y="29971"/>
                  </a:lnTo>
                  <a:lnTo>
                    <a:pt x="5793" y="28654"/>
                  </a:lnTo>
                  <a:lnTo>
                    <a:pt x="5486" y="27294"/>
                  </a:lnTo>
                  <a:lnTo>
                    <a:pt x="5091" y="25758"/>
                  </a:lnTo>
                  <a:lnTo>
                    <a:pt x="4784" y="23652"/>
                  </a:lnTo>
                  <a:lnTo>
                    <a:pt x="4784" y="21721"/>
                  </a:lnTo>
                  <a:lnTo>
                    <a:pt x="5442" y="18737"/>
                  </a:lnTo>
                  <a:lnTo>
                    <a:pt x="5969" y="17289"/>
                  </a:lnTo>
                  <a:lnTo>
                    <a:pt x="6451" y="16719"/>
                  </a:lnTo>
                  <a:lnTo>
                    <a:pt x="10225" y="14613"/>
                  </a:lnTo>
                  <a:lnTo>
                    <a:pt x="12287" y="14042"/>
                  </a:lnTo>
                  <a:lnTo>
                    <a:pt x="12331" y="14042"/>
                  </a:lnTo>
                  <a:lnTo>
                    <a:pt x="14306" y="13077"/>
                  </a:lnTo>
                  <a:lnTo>
                    <a:pt x="17948" y="11804"/>
                  </a:lnTo>
                  <a:lnTo>
                    <a:pt x="20844" y="10663"/>
                  </a:lnTo>
                  <a:lnTo>
                    <a:pt x="20888" y="10663"/>
                  </a:lnTo>
                  <a:lnTo>
                    <a:pt x="24003" y="8513"/>
                  </a:lnTo>
                  <a:lnTo>
                    <a:pt x="28786" y="4696"/>
                  </a:lnTo>
                  <a:lnTo>
                    <a:pt x="31726" y="2326"/>
                  </a:lnTo>
                  <a:lnTo>
                    <a:pt x="34140" y="308"/>
                  </a:lnTo>
                  <a:lnTo>
                    <a:pt x="34184" y="264"/>
                  </a:lnTo>
                  <a:lnTo>
                    <a:pt x="34184" y="176"/>
                  </a:lnTo>
                  <a:lnTo>
                    <a:pt x="34184" y="132"/>
                  </a:lnTo>
                  <a:lnTo>
                    <a:pt x="34140" y="44"/>
                  </a:lnTo>
                  <a:lnTo>
                    <a:pt x="3409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47"/>
            <p:cNvSpPr/>
            <p:nvPr/>
          </p:nvSpPr>
          <p:spPr>
            <a:xfrm>
              <a:off x="1908875" y="4495875"/>
              <a:ext cx="646150" cy="156900"/>
            </a:xfrm>
            <a:custGeom>
              <a:avLst/>
              <a:gdLst/>
              <a:ahLst/>
              <a:cxnLst/>
              <a:rect l="l" t="t" r="r" b="b"/>
              <a:pathLst>
                <a:path w="25846" h="6276" extrusionOk="0">
                  <a:moveTo>
                    <a:pt x="25626" y="0"/>
                  </a:moveTo>
                  <a:lnTo>
                    <a:pt x="24178" y="176"/>
                  </a:lnTo>
                  <a:lnTo>
                    <a:pt x="24134" y="176"/>
                  </a:lnTo>
                  <a:lnTo>
                    <a:pt x="22774" y="658"/>
                  </a:lnTo>
                  <a:lnTo>
                    <a:pt x="22730" y="658"/>
                  </a:lnTo>
                  <a:lnTo>
                    <a:pt x="21238" y="1448"/>
                  </a:lnTo>
                  <a:lnTo>
                    <a:pt x="18035" y="3511"/>
                  </a:lnTo>
                  <a:lnTo>
                    <a:pt x="17464" y="3686"/>
                  </a:lnTo>
                  <a:lnTo>
                    <a:pt x="14393" y="3511"/>
                  </a:lnTo>
                  <a:lnTo>
                    <a:pt x="11936" y="3379"/>
                  </a:lnTo>
                  <a:lnTo>
                    <a:pt x="7811" y="3160"/>
                  </a:lnTo>
                  <a:lnTo>
                    <a:pt x="4827" y="3204"/>
                  </a:lnTo>
                  <a:lnTo>
                    <a:pt x="4739" y="3204"/>
                  </a:lnTo>
                  <a:lnTo>
                    <a:pt x="3291" y="4125"/>
                  </a:lnTo>
                  <a:lnTo>
                    <a:pt x="88" y="5968"/>
                  </a:lnTo>
                  <a:lnTo>
                    <a:pt x="0" y="6012"/>
                  </a:lnTo>
                  <a:lnTo>
                    <a:pt x="0" y="6056"/>
                  </a:lnTo>
                  <a:lnTo>
                    <a:pt x="0" y="6100"/>
                  </a:lnTo>
                  <a:lnTo>
                    <a:pt x="0" y="6187"/>
                  </a:lnTo>
                  <a:lnTo>
                    <a:pt x="88" y="6231"/>
                  </a:lnTo>
                  <a:lnTo>
                    <a:pt x="176" y="6275"/>
                  </a:lnTo>
                  <a:lnTo>
                    <a:pt x="263" y="6275"/>
                  </a:lnTo>
                  <a:lnTo>
                    <a:pt x="3467" y="4432"/>
                  </a:lnTo>
                  <a:lnTo>
                    <a:pt x="4871" y="3555"/>
                  </a:lnTo>
                  <a:lnTo>
                    <a:pt x="7767" y="3511"/>
                  </a:lnTo>
                  <a:lnTo>
                    <a:pt x="11892" y="3730"/>
                  </a:lnTo>
                  <a:lnTo>
                    <a:pt x="14349" y="3862"/>
                  </a:lnTo>
                  <a:lnTo>
                    <a:pt x="17464" y="4037"/>
                  </a:lnTo>
                  <a:lnTo>
                    <a:pt x="17508" y="4037"/>
                  </a:lnTo>
                  <a:lnTo>
                    <a:pt x="18167" y="3818"/>
                  </a:lnTo>
                  <a:lnTo>
                    <a:pt x="18210" y="3818"/>
                  </a:lnTo>
                  <a:lnTo>
                    <a:pt x="21414" y="1755"/>
                  </a:lnTo>
                  <a:lnTo>
                    <a:pt x="22862" y="966"/>
                  </a:lnTo>
                  <a:lnTo>
                    <a:pt x="24266" y="527"/>
                  </a:lnTo>
                  <a:lnTo>
                    <a:pt x="25670" y="351"/>
                  </a:lnTo>
                  <a:lnTo>
                    <a:pt x="25758" y="307"/>
                  </a:lnTo>
                  <a:lnTo>
                    <a:pt x="25802" y="264"/>
                  </a:lnTo>
                  <a:lnTo>
                    <a:pt x="25846" y="220"/>
                  </a:lnTo>
                  <a:lnTo>
                    <a:pt x="25846" y="132"/>
                  </a:lnTo>
                  <a:lnTo>
                    <a:pt x="25802" y="88"/>
                  </a:lnTo>
                  <a:lnTo>
                    <a:pt x="2575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47"/>
            <p:cNvSpPr/>
            <p:nvPr/>
          </p:nvSpPr>
          <p:spPr>
            <a:xfrm>
              <a:off x="1292350" y="2521250"/>
              <a:ext cx="799750" cy="2106275"/>
            </a:xfrm>
            <a:custGeom>
              <a:avLst/>
              <a:gdLst/>
              <a:ahLst/>
              <a:cxnLst/>
              <a:rect l="l" t="t" r="r" b="b"/>
              <a:pathLst>
                <a:path w="31990" h="84251" extrusionOk="0">
                  <a:moveTo>
                    <a:pt x="31770" y="1"/>
                  </a:moveTo>
                  <a:lnTo>
                    <a:pt x="31682" y="45"/>
                  </a:lnTo>
                  <a:lnTo>
                    <a:pt x="30146" y="1185"/>
                  </a:lnTo>
                  <a:lnTo>
                    <a:pt x="27689" y="2853"/>
                  </a:lnTo>
                  <a:lnTo>
                    <a:pt x="27645" y="2941"/>
                  </a:lnTo>
                  <a:lnTo>
                    <a:pt x="25977" y="7197"/>
                  </a:lnTo>
                  <a:lnTo>
                    <a:pt x="25495" y="8513"/>
                  </a:lnTo>
                  <a:lnTo>
                    <a:pt x="25100" y="9128"/>
                  </a:lnTo>
                  <a:lnTo>
                    <a:pt x="21897" y="11453"/>
                  </a:lnTo>
                  <a:lnTo>
                    <a:pt x="17640" y="15096"/>
                  </a:lnTo>
                  <a:lnTo>
                    <a:pt x="15446" y="15973"/>
                  </a:lnTo>
                  <a:lnTo>
                    <a:pt x="11804" y="18430"/>
                  </a:lnTo>
                  <a:lnTo>
                    <a:pt x="9917" y="19527"/>
                  </a:lnTo>
                  <a:lnTo>
                    <a:pt x="7416" y="20361"/>
                  </a:lnTo>
                  <a:lnTo>
                    <a:pt x="5222" y="21809"/>
                  </a:lnTo>
                  <a:lnTo>
                    <a:pt x="3906" y="22775"/>
                  </a:lnTo>
                  <a:lnTo>
                    <a:pt x="1887" y="23828"/>
                  </a:lnTo>
                  <a:lnTo>
                    <a:pt x="1843" y="23872"/>
                  </a:lnTo>
                  <a:lnTo>
                    <a:pt x="1492" y="24618"/>
                  </a:lnTo>
                  <a:lnTo>
                    <a:pt x="1448" y="24661"/>
                  </a:lnTo>
                  <a:lnTo>
                    <a:pt x="1404" y="25276"/>
                  </a:lnTo>
                  <a:lnTo>
                    <a:pt x="1448" y="25364"/>
                  </a:lnTo>
                  <a:lnTo>
                    <a:pt x="1843" y="26066"/>
                  </a:lnTo>
                  <a:lnTo>
                    <a:pt x="4125" y="34754"/>
                  </a:lnTo>
                  <a:lnTo>
                    <a:pt x="4564" y="37782"/>
                  </a:lnTo>
                  <a:lnTo>
                    <a:pt x="4652" y="41248"/>
                  </a:lnTo>
                  <a:lnTo>
                    <a:pt x="4520" y="44715"/>
                  </a:lnTo>
                  <a:lnTo>
                    <a:pt x="4344" y="47435"/>
                  </a:lnTo>
                  <a:lnTo>
                    <a:pt x="4125" y="51165"/>
                  </a:lnTo>
                  <a:lnTo>
                    <a:pt x="3555" y="55860"/>
                  </a:lnTo>
                  <a:lnTo>
                    <a:pt x="2765" y="61872"/>
                  </a:lnTo>
                  <a:lnTo>
                    <a:pt x="2194" y="64768"/>
                  </a:lnTo>
                  <a:lnTo>
                    <a:pt x="1448" y="67225"/>
                  </a:lnTo>
                  <a:lnTo>
                    <a:pt x="922" y="69375"/>
                  </a:lnTo>
                  <a:lnTo>
                    <a:pt x="220" y="71789"/>
                  </a:lnTo>
                  <a:lnTo>
                    <a:pt x="220" y="71833"/>
                  </a:lnTo>
                  <a:lnTo>
                    <a:pt x="44" y="74246"/>
                  </a:lnTo>
                  <a:lnTo>
                    <a:pt x="0" y="76747"/>
                  </a:lnTo>
                  <a:lnTo>
                    <a:pt x="0" y="76791"/>
                  </a:lnTo>
                  <a:lnTo>
                    <a:pt x="176" y="78020"/>
                  </a:lnTo>
                  <a:lnTo>
                    <a:pt x="966" y="80653"/>
                  </a:lnTo>
                  <a:lnTo>
                    <a:pt x="1536" y="82189"/>
                  </a:lnTo>
                  <a:lnTo>
                    <a:pt x="1580" y="82232"/>
                  </a:lnTo>
                  <a:lnTo>
                    <a:pt x="2063" y="82934"/>
                  </a:lnTo>
                  <a:lnTo>
                    <a:pt x="2106" y="82978"/>
                  </a:lnTo>
                  <a:lnTo>
                    <a:pt x="3949" y="84207"/>
                  </a:lnTo>
                  <a:lnTo>
                    <a:pt x="4037" y="84251"/>
                  </a:lnTo>
                  <a:lnTo>
                    <a:pt x="4125" y="84207"/>
                  </a:lnTo>
                  <a:lnTo>
                    <a:pt x="4213" y="84163"/>
                  </a:lnTo>
                  <a:lnTo>
                    <a:pt x="4213" y="84075"/>
                  </a:lnTo>
                  <a:lnTo>
                    <a:pt x="4213" y="84032"/>
                  </a:lnTo>
                  <a:lnTo>
                    <a:pt x="4213" y="83944"/>
                  </a:lnTo>
                  <a:lnTo>
                    <a:pt x="4169" y="83900"/>
                  </a:lnTo>
                  <a:lnTo>
                    <a:pt x="2326" y="82671"/>
                  </a:lnTo>
                  <a:lnTo>
                    <a:pt x="1843" y="82057"/>
                  </a:lnTo>
                  <a:lnTo>
                    <a:pt x="1273" y="80521"/>
                  </a:lnTo>
                  <a:lnTo>
                    <a:pt x="527" y="77932"/>
                  </a:lnTo>
                  <a:lnTo>
                    <a:pt x="351" y="76747"/>
                  </a:lnTo>
                  <a:lnTo>
                    <a:pt x="395" y="74246"/>
                  </a:lnTo>
                  <a:lnTo>
                    <a:pt x="571" y="71877"/>
                  </a:lnTo>
                  <a:lnTo>
                    <a:pt x="1273" y="69463"/>
                  </a:lnTo>
                  <a:lnTo>
                    <a:pt x="1755" y="67357"/>
                  </a:lnTo>
                  <a:lnTo>
                    <a:pt x="2545" y="64856"/>
                  </a:lnTo>
                  <a:lnTo>
                    <a:pt x="3116" y="61960"/>
                  </a:lnTo>
                  <a:lnTo>
                    <a:pt x="3906" y="55904"/>
                  </a:lnTo>
                  <a:lnTo>
                    <a:pt x="4476" y="51209"/>
                  </a:lnTo>
                  <a:lnTo>
                    <a:pt x="4695" y="47435"/>
                  </a:lnTo>
                  <a:lnTo>
                    <a:pt x="4871" y="44715"/>
                  </a:lnTo>
                  <a:lnTo>
                    <a:pt x="5003" y="41248"/>
                  </a:lnTo>
                  <a:lnTo>
                    <a:pt x="4915" y="37782"/>
                  </a:lnTo>
                  <a:lnTo>
                    <a:pt x="4915" y="37738"/>
                  </a:lnTo>
                  <a:lnTo>
                    <a:pt x="4476" y="34710"/>
                  </a:lnTo>
                  <a:lnTo>
                    <a:pt x="2194" y="25934"/>
                  </a:lnTo>
                  <a:lnTo>
                    <a:pt x="2150" y="25890"/>
                  </a:lnTo>
                  <a:lnTo>
                    <a:pt x="1755" y="25232"/>
                  </a:lnTo>
                  <a:lnTo>
                    <a:pt x="1799" y="24749"/>
                  </a:lnTo>
                  <a:lnTo>
                    <a:pt x="2106" y="24091"/>
                  </a:lnTo>
                  <a:lnTo>
                    <a:pt x="4081" y="23082"/>
                  </a:lnTo>
                  <a:lnTo>
                    <a:pt x="5397" y="22072"/>
                  </a:lnTo>
                  <a:lnTo>
                    <a:pt x="7548" y="20668"/>
                  </a:lnTo>
                  <a:lnTo>
                    <a:pt x="10049" y="19835"/>
                  </a:lnTo>
                  <a:lnTo>
                    <a:pt x="10093" y="19835"/>
                  </a:lnTo>
                  <a:lnTo>
                    <a:pt x="12023" y="18738"/>
                  </a:lnTo>
                  <a:lnTo>
                    <a:pt x="15622" y="16280"/>
                  </a:lnTo>
                  <a:lnTo>
                    <a:pt x="17816" y="15403"/>
                  </a:lnTo>
                  <a:lnTo>
                    <a:pt x="17860" y="15359"/>
                  </a:lnTo>
                  <a:lnTo>
                    <a:pt x="22116" y="11717"/>
                  </a:lnTo>
                  <a:lnTo>
                    <a:pt x="25363" y="9391"/>
                  </a:lnTo>
                  <a:lnTo>
                    <a:pt x="25407" y="9347"/>
                  </a:lnTo>
                  <a:lnTo>
                    <a:pt x="25802" y="8689"/>
                  </a:lnTo>
                  <a:lnTo>
                    <a:pt x="25802" y="8645"/>
                  </a:lnTo>
                  <a:lnTo>
                    <a:pt x="26285" y="7329"/>
                  </a:lnTo>
                  <a:lnTo>
                    <a:pt x="27952" y="3116"/>
                  </a:lnTo>
                  <a:lnTo>
                    <a:pt x="30322" y="1449"/>
                  </a:lnTo>
                  <a:lnTo>
                    <a:pt x="31901" y="308"/>
                  </a:lnTo>
                  <a:lnTo>
                    <a:pt x="31945" y="264"/>
                  </a:lnTo>
                  <a:lnTo>
                    <a:pt x="31989" y="176"/>
                  </a:lnTo>
                  <a:lnTo>
                    <a:pt x="31989" y="132"/>
                  </a:lnTo>
                  <a:lnTo>
                    <a:pt x="31945" y="88"/>
                  </a:lnTo>
                  <a:lnTo>
                    <a:pt x="3190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47"/>
            <p:cNvSpPr/>
            <p:nvPr/>
          </p:nvSpPr>
          <p:spPr>
            <a:xfrm>
              <a:off x="1915450" y="4597900"/>
              <a:ext cx="615450" cy="109725"/>
            </a:xfrm>
            <a:custGeom>
              <a:avLst/>
              <a:gdLst/>
              <a:ahLst/>
              <a:cxnLst/>
              <a:rect l="l" t="t" r="r" b="b"/>
              <a:pathLst>
                <a:path w="24618" h="4389" extrusionOk="0">
                  <a:moveTo>
                    <a:pt x="24442" y="0"/>
                  </a:moveTo>
                  <a:lnTo>
                    <a:pt x="20975" y="132"/>
                  </a:lnTo>
                  <a:lnTo>
                    <a:pt x="20931" y="132"/>
                  </a:lnTo>
                  <a:lnTo>
                    <a:pt x="20098" y="395"/>
                  </a:lnTo>
                  <a:lnTo>
                    <a:pt x="17201" y="2019"/>
                  </a:lnTo>
                  <a:lnTo>
                    <a:pt x="15534" y="1975"/>
                  </a:lnTo>
                  <a:lnTo>
                    <a:pt x="12857" y="1799"/>
                  </a:lnTo>
                  <a:lnTo>
                    <a:pt x="9698" y="1668"/>
                  </a:lnTo>
                  <a:lnTo>
                    <a:pt x="7197" y="1580"/>
                  </a:lnTo>
                  <a:lnTo>
                    <a:pt x="4169" y="1536"/>
                  </a:lnTo>
                  <a:lnTo>
                    <a:pt x="4081" y="1580"/>
                  </a:lnTo>
                  <a:lnTo>
                    <a:pt x="1185" y="3116"/>
                  </a:lnTo>
                  <a:lnTo>
                    <a:pt x="1141" y="3160"/>
                  </a:lnTo>
                  <a:lnTo>
                    <a:pt x="88" y="4081"/>
                  </a:lnTo>
                  <a:lnTo>
                    <a:pt x="44" y="4125"/>
                  </a:lnTo>
                  <a:lnTo>
                    <a:pt x="0" y="4169"/>
                  </a:lnTo>
                  <a:lnTo>
                    <a:pt x="0" y="4257"/>
                  </a:lnTo>
                  <a:lnTo>
                    <a:pt x="44" y="4300"/>
                  </a:lnTo>
                  <a:lnTo>
                    <a:pt x="132" y="4344"/>
                  </a:lnTo>
                  <a:lnTo>
                    <a:pt x="176" y="4388"/>
                  </a:lnTo>
                  <a:lnTo>
                    <a:pt x="307" y="4344"/>
                  </a:lnTo>
                  <a:lnTo>
                    <a:pt x="1361" y="3423"/>
                  </a:lnTo>
                  <a:lnTo>
                    <a:pt x="4213" y="1887"/>
                  </a:lnTo>
                  <a:lnTo>
                    <a:pt x="7197" y="1931"/>
                  </a:lnTo>
                  <a:lnTo>
                    <a:pt x="9698" y="2019"/>
                  </a:lnTo>
                  <a:lnTo>
                    <a:pt x="12813" y="2150"/>
                  </a:lnTo>
                  <a:lnTo>
                    <a:pt x="15534" y="2326"/>
                  </a:lnTo>
                  <a:lnTo>
                    <a:pt x="17201" y="2370"/>
                  </a:lnTo>
                  <a:lnTo>
                    <a:pt x="17333" y="2370"/>
                  </a:lnTo>
                  <a:lnTo>
                    <a:pt x="20229" y="702"/>
                  </a:lnTo>
                  <a:lnTo>
                    <a:pt x="21019" y="483"/>
                  </a:lnTo>
                  <a:lnTo>
                    <a:pt x="24442" y="351"/>
                  </a:lnTo>
                  <a:lnTo>
                    <a:pt x="24530" y="307"/>
                  </a:lnTo>
                  <a:lnTo>
                    <a:pt x="24573" y="307"/>
                  </a:lnTo>
                  <a:lnTo>
                    <a:pt x="24617" y="220"/>
                  </a:lnTo>
                  <a:lnTo>
                    <a:pt x="24617" y="176"/>
                  </a:lnTo>
                  <a:lnTo>
                    <a:pt x="24617" y="88"/>
                  </a:lnTo>
                  <a:lnTo>
                    <a:pt x="24573" y="44"/>
                  </a:lnTo>
                  <a:lnTo>
                    <a:pt x="2448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47"/>
            <p:cNvSpPr/>
            <p:nvPr/>
          </p:nvSpPr>
          <p:spPr>
            <a:xfrm>
              <a:off x="1158500" y="3048925"/>
              <a:ext cx="152525" cy="1579700"/>
            </a:xfrm>
            <a:custGeom>
              <a:avLst/>
              <a:gdLst/>
              <a:ahLst/>
              <a:cxnLst/>
              <a:rect l="l" t="t" r="r" b="b"/>
              <a:pathLst>
                <a:path w="6101" h="63188" extrusionOk="0">
                  <a:moveTo>
                    <a:pt x="5881" y="0"/>
                  </a:moveTo>
                  <a:lnTo>
                    <a:pt x="5793" y="44"/>
                  </a:lnTo>
                  <a:lnTo>
                    <a:pt x="5749" y="88"/>
                  </a:lnTo>
                  <a:lnTo>
                    <a:pt x="4564" y="3028"/>
                  </a:lnTo>
                  <a:lnTo>
                    <a:pt x="3687" y="5441"/>
                  </a:lnTo>
                  <a:lnTo>
                    <a:pt x="2765" y="8030"/>
                  </a:lnTo>
                  <a:lnTo>
                    <a:pt x="2765" y="8074"/>
                  </a:lnTo>
                  <a:lnTo>
                    <a:pt x="2853" y="9873"/>
                  </a:lnTo>
                  <a:lnTo>
                    <a:pt x="3204" y="12330"/>
                  </a:lnTo>
                  <a:lnTo>
                    <a:pt x="3248" y="12330"/>
                  </a:lnTo>
                  <a:lnTo>
                    <a:pt x="3818" y="14568"/>
                  </a:lnTo>
                  <a:lnTo>
                    <a:pt x="3599" y="16236"/>
                  </a:lnTo>
                  <a:lnTo>
                    <a:pt x="3423" y="18956"/>
                  </a:lnTo>
                  <a:lnTo>
                    <a:pt x="3336" y="21414"/>
                  </a:lnTo>
                  <a:lnTo>
                    <a:pt x="2853" y="24134"/>
                  </a:lnTo>
                  <a:lnTo>
                    <a:pt x="2502" y="26284"/>
                  </a:lnTo>
                  <a:lnTo>
                    <a:pt x="2502" y="26328"/>
                  </a:lnTo>
                  <a:lnTo>
                    <a:pt x="2458" y="31331"/>
                  </a:lnTo>
                  <a:lnTo>
                    <a:pt x="2634" y="34446"/>
                  </a:lnTo>
                  <a:lnTo>
                    <a:pt x="2765" y="36158"/>
                  </a:lnTo>
                  <a:lnTo>
                    <a:pt x="2414" y="39931"/>
                  </a:lnTo>
                  <a:lnTo>
                    <a:pt x="2107" y="41292"/>
                  </a:lnTo>
                  <a:lnTo>
                    <a:pt x="834" y="44714"/>
                  </a:lnTo>
                  <a:lnTo>
                    <a:pt x="571" y="45899"/>
                  </a:lnTo>
                  <a:lnTo>
                    <a:pt x="571" y="45943"/>
                  </a:lnTo>
                  <a:lnTo>
                    <a:pt x="615" y="48137"/>
                  </a:lnTo>
                  <a:lnTo>
                    <a:pt x="615" y="51560"/>
                  </a:lnTo>
                  <a:lnTo>
                    <a:pt x="176" y="53183"/>
                  </a:lnTo>
                  <a:lnTo>
                    <a:pt x="1" y="54499"/>
                  </a:lnTo>
                  <a:lnTo>
                    <a:pt x="1" y="54543"/>
                  </a:lnTo>
                  <a:lnTo>
                    <a:pt x="483" y="58624"/>
                  </a:lnTo>
                  <a:lnTo>
                    <a:pt x="834" y="61169"/>
                  </a:lnTo>
                  <a:lnTo>
                    <a:pt x="922" y="63012"/>
                  </a:lnTo>
                  <a:lnTo>
                    <a:pt x="922" y="63100"/>
                  </a:lnTo>
                  <a:lnTo>
                    <a:pt x="966" y="63144"/>
                  </a:lnTo>
                  <a:lnTo>
                    <a:pt x="1098" y="63188"/>
                  </a:lnTo>
                  <a:lnTo>
                    <a:pt x="1186" y="63188"/>
                  </a:lnTo>
                  <a:lnTo>
                    <a:pt x="1229" y="63144"/>
                  </a:lnTo>
                  <a:lnTo>
                    <a:pt x="1273" y="63100"/>
                  </a:lnTo>
                  <a:lnTo>
                    <a:pt x="1273" y="63012"/>
                  </a:lnTo>
                  <a:lnTo>
                    <a:pt x="1186" y="61125"/>
                  </a:lnTo>
                  <a:lnTo>
                    <a:pt x="834" y="58580"/>
                  </a:lnTo>
                  <a:lnTo>
                    <a:pt x="352" y="54543"/>
                  </a:lnTo>
                  <a:lnTo>
                    <a:pt x="527" y="53227"/>
                  </a:lnTo>
                  <a:lnTo>
                    <a:pt x="966" y="51603"/>
                  </a:lnTo>
                  <a:lnTo>
                    <a:pt x="966" y="51560"/>
                  </a:lnTo>
                  <a:lnTo>
                    <a:pt x="966" y="48137"/>
                  </a:lnTo>
                  <a:lnTo>
                    <a:pt x="922" y="45987"/>
                  </a:lnTo>
                  <a:lnTo>
                    <a:pt x="1186" y="44802"/>
                  </a:lnTo>
                  <a:lnTo>
                    <a:pt x="2414" y="41423"/>
                  </a:lnTo>
                  <a:lnTo>
                    <a:pt x="2458" y="41379"/>
                  </a:lnTo>
                  <a:lnTo>
                    <a:pt x="2765" y="39975"/>
                  </a:lnTo>
                  <a:lnTo>
                    <a:pt x="3116" y="36201"/>
                  </a:lnTo>
                  <a:lnTo>
                    <a:pt x="3116" y="36158"/>
                  </a:lnTo>
                  <a:lnTo>
                    <a:pt x="2985" y="34446"/>
                  </a:lnTo>
                  <a:lnTo>
                    <a:pt x="2809" y="31287"/>
                  </a:lnTo>
                  <a:lnTo>
                    <a:pt x="2853" y="26328"/>
                  </a:lnTo>
                  <a:lnTo>
                    <a:pt x="3204" y="24222"/>
                  </a:lnTo>
                  <a:lnTo>
                    <a:pt x="3687" y="21458"/>
                  </a:lnTo>
                  <a:lnTo>
                    <a:pt x="3687" y="21414"/>
                  </a:lnTo>
                  <a:lnTo>
                    <a:pt x="3774" y="19000"/>
                  </a:lnTo>
                  <a:lnTo>
                    <a:pt x="3950" y="16280"/>
                  </a:lnTo>
                  <a:lnTo>
                    <a:pt x="4169" y="14612"/>
                  </a:lnTo>
                  <a:lnTo>
                    <a:pt x="4169" y="14525"/>
                  </a:lnTo>
                  <a:lnTo>
                    <a:pt x="3555" y="12287"/>
                  </a:lnTo>
                  <a:lnTo>
                    <a:pt x="3204" y="9829"/>
                  </a:lnTo>
                  <a:lnTo>
                    <a:pt x="3116" y="8074"/>
                  </a:lnTo>
                  <a:lnTo>
                    <a:pt x="3994" y="5573"/>
                  </a:lnTo>
                  <a:lnTo>
                    <a:pt x="4915" y="3160"/>
                  </a:lnTo>
                  <a:lnTo>
                    <a:pt x="6100" y="220"/>
                  </a:lnTo>
                  <a:lnTo>
                    <a:pt x="6100" y="176"/>
                  </a:lnTo>
                  <a:lnTo>
                    <a:pt x="6100" y="88"/>
                  </a:lnTo>
                  <a:lnTo>
                    <a:pt x="6056" y="44"/>
                  </a:lnTo>
                  <a:lnTo>
                    <a:pt x="601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497;p47"/>
            <p:cNvSpPr/>
            <p:nvPr/>
          </p:nvSpPr>
          <p:spPr>
            <a:xfrm>
              <a:off x="2096450" y="4705400"/>
              <a:ext cx="263300" cy="30750"/>
            </a:xfrm>
            <a:custGeom>
              <a:avLst/>
              <a:gdLst/>
              <a:ahLst/>
              <a:cxnLst/>
              <a:rect l="l" t="t" r="r" b="b"/>
              <a:pathLst>
                <a:path w="10532" h="1230" extrusionOk="0">
                  <a:moveTo>
                    <a:pt x="10313" y="0"/>
                  </a:moveTo>
                  <a:lnTo>
                    <a:pt x="9874" y="176"/>
                  </a:lnTo>
                  <a:lnTo>
                    <a:pt x="6100" y="132"/>
                  </a:lnTo>
                  <a:lnTo>
                    <a:pt x="6056" y="176"/>
                  </a:lnTo>
                  <a:lnTo>
                    <a:pt x="4740" y="308"/>
                  </a:lnTo>
                  <a:lnTo>
                    <a:pt x="176" y="878"/>
                  </a:lnTo>
                  <a:lnTo>
                    <a:pt x="88" y="922"/>
                  </a:lnTo>
                  <a:lnTo>
                    <a:pt x="44" y="966"/>
                  </a:lnTo>
                  <a:lnTo>
                    <a:pt x="1" y="1010"/>
                  </a:lnTo>
                  <a:lnTo>
                    <a:pt x="1" y="1097"/>
                  </a:lnTo>
                  <a:lnTo>
                    <a:pt x="88" y="1185"/>
                  </a:lnTo>
                  <a:lnTo>
                    <a:pt x="176" y="1229"/>
                  </a:lnTo>
                  <a:lnTo>
                    <a:pt x="220" y="1229"/>
                  </a:lnTo>
                  <a:lnTo>
                    <a:pt x="4784" y="659"/>
                  </a:lnTo>
                  <a:lnTo>
                    <a:pt x="6100" y="483"/>
                  </a:lnTo>
                  <a:lnTo>
                    <a:pt x="9918" y="527"/>
                  </a:lnTo>
                  <a:lnTo>
                    <a:pt x="9961" y="527"/>
                  </a:lnTo>
                  <a:lnTo>
                    <a:pt x="10444" y="351"/>
                  </a:lnTo>
                  <a:lnTo>
                    <a:pt x="10488" y="308"/>
                  </a:lnTo>
                  <a:lnTo>
                    <a:pt x="10532" y="264"/>
                  </a:lnTo>
                  <a:lnTo>
                    <a:pt x="10532" y="176"/>
                  </a:lnTo>
                  <a:lnTo>
                    <a:pt x="10532" y="88"/>
                  </a:lnTo>
                  <a:lnTo>
                    <a:pt x="10488" y="44"/>
                  </a:lnTo>
                  <a:lnTo>
                    <a:pt x="1044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47"/>
            <p:cNvSpPr/>
            <p:nvPr/>
          </p:nvSpPr>
          <p:spPr>
            <a:xfrm>
              <a:off x="1024675" y="3357175"/>
              <a:ext cx="119600" cy="1265975"/>
            </a:xfrm>
            <a:custGeom>
              <a:avLst/>
              <a:gdLst/>
              <a:ahLst/>
              <a:cxnLst/>
              <a:rect l="l" t="t" r="r" b="b"/>
              <a:pathLst>
                <a:path w="4784" h="50639" extrusionOk="0">
                  <a:moveTo>
                    <a:pt x="4564" y="0"/>
                  </a:moveTo>
                  <a:lnTo>
                    <a:pt x="4520" y="44"/>
                  </a:lnTo>
                  <a:lnTo>
                    <a:pt x="4476" y="88"/>
                  </a:lnTo>
                  <a:lnTo>
                    <a:pt x="4432" y="176"/>
                  </a:lnTo>
                  <a:lnTo>
                    <a:pt x="3950" y="3423"/>
                  </a:lnTo>
                  <a:lnTo>
                    <a:pt x="3555" y="5266"/>
                  </a:lnTo>
                  <a:lnTo>
                    <a:pt x="3511" y="5310"/>
                  </a:lnTo>
                  <a:lnTo>
                    <a:pt x="3423" y="7504"/>
                  </a:lnTo>
                  <a:lnTo>
                    <a:pt x="3379" y="11278"/>
                  </a:lnTo>
                  <a:lnTo>
                    <a:pt x="3467" y="13823"/>
                  </a:lnTo>
                  <a:lnTo>
                    <a:pt x="3555" y="16148"/>
                  </a:lnTo>
                  <a:lnTo>
                    <a:pt x="3818" y="18342"/>
                  </a:lnTo>
                  <a:lnTo>
                    <a:pt x="3774" y="19483"/>
                  </a:lnTo>
                  <a:lnTo>
                    <a:pt x="3511" y="20624"/>
                  </a:lnTo>
                  <a:lnTo>
                    <a:pt x="2589" y="24310"/>
                  </a:lnTo>
                  <a:lnTo>
                    <a:pt x="2589" y="24354"/>
                  </a:lnTo>
                  <a:lnTo>
                    <a:pt x="2414" y="27206"/>
                  </a:lnTo>
                  <a:lnTo>
                    <a:pt x="2150" y="28523"/>
                  </a:lnTo>
                  <a:lnTo>
                    <a:pt x="659" y="31638"/>
                  </a:lnTo>
                  <a:lnTo>
                    <a:pt x="659" y="31682"/>
                  </a:lnTo>
                  <a:lnTo>
                    <a:pt x="308" y="32998"/>
                  </a:lnTo>
                  <a:lnTo>
                    <a:pt x="264" y="33042"/>
                  </a:lnTo>
                  <a:lnTo>
                    <a:pt x="0" y="35324"/>
                  </a:lnTo>
                  <a:lnTo>
                    <a:pt x="264" y="39054"/>
                  </a:lnTo>
                  <a:lnTo>
                    <a:pt x="176" y="41643"/>
                  </a:lnTo>
                  <a:lnTo>
                    <a:pt x="176" y="41687"/>
                  </a:lnTo>
                  <a:lnTo>
                    <a:pt x="527" y="43837"/>
                  </a:lnTo>
                  <a:lnTo>
                    <a:pt x="922" y="45943"/>
                  </a:lnTo>
                  <a:lnTo>
                    <a:pt x="922" y="45987"/>
                  </a:lnTo>
                  <a:lnTo>
                    <a:pt x="2458" y="48839"/>
                  </a:lnTo>
                  <a:lnTo>
                    <a:pt x="3379" y="50551"/>
                  </a:lnTo>
                  <a:lnTo>
                    <a:pt x="3423" y="50638"/>
                  </a:lnTo>
                  <a:lnTo>
                    <a:pt x="3599" y="50638"/>
                  </a:lnTo>
                  <a:lnTo>
                    <a:pt x="3686" y="50595"/>
                  </a:lnTo>
                  <a:lnTo>
                    <a:pt x="3686" y="50507"/>
                  </a:lnTo>
                  <a:lnTo>
                    <a:pt x="3730" y="50463"/>
                  </a:lnTo>
                  <a:lnTo>
                    <a:pt x="3686" y="50375"/>
                  </a:lnTo>
                  <a:lnTo>
                    <a:pt x="2809" y="48664"/>
                  </a:lnTo>
                  <a:lnTo>
                    <a:pt x="1273" y="45855"/>
                  </a:lnTo>
                  <a:lnTo>
                    <a:pt x="878" y="43793"/>
                  </a:lnTo>
                  <a:lnTo>
                    <a:pt x="527" y="41643"/>
                  </a:lnTo>
                  <a:lnTo>
                    <a:pt x="615" y="39054"/>
                  </a:lnTo>
                  <a:lnTo>
                    <a:pt x="351" y="35324"/>
                  </a:lnTo>
                  <a:lnTo>
                    <a:pt x="615" y="33086"/>
                  </a:lnTo>
                  <a:lnTo>
                    <a:pt x="966" y="31814"/>
                  </a:lnTo>
                  <a:lnTo>
                    <a:pt x="2502" y="28654"/>
                  </a:lnTo>
                  <a:lnTo>
                    <a:pt x="2502" y="28610"/>
                  </a:lnTo>
                  <a:lnTo>
                    <a:pt x="2765" y="27294"/>
                  </a:lnTo>
                  <a:lnTo>
                    <a:pt x="2765" y="27250"/>
                  </a:lnTo>
                  <a:lnTo>
                    <a:pt x="2940" y="24398"/>
                  </a:lnTo>
                  <a:lnTo>
                    <a:pt x="3862" y="20668"/>
                  </a:lnTo>
                  <a:lnTo>
                    <a:pt x="4125" y="19571"/>
                  </a:lnTo>
                  <a:lnTo>
                    <a:pt x="4125" y="19527"/>
                  </a:lnTo>
                  <a:lnTo>
                    <a:pt x="4169" y="18342"/>
                  </a:lnTo>
                  <a:lnTo>
                    <a:pt x="4169" y="18299"/>
                  </a:lnTo>
                  <a:lnTo>
                    <a:pt x="3906" y="16105"/>
                  </a:lnTo>
                  <a:lnTo>
                    <a:pt x="3818" y="13779"/>
                  </a:lnTo>
                  <a:lnTo>
                    <a:pt x="3730" y="11278"/>
                  </a:lnTo>
                  <a:lnTo>
                    <a:pt x="3774" y="7504"/>
                  </a:lnTo>
                  <a:lnTo>
                    <a:pt x="3862" y="5310"/>
                  </a:lnTo>
                  <a:lnTo>
                    <a:pt x="4301" y="3467"/>
                  </a:lnTo>
                  <a:lnTo>
                    <a:pt x="4783" y="220"/>
                  </a:lnTo>
                  <a:lnTo>
                    <a:pt x="4783" y="132"/>
                  </a:lnTo>
                  <a:lnTo>
                    <a:pt x="4783" y="88"/>
                  </a:lnTo>
                  <a:lnTo>
                    <a:pt x="4696" y="44"/>
                  </a:lnTo>
                  <a:lnTo>
                    <a:pt x="465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47"/>
            <p:cNvSpPr/>
            <p:nvPr/>
          </p:nvSpPr>
          <p:spPr>
            <a:xfrm>
              <a:off x="605600" y="2498225"/>
              <a:ext cx="454200" cy="2111750"/>
            </a:xfrm>
            <a:custGeom>
              <a:avLst/>
              <a:gdLst/>
              <a:ahLst/>
              <a:cxnLst/>
              <a:rect l="l" t="t" r="r" b="b"/>
              <a:pathLst>
                <a:path w="18168" h="84470" extrusionOk="0">
                  <a:moveTo>
                    <a:pt x="17904" y="0"/>
                  </a:moveTo>
                  <a:lnTo>
                    <a:pt x="14569" y="2370"/>
                  </a:lnTo>
                  <a:lnTo>
                    <a:pt x="13077" y="3203"/>
                  </a:lnTo>
                  <a:lnTo>
                    <a:pt x="10181" y="4344"/>
                  </a:lnTo>
                  <a:lnTo>
                    <a:pt x="8119" y="5134"/>
                  </a:lnTo>
                  <a:lnTo>
                    <a:pt x="6364" y="5485"/>
                  </a:lnTo>
                  <a:lnTo>
                    <a:pt x="6320" y="5485"/>
                  </a:lnTo>
                  <a:lnTo>
                    <a:pt x="5223" y="6275"/>
                  </a:lnTo>
                  <a:lnTo>
                    <a:pt x="4521" y="6714"/>
                  </a:lnTo>
                  <a:lnTo>
                    <a:pt x="4477" y="6758"/>
                  </a:lnTo>
                  <a:lnTo>
                    <a:pt x="1888" y="8952"/>
                  </a:lnTo>
                  <a:lnTo>
                    <a:pt x="308" y="10883"/>
                  </a:lnTo>
                  <a:lnTo>
                    <a:pt x="264" y="10926"/>
                  </a:lnTo>
                  <a:lnTo>
                    <a:pt x="1" y="11409"/>
                  </a:lnTo>
                  <a:lnTo>
                    <a:pt x="1" y="11497"/>
                  </a:lnTo>
                  <a:lnTo>
                    <a:pt x="1" y="11585"/>
                  </a:lnTo>
                  <a:lnTo>
                    <a:pt x="1976" y="15534"/>
                  </a:lnTo>
                  <a:lnTo>
                    <a:pt x="2809" y="18649"/>
                  </a:lnTo>
                  <a:lnTo>
                    <a:pt x="3468" y="22204"/>
                  </a:lnTo>
                  <a:lnTo>
                    <a:pt x="4082" y="25495"/>
                  </a:lnTo>
                  <a:lnTo>
                    <a:pt x="4784" y="27864"/>
                  </a:lnTo>
                  <a:lnTo>
                    <a:pt x="5574" y="30541"/>
                  </a:lnTo>
                  <a:lnTo>
                    <a:pt x="6144" y="33525"/>
                  </a:lnTo>
                  <a:lnTo>
                    <a:pt x="6408" y="35324"/>
                  </a:lnTo>
                  <a:lnTo>
                    <a:pt x="6276" y="39800"/>
                  </a:lnTo>
                  <a:lnTo>
                    <a:pt x="6320" y="41730"/>
                  </a:lnTo>
                  <a:lnTo>
                    <a:pt x="6364" y="41818"/>
                  </a:lnTo>
                  <a:lnTo>
                    <a:pt x="8031" y="44407"/>
                  </a:lnTo>
                  <a:lnTo>
                    <a:pt x="9786" y="46996"/>
                  </a:lnTo>
                  <a:lnTo>
                    <a:pt x="11498" y="49322"/>
                  </a:lnTo>
                  <a:lnTo>
                    <a:pt x="12595" y="51384"/>
                  </a:lnTo>
                  <a:lnTo>
                    <a:pt x="13779" y="53183"/>
                  </a:lnTo>
                  <a:lnTo>
                    <a:pt x="15228" y="55202"/>
                  </a:lnTo>
                  <a:lnTo>
                    <a:pt x="16588" y="57045"/>
                  </a:lnTo>
                  <a:lnTo>
                    <a:pt x="17597" y="58580"/>
                  </a:lnTo>
                  <a:lnTo>
                    <a:pt x="17685" y="58975"/>
                  </a:lnTo>
                  <a:lnTo>
                    <a:pt x="16763" y="60950"/>
                  </a:lnTo>
                  <a:lnTo>
                    <a:pt x="15798" y="62925"/>
                  </a:lnTo>
                  <a:lnTo>
                    <a:pt x="15798" y="62968"/>
                  </a:lnTo>
                  <a:lnTo>
                    <a:pt x="15140" y="64987"/>
                  </a:lnTo>
                  <a:lnTo>
                    <a:pt x="15140" y="65031"/>
                  </a:lnTo>
                  <a:lnTo>
                    <a:pt x="14920" y="67313"/>
                  </a:lnTo>
                  <a:lnTo>
                    <a:pt x="14920" y="67356"/>
                  </a:lnTo>
                  <a:lnTo>
                    <a:pt x="15052" y="68102"/>
                  </a:lnTo>
                  <a:lnTo>
                    <a:pt x="15052" y="68146"/>
                  </a:lnTo>
                  <a:lnTo>
                    <a:pt x="15535" y="69199"/>
                  </a:lnTo>
                  <a:lnTo>
                    <a:pt x="15886" y="71437"/>
                  </a:lnTo>
                  <a:lnTo>
                    <a:pt x="16149" y="73895"/>
                  </a:lnTo>
                  <a:lnTo>
                    <a:pt x="16193" y="75606"/>
                  </a:lnTo>
                  <a:lnTo>
                    <a:pt x="15973" y="77537"/>
                  </a:lnTo>
                  <a:lnTo>
                    <a:pt x="15973" y="77581"/>
                  </a:lnTo>
                  <a:lnTo>
                    <a:pt x="16017" y="79731"/>
                  </a:lnTo>
                  <a:lnTo>
                    <a:pt x="16017" y="79775"/>
                  </a:lnTo>
                  <a:lnTo>
                    <a:pt x="16281" y="81003"/>
                  </a:lnTo>
                  <a:lnTo>
                    <a:pt x="16281" y="81047"/>
                  </a:lnTo>
                  <a:lnTo>
                    <a:pt x="17816" y="84382"/>
                  </a:lnTo>
                  <a:lnTo>
                    <a:pt x="17904" y="84470"/>
                  </a:lnTo>
                  <a:lnTo>
                    <a:pt x="18080" y="84470"/>
                  </a:lnTo>
                  <a:lnTo>
                    <a:pt x="18124" y="84426"/>
                  </a:lnTo>
                  <a:lnTo>
                    <a:pt x="18168" y="84382"/>
                  </a:lnTo>
                  <a:lnTo>
                    <a:pt x="18168" y="84294"/>
                  </a:lnTo>
                  <a:lnTo>
                    <a:pt x="18168" y="84250"/>
                  </a:lnTo>
                  <a:lnTo>
                    <a:pt x="16588" y="80916"/>
                  </a:lnTo>
                  <a:lnTo>
                    <a:pt x="16368" y="79731"/>
                  </a:lnTo>
                  <a:lnTo>
                    <a:pt x="16325" y="77581"/>
                  </a:lnTo>
                  <a:lnTo>
                    <a:pt x="16544" y="75650"/>
                  </a:lnTo>
                  <a:lnTo>
                    <a:pt x="16544" y="75606"/>
                  </a:lnTo>
                  <a:lnTo>
                    <a:pt x="16500" y="73851"/>
                  </a:lnTo>
                  <a:lnTo>
                    <a:pt x="16237" y="71393"/>
                  </a:lnTo>
                  <a:lnTo>
                    <a:pt x="15886" y="69112"/>
                  </a:lnTo>
                  <a:lnTo>
                    <a:pt x="15842" y="69068"/>
                  </a:lnTo>
                  <a:lnTo>
                    <a:pt x="15403" y="68015"/>
                  </a:lnTo>
                  <a:lnTo>
                    <a:pt x="15271" y="67313"/>
                  </a:lnTo>
                  <a:lnTo>
                    <a:pt x="15491" y="65075"/>
                  </a:lnTo>
                  <a:lnTo>
                    <a:pt x="16105" y="63056"/>
                  </a:lnTo>
                  <a:lnTo>
                    <a:pt x="17071" y="61125"/>
                  </a:lnTo>
                  <a:lnTo>
                    <a:pt x="17992" y="59107"/>
                  </a:lnTo>
                  <a:lnTo>
                    <a:pt x="18036" y="58975"/>
                  </a:lnTo>
                  <a:lnTo>
                    <a:pt x="17948" y="58493"/>
                  </a:lnTo>
                  <a:lnTo>
                    <a:pt x="17904" y="58405"/>
                  </a:lnTo>
                  <a:lnTo>
                    <a:pt x="16895" y="56825"/>
                  </a:lnTo>
                  <a:lnTo>
                    <a:pt x="15535" y="54982"/>
                  </a:lnTo>
                  <a:lnTo>
                    <a:pt x="14087" y="52964"/>
                  </a:lnTo>
                  <a:lnTo>
                    <a:pt x="12902" y="51209"/>
                  </a:lnTo>
                  <a:lnTo>
                    <a:pt x="11805" y="49146"/>
                  </a:lnTo>
                  <a:lnTo>
                    <a:pt x="11761" y="49146"/>
                  </a:lnTo>
                  <a:lnTo>
                    <a:pt x="10094" y="46777"/>
                  </a:lnTo>
                  <a:lnTo>
                    <a:pt x="8294" y="44188"/>
                  </a:lnTo>
                  <a:lnTo>
                    <a:pt x="6671" y="41687"/>
                  </a:lnTo>
                  <a:lnTo>
                    <a:pt x="6627" y="39800"/>
                  </a:lnTo>
                  <a:lnTo>
                    <a:pt x="6759" y="35324"/>
                  </a:lnTo>
                  <a:lnTo>
                    <a:pt x="6759" y="35280"/>
                  </a:lnTo>
                  <a:lnTo>
                    <a:pt x="6495" y="33481"/>
                  </a:lnTo>
                  <a:lnTo>
                    <a:pt x="5881" y="30453"/>
                  </a:lnTo>
                  <a:lnTo>
                    <a:pt x="5135" y="27776"/>
                  </a:lnTo>
                  <a:lnTo>
                    <a:pt x="4433" y="25407"/>
                  </a:lnTo>
                  <a:lnTo>
                    <a:pt x="3775" y="22116"/>
                  </a:lnTo>
                  <a:lnTo>
                    <a:pt x="3160" y="18562"/>
                  </a:lnTo>
                  <a:lnTo>
                    <a:pt x="2327" y="15446"/>
                  </a:lnTo>
                  <a:lnTo>
                    <a:pt x="2327" y="15402"/>
                  </a:lnTo>
                  <a:lnTo>
                    <a:pt x="352" y="11497"/>
                  </a:lnTo>
                  <a:lnTo>
                    <a:pt x="571" y="11102"/>
                  </a:lnTo>
                  <a:lnTo>
                    <a:pt x="2151" y="9215"/>
                  </a:lnTo>
                  <a:lnTo>
                    <a:pt x="4696" y="7021"/>
                  </a:lnTo>
                  <a:lnTo>
                    <a:pt x="5442" y="6582"/>
                  </a:lnTo>
                  <a:lnTo>
                    <a:pt x="6495" y="5792"/>
                  </a:lnTo>
                  <a:lnTo>
                    <a:pt x="8207" y="5441"/>
                  </a:lnTo>
                  <a:lnTo>
                    <a:pt x="10313" y="4695"/>
                  </a:lnTo>
                  <a:lnTo>
                    <a:pt x="13209" y="3511"/>
                  </a:lnTo>
                  <a:lnTo>
                    <a:pt x="13253" y="3511"/>
                  </a:lnTo>
                  <a:lnTo>
                    <a:pt x="14745" y="2677"/>
                  </a:lnTo>
                  <a:lnTo>
                    <a:pt x="18124" y="307"/>
                  </a:lnTo>
                  <a:lnTo>
                    <a:pt x="18168" y="263"/>
                  </a:lnTo>
                  <a:lnTo>
                    <a:pt x="18168" y="176"/>
                  </a:lnTo>
                  <a:lnTo>
                    <a:pt x="18168" y="132"/>
                  </a:lnTo>
                  <a:lnTo>
                    <a:pt x="18168" y="44"/>
                  </a:lnTo>
                  <a:lnTo>
                    <a:pt x="1812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47"/>
            <p:cNvSpPr/>
            <p:nvPr/>
          </p:nvSpPr>
          <p:spPr>
            <a:xfrm>
              <a:off x="489325" y="2325975"/>
              <a:ext cx="527700" cy="2220375"/>
            </a:xfrm>
            <a:custGeom>
              <a:avLst/>
              <a:gdLst/>
              <a:ahLst/>
              <a:cxnLst/>
              <a:rect l="l" t="t" r="r" b="b"/>
              <a:pathLst>
                <a:path w="21108" h="88815" extrusionOk="0">
                  <a:moveTo>
                    <a:pt x="20844" y="1"/>
                  </a:moveTo>
                  <a:lnTo>
                    <a:pt x="17509" y="1844"/>
                  </a:lnTo>
                  <a:lnTo>
                    <a:pt x="15315" y="3204"/>
                  </a:lnTo>
                  <a:lnTo>
                    <a:pt x="13779" y="4082"/>
                  </a:lnTo>
                  <a:lnTo>
                    <a:pt x="12243" y="5047"/>
                  </a:lnTo>
                  <a:lnTo>
                    <a:pt x="10707" y="6056"/>
                  </a:lnTo>
                  <a:lnTo>
                    <a:pt x="9216" y="7066"/>
                  </a:lnTo>
                  <a:lnTo>
                    <a:pt x="8470" y="7636"/>
                  </a:lnTo>
                  <a:lnTo>
                    <a:pt x="7811" y="8163"/>
                  </a:lnTo>
                  <a:lnTo>
                    <a:pt x="7109" y="8733"/>
                  </a:lnTo>
                  <a:lnTo>
                    <a:pt x="6495" y="9347"/>
                  </a:lnTo>
                  <a:lnTo>
                    <a:pt x="5881" y="9918"/>
                  </a:lnTo>
                  <a:lnTo>
                    <a:pt x="5310" y="10576"/>
                  </a:lnTo>
                  <a:lnTo>
                    <a:pt x="4784" y="11190"/>
                  </a:lnTo>
                  <a:lnTo>
                    <a:pt x="4301" y="11849"/>
                  </a:lnTo>
                  <a:lnTo>
                    <a:pt x="3292" y="13121"/>
                  </a:lnTo>
                  <a:lnTo>
                    <a:pt x="3292" y="13165"/>
                  </a:lnTo>
                  <a:lnTo>
                    <a:pt x="1185" y="17860"/>
                  </a:lnTo>
                  <a:lnTo>
                    <a:pt x="220" y="20712"/>
                  </a:lnTo>
                  <a:lnTo>
                    <a:pt x="176" y="20712"/>
                  </a:lnTo>
                  <a:lnTo>
                    <a:pt x="1" y="22204"/>
                  </a:lnTo>
                  <a:lnTo>
                    <a:pt x="1" y="22248"/>
                  </a:lnTo>
                  <a:lnTo>
                    <a:pt x="132" y="25495"/>
                  </a:lnTo>
                  <a:lnTo>
                    <a:pt x="176" y="25539"/>
                  </a:lnTo>
                  <a:lnTo>
                    <a:pt x="834" y="29532"/>
                  </a:lnTo>
                  <a:lnTo>
                    <a:pt x="834" y="29576"/>
                  </a:lnTo>
                  <a:lnTo>
                    <a:pt x="1493" y="31946"/>
                  </a:lnTo>
                  <a:lnTo>
                    <a:pt x="2414" y="34579"/>
                  </a:lnTo>
                  <a:lnTo>
                    <a:pt x="3467" y="37124"/>
                  </a:lnTo>
                  <a:lnTo>
                    <a:pt x="4389" y="39362"/>
                  </a:lnTo>
                  <a:lnTo>
                    <a:pt x="4959" y="41029"/>
                  </a:lnTo>
                  <a:lnTo>
                    <a:pt x="5486" y="42960"/>
                  </a:lnTo>
                  <a:lnTo>
                    <a:pt x="5661" y="44232"/>
                  </a:lnTo>
                  <a:lnTo>
                    <a:pt x="5573" y="46734"/>
                  </a:lnTo>
                  <a:lnTo>
                    <a:pt x="5881" y="48928"/>
                  </a:lnTo>
                  <a:lnTo>
                    <a:pt x="6363" y="51648"/>
                  </a:lnTo>
                  <a:lnTo>
                    <a:pt x="6276" y="56343"/>
                  </a:lnTo>
                  <a:lnTo>
                    <a:pt x="6188" y="58625"/>
                  </a:lnTo>
                  <a:lnTo>
                    <a:pt x="6188" y="61346"/>
                  </a:lnTo>
                  <a:lnTo>
                    <a:pt x="6276" y="65690"/>
                  </a:lnTo>
                  <a:lnTo>
                    <a:pt x="6276" y="65778"/>
                  </a:lnTo>
                  <a:lnTo>
                    <a:pt x="6539" y="66304"/>
                  </a:lnTo>
                  <a:lnTo>
                    <a:pt x="6583" y="66348"/>
                  </a:lnTo>
                  <a:lnTo>
                    <a:pt x="8996" y="68674"/>
                  </a:lnTo>
                  <a:lnTo>
                    <a:pt x="10839" y="70385"/>
                  </a:lnTo>
                  <a:lnTo>
                    <a:pt x="12902" y="71965"/>
                  </a:lnTo>
                  <a:lnTo>
                    <a:pt x="14745" y="73369"/>
                  </a:lnTo>
                  <a:lnTo>
                    <a:pt x="16412" y="74378"/>
                  </a:lnTo>
                  <a:lnTo>
                    <a:pt x="17948" y="75168"/>
                  </a:lnTo>
                  <a:lnTo>
                    <a:pt x="18825" y="76528"/>
                  </a:lnTo>
                  <a:lnTo>
                    <a:pt x="19440" y="77976"/>
                  </a:lnTo>
                  <a:lnTo>
                    <a:pt x="19747" y="80126"/>
                  </a:lnTo>
                  <a:lnTo>
                    <a:pt x="20054" y="82759"/>
                  </a:lnTo>
                  <a:lnTo>
                    <a:pt x="19922" y="84953"/>
                  </a:lnTo>
                  <a:lnTo>
                    <a:pt x="19703" y="87147"/>
                  </a:lnTo>
                  <a:lnTo>
                    <a:pt x="19615" y="88639"/>
                  </a:lnTo>
                  <a:lnTo>
                    <a:pt x="19659" y="88683"/>
                  </a:lnTo>
                  <a:lnTo>
                    <a:pt x="19659" y="88771"/>
                  </a:lnTo>
                  <a:lnTo>
                    <a:pt x="19747" y="88815"/>
                  </a:lnTo>
                  <a:lnTo>
                    <a:pt x="19791" y="88815"/>
                  </a:lnTo>
                  <a:lnTo>
                    <a:pt x="19922" y="88771"/>
                  </a:lnTo>
                  <a:lnTo>
                    <a:pt x="19966" y="88727"/>
                  </a:lnTo>
                  <a:lnTo>
                    <a:pt x="19966" y="88639"/>
                  </a:lnTo>
                  <a:lnTo>
                    <a:pt x="20054" y="87191"/>
                  </a:lnTo>
                  <a:lnTo>
                    <a:pt x="20273" y="84997"/>
                  </a:lnTo>
                  <a:lnTo>
                    <a:pt x="20405" y="82759"/>
                  </a:lnTo>
                  <a:lnTo>
                    <a:pt x="20405" y="82715"/>
                  </a:lnTo>
                  <a:lnTo>
                    <a:pt x="20098" y="80083"/>
                  </a:lnTo>
                  <a:lnTo>
                    <a:pt x="19791" y="77889"/>
                  </a:lnTo>
                  <a:lnTo>
                    <a:pt x="19791" y="77845"/>
                  </a:lnTo>
                  <a:lnTo>
                    <a:pt x="19133" y="76397"/>
                  </a:lnTo>
                  <a:lnTo>
                    <a:pt x="19133" y="76353"/>
                  </a:lnTo>
                  <a:lnTo>
                    <a:pt x="18211" y="74905"/>
                  </a:lnTo>
                  <a:lnTo>
                    <a:pt x="18167" y="74861"/>
                  </a:lnTo>
                  <a:lnTo>
                    <a:pt x="16587" y="74071"/>
                  </a:lnTo>
                  <a:lnTo>
                    <a:pt x="14964" y="73062"/>
                  </a:lnTo>
                  <a:lnTo>
                    <a:pt x="13121" y="71658"/>
                  </a:lnTo>
                  <a:lnTo>
                    <a:pt x="11102" y="70078"/>
                  </a:lnTo>
                  <a:lnTo>
                    <a:pt x="9216" y="68410"/>
                  </a:lnTo>
                  <a:lnTo>
                    <a:pt x="6846" y="66129"/>
                  </a:lnTo>
                  <a:lnTo>
                    <a:pt x="6627" y="65646"/>
                  </a:lnTo>
                  <a:lnTo>
                    <a:pt x="6539" y="61346"/>
                  </a:lnTo>
                  <a:lnTo>
                    <a:pt x="6539" y="58625"/>
                  </a:lnTo>
                  <a:lnTo>
                    <a:pt x="6627" y="56343"/>
                  </a:lnTo>
                  <a:lnTo>
                    <a:pt x="6714" y="51648"/>
                  </a:lnTo>
                  <a:lnTo>
                    <a:pt x="6714" y="51604"/>
                  </a:lnTo>
                  <a:lnTo>
                    <a:pt x="6232" y="48884"/>
                  </a:lnTo>
                  <a:lnTo>
                    <a:pt x="5925" y="46690"/>
                  </a:lnTo>
                  <a:lnTo>
                    <a:pt x="6012" y="44232"/>
                  </a:lnTo>
                  <a:lnTo>
                    <a:pt x="6012" y="44188"/>
                  </a:lnTo>
                  <a:lnTo>
                    <a:pt x="5837" y="42916"/>
                  </a:lnTo>
                  <a:lnTo>
                    <a:pt x="5310" y="40897"/>
                  </a:lnTo>
                  <a:lnTo>
                    <a:pt x="4696" y="39230"/>
                  </a:lnTo>
                  <a:lnTo>
                    <a:pt x="3818" y="36992"/>
                  </a:lnTo>
                  <a:lnTo>
                    <a:pt x="2765" y="34447"/>
                  </a:lnTo>
                  <a:lnTo>
                    <a:pt x="1800" y="31858"/>
                  </a:lnTo>
                  <a:lnTo>
                    <a:pt x="1142" y="29489"/>
                  </a:lnTo>
                  <a:lnTo>
                    <a:pt x="483" y="25495"/>
                  </a:lnTo>
                  <a:lnTo>
                    <a:pt x="352" y="22248"/>
                  </a:lnTo>
                  <a:lnTo>
                    <a:pt x="527" y="20800"/>
                  </a:lnTo>
                  <a:lnTo>
                    <a:pt x="1493" y="17992"/>
                  </a:lnTo>
                  <a:lnTo>
                    <a:pt x="3599" y="13341"/>
                  </a:lnTo>
                  <a:lnTo>
                    <a:pt x="4608" y="12068"/>
                  </a:lnTo>
                  <a:lnTo>
                    <a:pt x="5091" y="11410"/>
                  </a:lnTo>
                  <a:lnTo>
                    <a:pt x="5573" y="10796"/>
                  </a:lnTo>
                  <a:lnTo>
                    <a:pt x="6144" y="10181"/>
                  </a:lnTo>
                  <a:lnTo>
                    <a:pt x="6758" y="9567"/>
                  </a:lnTo>
                  <a:lnTo>
                    <a:pt x="7373" y="8996"/>
                  </a:lnTo>
                  <a:lnTo>
                    <a:pt x="8031" y="8426"/>
                  </a:lnTo>
                  <a:lnTo>
                    <a:pt x="9435" y="7329"/>
                  </a:lnTo>
                  <a:lnTo>
                    <a:pt x="10927" y="6320"/>
                  </a:lnTo>
                  <a:lnTo>
                    <a:pt x="12419" y="5354"/>
                  </a:lnTo>
                  <a:lnTo>
                    <a:pt x="13955" y="4389"/>
                  </a:lnTo>
                  <a:lnTo>
                    <a:pt x="15490" y="3468"/>
                  </a:lnTo>
                  <a:lnTo>
                    <a:pt x="17684" y="2151"/>
                  </a:lnTo>
                  <a:lnTo>
                    <a:pt x="21019" y="308"/>
                  </a:lnTo>
                  <a:lnTo>
                    <a:pt x="21063" y="264"/>
                  </a:lnTo>
                  <a:lnTo>
                    <a:pt x="21107" y="220"/>
                  </a:lnTo>
                  <a:lnTo>
                    <a:pt x="21107" y="133"/>
                  </a:lnTo>
                  <a:lnTo>
                    <a:pt x="21063" y="89"/>
                  </a:lnTo>
                  <a:lnTo>
                    <a:pt x="21019" y="45"/>
                  </a:lnTo>
                  <a:lnTo>
                    <a:pt x="2097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47"/>
            <p:cNvSpPr/>
            <p:nvPr/>
          </p:nvSpPr>
          <p:spPr>
            <a:xfrm>
              <a:off x="261150" y="2997350"/>
              <a:ext cx="377400" cy="1344975"/>
            </a:xfrm>
            <a:custGeom>
              <a:avLst/>
              <a:gdLst/>
              <a:ahLst/>
              <a:cxnLst/>
              <a:rect l="l" t="t" r="r" b="b"/>
              <a:pathLst>
                <a:path w="15096" h="53799" extrusionOk="0">
                  <a:moveTo>
                    <a:pt x="88" y="1"/>
                  </a:moveTo>
                  <a:lnTo>
                    <a:pt x="44" y="45"/>
                  </a:lnTo>
                  <a:lnTo>
                    <a:pt x="0" y="89"/>
                  </a:lnTo>
                  <a:lnTo>
                    <a:pt x="0" y="176"/>
                  </a:lnTo>
                  <a:lnTo>
                    <a:pt x="0" y="220"/>
                  </a:lnTo>
                  <a:lnTo>
                    <a:pt x="2326" y="5223"/>
                  </a:lnTo>
                  <a:lnTo>
                    <a:pt x="4871" y="9479"/>
                  </a:lnTo>
                  <a:lnTo>
                    <a:pt x="6670" y="12989"/>
                  </a:lnTo>
                  <a:lnTo>
                    <a:pt x="8206" y="16149"/>
                  </a:lnTo>
                  <a:lnTo>
                    <a:pt x="8996" y="17904"/>
                  </a:lnTo>
                  <a:lnTo>
                    <a:pt x="9259" y="18694"/>
                  </a:lnTo>
                  <a:lnTo>
                    <a:pt x="9347" y="21283"/>
                  </a:lnTo>
                  <a:lnTo>
                    <a:pt x="9391" y="25671"/>
                  </a:lnTo>
                  <a:lnTo>
                    <a:pt x="9391" y="28918"/>
                  </a:lnTo>
                  <a:lnTo>
                    <a:pt x="9479" y="36114"/>
                  </a:lnTo>
                  <a:lnTo>
                    <a:pt x="9830" y="42433"/>
                  </a:lnTo>
                  <a:lnTo>
                    <a:pt x="9961" y="43442"/>
                  </a:lnTo>
                  <a:lnTo>
                    <a:pt x="9961" y="43486"/>
                  </a:lnTo>
                  <a:lnTo>
                    <a:pt x="10751" y="45505"/>
                  </a:lnTo>
                  <a:lnTo>
                    <a:pt x="11936" y="48006"/>
                  </a:lnTo>
                  <a:lnTo>
                    <a:pt x="12901" y="49980"/>
                  </a:lnTo>
                  <a:lnTo>
                    <a:pt x="13603" y="51604"/>
                  </a:lnTo>
                  <a:lnTo>
                    <a:pt x="14744" y="53710"/>
                  </a:lnTo>
                  <a:lnTo>
                    <a:pt x="14832" y="53754"/>
                  </a:lnTo>
                  <a:lnTo>
                    <a:pt x="14920" y="53798"/>
                  </a:lnTo>
                  <a:lnTo>
                    <a:pt x="15008" y="53754"/>
                  </a:lnTo>
                  <a:lnTo>
                    <a:pt x="15052" y="53710"/>
                  </a:lnTo>
                  <a:lnTo>
                    <a:pt x="15095" y="53666"/>
                  </a:lnTo>
                  <a:lnTo>
                    <a:pt x="15095" y="53623"/>
                  </a:lnTo>
                  <a:lnTo>
                    <a:pt x="15052" y="53535"/>
                  </a:lnTo>
                  <a:lnTo>
                    <a:pt x="13911" y="51428"/>
                  </a:lnTo>
                  <a:lnTo>
                    <a:pt x="13209" y="49849"/>
                  </a:lnTo>
                  <a:lnTo>
                    <a:pt x="12243" y="47830"/>
                  </a:lnTo>
                  <a:lnTo>
                    <a:pt x="11058" y="45373"/>
                  </a:lnTo>
                  <a:lnTo>
                    <a:pt x="10312" y="43398"/>
                  </a:lnTo>
                  <a:lnTo>
                    <a:pt x="10181" y="42433"/>
                  </a:lnTo>
                  <a:lnTo>
                    <a:pt x="9830" y="36114"/>
                  </a:lnTo>
                  <a:lnTo>
                    <a:pt x="9742" y="28918"/>
                  </a:lnTo>
                  <a:lnTo>
                    <a:pt x="9742" y="25671"/>
                  </a:lnTo>
                  <a:lnTo>
                    <a:pt x="9698" y="21283"/>
                  </a:lnTo>
                  <a:lnTo>
                    <a:pt x="9610" y="18650"/>
                  </a:lnTo>
                  <a:lnTo>
                    <a:pt x="9566" y="18606"/>
                  </a:lnTo>
                  <a:lnTo>
                    <a:pt x="9303" y="17816"/>
                  </a:lnTo>
                  <a:lnTo>
                    <a:pt x="8513" y="16017"/>
                  </a:lnTo>
                  <a:lnTo>
                    <a:pt x="6977" y="12814"/>
                  </a:lnTo>
                  <a:lnTo>
                    <a:pt x="5178" y="9347"/>
                  </a:lnTo>
                  <a:lnTo>
                    <a:pt x="2633" y="5047"/>
                  </a:lnTo>
                  <a:lnTo>
                    <a:pt x="308" y="89"/>
                  </a:lnTo>
                  <a:lnTo>
                    <a:pt x="264" y="45"/>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47"/>
            <p:cNvSpPr/>
            <p:nvPr/>
          </p:nvSpPr>
          <p:spPr>
            <a:xfrm>
              <a:off x="238125" y="3076350"/>
              <a:ext cx="340075" cy="1220975"/>
            </a:xfrm>
            <a:custGeom>
              <a:avLst/>
              <a:gdLst/>
              <a:ahLst/>
              <a:cxnLst/>
              <a:rect l="l" t="t" r="r" b="b"/>
              <a:pathLst>
                <a:path w="13603" h="48839" extrusionOk="0">
                  <a:moveTo>
                    <a:pt x="132" y="0"/>
                  </a:moveTo>
                  <a:lnTo>
                    <a:pt x="44" y="44"/>
                  </a:lnTo>
                  <a:lnTo>
                    <a:pt x="44" y="88"/>
                  </a:lnTo>
                  <a:lnTo>
                    <a:pt x="0" y="176"/>
                  </a:lnTo>
                  <a:lnTo>
                    <a:pt x="0" y="220"/>
                  </a:lnTo>
                  <a:lnTo>
                    <a:pt x="1448" y="3905"/>
                  </a:lnTo>
                  <a:lnTo>
                    <a:pt x="1492" y="3949"/>
                  </a:lnTo>
                  <a:lnTo>
                    <a:pt x="4344" y="6889"/>
                  </a:lnTo>
                  <a:lnTo>
                    <a:pt x="6143" y="10136"/>
                  </a:lnTo>
                  <a:lnTo>
                    <a:pt x="7855" y="13603"/>
                  </a:lnTo>
                  <a:lnTo>
                    <a:pt x="8820" y="15490"/>
                  </a:lnTo>
                  <a:lnTo>
                    <a:pt x="9039" y="16631"/>
                  </a:lnTo>
                  <a:lnTo>
                    <a:pt x="9083" y="18825"/>
                  </a:lnTo>
                  <a:lnTo>
                    <a:pt x="9127" y="21019"/>
                  </a:lnTo>
                  <a:lnTo>
                    <a:pt x="9171" y="25407"/>
                  </a:lnTo>
                  <a:lnTo>
                    <a:pt x="9171" y="28303"/>
                  </a:lnTo>
                  <a:lnTo>
                    <a:pt x="9215" y="31243"/>
                  </a:lnTo>
                  <a:lnTo>
                    <a:pt x="9303" y="34227"/>
                  </a:lnTo>
                  <a:lnTo>
                    <a:pt x="9434" y="37167"/>
                  </a:lnTo>
                  <a:lnTo>
                    <a:pt x="9654" y="40546"/>
                  </a:lnTo>
                  <a:lnTo>
                    <a:pt x="9654" y="40633"/>
                  </a:lnTo>
                  <a:lnTo>
                    <a:pt x="12681" y="47347"/>
                  </a:lnTo>
                  <a:lnTo>
                    <a:pt x="13252" y="48751"/>
                  </a:lnTo>
                  <a:lnTo>
                    <a:pt x="13340" y="48839"/>
                  </a:lnTo>
                  <a:lnTo>
                    <a:pt x="13471" y="48839"/>
                  </a:lnTo>
                  <a:lnTo>
                    <a:pt x="13559" y="48795"/>
                  </a:lnTo>
                  <a:lnTo>
                    <a:pt x="13559" y="48751"/>
                  </a:lnTo>
                  <a:lnTo>
                    <a:pt x="13603" y="48707"/>
                  </a:lnTo>
                  <a:lnTo>
                    <a:pt x="13559" y="48620"/>
                  </a:lnTo>
                  <a:lnTo>
                    <a:pt x="13033" y="47215"/>
                  </a:lnTo>
                  <a:lnTo>
                    <a:pt x="10005" y="40502"/>
                  </a:lnTo>
                  <a:lnTo>
                    <a:pt x="9785" y="37167"/>
                  </a:lnTo>
                  <a:lnTo>
                    <a:pt x="9654" y="34183"/>
                  </a:lnTo>
                  <a:lnTo>
                    <a:pt x="9566" y="31243"/>
                  </a:lnTo>
                  <a:lnTo>
                    <a:pt x="9522" y="28303"/>
                  </a:lnTo>
                  <a:lnTo>
                    <a:pt x="9522" y="25407"/>
                  </a:lnTo>
                  <a:lnTo>
                    <a:pt x="9478" y="21019"/>
                  </a:lnTo>
                  <a:lnTo>
                    <a:pt x="9434" y="18825"/>
                  </a:lnTo>
                  <a:lnTo>
                    <a:pt x="9390" y="16631"/>
                  </a:lnTo>
                  <a:lnTo>
                    <a:pt x="9390" y="16587"/>
                  </a:lnTo>
                  <a:lnTo>
                    <a:pt x="9171" y="15402"/>
                  </a:lnTo>
                  <a:lnTo>
                    <a:pt x="9171" y="15314"/>
                  </a:lnTo>
                  <a:lnTo>
                    <a:pt x="8162" y="13428"/>
                  </a:lnTo>
                  <a:lnTo>
                    <a:pt x="6450" y="9961"/>
                  </a:lnTo>
                  <a:lnTo>
                    <a:pt x="4651" y="6714"/>
                  </a:lnTo>
                  <a:lnTo>
                    <a:pt x="4607" y="6670"/>
                  </a:lnTo>
                  <a:lnTo>
                    <a:pt x="1755" y="3730"/>
                  </a:lnTo>
                  <a:lnTo>
                    <a:pt x="351" y="132"/>
                  </a:lnTo>
                  <a:lnTo>
                    <a:pt x="307" y="44"/>
                  </a:lnTo>
                  <a:lnTo>
                    <a:pt x="26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 name="Google Shape;503;p47"/>
            <p:cNvSpPr/>
            <p:nvPr/>
          </p:nvSpPr>
          <p:spPr>
            <a:xfrm>
              <a:off x="343425" y="3363750"/>
              <a:ext cx="188700" cy="900675"/>
            </a:xfrm>
            <a:custGeom>
              <a:avLst/>
              <a:gdLst/>
              <a:ahLst/>
              <a:cxnLst/>
              <a:rect l="l" t="t" r="r" b="b"/>
              <a:pathLst>
                <a:path w="7548" h="36027" extrusionOk="0">
                  <a:moveTo>
                    <a:pt x="176" y="1"/>
                  </a:moveTo>
                  <a:lnTo>
                    <a:pt x="88" y="45"/>
                  </a:lnTo>
                  <a:lnTo>
                    <a:pt x="44" y="89"/>
                  </a:lnTo>
                  <a:lnTo>
                    <a:pt x="44" y="132"/>
                  </a:lnTo>
                  <a:lnTo>
                    <a:pt x="1" y="220"/>
                  </a:lnTo>
                  <a:lnTo>
                    <a:pt x="44" y="264"/>
                  </a:lnTo>
                  <a:lnTo>
                    <a:pt x="3467" y="6144"/>
                  </a:lnTo>
                  <a:lnTo>
                    <a:pt x="3686" y="10488"/>
                  </a:lnTo>
                  <a:lnTo>
                    <a:pt x="3774" y="13823"/>
                  </a:lnTo>
                  <a:lnTo>
                    <a:pt x="3774" y="16675"/>
                  </a:lnTo>
                  <a:lnTo>
                    <a:pt x="3862" y="21063"/>
                  </a:lnTo>
                  <a:lnTo>
                    <a:pt x="4257" y="28479"/>
                  </a:lnTo>
                  <a:lnTo>
                    <a:pt x="4432" y="29576"/>
                  </a:lnTo>
                  <a:lnTo>
                    <a:pt x="4432" y="29620"/>
                  </a:lnTo>
                  <a:lnTo>
                    <a:pt x="5705" y="32648"/>
                  </a:lnTo>
                  <a:lnTo>
                    <a:pt x="7197" y="35939"/>
                  </a:lnTo>
                  <a:lnTo>
                    <a:pt x="7285" y="36027"/>
                  </a:lnTo>
                  <a:lnTo>
                    <a:pt x="7460" y="36027"/>
                  </a:lnTo>
                  <a:lnTo>
                    <a:pt x="7504" y="35983"/>
                  </a:lnTo>
                  <a:lnTo>
                    <a:pt x="7548" y="35939"/>
                  </a:lnTo>
                  <a:lnTo>
                    <a:pt x="7548" y="35851"/>
                  </a:lnTo>
                  <a:lnTo>
                    <a:pt x="7548" y="35807"/>
                  </a:lnTo>
                  <a:lnTo>
                    <a:pt x="6012" y="32516"/>
                  </a:lnTo>
                  <a:lnTo>
                    <a:pt x="4784" y="29488"/>
                  </a:lnTo>
                  <a:lnTo>
                    <a:pt x="4608" y="28435"/>
                  </a:lnTo>
                  <a:lnTo>
                    <a:pt x="4213" y="21063"/>
                  </a:lnTo>
                  <a:lnTo>
                    <a:pt x="4125" y="16675"/>
                  </a:lnTo>
                  <a:lnTo>
                    <a:pt x="4125" y="13823"/>
                  </a:lnTo>
                  <a:lnTo>
                    <a:pt x="4038" y="10444"/>
                  </a:lnTo>
                  <a:lnTo>
                    <a:pt x="3818" y="6100"/>
                  </a:lnTo>
                  <a:lnTo>
                    <a:pt x="3818" y="6012"/>
                  </a:lnTo>
                  <a:lnTo>
                    <a:pt x="352" y="89"/>
                  </a:lnTo>
                  <a:lnTo>
                    <a:pt x="308" y="45"/>
                  </a:lnTo>
                  <a:lnTo>
                    <a:pt x="220" y="45"/>
                  </a:lnTo>
                  <a:lnTo>
                    <a:pt x="17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47"/>
            <p:cNvSpPr/>
            <p:nvPr/>
          </p:nvSpPr>
          <p:spPr>
            <a:xfrm>
              <a:off x="2699800" y="3180550"/>
              <a:ext cx="204075" cy="111925"/>
            </a:xfrm>
            <a:custGeom>
              <a:avLst/>
              <a:gdLst/>
              <a:ahLst/>
              <a:cxnLst/>
              <a:rect l="l" t="t" r="r" b="b"/>
              <a:pathLst>
                <a:path w="8163" h="4477" extrusionOk="0">
                  <a:moveTo>
                    <a:pt x="4828" y="1"/>
                  </a:moveTo>
                  <a:lnTo>
                    <a:pt x="4740" y="45"/>
                  </a:lnTo>
                  <a:lnTo>
                    <a:pt x="2590" y="1054"/>
                  </a:lnTo>
                  <a:lnTo>
                    <a:pt x="922" y="1712"/>
                  </a:lnTo>
                  <a:lnTo>
                    <a:pt x="879" y="1756"/>
                  </a:lnTo>
                  <a:lnTo>
                    <a:pt x="220" y="2326"/>
                  </a:lnTo>
                  <a:lnTo>
                    <a:pt x="133" y="2414"/>
                  </a:lnTo>
                  <a:lnTo>
                    <a:pt x="1" y="2853"/>
                  </a:lnTo>
                  <a:lnTo>
                    <a:pt x="1" y="2941"/>
                  </a:lnTo>
                  <a:lnTo>
                    <a:pt x="176" y="3511"/>
                  </a:lnTo>
                  <a:lnTo>
                    <a:pt x="220" y="3555"/>
                  </a:lnTo>
                  <a:lnTo>
                    <a:pt x="703" y="4038"/>
                  </a:lnTo>
                  <a:lnTo>
                    <a:pt x="747" y="4038"/>
                  </a:lnTo>
                  <a:lnTo>
                    <a:pt x="1361" y="4345"/>
                  </a:lnTo>
                  <a:lnTo>
                    <a:pt x="1449" y="4389"/>
                  </a:lnTo>
                  <a:lnTo>
                    <a:pt x="3029" y="4477"/>
                  </a:lnTo>
                  <a:lnTo>
                    <a:pt x="3073" y="4477"/>
                  </a:lnTo>
                  <a:lnTo>
                    <a:pt x="5179" y="4038"/>
                  </a:lnTo>
                  <a:lnTo>
                    <a:pt x="8031" y="3204"/>
                  </a:lnTo>
                  <a:lnTo>
                    <a:pt x="8119" y="3160"/>
                  </a:lnTo>
                  <a:lnTo>
                    <a:pt x="8163" y="3116"/>
                  </a:lnTo>
                  <a:lnTo>
                    <a:pt x="8163" y="3029"/>
                  </a:lnTo>
                  <a:lnTo>
                    <a:pt x="8163" y="2985"/>
                  </a:lnTo>
                  <a:lnTo>
                    <a:pt x="8119" y="2897"/>
                  </a:lnTo>
                  <a:lnTo>
                    <a:pt x="8075" y="2897"/>
                  </a:lnTo>
                  <a:lnTo>
                    <a:pt x="8031" y="2853"/>
                  </a:lnTo>
                  <a:lnTo>
                    <a:pt x="7943" y="2853"/>
                  </a:lnTo>
                  <a:lnTo>
                    <a:pt x="5091" y="3687"/>
                  </a:lnTo>
                  <a:lnTo>
                    <a:pt x="3029" y="4126"/>
                  </a:lnTo>
                  <a:lnTo>
                    <a:pt x="1493" y="4038"/>
                  </a:lnTo>
                  <a:lnTo>
                    <a:pt x="922" y="3774"/>
                  </a:lnTo>
                  <a:lnTo>
                    <a:pt x="527" y="3336"/>
                  </a:lnTo>
                  <a:lnTo>
                    <a:pt x="352" y="2897"/>
                  </a:lnTo>
                  <a:lnTo>
                    <a:pt x="484" y="2590"/>
                  </a:lnTo>
                  <a:lnTo>
                    <a:pt x="1098" y="2063"/>
                  </a:lnTo>
                  <a:lnTo>
                    <a:pt x="2722" y="1361"/>
                  </a:lnTo>
                  <a:lnTo>
                    <a:pt x="4916" y="352"/>
                  </a:lnTo>
                  <a:lnTo>
                    <a:pt x="4959" y="308"/>
                  </a:lnTo>
                  <a:lnTo>
                    <a:pt x="5003" y="264"/>
                  </a:lnTo>
                  <a:lnTo>
                    <a:pt x="5003" y="176"/>
                  </a:lnTo>
                  <a:lnTo>
                    <a:pt x="5003" y="132"/>
                  </a:lnTo>
                  <a:lnTo>
                    <a:pt x="4959" y="45"/>
                  </a:lnTo>
                  <a:lnTo>
                    <a:pt x="4872" y="45"/>
                  </a:lnTo>
                  <a:lnTo>
                    <a:pt x="482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47"/>
            <p:cNvSpPr/>
            <p:nvPr/>
          </p:nvSpPr>
          <p:spPr>
            <a:xfrm>
              <a:off x="3153975" y="3567800"/>
              <a:ext cx="561700" cy="625325"/>
            </a:xfrm>
            <a:custGeom>
              <a:avLst/>
              <a:gdLst/>
              <a:ahLst/>
              <a:cxnLst/>
              <a:rect l="l" t="t" r="r" b="b"/>
              <a:pathLst>
                <a:path w="22468" h="25013" extrusionOk="0">
                  <a:moveTo>
                    <a:pt x="3774" y="1"/>
                  </a:moveTo>
                  <a:lnTo>
                    <a:pt x="3730" y="44"/>
                  </a:lnTo>
                  <a:lnTo>
                    <a:pt x="3686" y="88"/>
                  </a:lnTo>
                  <a:lnTo>
                    <a:pt x="2151" y="3599"/>
                  </a:lnTo>
                  <a:lnTo>
                    <a:pt x="1361" y="5442"/>
                  </a:lnTo>
                  <a:lnTo>
                    <a:pt x="1361" y="5486"/>
                  </a:lnTo>
                  <a:lnTo>
                    <a:pt x="703" y="8733"/>
                  </a:lnTo>
                  <a:lnTo>
                    <a:pt x="132" y="11629"/>
                  </a:lnTo>
                  <a:lnTo>
                    <a:pt x="0" y="12331"/>
                  </a:lnTo>
                  <a:lnTo>
                    <a:pt x="0" y="12463"/>
                  </a:lnTo>
                  <a:lnTo>
                    <a:pt x="88" y="12506"/>
                  </a:lnTo>
                  <a:lnTo>
                    <a:pt x="3335" y="14788"/>
                  </a:lnTo>
                  <a:lnTo>
                    <a:pt x="3862" y="15534"/>
                  </a:lnTo>
                  <a:lnTo>
                    <a:pt x="4915" y="17860"/>
                  </a:lnTo>
                  <a:lnTo>
                    <a:pt x="6012" y="19747"/>
                  </a:lnTo>
                  <a:lnTo>
                    <a:pt x="6012" y="19791"/>
                  </a:lnTo>
                  <a:lnTo>
                    <a:pt x="7241" y="21326"/>
                  </a:lnTo>
                  <a:lnTo>
                    <a:pt x="7285" y="21370"/>
                  </a:lnTo>
                  <a:lnTo>
                    <a:pt x="8645" y="22072"/>
                  </a:lnTo>
                  <a:lnTo>
                    <a:pt x="9523" y="22379"/>
                  </a:lnTo>
                  <a:lnTo>
                    <a:pt x="9566" y="22423"/>
                  </a:lnTo>
                  <a:lnTo>
                    <a:pt x="12243" y="22818"/>
                  </a:lnTo>
                  <a:lnTo>
                    <a:pt x="14525" y="23038"/>
                  </a:lnTo>
                  <a:lnTo>
                    <a:pt x="18079" y="24266"/>
                  </a:lnTo>
                  <a:lnTo>
                    <a:pt x="20273" y="24881"/>
                  </a:lnTo>
                  <a:lnTo>
                    <a:pt x="20317" y="24881"/>
                  </a:lnTo>
                  <a:lnTo>
                    <a:pt x="21326" y="25012"/>
                  </a:lnTo>
                  <a:lnTo>
                    <a:pt x="21414" y="25012"/>
                  </a:lnTo>
                  <a:lnTo>
                    <a:pt x="22336" y="24749"/>
                  </a:lnTo>
                  <a:lnTo>
                    <a:pt x="22423" y="24705"/>
                  </a:lnTo>
                  <a:lnTo>
                    <a:pt x="22467" y="24661"/>
                  </a:lnTo>
                  <a:lnTo>
                    <a:pt x="22467" y="24617"/>
                  </a:lnTo>
                  <a:lnTo>
                    <a:pt x="22467" y="24530"/>
                  </a:lnTo>
                  <a:lnTo>
                    <a:pt x="22467" y="24486"/>
                  </a:lnTo>
                  <a:lnTo>
                    <a:pt x="22423" y="24442"/>
                  </a:lnTo>
                  <a:lnTo>
                    <a:pt x="22336" y="24398"/>
                  </a:lnTo>
                  <a:lnTo>
                    <a:pt x="22248" y="24398"/>
                  </a:lnTo>
                  <a:lnTo>
                    <a:pt x="21326" y="24661"/>
                  </a:lnTo>
                  <a:lnTo>
                    <a:pt x="20361" y="24530"/>
                  </a:lnTo>
                  <a:lnTo>
                    <a:pt x="18211" y="23915"/>
                  </a:lnTo>
                  <a:lnTo>
                    <a:pt x="14613" y="22731"/>
                  </a:lnTo>
                  <a:lnTo>
                    <a:pt x="12287" y="22467"/>
                  </a:lnTo>
                  <a:lnTo>
                    <a:pt x="9610" y="22072"/>
                  </a:lnTo>
                  <a:lnTo>
                    <a:pt x="8777" y="21765"/>
                  </a:lnTo>
                  <a:lnTo>
                    <a:pt x="7460" y="21107"/>
                  </a:lnTo>
                  <a:lnTo>
                    <a:pt x="6319" y="19571"/>
                  </a:lnTo>
                  <a:lnTo>
                    <a:pt x="5222" y="17684"/>
                  </a:lnTo>
                  <a:lnTo>
                    <a:pt x="4169" y="15359"/>
                  </a:lnTo>
                  <a:lnTo>
                    <a:pt x="4169" y="15315"/>
                  </a:lnTo>
                  <a:lnTo>
                    <a:pt x="3643" y="14569"/>
                  </a:lnTo>
                  <a:lnTo>
                    <a:pt x="3599" y="14525"/>
                  </a:lnTo>
                  <a:lnTo>
                    <a:pt x="351" y="12287"/>
                  </a:lnTo>
                  <a:lnTo>
                    <a:pt x="483" y="11673"/>
                  </a:lnTo>
                  <a:lnTo>
                    <a:pt x="1054" y="8820"/>
                  </a:lnTo>
                  <a:lnTo>
                    <a:pt x="1712" y="5573"/>
                  </a:lnTo>
                  <a:lnTo>
                    <a:pt x="2458" y="3730"/>
                  </a:lnTo>
                  <a:lnTo>
                    <a:pt x="3994" y="220"/>
                  </a:lnTo>
                  <a:lnTo>
                    <a:pt x="3994" y="176"/>
                  </a:lnTo>
                  <a:lnTo>
                    <a:pt x="3994" y="88"/>
                  </a:lnTo>
                  <a:lnTo>
                    <a:pt x="3950" y="44"/>
                  </a:lnTo>
                  <a:lnTo>
                    <a:pt x="390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47"/>
            <p:cNvSpPr/>
            <p:nvPr/>
          </p:nvSpPr>
          <p:spPr>
            <a:xfrm>
              <a:off x="2632900" y="3118025"/>
              <a:ext cx="307175" cy="222725"/>
            </a:xfrm>
            <a:custGeom>
              <a:avLst/>
              <a:gdLst/>
              <a:ahLst/>
              <a:cxnLst/>
              <a:rect l="l" t="t" r="r" b="b"/>
              <a:pathLst>
                <a:path w="12287" h="8909" extrusionOk="0">
                  <a:moveTo>
                    <a:pt x="4695" y="1"/>
                  </a:moveTo>
                  <a:lnTo>
                    <a:pt x="4608" y="44"/>
                  </a:lnTo>
                  <a:lnTo>
                    <a:pt x="4564" y="88"/>
                  </a:lnTo>
                  <a:lnTo>
                    <a:pt x="3116" y="2238"/>
                  </a:lnTo>
                  <a:lnTo>
                    <a:pt x="2106" y="3116"/>
                  </a:lnTo>
                  <a:lnTo>
                    <a:pt x="2106" y="3160"/>
                  </a:lnTo>
                  <a:lnTo>
                    <a:pt x="746" y="4784"/>
                  </a:lnTo>
                  <a:lnTo>
                    <a:pt x="746" y="4827"/>
                  </a:lnTo>
                  <a:lnTo>
                    <a:pt x="0" y="6232"/>
                  </a:lnTo>
                  <a:lnTo>
                    <a:pt x="0" y="6319"/>
                  </a:lnTo>
                  <a:lnTo>
                    <a:pt x="0" y="6407"/>
                  </a:lnTo>
                  <a:lnTo>
                    <a:pt x="307" y="6934"/>
                  </a:lnTo>
                  <a:lnTo>
                    <a:pt x="351" y="6978"/>
                  </a:lnTo>
                  <a:lnTo>
                    <a:pt x="2633" y="8426"/>
                  </a:lnTo>
                  <a:lnTo>
                    <a:pt x="2677" y="8469"/>
                  </a:lnTo>
                  <a:lnTo>
                    <a:pt x="5836" y="8908"/>
                  </a:lnTo>
                  <a:lnTo>
                    <a:pt x="5880" y="8908"/>
                  </a:lnTo>
                  <a:lnTo>
                    <a:pt x="8294" y="8294"/>
                  </a:lnTo>
                  <a:lnTo>
                    <a:pt x="10839" y="7285"/>
                  </a:lnTo>
                  <a:lnTo>
                    <a:pt x="12155" y="7021"/>
                  </a:lnTo>
                  <a:lnTo>
                    <a:pt x="12199" y="6978"/>
                  </a:lnTo>
                  <a:lnTo>
                    <a:pt x="12287" y="6934"/>
                  </a:lnTo>
                  <a:lnTo>
                    <a:pt x="12287" y="6890"/>
                  </a:lnTo>
                  <a:lnTo>
                    <a:pt x="12287" y="6802"/>
                  </a:lnTo>
                  <a:lnTo>
                    <a:pt x="12287" y="6758"/>
                  </a:lnTo>
                  <a:lnTo>
                    <a:pt x="12199" y="6714"/>
                  </a:lnTo>
                  <a:lnTo>
                    <a:pt x="12155" y="6670"/>
                  </a:lnTo>
                  <a:lnTo>
                    <a:pt x="12067" y="6670"/>
                  </a:lnTo>
                  <a:lnTo>
                    <a:pt x="10795" y="6934"/>
                  </a:lnTo>
                  <a:lnTo>
                    <a:pt x="10751" y="6934"/>
                  </a:lnTo>
                  <a:lnTo>
                    <a:pt x="8206" y="7987"/>
                  </a:lnTo>
                  <a:lnTo>
                    <a:pt x="5836" y="8557"/>
                  </a:lnTo>
                  <a:lnTo>
                    <a:pt x="2765" y="8118"/>
                  </a:lnTo>
                  <a:lnTo>
                    <a:pt x="615" y="6714"/>
                  </a:lnTo>
                  <a:lnTo>
                    <a:pt x="351" y="6319"/>
                  </a:lnTo>
                  <a:lnTo>
                    <a:pt x="1053" y="5003"/>
                  </a:lnTo>
                  <a:lnTo>
                    <a:pt x="2370" y="3379"/>
                  </a:lnTo>
                  <a:lnTo>
                    <a:pt x="3379" y="2502"/>
                  </a:lnTo>
                  <a:lnTo>
                    <a:pt x="3423" y="2458"/>
                  </a:lnTo>
                  <a:lnTo>
                    <a:pt x="4871" y="308"/>
                  </a:lnTo>
                  <a:lnTo>
                    <a:pt x="4871" y="220"/>
                  </a:lnTo>
                  <a:lnTo>
                    <a:pt x="4871" y="176"/>
                  </a:lnTo>
                  <a:lnTo>
                    <a:pt x="4871" y="88"/>
                  </a:lnTo>
                  <a:lnTo>
                    <a:pt x="4827" y="44"/>
                  </a:lnTo>
                  <a:lnTo>
                    <a:pt x="473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 name="Google Shape;507;p47"/>
            <p:cNvSpPr/>
            <p:nvPr/>
          </p:nvSpPr>
          <p:spPr>
            <a:xfrm>
              <a:off x="3084850" y="3493200"/>
              <a:ext cx="603400" cy="716375"/>
            </a:xfrm>
            <a:custGeom>
              <a:avLst/>
              <a:gdLst/>
              <a:ahLst/>
              <a:cxnLst/>
              <a:rect l="l" t="t" r="r" b="b"/>
              <a:pathLst>
                <a:path w="24136" h="28655" extrusionOk="0">
                  <a:moveTo>
                    <a:pt x="3248" y="1"/>
                  </a:moveTo>
                  <a:lnTo>
                    <a:pt x="3204" y="45"/>
                  </a:lnTo>
                  <a:lnTo>
                    <a:pt x="3160" y="88"/>
                  </a:lnTo>
                  <a:lnTo>
                    <a:pt x="3116" y="176"/>
                  </a:lnTo>
                  <a:lnTo>
                    <a:pt x="2941" y="1361"/>
                  </a:lnTo>
                  <a:lnTo>
                    <a:pt x="1756" y="4520"/>
                  </a:lnTo>
                  <a:lnTo>
                    <a:pt x="1142" y="6539"/>
                  </a:lnTo>
                  <a:lnTo>
                    <a:pt x="1098" y="6539"/>
                  </a:lnTo>
                  <a:lnTo>
                    <a:pt x="879" y="8864"/>
                  </a:lnTo>
                  <a:lnTo>
                    <a:pt x="45" y="13165"/>
                  </a:lnTo>
                  <a:lnTo>
                    <a:pt x="45" y="13209"/>
                  </a:lnTo>
                  <a:lnTo>
                    <a:pt x="1" y="15534"/>
                  </a:lnTo>
                  <a:lnTo>
                    <a:pt x="45" y="16895"/>
                  </a:lnTo>
                  <a:lnTo>
                    <a:pt x="45" y="16982"/>
                  </a:lnTo>
                  <a:lnTo>
                    <a:pt x="440" y="17641"/>
                  </a:lnTo>
                  <a:lnTo>
                    <a:pt x="484" y="17728"/>
                  </a:lnTo>
                  <a:lnTo>
                    <a:pt x="1317" y="18255"/>
                  </a:lnTo>
                  <a:lnTo>
                    <a:pt x="1361" y="18255"/>
                  </a:lnTo>
                  <a:lnTo>
                    <a:pt x="4082" y="19264"/>
                  </a:lnTo>
                  <a:lnTo>
                    <a:pt x="5530" y="20010"/>
                  </a:lnTo>
                  <a:lnTo>
                    <a:pt x="7066" y="22248"/>
                  </a:lnTo>
                  <a:lnTo>
                    <a:pt x="8602" y="24442"/>
                  </a:lnTo>
                  <a:lnTo>
                    <a:pt x="9479" y="25495"/>
                  </a:lnTo>
                  <a:lnTo>
                    <a:pt x="9523" y="25539"/>
                  </a:lnTo>
                  <a:lnTo>
                    <a:pt x="11585" y="26417"/>
                  </a:lnTo>
                  <a:lnTo>
                    <a:pt x="11629" y="26417"/>
                  </a:lnTo>
                  <a:lnTo>
                    <a:pt x="13779" y="26812"/>
                  </a:lnTo>
                  <a:lnTo>
                    <a:pt x="16412" y="27163"/>
                  </a:lnTo>
                  <a:lnTo>
                    <a:pt x="17816" y="27250"/>
                  </a:lnTo>
                  <a:lnTo>
                    <a:pt x="20449" y="28128"/>
                  </a:lnTo>
                  <a:lnTo>
                    <a:pt x="22248" y="28655"/>
                  </a:lnTo>
                  <a:lnTo>
                    <a:pt x="23389" y="28655"/>
                  </a:lnTo>
                  <a:lnTo>
                    <a:pt x="24004" y="28479"/>
                  </a:lnTo>
                  <a:lnTo>
                    <a:pt x="24048" y="28435"/>
                  </a:lnTo>
                  <a:lnTo>
                    <a:pt x="24091" y="28391"/>
                  </a:lnTo>
                  <a:lnTo>
                    <a:pt x="24135" y="28347"/>
                  </a:lnTo>
                  <a:lnTo>
                    <a:pt x="24091" y="28260"/>
                  </a:lnTo>
                  <a:lnTo>
                    <a:pt x="24091" y="28216"/>
                  </a:lnTo>
                  <a:lnTo>
                    <a:pt x="24004" y="28172"/>
                  </a:lnTo>
                  <a:lnTo>
                    <a:pt x="23960" y="28128"/>
                  </a:lnTo>
                  <a:lnTo>
                    <a:pt x="23872" y="28128"/>
                  </a:lnTo>
                  <a:lnTo>
                    <a:pt x="23302" y="28303"/>
                  </a:lnTo>
                  <a:lnTo>
                    <a:pt x="22336" y="28303"/>
                  </a:lnTo>
                  <a:lnTo>
                    <a:pt x="20537" y="27821"/>
                  </a:lnTo>
                  <a:lnTo>
                    <a:pt x="17904" y="26943"/>
                  </a:lnTo>
                  <a:lnTo>
                    <a:pt x="17860" y="26899"/>
                  </a:lnTo>
                  <a:lnTo>
                    <a:pt x="16456" y="26812"/>
                  </a:lnTo>
                  <a:lnTo>
                    <a:pt x="13823" y="26504"/>
                  </a:lnTo>
                  <a:lnTo>
                    <a:pt x="11673" y="26109"/>
                  </a:lnTo>
                  <a:lnTo>
                    <a:pt x="9699" y="25232"/>
                  </a:lnTo>
                  <a:lnTo>
                    <a:pt x="8865" y="24223"/>
                  </a:lnTo>
                  <a:lnTo>
                    <a:pt x="7373" y="22029"/>
                  </a:lnTo>
                  <a:lnTo>
                    <a:pt x="5793" y="19791"/>
                  </a:lnTo>
                  <a:lnTo>
                    <a:pt x="5705" y="19747"/>
                  </a:lnTo>
                  <a:lnTo>
                    <a:pt x="4214" y="18957"/>
                  </a:lnTo>
                  <a:lnTo>
                    <a:pt x="4214" y="18913"/>
                  </a:lnTo>
                  <a:lnTo>
                    <a:pt x="1493" y="17948"/>
                  </a:lnTo>
                  <a:lnTo>
                    <a:pt x="703" y="17421"/>
                  </a:lnTo>
                  <a:lnTo>
                    <a:pt x="396" y="16851"/>
                  </a:lnTo>
                  <a:lnTo>
                    <a:pt x="352" y="15490"/>
                  </a:lnTo>
                  <a:lnTo>
                    <a:pt x="396" y="13209"/>
                  </a:lnTo>
                  <a:lnTo>
                    <a:pt x="1230" y="8908"/>
                  </a:lnTo>
                  <a:lnTo>
                    <a:pt x="1449" y="6627"/>
                  </a:lnTo>
                  <a:lnTo>
                    <a:pt x="2107" y="4652"/>
                  </a:lnTo>
                  <a:lnTo>
                    <a:pt x="3292" y="1493"/>
                  </a:lnTo>
                  <a:lnTo>
                    <a:pt x="3292" y="1449"/>
                  </a:lnTo>
                  <a:lnTo>
                    <a:pt x="3468" y="220"/>
                  </a:lnTo>
                  <a:lnTo>
                    <a:pt x="3468" y="132"/>
                  </a:lnTo>
                  <a:lnTo>
                    <a:pt x="3468" y="88"/>
                  </a:lnTo>
                  <a:lnTo>
                    <a:pt x="3380" y="45"/>
                  </a:lnTo>
                  <a:lnTo>
                    <a:pt x="333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47"/>
            <p:cNvSpPr/>
            <p:nvPr/>
          </p:nvSpPr>
          <p:spPr>
            <a:xfrm>
              <a:off x="2512225" y="3058800"/>
              <a:ext cx="1147500" cy="1171625"/>
            </a:xfrm>
            <a:custGeom>
              <a:avLst/>
              <a:gdLst/>
              <a:ahLst/>
              <a:cxnLst/>
              <a:rect l="l" t="t" r="r" b="b"/>
              <a:pathLst>
                <a:path w="45900" h="46865" extrusionOk="0">
                  <a:moveTo>
                    <a:pt x="6846" y="0"/>
                  </a:moveTo>
                  <a:lnTo>
                    <a:pt x="6802" y="44"/>
                  </a:lnTo>
                  <a:lnTo>
                    <a:pt x="6758" y="88"/>
                  </a:lnTo>
                  <a:lnTo>
                    <a:pt x="5222" y="2721"/>
                  </a:lnTo>
                  <a:lnTo>
                    <a:pt x="4037" y="4827"/>
                  </a:lnTo>
                  <a:lnTo>
                    <a:pt x="1405" y="8557"/>
                  </a:lnTo>
                  <a:lnTo>
                    <a:pt x="176" y="10400"/>
                  </a:lnTo>
                  <a:lnTo>
                    <a:pt x="44" y="10531"/>
                  </a:lnTo>
                  <a:lnTo>
                    <a:pt x="0" y="10619"/>
                  </a:lnTo>
                  <a:lnTo>
                    <a:pt x="0" y="10707"/>
                  </a:lnTo>
                  <a:lnTo>
                    <a:pt x="0" y="10795"/>
                  </a:lnTo>
                  <a:lnTo>
                    <a:pt x="88" y="10838"/>
                  </a:lnTo>
                  <a:lnTo>
                    <a:pt x="2765" y="11848"/>
                  </a:lnTo>
                  <a:lnTo>
                    <a:pt x="5222" y="12901"/>
                  </a:lnTo>
                  <a:lnTo>
                    <a:pt x="7855" y="13603"/>
                  </a:lnTo>
                  <a:lnTo>
                    <a:pt x="7899" y="13603"/>
                  </a:lnTo>
                  <a:lnTo>
                    <a:pt x="10619" y="13954"/>
                  </a:lnTo>
                  <a:lnTo>
                    <a:pt x="10663" y="13954"/>
                  </a:lnTo>
                  <a:lnTo>
                    <a:pt x="11936" y="13866"/>
                  </a:lnTo>
                  <a:lnTo>
                    <a:pt x="11980" y="13822"/>
                  </a:lnTo>
                  <a:lnTo>
                    <a:pt x="15095" y="12989"/>
                  </a:lnTo>
                  <a:lnTo>
                    <a:pt x="15139" y="12945"/>
                  </a:lnTo>
                  <a:lnTo>
                    <a:pt x="17289" y="11892"/>
                  </a:lnTo>
                  <a:lnTo>
                    <a:pt x="18430" y="11628"/>
                  </a:lnTo>
                  <a:lnTo>
                    <a:pt x="19264" y="11716"/>
                  </a:lnTo>
                  <a:lnTo>
                    <a:pt x="21502" y="15139"/>
                  </a:lnTo>
                  <a:lnTo>
                    <a:pt x="22028" y="16543"/>
                  </a:lnTo>
                  <a:lnTo>
                    <a:pt x="22116" y="17684"/>
                  </a:lnTo>
                  <a:lnTo>
                    <a:pt x="21546" y="19790"/>
                  </a:lnTo>
                  <a:lnTo>
                    <a:pt x="21019" y="21940"/>
                  </a:lnTo>
                  <a:lnTo>
                    <a:pt x="20712" y="24310"/>
                  </a:lnTo>
                  <a:lnTo>
                    <a:pt x="20536" y="26943"/>
                  </a:lnTo>
                  <a:lnTo>
                    <a:pt x="20054" y="29093"/>
                  </a:lnTo>
                  <a:lnTo>
                    <a:pt x="20054" y="29137"/>
                  </a:lnTo>
                  <a:lnTo>
                    <a:pt x="19966" y="31067"/>
                  </a:lnTo>
                  <a:lnTo>
                    <a:pt x="19001" y="35148"/>
                  </a:lnTo>
                  <a:lnTo>
                    <a:pt x="18957" y="35675"/>
                  </a:lnTo>
                  <a:lnTo>
                    <a:pt x="18957" y="35763"/>
                  </a:lnTo>
                  <a:lnTo>
                    <a:pt x="19044" y="35850"/>
                  </a:lnTo>
                  <a:lnTo>
                    <a:pt x="19834" y="36333"/>
                  </a:lnTo>
                  <a:lnTo>
                    <a:pt x="19878" y="36333"/>
                  </a:lnTo>
                  <a:lnTo>
                    <a:pt x="23871" y="37649"/>
                  </a:lnTo>
                  <a:lnTo>
                    <a:pt x="26636" y="38702"/>
                  </a:lnTo>
                  <a:lnTo>
                    <a:pt x="28216" y="39317"/>
                  </a:lnTo>
                  <a:lnTo>
                    <a:pt x="28830" y="39975"/>
                  </a:lnTo>
                  <a:lnTo>
                    <a:pt x="30410" y="42301"/>
                  </a:lnTo>
                  <a:lnTo>
                    <a:pt x="31507" y="43749"/>
                  </a:lnTo>
                  <a:lnTo>
                    <a:pt x="31550" y="43793"/>
                  </a:lnTo>
                  <a:lnTo>
                    <a:pt x="32209" y="44231"/>
                  </a:lnTo>
                  <a:lnTo>
                    <a:pt x="34359" y="45065"/>
                  </a:lnTo>
                  <a:lnTo>
                    <a:pt x="34403" y="45065"/>
                  </a:lnTo>
                  <a:lnTo>
                    <a:pt x="38220" y="45592"/>
                  </a:lnTo>
                  <a:lnTo>
                    <a:pt x="40765" y="45767"/>
                  </a:lnTo>
                  <a:lnTo>
                    <a:pt x="43969" y="46733"/>
                  </a:lnTo>
                  <a:lnTo>
                    <a:pt x="44758" y="46864"/>
                  </a:lnTo>
                  <a:lnTo>
                    <a:pt x="44846" y="46864"/>
                  </a:lnTo>
                  <a:lnTo>
                    <a:pt x="45768" y="46601"/>
                  </a:lnTo>
                  <a:lnTo>
                    <a:pt x="45812" y="46601"/>
                  </a:lnTo>
                  <a:lnTo>
                    <a:pt x="45855" y="46513"/>
                  </a:lnTo>
                  <a:lnTo>
                    <a:pt x="45899" y="46469"/>
                  </a:lnTo>
                  <a:lnTo>
                    <a:pt x="45855" y="46382"/>
                  </a:lnTo>
                  <a:lnTo>
                    <a:pt x="45855" y="46338"/>
                  </a:lnTo>
                  <a:lnTo>
                    <a:pt x="45812" y="46294"/>
                  </a:lnTo>
                  <a:lnTo>
                    <a:pt x="45724" y="46250"/>
                  </a:lnTo>
                  <a:lnTo>
                    <a:pt x="45680" y="46294"/>
                  </a:lnTo>
                  <a:lnTo>
                    <a:pt x="44758" y="46513"/>
                  </a:lnTo>
                  <a:lnTo>
                    <a:pt x="44056" y="46382"/>
                  </a:lnTo>
                  <a:lnTo>
                    <a:pt x="40853" y="45416"/>
                  </a:lnTo>
                  <a:lnTo>
                    <a:pt x="40809" y="45416"/>
                  </a:lnTo>
                  <a:lnTo>
                    <a:pt x="38264" y="45241"/>
                  </a:lnTo>
                  <a:lnTo>
                    <a:pt x="34490" y="44714"/>
                  </a:lnTo>
                  <a:lnTo>
                    <a:pt x="32384" y="43924"/>
                  </a:lnTo>
                  <a:lnTo>
                    <a:pt x="31770" y="43529"/>
                  </a:lnTo>
                  <a:lnTo>
                    <a:pt x="30717" y="42081"/>
                  </a:lnTo>
                  <a:lnTo>
                    <a:pt x="29093" y="39756"/>
                  </a:lnTo>
                  <a:lnTo>
                    <a:pt x="28435" y="39054"/>
                  </a:lnTo>
                  <a:lnTo>
                    <a:pt x="28347" y="39010"/>
                  </a:lnTo>
                  <a:lnTo>
                    <a:pt x="26767" y="38351"/>
                  </a:lnTo>
                  <a:lnTo>
                    <a:pt x="24003" y="37342"/>
                  </a:lnTo>
                  <a:lnTo>
                    <a:pt x="20010" y="35982"/>
                  </a:lnTo>
                  <a:lnTo>
                    <a:pt x="19308" y="35587"/>
                  </a:lnTo>
                  <a:lnTo>
                    <a:pt x="19352" y="35236"/>
                  </a:lnTo>
                  <a:lnTo>
                    <a:pt x="20273" y="31111"/>
                  </a:lnTo>
                  <a:lnTo>
                    <a:pt x="20317" y="31111"/>
                  </a:lnTo>
                  <a:lnTo>
                    <a:pt x="20405" y="29180"/>
                  </a:lnTo>
                  <a:lnTo>
                    <a:pt x="20887" y="26986"/>
                  </a:lnTo>
                  <a:lnTo>
                    <a:pt x="21063" y="24354"/>
                  </a:lnTo>
                  <a:lnTo>
                    <a:pt x="21326" y="21984"/>
                  </a:lnTo>
                  <a:lnTo>
                    <a:pt x="21897" y="19878"/>
                  </a:lnTo>
                  <a:lnTo>
                    <a:pt x="22467" y="17772"/>
                  </a:lnTo>
                  <a:lnTo>
                    <a:pt x="22467" y="17684"/>
                  </a:lnTo>
                  <a:lnTo>
                    <a:pt x="22379" y="16455"/>
                  </a:lnTo>
                  <a:lnTo>
                    <a:pt x="22336" y="16411"/>
                  </a:lnTo>
                  <a:lnTo>
                    <a:pt x="21809" y="15007"/>
                  </a:lnTo>
                  <a:lnTo>
                    <a:pt x="21809" y="14963"/>
                  </a:lnTo>
                  <a:lnTo>
                    <a:pt x="19527" y="11453"/>
                  </a:lnTo>
                  <a:lnTo>
                    <a:pt x="19483" y="11409"/>
                  </a:lnTo>
                  <a:lnTo>
                    <a:pt x="19396" y="11365"/>
                  </a:lnTo>
                  <a:lnTo>
                    <a:pt x="18430" y="11277"/>
                  </a:lnTo>
                  <a:lnTo>
                    <a:pt x="18386" y="11277"/>
                  </a:lnTo>
                  <a:lnTo>
                    <a:pt x="17202" y="11584"/>
                  </a:lnTo>
                  <a:lnTo>
                    <a:pt x="17158" y="11584"/>
                  </a:lnTo>
                  <a:lnTo>
                    <a:pt x="15007" y="12638"/>
                  </a:lnTo>
                  <a:lnTo>
                    <a:pt x="11892" y="13515"/>
                  </a:lnTo>
                  <a:lnTo>
                    <a:pt x="10663" y="13603"/>
                  </a:lnTo>
                  <a:lnTo>
                    <a:pt x="7943" y="13252"/>
                  </a:lnTo>
                  <a:lnTo>
                    <a:pt x="5354" y="12594"/>
                  </a:lnTo>
                  <a:lnTo>
                    <a:pt x="2896" y="11497"/>
                  </a:lnTo>
                  <a:lnTo>
                    <a:pt x="483" y="10575"/>
                  </a:lnTo>
                  <a:lnTo>
                    <a:pt x="1668" y="8732"/>
                  </a:lnTo>
                  <a:lnTo>
                    <a:pt x="4345" y="5046"/>
                  </a:lnTo>
                  <a:lnTo>
                    <a:pt x="4345" y="5002"/>
                  </a:lnTo>
                  <a:lnTo>
                    <a:pt x="5529" y="2896"/>
                  </a:lnTo>
                  <a:lnTo>
                    <a:pt x="7065" y="263"/>
                  </a:lnTo>
                  <a:lnTo>
                    <a:pt x="7065" y="219"/>
                  </a:lnTo>
                  <a:lnTo>
                    <a:pt x="7065" y="132"/>
                  </a:lnTo>
                  <a:lnTo>
                    <a:pt x="7021" y="88"/>
                  </a:lnTo>
                  <a:lnTo>
                    <a:pt x="6977" y="44"/>
                  </a:lnTo>
                  <a:lnTo>
                    <a:pt x="693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47"/>
            <p:cNvSpPr/>
            <p:nvPr/>
          </p:nvSpPr>
          <p:spPr>
            <a:xfrm>
              <a:off x="1670800" y="3011625"/>
              <a:ext cx="1963700" cy="1351525"/>
            </a:xfrm>
            <a:custGeom>
              <a:avLst/>
              <a:gdLst/>
              <a:ahLst/>
              <a:cxnLst/>
              <a:rect l="l" t="t" r="r" b="b"/>
              <a:pathLst>
                <a:path w="78548" h="54061" extrusionOk="0">
                  <a:moveTo>
                    <a:pt x="38309" y="0"/>
                  </a:moveTo>
                  <a:lnTo>
                    <a:pt x="36246" y="1360"/>
                  </a:lnTo>
                  <a:lnTo>
                    <a:pt x="35676" y="1843"/>
                  </a:lnTo>
                  <a:lnTo>
                    <a:pt x="35632" y="1931"/>
                  </a:lnTo>
                  <a:lnTo>
                    <a:pt x="34447" y="4520"/>
                  </a:lnTo>
                  <a:lnTo>
                    <a:pt x="33262" y="7460"/>
                  </a:lnTo>
                  <a:lnTo>
                    <a:pt x="32824" y="8513"/>
                  </a:lnTo>
                  <a:lnTo>
                    <a:pt x="31639" y="8952"/>
                  </a:lnTo>
                  <a:lnTo>
                    <a:pt x="31595" y="8996"/>
                  </a:lnTo>
                  <a:lnTo>
                    <a:pt x="30059" y="9917"/>
                  </a:lnTo>
                  <a:lnTo>
                    <a:pt x="30015" y="9917"/>
                  </a:lnTo>
                  <a:lnTo>
                    <a:pt x="28962" y="10751"/>
                  </a:lnTo>
                  <a:lnTo>
                    <a:pt x="28962" y="10795"/>
                  </a:lnTo>
                  <a:lnTo>
                    <a:pt x="28260" y="11804"/>
                  </a:lnTo>
                  <a:lnTo>
                    <a:pt x="27251" y="13822"/>
                  </a:lnTo>
                  <a:lnTo>
                    <a:pt x="27251" y="13910"/>
                  </a:lnTo>
                  <a:lnTo>
                    <a:pt x="27339" y="16236"/>
                  </a:lnTo>
                  <a:lnTo>
                    <a:pt x="27339" y="18079"/>
                  </a:lnTo>
                  <a:lnTo>
                    <a:pt x="27031" y="18869"/>
                  </a:lnTo>
                  <a:lnTo>
                    <a:pt x="26768" y="19132"/>
                  </a:lnTo>
                  <a:lnTo>
                    <a:pt x="26461" y="19220"/>
                  </a:lnTo>
                  <a:lnTo>
                    <a:pt x="24750" y="18518"/>
                  </a:lnTo>
                  <a:lnTo>
                    <a:pt x="22468" y="18123"/>
                  </a:lnTo>
                  <a:lnTo>
                    <a:pt x="20274" y="17947"/>
                  </a:lnTo>
                  <a:lnTo>
                    <a:pt x="20230" y="17991"/>
                  </a:lnTo>
                  <a:lnTo>
                    <a:pt x="19484" y="18123"/>
                  </a:lnTo>
                  <a:lnTo>
                    <a:pt x="19396" y="18123"/>
                  </a:lnTo>
                  <a:lnTo>
                    <a:pt x="18650" y="18649"/>
                  </a:lnTo>
                  <a:lnTo>
                    <a:pt x="18036" y="18430"/>
                  </a:lnTo>
                  <a:lnTo>
                    <a:pt x="17948" y="18430"/>
                  </a:lnTo>
                  <a:lnTo>
                    <a:pt x="17246" y="18562"/>
                  </a:lnTo>
                  <a:lnTo>
                    <a:pt x="17202" y="18605"/>
                  </a:lnTo>
                  <a:lnTo>
                    <a:pt x="16368" y="19088"/>
                  </a:lnTo>
                  <a:lnTo>
                    <a:pt x="16325" y="19132"/>
                  </a:lnTo>
                  <a:lnTo>
                    <a:pt x="15622" y="19790"/>
                  </a:lnTo>
                  <a:lnTo>
                    <a:pt x="15579" y="19834"/>
                  </a:lnTo>
                  <a:lnTo>
                    <a:pt x="13648" y="23827"/>
                  </a:lnTo>
                  <a:lnTo>
                    <a:pt x="12288" y="26241"/>
                  </a:lnTo>
                  <a:lnTo>
                    <a:pt x="11542" y="27425"/>
                  </a:lnTo>
                  <a:lnTo>
                    <a:pt x="11542" y="27469"/>
                  </a:lnTo>
                  <a:lnTo>
                    <a:pt x="11191" y="28522"/>
                  </a:lnTo>
                  <a:lnTo>
                    <a:pt x="11147" y="28522"/>
                  </a:lnTo>
                  <a:lnTo>
                    <a:pt x="10620" y="31550"/>
                  </a:lnTo>
                  <a:lnTo>
                    <a:pt x="10620" y="32691"/>
                  </a:lnTo>
                  <a:lnTo>
                    <a:pt x="10532" y="33349"/>
                  </a:lnTo>
                  <a:lnTo>
                    <a:pt x="9567" y="35104"/>
                  </a:lnTo>
                  <a:lnTo>
                    <a:pt x="7943" y="37255"/>
                  </a:lnTo>
                  <a:lnTo>
                    <a:pt x="7943" y="37298"/>
                  </a:lnTo>
                  <a:lnTo>
                    <a:pt x="6978" y="39141"/>
                  </a:lnTo>
                  <a:lnTo>
                    <a:pt x="6144" y="41028"/>
                  </a:lnTo>
                  <a:lnTo>
                    <a:pt x="6144" y="41072"/>
                  </a:lnTo>
                  <a:lnTo>
                    <a:pt x="5925" y="42169"/>
                  </a:lnTo>
                  <a:lnTo>
                    <a:pt x="5793" y="42301"/>
                  </a:lnTo>
                  <a:lnTo>
                    <a:pt x="5618" y="42213"/>
                  </a:lnTo>
                  <a:lnTo>
                    <a:pt x="5486" y="42213"/>
                  </a:lnTo>
                  <a:lnTo>
                    <a:pt x="4126" y="42652"/>
                  </a:lnTo>
                  <a:lnTo>
                    <a:pt x="4082" y="42652"/>
                  </a:lnTo>
                  <a:lnTo>
                    <a:pt x="2283" y="43442"/>
                  </a:lnTo>
                  <a:lnTo>
                    <a:pt x="2239" y="43486"/>
                  </a:lnTo>
                  <a:lnTo>
                    <a:pt x="1317" y="44451"/>
                  </a:lnTo>
                  <a:lnTo>
                    <a:pt x="1274" y="44495"/>
                  </a:lnTo>
                  <a:lnTo>
                    <a:pt x="440" y="45855"/>
                  </a:lnTo>
                  <a:lnTo>
                    <a:pt x="440" y="45899"/>
                  </a:lnTo>
                  <a:lnTo>
                    <a:pt x="176" y="46908"/>
                  </a:lnTo>
                  <a:lnTo>
                    <a:pt x="133" y="46952"/>
                  </a:lnTo>
                  <a:lnTo>
                    <a:pt x="1" y="48488"/>
                  </a:lnTo>
                  <a:lnTo>
                    <a:pt x="45" y="48576"/>
                  </a:lnTo>
                  <a:lnTo>
                    <a:pt x="791" y="49848"/>
                  </a:lnTo>
                  <a:lnTo>
                    <a:pt x="791" y="49892"/>
                  </a:lnTo>
                  <a:lnTo>
                    <a:pt x="1888" y="51252"/>
                  </a:lnTo>
                  <a:lnTo>
                    <a:pt x="2239" y="51603"/>
                  </a:lnTo>
                  <a:lnTo>
                    <a:pt x="2327" y="51647"/>
                  </a:lnTo>
                  <a:lnTo>
                    <a:pt x="5442" y="51691"/>
                  </a:lnTo>
                  <a:lnTo>
                    <a:pt x="8733" y="51867"/>
                  </a:lnTo>
                  <a:lnTo>
                    <a:pt x="11805" y="52613"/>
                  </a:lnTo>
                  <a:lnTo>
                    <a:pt x="14920" y="54017"/>
                  </a:lnTo>
                  <a:lnTo>
                    <a:pt x="14964" y="54017"/>
                  </a:lnTo>
                  <a:lnTo>
                    <a:pt x="15491" y="54061"/>
                  </a:lnTo>
                  <a:lnTo>
                    <a:pt x="15579" y="54061"/>
                  </a:lnTo>
                  <a:lnTo>
                    <a:pt x="18036" y="53271"/>
                  </a:lnTo>
                  <a:lnTo>
                    <a:pt x="19659" y="52744"/>
                  </a:lnTo>
                  <a:lnTo>
                    <a:pt x="21239" y="52218"/>
                  </a:lnTo>
                  <a:lnTo>
                    <a:pt x="22819" y="51647"/>
                  </a:lnTo>
                  <a:lnTo>
                    <a:pt x="24355" y="51033"/>
                  </a:lnTo>
                  <a:lnTo>
                    <a:pt x="25101" y="50682"/>
                  </a:lnTo>
                  <a:lnTo>
                    <a:pt x="25847" y="50331"/>
                  </a:lnTo>
                  <a:lnTo>
                    <a:pt x="26549" y="49936"/>
                  </a:lnTo>
                  <a:lnTo>
                    <a:pt x="27295" y="49541"/>
                  </a:lnTo>
                  <a:lnTo>
                    <a:pt x="27953" y="49102"/>
                  </a:lnTo>
                  <a:lnTo>
                    <a:pt x="28655" y="48620"/>
                  </a:lnTo>
                  <a:lnTo>
                    <a:pt x="29313" y="48093"/>
                  </a:lnTo>
                  <a:lnTo>
                    <a:pt x="29927" y="47566"/>
                  </a:lnTo>
                  <a:lnTo>
                    <a:pt x="30805" y="47128"/>
                  </a:lnTo>
                  <a:lnTo>
                    <a:pt x="31814" y="46952"/>
                  </a:lnTo>
                  <a:lnTo>
                    <a:pt x="34272" y="46864"/>
                  </a:lnTo>
                  <a:lnTo>
                    <a:pt x="36466" y="46820"/>
                  </a:lnTo>
                  <a:lnTo>
                    <a:pt x="36510" y="46777"/>
                  </a:lnTo>
                  <a:lnTo>
                    <a:pt x="37168" y="46601"/>
                  </a:lnTo>
                  <a:lnTo>
                    <a:pt x="37212" y="46601"/>
                  </a:lnTo>
                  <a:lnTo>
                    <a:pt x="37870" y="46206"/>
                  </a:lnTo>
                  <a:lnTo>
                    <a:pt x="37914" y="46162"/>
                  </a:lnTo>
                  <a:lnTo>
                    <a:pt x="39625" y="44539"/>
                  </a:lnTo>
                  <a:lnTo>
                    <a:pt x="39625" y="44495"/>
                  </a:lnTo>
                  <a:lnTo>
                    <a:pt x="39976" y="43881"/>
                  </a:lnTo>
                  <a:lnTo>
                    <a:pt x="40020" y="43837"/>
                  </a:lnTo>
                  <a:lnTo>
                    <a:pt x="40634" y="41248"/>
                  </a:lnTo>
                  <a:lnTo>
                    <a:pt x="40942" y="40853"/>
                  </a:lnTo>
                  <a:lnTo>
                    <a:pt x="42741" y="39668"/>
                  </a:lnTo>
                  <a:lnTo>
                    <a:pt x="42828" y="39580"/>
                  </a:lnTo>
                  <a:lnTo>
                    <a:pt x="42828" y="39492"/>
                  </a:lnTo>
                  <a:lnTo>
                    <a:pt x="42784" y="39405"/>
                  </a:lnTo>
                  <a:lnTo>
                    <a:pt x="42741" y="39361"/>
                  </a:lnTo>
                  <a:lnTo>
                    <a:pt x="42082" y="39141"/>
                  </a:lnTo>
                  <a:lnTo>
                    <a:pt x="41995" y="39098"/>
                  </a:lnTo>
                  <a:lnTo>
                    <a:pt x="40064" y="39229"/>
                  </a:lnTo>
                  <a:lnTo>
                    <a:pt x="38089" y="39580"/>
                  </a:lnTo>
                  <a:lnTo>
                    <a:pt x="36115" y="39492"/>
                  </a:lnTo>
                  <a:lnTo>
                    <a:pt x="35149" y="39361"/>
                  </a:lnTo>
                  <a:lnTo>
                    <a:pt x="32955" y="38220"/>
                  </a:lnTo>
                  <a:lnTo>
                    <a:pt x="32297" y="37737"/>
                  </a:lnTo>
                  <a:lnTo>
                    <a:pt x="31858" y="35543"/>
                  </a:lnTo>
                  <a:lnTo>
                    <a:pt x="31463" y="32779"/>
                  </a:lnTo>
                  <a:lnTo>
                    <a:pt x="31156" y="31594"/>
                  </a:lnTo>
                  <a:lnTo>
                    <a:pt x="31156" y="31550"/>
                  </a:lnTo>
                  <a:lnTo>
                    <a:pt x="28962" y="28435"/>
                  </a:lnTo>
                  <a:lnTo>
                    <a:pt x="26724" y="25451"/>
                  </a:lnTo>
                  <a:lnTo>
                    <a:pt x="25978" y="24485"/>
                  </a:lnTo>
                  <a:lnTo>
                    <a:pt x="27602" y="21282"/>
                  </a:lnTo>
                  <a:lnTo>
                    <a:pt x="28523" y="19659"/>
                  </a:lnTo>
                  <a:lnTo>
                    <a:pt x="28874" y="19308"/>
                  </a:lnTo>
                  <a:lnTo>
                    <a:pt x="30103" y="18737"/>
                  </a:lnTo>
                  <a:lnTo>
                    <a:pt x="31288" y="18562"/>
                  </a:lnTo>
                  <a:lnTo>
                    <a:pt x="32867" y="18781"/>
                  </a:lnTo>
                  <a:lnTo>
                    <a:pt x="37299" y="19746"/>
                  </a:lnTo>
                  <a:lnTo>
                    <a:pt x="38747" y="20010"/>
                  </a:lnTo>
                  <a:lnTo>
                    <a:pt x="38835" y="20053"/>
                  </a:lnTo>
                  <a:lnTo>
                    <a:pt x="39713" y="19966"/>
                  </a:lnTo>
                  <a:lnTo>
                    <a:pt x="39757" y="19922"/>
                  </a:lnTo>
                  <a:lnTo>
                    <a:pt x="42082" y="18869"/>
                  </a:lnTo>
                  <a:lnTo>
                    <a:pt x="45154" y="18781"/>
                  </a:lnTo>
                  <a:lnTo>
                    <a:pt x="45198" y="18781"/>
                  </a:lnTo>
                  <a:lnTo>
                    <a:pt x="48357" y="17947"/>
                  </a:lnTo>
                  <a:lnTo>
                    <a:pt x="50420" y="17245"/>
                  </a:lnTo>
                  <a:lnTo>
                    <a:pt x="50464" y="17201"/>
                  </a:lnTo>
                  <a:lnTo>
                    <a:pt x="51429" y="16499"/>
                  </a:lnTo>
                  <a:lnTo>
                    <a:pt x="52175" y="18605"/>
                  </a:lnTo>
                  <a:lnTo>
                    <a:pt x="51648" y="21853"/>
                  </a:lnTo>
                  <a:lnTo>
                    <a:pt x="51297" y="25056"/>
                  </a:lnTo>
                  <a:lnTo>
                    <a:pt x="51166" y="27689"/>
                  </a:lnTo>
                  <a:lnTo>
                    <a:pt x="50551" y="31419"/>
                  </a:lnTo>
                  <a:lnTo>
                    <a:pt x="49893" y="33569"/>
                  </a:lnTo>
                  <a:lnTo>
                    <a:pt x="49893" y="33613"/>
                  </a:lnTo>
                  <a:lnTo>
                    <a:pt x="49718" y="36114"/>
                  </a:lnTo>
                  <a:lnTo>
                    <a:pt x="49718" y="37386"/>
                  </a:lnTo>
                  <a:lnTo>
                    <a:pt x="49761" y="37518"/>
                  </a:lnTo>
                  <a:lnTo>
                    <a:pt x="49981" y="37825"/>
                  </a:lnTo>
                  <a:lnTo>
                    <a:pt x="50113" y="37869"/>
                  </a:lnTo>
                  <a:lnTo>
                    <a:pt x="51034" y="38001"/>
                  </a:lnTo>
                  <a:lnTo>
                    <a:pt x="52789" y="39098"/>
                  </a:lnTo>
                  <a:lnTo>
                    <a:pt x="55993" y="40721"/>
                  </a:lnTo>
                  <a:lnTo>
                    <a:pt x="56036" y="40765"/>
                  </a:lnTo>
                  <a:lnTo>
                    <a:pt x="59415" y="41774"/>
                  </a:lnTo>
                  <a:lnTo>
                    <a:pt x="61214" y="42389"/>
                  </a:lnTo>
                  <a:lnTo>
                    <a:pt x="62662" y="44144"/>
                  </a:lnTo>
                  <a:lnTo>
                    <a:pt x="63935" y="45943"/>
                  </a:lnTo>
                  <a:lnTo>
                    <a:pt x="64593" y="46820"/>
                  </a:lnTo>
                  <a:lnTo>
                    <a:pt x="64681" y="46864"/>
                  </a:lnTo>
                  <a:lnTo>
                    <a:pt x="65866" y="47435"/>
                  </a:lnTo>
                  <a:lnTo>
                    <a:pt x="67972" y="48181"/>
                  </a:lnTo>
                  <a:lnTo>
                    <a:pt x="68016" y="48181"/>
                  </a:lnTo>
                  <a:lnTo>
                    <a:pt x="72053" y="48663"/>
                  </a:lnTo>
                  <a:lnTo>
                    <a:pt x="73984" y="48707"/>
                  </a:lnTo>
                  <a:lnTo>
                    <a:pt x="74905" y="48839"/>
                  </a:lnTo>
                  <a:lnTo>
                    <a:pt x="76880" y="49453"/>
                  </a:lnTo>
                  <a:lnTo>
                    <a:pt x="77538" y="49541"/>
                  </a:lnTo>
                  <a:lnTo>
                    <a:pt x="77626" y="49497"/>
                  </a:lnTo>
                  <a:lnTo>
                    <a:pt x="78415" y="49278"/>
                  </a:lnTo>
                  <a:lnTo>
                    <a:pt x="78503" y="49234"/>
                  </a:lnTo>
                  <a:lnTo>
                    <a:pt x="78547" y="49190"/>
                  </a:lnTo>
                  <a:lnTo>
                    <a:pt x="78547" y="49102"/>
                  </a:lnTo>
                  <a:lnTo>
                    <a:pt x="78547" y="49058"/>
                  </a:lnTo>
                  <a:lnTo>
                    <a:pt x="78503" y="48971"/>
                  </a:lnTo>
                  <a:lnTo>
                    <a:pt x="78459" y="48927"/>
                  </a:lnTo>
                  <a:lnTo>
                    <a:pt x="78328" y="48927"/>
                  </a:lnTo>
                  <a:lnTo>
                    <a:pt x="77538" y="49146"/>
                  </a:lnTo>
                  <a:lnTo>
                    <a:pt x="76967" y="49102"/>
                  </a:lnTo>
                  <a:lnTo>
                    <a:pt x="74993" y="48488"/>
                  </a:lnTo>
                  <a:lnTo>
                    <a:pt x="74949" y="48488"/>
                  </a:lnTo>
                  <a:lnTo>
                    <a:pt x="74027" y="48356"/>
                  </a:lnTo>
                  <a:lnTo>
                    <a:pt x="72053" y="48312"/>
                  </a:lnTo>
                  <a:lnTo>
                    <a:pt x="68104" y="47830"/>
                  </a:lnTo>
                  <a:lnTo>
                    <a:pt x="65997" y="47128"/>
                  </a:lnTo>
                  <a:lnTo>
                    <a:pt x="64856" y="46557"/>
                  </a:lnTo>
                  <a:lnTo>
                    <a:pt x="64198" y="45723"/>
                  </a:lnTo>
                  <a:lnTo>
                    <a:pt x="62926" y="43924"/>
                  </a:lnTo>
                  <a:lnTo>
                    <a:pt x="61478" y="42125"/>
                  </a:lnTo>
                  <a:lnTo>
                    <a:pt x="61390" y="42081"/>
                  </a:lnTo>
                  <a:lnTo>
                    <a:pt x="59547" y="41423"/>
                  </a:lnTo>
                  <a:lnTo>
                    <a:pt x="56168" y="40414"/>
                  </a:lnTo>
                  <a:lnTo>
                    <a:pt x="52965" y="38790"/>
                  </a:lnTo>
                  <a:lnTo>
                    <a:pt x="51166" y="37693"/>
                  </a:lnTo>
                  <a:lnTo>
                    <a:pt x="51122" y="37650"/>
                  </a:lnTo>
                  <a:lnTo>
                    <a:pt x="50200" y="37518"/>
                  </a:lnTo>
                  <a:lnTo>
                    <a:pt x="50069" y="37342"/>
                  </a:lnTo>
                  <a:lnTo>
                    <a:pt x="50069" y="36114"/>
                  </a:lnTo>
                  <a:lnTo>
                    <a:pt x="50244" y="33656"/>
                  </a:lnTo>
                  <a:lnTo>
                    <a:pt x="50902" y="31550"/>
                  </a:lnTo>
                  <a:lnTo>
                    <a:pt x="50902" y="31506"/>
                  </a:lnTo>
                  <a:lnTo>
                    <a:pt x="51473" y="27733"/>
                  </a:lnTo>
                  <a:lnTo>
                    <a:pt x="51648" y="25056"/>
                  </a:lnTo>
                  <a:lnTo>
                    <a:pt x="51999" y="21896"/>
                  </a:lnTo>
                  <a:lnTo>
                    <a:pt x="52526" y="18605"/>
                  </a:lnTo>
                  <a:lnTo>
                    <a:pt x="52526" y="18518"/>
                  </a:lnTo>
                  <a:lnTo>
                    <a:pt x="51648" y="16148"/>
                  </a:lnTo>
                  <a:lnTo>
                    <a:pt x="51604" y="16104"/>
                  </a:lnTo>
                  <a:lnTo>
                    <a:pt x="51561" y="16060"/>
                  </a:lnTo>
                  <a:lnTo>
                    <a:pt x="51385" y="16060"/>
                  </a:lnTo>
                  <a:lnTo>
                    <a:pt x="50244" y="16938"/>
                  </a:lnTo>
                  <a:lnTo>
                    <a:pt x="48270" y="17596"/>
                  </a:lnTo>
                  <a:lnTo>
                    <a:pt x="45154" y="18430"/>
                  </a:lnTo>
                  <a:lnTo>
                    <a:pt x="42039" y="18518"/>
                  </a:lnTo>
                  <a:lnTo>
                    <a:pt x="41951" y="18518"/>
                  </a:lnTo>
                  <a:lnTo>
                    <a:pt x="39669" y="19615"/>
                  </a:lnTo>
                  <a:lnTo>
                    <a:pt x="38791" y="19659"/>
                  </a:lnTo>
                  <a:lnTo>
                    <a:pt x="37343" y="19395"/>
                  </a:lnTo>
                  <a:lnTo>
                    <a:pt x="32955" y="18430"/>
                  </a:lnTo>
                  <a:lnTo>
                    <a:pt x="31288" y="18211"/>
                  </a:lnTo>
                  <a:lnTo>
                    <a:pt x="31244" y="18211"/>
                  </a:lnTo>
                  <a:lnTo>
                    <a:pt x="30015" y="18386"/>
                  </a:lnTo>
                  <a:lnTo>
                    <a:pt x="29971" y="18386"/>
                  </a:lnTo>
                  <a:lnTo>
                    <a:pt x="28699" y="19000"/>
                  </a:lnTo>
                  <a:lnTo>
                    <a:pt x="28655" y="19044"/>
                  </a:lnTo>
                  <a:lnTo>
                    <a:pt x="28260" y="19439"/>
                  </a:lnTo>
                  <a:lnTo>
                    <a:pt x="27295" y="21151"/>
                  </a:lnTo>
                  <a:lnTo>
                    <a:pt x="25627" y="24398"/>
                  </a:lnTo>
                  <a:lnTo>
                    <a:pt x="25583" y="24529"/>
                  </a:lnTo>
                  <a:lnTo>
                    <a:pt x="25627" y="24617"/>
                  </a:lnTo>
                  <a:lnTo>
                    <a:pt x="28699" y="28654"/>
                  </a:lnTo>
                  <a:lnTo>
                    <a:pt x="30849" y="31726"/>
                  </a:lnTo>
                  <a:lnTo>
                    <a:pt x="31112" y="32867"/>
                  </a:lnTo>
                  <a:lnTo>
                    <a:pt x="31507" y="35587"/>
                  </a:lnTo>
                  <a:lnTo>
                    <a:pt x="31946" y="37869"/>
                  </a:lnTo>
                  <a:lnTo>
                    <a:pt x="32034" y="38001"/>
                  </a:lnTo>
                  <a:lnTo>
                    <a:pt x="32780" y="38527"/>
                  </a:lnTo>
                  <a:lnTo>
                    <a:pt x="34974" y="39668"/>
                  </a:lnTo>
                  <a:lnTo>
                    <a:pt x="35062" y="39712"/>
                  </a:lnTo>
                  <a:lnTo>
                    <a:pt x="36071" y="39844"/>
                  </a:lnTo>
                  <a:lnTo>
                    <a:pt x="36115" y="39844"/>
                  </a:lnTo>
                  <a:lnTo>
                    <a:pt x="38089" y="39931"/>
                  </a:lnTo>
                  <a:lnTo>
                    <a:pt x="38133" y="39887"/>
                  </a:lnTo>
                  <a:lnTo>
                    <a:pt x="40108" y="39580"/>
                  </a:lnTo>
                  <a:lnTo>
                    <a:pt x="41995" y="39449"/>
                  </a:lnTo>
                  <a:lnTo>
                    <a:pt x="42258" y="39580"/>
                  </a:lnTo>
                  <a:lnTo>
                    <a:pt x="40722" y="40589"/>
                  </a:lnTo>
                  <a:lnTo>
                    <a:pt x="40678" y="40633"/>
                  </a:lnTo>
                  <a:lnTo>
                    <a:pt x="40327" y="41072"/>
                  </a:lnTo>
                  <a:lnTo>
                    <a:pt x="40327" y="41160"/>
                  </a:lnTo>
                  <a:lnTo>
                    <a:pt x="39669" y="43749"/>
                  </a:lnTo>
                  <a:lnTo>
                    <a:pt x="39362" y="44319"/>
                  </a:lnTo>
                  <a:lnTo>
                    <a:pt x="37694" y="45899"/>
                  </a:lnTo>
                  <a:lnTo>
                    <a:pt x="37080" y="46294"/>
                  </a:lnTo>
                  <a:lnTo>
                    <a:pt x="36466" y="46469"/>
                  </a:lnTo>
                  <a:lnTo>
                    <a:pt x="34272" y="46513"/>
                  </a:lnTo>
                  <a:lnTo>
                    <a:pt x="31814" y="46601"/>
                  </a:lnTo>
                  <a:lnTo>
                    <a:pt x="31770" y="46601"/>
                  </a:lnTo>
                  <a:lnTo>
                    <a:pt x="30717" y="46777"/>
                  </a:lnTo>
                  <a:lnTo>
                    <a:pt x="30673" y="46820"/>
                  </a:lnTo>
                  <a:lnTo>
                    <a:pt x="29752" y="47259"/>
                  </a:lnTo>
                  <a:lnTo>
                    <a:pt x="29708" y="47303"/>
                  </a:lnTo>
                  <a:lnTo>
                    <a:pt x="29094" y="47830"/>
                  </a:lnTo>
                  <a:lnTo>
                    <a:pt x="28436" y="48312"/>
                  </a:lnTo>
                  <a:lnTo>
                    <a:pt x="27777" y="48795"/>
                  </a:lnTo>
                  <a:lnTo>
                    <a:pt x="27075" y="49234"/>
                  </a:lnTo>
                  <a:lnTo>
                    <a:pt x="26373" y="49629"/>
                  </a:lnTo>
                  <a:lnTo>
                    <a:pt x="25671" y="50024"/>
                  </a:lnTo>
                  <a:lnTo>
                    <a:pt x="24179" y="50726"/>
                  </a:lnTo>
                  <a:lnTo>
                    <a:pt x="22643" y="51340"/>
                  </a:lnTo>
                  <a:lnTo>
                    <a:pt x="21108" y="51911"/>
                  </a:lnTo>
                  <a:lnTo>
                    <a:pt x="19528" y="52437"/>
                  </a:lnTo>
                  <a:lnTo>
                    <a:pt x="17948" y="52920"/>
                  </a:lnTo>
                  <a:lnTo>
                    <a:pt x="15491" y="53710"/>
                  </a:lnTo>
                  <a:lnTo>
                    <a:pt x="15052" y="53666"/>
                  </a:lnTo>
                  <a:lnTo>
                    <a:pt x="11936" y="52262"/>
                  </a:lnTo>
                  <a:lnTo>
                    <a:pt x="11893" y="52262"/>
                  </a:lnTo>
                  <a:lnTo>
                    <a:pt x="8821" y="51516"/>
                  </a:lnTo>
                  <a:lnTo>
                    <a:pt x="8777" y="51516"/>
                  </a:lnTo>
                  <a:lnTo>
                    <a:pt x="5486" y="51340"/>
                  </a:lnTo>
                  <a:lnTo>
                    <a:pt x="2414" y="51296"/>
                  </a:lnTo>
                  <a:lnTo>
                    <a:pt x="2151" y="51033"/>
                  </a:lnTo>
                  <a:lnTo>
                    <a:pt x="1054" y="49673"/>
                  </a:lnTo>
                  <a:lnTo>
                    <a:pt x="352" y="48444"/>
                  </a:lnTo>
                  <a:lnTo>
                    <a:pt x="484" y="46996"/>
                  </a:lnTo>
                  <a:lnTo>
                    <a:pt x="791" y="46031"/>
                  </a:lnTo>
                  <a:lnTo>
                    <a:pt x="1581" y="44670"/>
                  </a:lnTo>
                  <a:lnTo>
                    <a:pt x="2458" y="43749"/>
                  </a:lnTo>
                  <a:lnTo>
                    <a:pt x="4257" y="42959"/>
                  </a:lnTo>
                  <a:lnTo>
                    <a:pt x="5530" y="42564"/>
                  </a:lnTo>
                  <a:lnTo>
                    <a:pt x="5749" y="42652"/>
                  </a:lnTo>
                  <a:lnTo>
                    <a:pt x="5837" y="42696"/>
                  </a:lnTo>
                  <a:lnTo>
                    <a:pt x="5925" y="42652"/>
                  </a:lnTo>
                  <a:lnTo>
                    <a:pt x="6188" y="42432"/>
                  </a:lnTo>
                  <a:lnTo>
                    <a:pt x="6276" y="42301"/>
                  </a:lnTo>
                  <a:lnTo>
                    <a:pt x="6451" y="41160"/>
                  </a:lnTo>
                  <a:lnTo>
                    <a:pt x="7285" y="39273"/>
                  </a:lnTo>
                  <a:lnTo>
                    <a:pt x="8251" y="37474"/>
                  </a:lnTo>
                  <a:lnTo>
                    <a:pt x="9830" y="35280"/>
                  </a:lnTo>
                  <a:lnTo>
                    <a:pt x="10839" y="33525"/>
                  </a:lnTo>
                  <a:lnTo>
                    <a:pt x="10883" y="33437"/>
                  </a:lnTo>
                  <a:lnTo>
                    <a:pt x="10971" y="32735"/>
                  </a:lnTo>
                  <a:lnTo>
                    <a:pt x="10971" y="31594"/>
                  </a:lnTo>
                  <a:lnTo>
                    <a:pt x="11498" y="28610"/>
                  </a:lnTo>
                  <a:lnTo>
                    <a:pt x="11849" y="27601"/>
                  </a:lnTo>
                  <a:lnTo>
                    <a:pt x="12595" y="26416"/>
                  </a:lnTo>
                  <a:lnTo>
                    <a:pt x="13955" y="24003"/>
                  </a:lnTo>
                  <a:lnTo>
                    <a:pt x="15886" y="20053"/>
                  </a:lnTo>
                  <a:lnTo>
                    <a:pt x="16544" y="19395"/>
                  </a:lnTo>
                  <a:lnTo>
                    <a:pt x="17334" y="18913"/>
                  </a:lnTo>
                  <a:lnTo>
                    <a:pt x="17948" y="18781"/>
                  </a:lnTo>
                  <a:lnTo>
                    <a:pt x="18606" y="19044"/>
                  </a:lnTo>
                  <a:lnTo>
                    <a:pt x="18694" y="19044"/>
                  </a:lnTo>
                  <a:lnTo>
                    <a:pt x="18782" y="19000"/>
                  </a:lnTo>
                  <a:lnTo>
                    <a:pt x="19572" y="18430"/>
                  </a:lnTo>
                  <a:lnTo>
                    <a:pt x="20274" y="18342"/>
                  </a:lnTo>
                  <a:lnTo>
                    <a:pt x="22424" y="18474"/>
                  </a:lnTo>
                  <a:lnTo>
                    <a:pt x="24662" y="18869"/>
                  </a:lnTo>
                  <a:lnTo>
                    <a:pt x="26373" y="19571"/>
                  </a:lnTo>
                  <a:lnTo>
                    <a:pt x="26505" y="19571"/>
                  </a:lnTo>
                  <a:lnTo>
                    <a:pt x="26900" y="19439"/>
                  </a:lnTo>
                  <a:lnTo>
                    <a:pt x="26987" y="19395"/>
                  </a:lnTo>
                  <a:lnTo>
                    <a:pt x="27295" y="19132"/>
                  </a:lnTo>
                  <a:lnTo>
                    <a:pt x="27339" y="19044"/>
                  </a:lnTo>
                  <a:lnTo>
                    <a:pt x="27646" y="18211"/>
                  </a:lnTo>
                  <a:lnTo>
                    <a:pt x="27690" y="18123"/>
                  </a:lnTo>
                  <a:lnTo>
                    <a:pt x="27690" y="16236"/>
                  </a:lnTo>
                  <a:lnTo>
                    <a:pt x="27602" y="13954"/>
                  </a:lnTo>
                  <a:lnTo>
                    <a:pt x="28567" y="11980"/>
                  </a:lnTo>
                  <a:lnTo>
                    <a:pt x="29225" y="11014"/>
                  </a:lnTo>
                  <a:lnTo>
                    <a:pt x="30235" y="10224"/>
                  </a:lnTo>
                  <a:lnTo>
                    <a:pt x="31770" y="9303"/>
                  </a:lnTo>
                  <a:lnTo>
                    <a:pt x="33043" y="8820"/>
                  </a:lnTo>
                  <a:lnTo>
                    <a:pt x="33087" y="8776"/>
                  </a:lnTo>
                  <a:lnTo>
                    <a:pt x="33131" y="8732"/>
                  </a:lnTo>
                  <a:lnTo>
                    <a:pt x="33570" y="7548"/>
                  </a:lnTo>
                  <a:lnTo>
                    <a:pt x="34754" y="4652"/>
                  </a:lnTo>
                  <a:lnTo>
                    <a:pt x="35939" y="2106"/>
                  </a:lnTo>
                  <a:lnTo>
                    <a:pt x="36466" y="1668"/>
                  </a:lnTo>
                  <a:lnTo>
                    <a:pt x="38528" y="307"/>
                  </a:lnTo>
                  <a:lnTo>
                    <a:pt x="38572" y="263"/>
                  </a:lnTo>
                  <a:lnTo>
                    <a:pt x="38616" y="176"/>
                  </a:lnTo>
                  <a:lnTo>
                    <a:pt x="38616" y="132"/>
                  </a:lnTo>
                  <a:lnTo>
                    <a:pt x="38572" y="44"/>
                  </a:lnTo>
                  <a:lnTo>
                    <a:pt x="3852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47"/>
            <p:cNvSpPr/>
            <p:nvPr/>
          </p:nvSpPr>
          <p:spPr>
            <a:xfrm>
              <a:off x="1656550" y="2963350"/>
              <a:ext cx="2084350" cy="1429425"/>
            </a:xfrm>
            <a:custGeom>
              <a:avLst/>
              <a:gdLst/>
              <a:ahLst/>
              <a:cxnLst/>
              <a:rect l="l" t="t" r="r" b="b"/>
              <a:pathLst>
                <a:path w="83374" h="57177" extrusionOk="0">
                  <a:moveTo>
                    <a:pt x="36860" y="0"/>
                  </a:moveTo>
                  <a:lnTo>
                    <a:pt x="36816" y="44"/>
                  </a:lnTo>
                  <a:lnTo>
                    <a:pt x="34403" y="1405"/>
                  </a:lnTo>
                  <a:lnTo>
                    <a:pt x="33262" y="2194"/>
                  </a:lnTo>
                  <a:lnTo>
                    <a:pt x="33218" y="2194"/>
                  </a:lnTo>
                  <a:lnTo>
                    <a:pt x="32121" y="3204"/>
                  </a:lnTo>
                  <a:lnTo>
                    <a:pt x="32121" y="3248"/>
                  </a:lnTo>
                  <a:lnTo>
                    <a:pt x="30673" y="4959"/>
                  </a:lnTo>
                  <a:lnTo>
                    <a:pt x="28962" y="6846"/>
                  </a:lnTo>
                  <a:lnTo>
                    <a:pt x="28918" y="6890"/>
                  </a:lnTo>
                  <a:lnTo>
                    <a:pt x="27689" y="10400"/>
                  </a:lnTo>
                  <a:lnTo>
                    <a:pt x="25188" y="12989"/>
                  </a:lnTo>
                  <a:lnTo>
                    <a:pt x="24179" y="14086"/>
                  </a:lnTo>
                  <a:lnTo>
                    <a:pt x="23696" y="14481"/>
                  </a:lnTo>
                  <a:lnTo>
                    <a:pt x="21458" y="15402"/>
                  </a:lnTo>
                  <a:lnTo>
                    <a:pt x="20317" y="15841"/>
                  </a:lnTo>
                  <a:lnTo>
                    <a:pt x="20273" y="15841"/>
                  </a:lnTo>
                  <a:lnTo>
                    <a:pt x="19176" y="16368"/>
                  </a:lnTo>
                  <a:lnTo>
                    <a:pt x="17377" y="17553"/>
                  </a:lnTo>
                  <a:lnTo>
                    <a:pt x="17333" y="17596"/>
                  </a:lnTo>
                  <a:lnTo>
                    <a:pt x="16236" y="18957"/>
                  </a:lnTo>
                  <a:lnTo>
                    <a:pt x="16236" y="19001"/>
                  </a:lnTo>
                  <a:lnTo>
                    <a:pt x="14613" y="21458"/>
                  </a:lnTo>
                  <a:lnTo>
                    <a:pt x="13516" y="23476"/>
                  </a:lnTo>
                  <a:lnTo>
                    <a:pt x="12024" y="26197"/>
                  </a:lnTo>
                  <a:lnTo>
                    <a:pt x="10927" y="28347"/>
                  </a:lnTo>
                  <a:lnTo>
                    <a:pt x="10927" y="28391"/>
                  </a:lnTo>
                  <a:lnTo>
                    <a:pt x="10444" y="30410"/>
                  </a:lnTo>
                  <a:lnTo>
                    <a:pt x="10400" y="30453"/>
                  </a:lnTo>
                  <a:lnTo>
                    <a:pt x="10225" y="32823"/>
                  </a:lnTo>
                  <a:lnTo>
                    <a:pt x="10269" y="34315"/>
                  </a:lnTo>
                  <a:lnTo>
                    <a:pt x="10181" y="35149"/>
                  </a:lnTo>
                  <a:lnTo>
                    <a:pt x="9479" y="36465"/>
                  </a:lnTo>
                  <a:lnTo>
                    <a:pt x="7943" y="38527"/>
                  </a:lnTo>
                  <a:lnTo>
                    <a:pt x="7899" y="38527"/>
                  </a:lnTo>
                  <a:lnTo>
                    <a:pt x="6890" y="40283"/>
                  </a:lnTo>
                  <a:lnTo>
                    <a:pt x="6144" y="42082"/>
                  </a:lnTo>
                  <a:lnTo>
                    <a:pt x="5617" y="42872"/>
                  </a:lnTo>
                  <a:lnTo>
                    <a:pt x="2633" y="44495"/>
                  </a:lnTo>
                  <a:lnTo>
                    <a:pt x="2589" y="44539"/>
                  </a:lnTo>
                  <a:lnTo>
                    <a:pt x="966" y="46601"/>
                  </a:lnTo>
                  <a:lnTo>
                    <a:pt x="308" y="47918"/>
                  </a:lnTo>
                  <a:lnTo>
                    <a:pt x="308" y="47962"/>
                  </a:lnTo>
                  <a:lnTo>
                    <a:pt x="1" y="50112"/>
                  </a:lnTo>
                  <a:lnTo>
                    <a:pt x="1" y="50156"/>
                  </a:lnTo>
                  <a:lnTo>
                    <a:pt x="1" y="50989"/>
                  </a:lnTo>
                  <a:lnTo>
                    <a:pt x="44" y="51121"/>
                  </a:lnTo>
                  <a:lnTo>
                    <a:pt x="2326" y="53973"/>
                  </a:lnTo>
                  <a:lnTo>
                    <a:pt x="3379" y="55641"/>
                  </a:lnTo>
                  <a:lnTo>
                    <a:pt x="3423" y="55641"/>
                  </a:lnTo>
                  <a:lnTo>
                    <a:pt x="3686" y="55948"/>
                  </a:lnTo>
                  <a:lnTo>
                    <a:pt x="3774" y="55992"/>
                  </a:lnTo>
                  <a:lnTo>
                    <a:pt x="7153" y="56562"/>
                  </a:lnTo>
                  <a:lnTo>
                    <a:pt x="10400" y="57001"/>
                  </a:lnTo>
                  <a:lnTo>
                    <a:pt x="11629" y="57177"/>
                  </a:lnTo>
                  <a:lnTo>
                    <a:pt x="11673" y="57177"/>
                  </a:lnTo>
                  <a:lnTo>
                    <a:pt x="15710" y="56431"/>
                  </a:lnTo>
                  <a:lnTo>
                    <a:pt x="17421" y="56080"/>
                  </a:lnTo>
                  <a:lnTo>
                    <a:pt x="19483" y="55421"/>
                  </a:lnTo>
                  <a:lnTo>
                    <a:pt x="21283" y="55070"/>
                  </a:lnTo>
                  <a:lnTo>
                    <a:pt x="22818" y="55070"/>
                  </a:lnTo>
                  <a:lnTo>
                    <a:pt x="24398" y="55377"/>
                  </a:lnTo>
                  <a:lnTo>
                    <a:pt x="24442" y="55377"/>
                  </a:lnTo>
                  <a:lnTo>
                    <a:pt x="27952" y="54807"/>
                  </a:lnTo>
                  <a:lnTo>
                    <a:pt x="28084" y="54763"/>
                  </a:lnTo>
                  <a:lnTo>
                    <a:pt x="28611" y="54237"/>
                  </a:lnTo>
                  <a:lnTo>
                    <a:pt x="28655" y="54193"/>
                  </a:lnTo>
                  <a:lnTo>
                    <a:pt x="30015" y="51999"/>
                  </a:lnTo>
                  <a:lnTo>
                    <a:pt x="30541" y="51428"/>
                  </a:lnTo>
                  <a:lnTo>
                    <a:pt x="31375" y="50902"/>
                  </a:lnTo>
                  <a:lnTo>
                    <a:pt x="33525" y="50024"/>
                  </a:lnTo>
                  <a:lnTo>
                    <a:pt x="35412" y="49629"/>
                  </a:lnTo>
                  <a:lnTo>
                    <a:pt x="37387" y="49410"/>
                  </a:lnTo>
                  <a:lnTo>
                    <a:pt x="38177" y="49146"/>
                  </a:lnTo>
                  <a:lnTo>
                    <a:pt x="38220" y="49103"/>
                  </a:lnTo>
                  <a:lnTo>
                    <a:pt x="38966" y="48620"/>
                  </a:lnTo>
                  <a:lnTo>
                    <a:pt x="39010" y="48576"/>
                  </a:lnTo>
                  <a:lnTo>
                    <a:pt x="40809" y="46909"/>
                  </a:lnTo>
                  <a:lnTo>
                    <a:pt x="40809" y="46865"/>
                  </a:lnTo>
                  <a:lnTo>
                    <a:pt x="41380" y="46075"/>
                  </a:lnTo>
                  <a:lnTo>
                    <a:pt x="42345" y="44012"/>
                  </a:lnTo>
                  <a:lnTo>
                    <a:pt x="42960" y="43047"/>
                  </a:lnTo>
                  <a:lnTo>
                    <a:pt x="43486" y="42608"/>
                  </a:lnTo>
                  <a:lnTo>
                    <a:pt x="44890" y="42082"/>
                  </a:lnTo>
                  <a:lnTo>
                    <a:pt x="47084" y="41555"/>
                  </a:lnTo>
                  <a:lnTo>
                    <a:pt x="49234" y="41072"/>
                  </a:lnTo>
                  <a:lnTo>
                    <a:pt x="50419" y="41116"/>
                  </a:lnTo>
                  <a:lnTo>
                    <a:pt x="51955" y="41511"/>
                  </a:lnTo>
                  <a:lnTo>
                    <a:pt x="56299" y="43925"/>
                  </a:lnTo>
                  <a:lnTo>
                    <a:pt x="57484" y="44539"/>
                  </a:lnTo>
                  <a:lnTo>
                    <a:pt x="58449" y="44934"/>
                  </a:lnTo>
                  <a:lnTo>
                    <a:pt x="59239" y="45197"/>
                  </a:lnTo>
                  <a:lnTo>
                    <a:pt x="59854" y="45373"/>
                  </a:lnTo>
                  <a:lnTo>
                    <a:pt x="60292" y="45504"/>
                  </a:lnTo>
                  <a:lnTo>
                    <a:pt x="60687" y="45636"/>
                  </a:lnTo>
                  <a:lnTo>
                    <a:pt x="61082" y="45855"/>
                  </a:lnTo>
                  <a:lnTo>
                    <a:pt x="61521" y="46163"/>
                  </a:lnTo>
                  <a:lnTo>
                    <a:pt x="62004" y="46645"/>
                  </a:lnTo>
                  <a:lnTo>
                    <a:pt x="62574" y="47260"/>
                  </a:lnTo>
                  <a:lnTo>
                    <a:pt x="63232" y="48137"/>
                  </a:lnTo>
                  <a:lnTo>
                    <a:pt x="64066" y="49234"/>
                  </a:lnTo>
                  <a:lnTo>
                    <a:pt x="64637" y="49936"/>
                  </a:lnTo>
                  <a:lnTo>
                    <a:pt x="64680" y="49980"/>
                  </a:lnTo>
                  <a:lnTo>
                    <a:pt x="66874" y="50814"/>
                  </a:lnTo>
                  <a:lnTo>
                    <a:pt x="68674" y="51384"/>
                  </a:lnTo>
                  <a:lnTo>
                    <a:pt x="68717" y="51384"/>
                  </a:lnTo>
                  <a:lnTo>
                    <a:pt x="72798" y="51823"/>
                  </a:lnTo>
                  <a:lnTo>
                    <a:pt x="75080" y="51779"/>
                  </a:lnTo>
                  <a:lnTo>
                    <a:pt x="76879" y="52218"/>
                  </a:lnTo>
                  <a:lnTo>
                    <a:pt x="77011" y="52218"/>
                  </a:lnTo>
                  <a:lnTo>
                    <a:pt x="79380" y="51516"/>
                  </a:lnTo>
                  <a:lnTo>
                    <a:pt x="82277" y="50551"/>
                  </a:lnTo>
                  <a:lnTo>
                    <a:pt x="83198" y="50419"/>
                  </a:lnTo>
                  <a:lnTo>
                    <a:pt x="83286" y="50375"/>
                  </a:lnTo>
                  <a:lnTo>
                    <a:pt x="83330" y="50331"/>
                  </a:lnTo>
                  <a:lnTo>
                    <a:pt x="83374" y="50287"/>
                  </a:lnTo>
                  <a:lnTo>
                    <a:pt x="83374" y="50200"/>
                  </a:lnTo>
                  <a:lnTo>
                    <a:pt x="83330" y="50112"/>
                  </a:lnTo>
                  <a:lnTo>
                    <a:pt x="83286" y="50068"/>
                  </a:lnTo>
                  <a:lnTo>
                    <a:pt x="83154" y="50068"/>
                  </a:lnTo>
                  <a:lnTo>
                    <a:pt x="82189" y="50243"/>
                  </a:lnTo>
                  <a:lnTo>
                    <a:pt x="79293" y="51165"/>
                  </a:lnTo>
                  <a:lnTo>
                    <a:pt x="76923" y="51867"/>
                  </a:lnTo>
                  <a:lnTo>
                    <a:pt x="75124" y="51428"/>
                  </a:lnTo>
                  <a:lnTo>
                    <a:pt x="75080" y="51428"/>
                  </a:lnTo>
                  <a:lnTo>
                    <a:pt x="72798" y="51472"/>
                  </a:lnTo>
                  <a:lnTo>
                    <a:pt x="68761" y="51033"/>
                  </a:lnTo>
                  <a:lnTo>
                    <a:pt x="67006" y="50463"/>
                  </a:lnTo>
                  <a:lnTo>
                    <a:pt x="64856" y="49673"/>
                  </a:lnTo>
                  <a:lnTo>
                    <a:pt x="64329" y="49015"/>
                  </a:lnTo>
                  <a:lnTo>
                    <a:pt x="63496" y="47874"/>
                  </a:lnTo>
                  <a:lnTo>
                    <a:pt x="62794" y="46996"/>
                  </a:lnTo>
                  <a:lnTo>
                    <a:pt x="62223" y="46338"/>
                  </a:lnTo>
                  <a:lnTo>
                    <a:pt x="61697" y="45855"/>
                  </a:lnTo>
                  <a:lnTo>
                    <a:pt x="61258" y="45548"/>
                  </a:lnTo>
                  <a:lnTo>
                    <a:pt x="60863" y="45329"/>
                  </a:lnTo>
                  <a:lnTo>
                    <a:pt x="60424" y="45197"/>
                  </a:lnTo>
                  <a:lnTo>
                    <a:pt x="59941" y="45022"/>
                  </a:lnTo>
                  <a:lnTo>
                    <a:pt x="59327" y="44846"/>
                  </a:lnTo>
                  <a:lnTo>
                    <a:pt x="58581" y="44583"/>
                  </a:lnTo>
                  <a:lnTo>
                    <a:pt x="57616" y="44188"/>
                  </a:lnTo>
                  <a:lnTo>
                    <a:pt x="56475" y="43617"/>
                  </a:lnTo>
                  <a:lnTo>
                    <a:pt x="52087" y="41160"/>
                  </a:lnTo>
                  <a:lnTo>
                    <a:pt x="52043" y="41160"/>
                  </a:lnTo>
                  <a:lnTo>
                    <a:pt x="50463" y="40765"/>
                  </a:lnTo>
                  <a:lnTo>
                    <a:pt x="50419" y="40765"/>
                  </a:lnTo>
                  <a:lnTo>
                    <a:pt x="49234" y="40721"/>
                  </a:lnTo>
                  <a:lnTo>
                    <a:pt x="49191" y="40721"/>
                  </a:lnTo>
                  <a:lnTo>
                    <a:pt x="46997" y="41204"/>
                  </a:lnTo>
                  <a:lnTo>
                    <a:pt x="44803" y="41731"/>
                  </a:lnTo>
                  <a:lnTo>
                    <a:pt x="43354" y="42257"/>
                  </a:lnTo>
                  <a:lnTo>
                    <a:pt x="43311" y="42301"/>
                  </a:lnTo>
                  <a:lnTo>
                    <a:pt x="42696" y="42784"/>
                  </a:lnTo>
                  <a:lnTo>
                    <a:pt x="42652" y="42828"/>
                  </a:lnTo>
                  <a:lnTo>
                    <a:pt x="42038" y="43793"/>
                  </a:lnTo>
                  <a:lnTo>
                    <a:pt x="42038" y="43837"/>
                  </a:lnTo>
                  <a:lnTo>
                    <a:pt x="41073" y="45899"/>
                  </a:lnTo>
                  <a:lnTo>
                    <a:pt x="40546" y="46689"/>
                  </a:lnTo>
                  <a:lnTo>
                    <a:pt x="38791" y="48313"/>
                  </a:lnTo>
                  <a:lnTo>
                    <a:pt x="38045" y="48795"/>
                  </a:lnTo>
                  <a:lnTo>
                    <a:pt x="37299" y="49059"/>
                  </a:lnTo>
                  <a:lnTo>
                    <a:pt x="35368" y="49278"/>
                  </a:lnTo>
                  <a:lnTo>
                    <a:pt x="33437" y="49673"/>
                  </a:lnTo>
                  <a:lnTo>
                    <a:pt x="31243" y="50551"/>
                  </a:lnTo>
                  <a:lnTo>
                    <a:pt x="31200" y="50594"/>
                  </a:lnTo>
                  <a:lnTo>
                    <a:pt x="30322" y="51165"/>
                  </a:lnTo>
                  <a:lnTo>
                    <a:pt x="30278" y="51165"/>
                  </a:lnTo>
                  <a:lnTo>
                    <a:pt x="29752" y="51779"/>
                  </a:lnTo>
                  <a:lnTo>
                    <a:pt x="29708" y="51779"/>
                  </a:lnTo>
                  <a:lnTo>
                    <a:pt x="28347" y="54017"/>
                  </a:lnTo>
                  <a:lnTo>
                    <a:pt x="27865" y="54456"/>
                  </a:lnTo>
                  <a:lnTo>
                    <a:pt x="24398" y="55026"/>
                  </a:lnTo>
                  <a:lnTo>
                    <a:pt x="22862" y="54719"/>
                  </a:lnTo>
                  <a:lnTo>
                    <a:pt x="21283" y="54719"/>
                  </a:lnTo>
                  <a:lnTo>
                    <a:pt x="21239" y="54763"/>
                  </a:lnTo>
                  <a:lnTo>
                    <a:pt x="19440" y="55070"/>
                  </a:lnTo>
                  <a:lnTo>
                    <a:pt x="19396" y="55070"/>
                  </a:lnTo>
                  <a:lnTo>
                    <a:pt x="17333" y="55728"/>
                  </a:lnTo>
                  <a:lnTo>
                    <a:pt x="15622" y="56080"/>
                  </a:lnTo>
                  <a:lnTo>
                    <a:pt x="11629" y="56825"/>
                  </a:lnTo>
                  <a:lnTo>
                    <a:pt x="10488" y="56650"/>
                  </a:lnTo>
                  <a:lnTo>
                    <a:pt x="7197" y="56211"/>
                  </a:lnTo>
                  <a:lnTo>
                    <a:pt x="3906" y="55641"/>
                  </a:lnTo>
                  <a:lnTo>
                    <a:pt x="3686" y="55421"/>
                  </a:lnTo>
                  <a:lnTo>
                    <a:pt x="2589" y="53754"/>
                  </a:lnTo>
                  <a:lnTo>
                    <a:pt x="352" y="50946"/>
                  </a:lnTo>
                  <a:lnTo>
                    <a:pt x="352" y="50156"/>
                  </a:lnTo>
                  <a:lnTo>
                    <a:pt x="659" y="48049"/>
                  </a:lnTo>
                  <a:lnTo>
                    <a:pt x="1273" y="46777"/>
                  </a:lnTo>
                  <a:lnTo>
                    <a:pt x="2853" y="44802"/>
                  </a:lnTo>
                  <a:lnTo>
                    <a:pt x="5837" y="43179"/>
                  </a:lnTo>
                  <a:lnTo>
                    <a:pt x="5924" y="43135"/>
                  </a:lnTo>
                  <a:lnTo>
                    <a:pt x="6451" y="42213"/>
                  </a:lnTo>
                  <a:lnTo>
                    <a:pt x="7197" y="40458"/>
                  </a:lnTo>
                  <a:lnTo>
                    <a:pt x="8206" y="38703"/>
                  </a:lnTo>
                  <a:lnTo>
                    <a:pt x="9742" y="36684"/>
                  </a:lnTo>
                  <a:lnTo>
                    <a:pt x="9786" y="36641"/>
                  </a:lnTo>
                  <a:lnTo>
                    <a:pt x="10532" y="35280"/>
                  </a:lnTo>
                  <a:lnTo>
                    <a:pt x="10532" y="35236"/>
                  </a:lnTo>
                  <a:lnTo>
                    <a:pt x="10620" y="34315"/>
                  </a:lnTo>
                  <a:lnTo>
                    <a:pt x="10620" y="34271"/>
                  </a:lnTo>
                  <a:lnTo>
                    <a:pt x="10576" y="32823"/>
                  </a:lnTo>
                  <a:lnTo>
                    <a:pt x="10751" y="30497"/>
                  </a:lnTo>
                  <a:lnTo>
                    <a:pt x="11278" y="28479"/>
                  </a:lnTo>
                  <a:lnTo>
                    <a:pt x="12331" y="26373"/>
                  </a:lnTo>
                  <a:lnTo>
                    <a:pt x="13823" y="23608"/>
                  </a:lnTo>
                  <a:lnTo>
                    <a:pt x="14876" y="21633"/>
                  </a:lnTo>
                  <a:lnTo>
                    <a:pt x="16500" y="19176"/>
                  </a:lnTo>
                  <a:lnTo>
                    <a:pt x="17597" y="17860"/>
                  </a:lnTo>
                  <a:lnTo>
                    <a:pt x="19352" y="16675"/>
                  </a:lnTo>
                  <a:lnTo>
                    <a:pt x="20449" y="16148"/>
                  </a:lnTo>
                  <a:lnTo>
                    <a:pt x="21590" y="15710"/>
                  </a:lnTo>
                  <a:lnTo>
                    <a:pt x="23872" y="14788"/>
                  </a:lnTo>
                  <a:lnTo>
                    <a:pt x="24398" y="14393"/>
                  </a:lnTo>
                  <a:lnTo>
                    <a:pt x="24398" y="14349"/>
                  </a:lnTo>
                  <a:lnTo>
                    <a:pt x="25451" y="13252"/>
                  </a:lnTo>
                  <a:lnTo>
                    <a:pt x="27996" y="10619"/>
                  </a:lnTo>
                  <a:lnTo>
                    <a:pt x="27996" y="10532"/>
                  </a:lnTo>
                  <a:lnTo>
                    <a:pt x="29269" y="7065"/>
                  </a:lnTo>
                  <a:lnTo>
                    <a:pt x="30936" y="5178"/>
                  </a:lnTo>
                  <a:lnTo>
                    <a:pt x="32384" y="3467"/>
                  </a:lnTo>
                  <a:lnTo>
                    <a:pt x="33481" y="2458"/>
                  </a:lnTo>
                  <a:lnTo>
                    <a:pt x="34578" y="1712"/>
                  </a:lnTo>
                  <a:lnTo>
                    <a:pt x="36992" y="351"/>
                  </a:lnTo>
                  <a:lnTo>
                    <a:pt x="37036" y="308"/>
                  </a:lnTo>
                  <a:lnTo>
                    <a:pt x="37080" y="220"/>
                  </a:lnTo>
                  <a:lnTo>
                    <a:pt x="37080" y="176"/>
                  </a:lnTo>
                  <a:lnTo>
                    <a:pt x="37036" y="88"/>
                  </a:lnTo>
                  <a:lnTo>
                    <a:pt x="36992" y="44"/>
                  </a:lnTo>
                  <a:lnTo>
                    <a:pt x="3694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47"/>
            <p:cNvSpPr/>
            <p:nvPr/>
          </p:nvSpPr>
          <p:spPr>
            <a:xfrm>
              <a:off x="1579750" y="2837200"/>
              <a:ext cx="2045975" cy="1732200"/>
            </a:xfrm>
            <a:custGeom>
              <a:avLst/>
              <a:gdLst/>
              <a:ahLst/>
              <a:cxnLst/>
              <a:rect l="l" t="t" r="r" b="b"/>
              <a:pathLst>
                <a:path w="81839" h="69288" extrusionOk="0">
                  <a:moveTo>
                    <a:pt x="34315" y="0"/>
                  </a:moveTo>
                  <a:lnTo>
                    <a:pt x="34272" y="44"/>
                  </a:lnTo>
                  <a:lnTo>
                    <a:pt x="32165" y="1536"/>
                  </a:lnTo>
                  <a:lnTo>
                    <a:pt x="29489" y="3862"/>
                  </a:lnTo>
                  <a:lnTo>
                    <a:pt x="25715" y="6889"/>
                  </a:lnTo>
                  <a:lnTo>
                    <a:pt x="20493" y="11102"/>
                  </a:lnTo>
                  <a:lnTo>
                    <a:pt x="18475" y="12726"/>
                  </a:lnTo>
                  <a:lnTo>
                    <a:pt x="18431" y="12726"/>
                  </a:lnTo>
                  <a:lnTo>
                    <a:pt x="14525" y="17640"/>
                  </a:lnTo>
                  <a:lnTo>
                    <a:pt x="12331" y="20536"/>
                  </a:lnTo>
                  <a:lnTo>
                    <a:pt x="10357" y="23037"/>
                  </a:lnTo>
                  <a:lnTo>
                    <a:pt x="8645" y="25363"/>
                  </a:lnTo>
                  <a:lnTo>
                    <a:pt x="7680" y="27074"/>
                  </a:lnTo>
                  <a:lnTo>
                    <a:pt x="7636" y="27162"/>
                  </a:lnTo>
                  <a:lnTo>
                    <a:pt x="6934" y="31462"/>
                  </a:lnTo>
                  <a:lnTo>
                    <a:pt x="6320" y="35763"/>
                  </a:lnTo>
                  <a:lnTo>
                    <a:pt x="6013" y="38352"/>
                  </a:lnTo>
                  <a:lnTo>
                    <a:pt x="5661" y="40590"/>
                  </a:lnTo>
                  <a:lnTo>
                    <a:pt x="5047" y="43222"/>
                  </a:lnTo>
                  <a:lnTo>
                    <a:pt x="4301" y="45636"/>
                  </a:lnTo>
                  <a:lnTo>
                    <a:pt x="3380" y="47128"/>
                  </a:lnTo>
                  <a:lnTo>
                    <a:pt x="2063" y="48927"/>
                  </a:lnTo>
                  <a:lnTo>
                    <a:pt x="2063" y="48971"/>
                  </a:lnTo>
                  <a:lnTo>
                    <a:pt x="747" y="51209"/>
                  </a:lnTo>
                  <a:lnTo>
                    <a:pt x="747" y="51252"/>
                  </a:lnTo>
                  <a:lnTo>
                    <a:pt x="527" y="52042"/>
                  </a:lnTo>
                  <a:lnTo>
                    <a:pt x="527" y="52086"/>
                  </a:lnTo>
                  <a:lnTo>
                    <a:pt x="176" y="55684"/>
                  </a:lnTo>
                  <a:lnTo>
                    <a:pt x="1" y="57659"/>
                  </a:lnTo>
                  <a:lnTo>
                    <a:pt x="1" y="57703"/>
                  </a:lnTo>
                  <a:lnTo>
                    <a:pt x="45" y="58010"/>
                  </a:lnTo>
                  <a:lnTo>
                    <a:pt x="89" y="58098"/>
                  </a:lnTo>
                  <a:lnTo>
                    <a:pt x="133" y="58142"/>
                  </a:lnTo>
                  <a:lnTo>
                    <a:pt x="1317" y="58624"/>
                  </a:lnTo>
                  <a:lnTo>
                    <a:pt x="2063" y="59458"/>
                  </a:lnTo>
                  <a:lnTo>
                    <a:pt x="3248" y="61696"/>
                  </a:lnTo>
                  <a:lnTo>
                    <a:pt x="4433" y="63890"/>
                  </a:lnTo>
                  <a:lnTo>
                    <a:pt x="5749" y="65865"/>
                  </a:lnTo>
                  <a:lnTo>
                    <a:pt x="6671" y="67049"/>
                  </a:lnTo>
                  <a:lnTo>
                    <a:pt x="6715" y="67093"/>
                  </a:lnTo>
                  <a:lnTo>
                    <a:pt x="9347" y="68980"/>
                  </a:lnTo>
                  <a:lnTo>
                    <a:pt x="9391" y="68980"/>
                  </a:lnTo>
                  <a:lnTo>
                    <a:pt x="10137" y="69243"/>
                  </a:lnTo>
                  <a:lnTo>
                    <a:pt x="10181" y="69287"/>
                  </a:lnTo>
                  <a:lnTo>
                    <a:pt x="10269" y="69243"/>
                  </a:lnTo>
                  <a:lnTo>
                    <a:pt x="10883" y="69068"/>
                  </a:lnTo>
                  <a:lnTo>
                    <a:pt x="10927" y="69024"/>
                  </a:lnTo>
                  <a:lnTo>
                    <a:pt x="13341" y="66611"/>
                  </a:lnTo>
                  <a:lnTo>
                    <a:pt x="17114" y="64460"/>
                  </a:lnTo>
                  <a:lnTo>
                    <a:pt x="18562" y="63627"/>
                  </a:lnTo>
                  <a:lnTo>
                    <a:pt x="20010" y="63539"/>
                  </a:lnTo>
                  <a:lnTo>
                    <a:pt x="22029" y="63100"/>
                  </a:lnTo>
                  <a:lnTo>
                    <a:pt x="22907" y="63056"/>
                  </a:lnTo>
                  <a:lnTo>
                    <a:pt x="26900" y="64417"/>
                  </a:lnTo>
                  <a:lnTo>
                    <a:pt x="29357" y="65075"/>
                  </a:lnTo>
                  <a:lnTo>
                    <a:pt x="31156" y="65601"/>
                  </a:lnTo>
                  <a:lnTo>
                    <a:pt x="31288" y="65601"/>
                  </a:lnTo>
                  <a:lnTo>
                    <a:pt x="33569" y="63846"/>
                  </a:lnTo>
                  <a:lnTo>
                    <a:pt x="33613" y="63846"/>
                  </a:lnTo>
                  <a:lnTo>
                    <a:pt x="35281" y="62135"/>
                  </a:lnTo>
                  <a:lnTo>
                    <a:pt x="35281" y="62091"/>
                  </a:lnTo>
                  <a:lnTo>
                    <a:pt x="36641" y="59721"/>
                  </a:lnTo>
                  <a:lnTo>
                    <a:pt x="37080" y="59239"/>
                  </a:lnTo>
                  <a:lnTo>
                    <a:pt x="38177" y="58756"/>
                  </a:lnTo>
                  <a:lnTo>
                    <a:pt x="40415" y="58361"/>
                  </a:lnTo>
                  <a:lnTo>
                    <a:pt x="40459" y="58361"/>
                  </a:lnTo>
                  <a:lnTo>
                    <a:pt x="43048" y="57264"/>
                  </a:lnTo>
                  <a:lnTo>
                    <a:pt x="43092" y="57264"/>
                  </a:lnTo>
                  <a:lnTo>
                    <a:pt x="45154" y="55597"/>
                  </a:lnTo>
                  <a:lnTo>
                    <a:pt x="47216" y="53973"/>
                  </a:lnTo>
                  <a:lnTo>
                    <a:pt x="48313" y="53403"/>
                  </a:lnTo>
                  <a:lnTo>
                    <a:pt x="50069" y="53359"/>
                  </a:lnTo>
                  <a:lnTo>
                    <a:pt x="50902" y="53403"/>
                  </a:lnTo>
                  <a:lnTo>
                    <a:pt x="53096" y="53578"/>
                  </a:lnTo>
                  <a:lnTo>
                    <a:pt x="54193" y="53666"/>
                  </a:lnTo>
                  <a:lnTo>
                    <a:pt x="55246" y="53841"/>
                  </a:lnTo>
                  <a:lnTo>
                    <a:pt x="56300" y="54105"/>
                  </a:lnTo>
                  <a:lnTo>
                    <a:pt x="57353" y="54456"/>
                  </a:lnTo>
                  <a:lnTo>
                    <a:pt x="57835" y="54631"/>
                  </a:lnTo>
                  <a:lnTo>
                    <a:pt x="58362" y="54895"/>
                  </a:lnTo>
                  <a:lnTo>
                    <a:pt x="58845" y="55158"/>
                  </a:lnTo>
                  <a:lnTo>
                    <a:pt x="59327" y="55465"/>
                  </a:lnTo>
                  <a:lnTo>
                    <a:pt x="60512" y="56518"/>
                  </a:lnTo>
                  <a:lnTo>
                    <a:pt x="60556" y="56562"/>
                  </a:lnTo>
                  <a:lnTo>
                    <a:pt x="65383" y="58537"/>
                  </a:lnTo>
                  <a:lnTo>
                    <a:pt x="65427" y="58537"/>
                  </a:lnTo>
                  <a:lnTo>
                    <a:pt x="66436" y="58624"/>
                  </a:lnTo>
                  <a:lnTo>
                    <a:pt x="68455" y="59019"/>
                  </a:lnTo>
                  <a:lnTo>
                    <a:pt x="70692" y="59370"/>
                  </a:lnTo>
                  <a:lnTo>
                    <a:pt x="70736" y="59370"/>
                  </a:lnTo>
                  <a:lnTo>
                    <a:pt x="73062" y="59414"/>
                  </a:lnTo>
                  <a:lnTo>
                    <a:pt x="75432" y="59590"/>
                  </a:lnTo>
                  <a:lnTo>
                    <a:pt x="75475" y="59590"/>
                  </a:lnTo>
                  <a:lnTo>
                    <a:pt x="79161" y="59414"/>
                  </a:lnTo>
                  <a:lnTo>
                    <a:pt x="79205" y="59370"/>
                  </a:lnTo>
                  <a:lnTo>
                    <a:pt x="81706" y="58712"/>
                  </a:lnTo>
                  <a:lnTo>
                    <a:pt x="81750" y="58712"/>
                  </a:lnTo>
                  <a:lnTo>
                    <a:pt x="81794" y="58624"/>
                  </a:lnTo>
                  <a:lnTo>
                    <a:pt x="81838" y="58580"/>
                  </a:lnTo>
                  <a:lnTo>
                    <a:pt x="81838" y="58493"/>
                  </a:lnTo>
                  <a:lnTo>
                    <a:pt x="81794" y="58449"/>
                  </a:lnTo>
                  <a:lnTo>
                    <a:pt x="81750" y="58405"/>
                  </a:lnTo>
                  <a:lnTo>
                    <a:pt x="81706" y="58361"/>
                  </a:lnTo>
                  <a:lnTo>
                    <a:pt x="81619" y="58361"/>
                  </a:lnTo>
                  <a:lnTo>
                    <a:pt x="79117" y="59063"/>
                  </a:lnTo>
                  <a:lnTo>
                    <a:pt x="75432" y="59239"/>
                  </a:lnTo>
                  <a:lnTo>
                    <a:pt x="73106" y="59063"/>
                  </a:lnTo>
                  <a:lnTo>
                    <a:pt x="70736" y="59019"/>
                  </a:lnTo>
                  <a:lnTo>
                    <a:pt x="68498" y="58668"/>
                  </a:lnTo>
                  <a:lnTo>
                    <a:pt x="66524" y="58273"/>
                  </a:lnTo>
                  <a:lnTo>
                    <a:pt x="66480" y="58273"/>
                  </a:lnTo>
                  <a:lnTo>
                    <a:pt x="65471" y="58186"/>
                  </a:lnTo>
                  <a:lnTo>
                    <a:pt x="62531" y="57001"/>
                  </a:lnTo>
                  <a:lnTo>
                    <a:pt x="60688" y="56255"/>
                  </a:lnTo>
                  <a:lnTo>
                    <a:pt x="59547" y="55202"/>
                  </a:lnTo>
                  <a:lnTo>
                    <a:pt x="59547" y="55158"/>
                  </a:lnTo>
                  <a:lnTo>
                    <a:pt x="59020" y="54851"/>
                  </a:lnTo>
                  <a:lnTo>
                    <a:pt x="58538" y="54587"/>
                  </a:lnTo>
                  <a:lnTo>
                    <a:pt x="58011" y="54324"/>
                  </a:lnTo>
                  <a:lnTo>
                    <a:pt x="57484" y="54105"/>
                  </a:lnTo>
                  <a:lnTo>
                    <a:pt x="56958" y="53929"/>
                  </a:lnTo>
                  <a:lnTo>
                    <a:pt x="56431" y="53754"/>
                  </a:lnTo>
                  <a:lnTo>
                    <a:pt x="55378" y="53534"/>
                  </a:lnTo>
                  <a:lnTo>
                    <a:pt x="54281" y="53315"/>
                  </a:lnTo>
                  <a:lnTo>
                    <a:pt x="53184" y="53227"/>
                  </a:lnTo>
                  <a:lnTo>
                    <a:pt x="50902" y="53052"/>
                  </a:lnTo>
                  <a:lnTo>
                    <a:pt x="50069" y="53008"/>
                  </a:lnTo>
                  <a:lnTo>
                    <a:pt x="48269" y="53052"/>
                  </a:lnTo>
                  <a:lnTo>
                    <a:pt x="48182" y="53095"/>
                  </a:lnTo>
                  <a:lnTo>
                    <a:pt x="47041" y="53666"/>
                  </a:lnTo>
                  <a:lnTo>
                    <a:pt x="46997" y="53666"/>
                  </a:lnTo>
                  <a:lnTo>
                    <a:pt x="44935" y="55333"/>
                  </a:lnTo>
                  <a:lnTo>
                    <a:pt x="42872" y="56957"/>
                  </a:lnTo>
                  <a:lnTo>
                    <a:pt x="40371" y="58010"/>
                  </a:lnTo>
                  <a:lnTo>
                    <a:pt x="38089" y="58405"/>
                  </a:lnTo>
                  <a:lnTo>
                    <a:pt x="38045" y="58405"/>
                  </a:lnTo>
                  <a:lnTo>
                    <a:pt x="36904" y="58931"/>
                  </a:lnTo>
                  <a:lnTo>
                    <a:pt x="36861" y="58975"/>
                  </a:lnTo>
                  <a:lnTo>
                    <a:pt x="36378" y="59502"/>
                  </a:lnTo>
                  <a:lnTo>
                    <a:pt x="36334" y="59546"/>
                  </a:lnTo>
                  <a:lnTo>
                    <a:pt x="35018" y="61915"/>
                  </a:lnTo>
                  <a:lnTo>
                    <a:pt x="33350" y="63583"/>
                  </a:lnTo>
                  <a:lnTo>
                    <a:pt x="31156" y="65250"/>
                  </a:lnTo>
                  <a:lnTo>
                    <a:pt x="29445" y="64768"/>
                  </a:lnTo>
                  <a:lnTo>
                    <a:pt x="27031" y="64065"/>
                  </a:lnTo>
                  <a:lnTo>
                    <a:pt x="22994" y="62705"/>
                  </a:lnTo>
                  <a:lnTo>
                    <a:pt x="22907" y="62705"/>
                  </a:lnTo>
                  <a:lnTo>
                    <a:pt x="21985" y="62749"/>
                  </a:lnTo>
                  <a:lnTo>
                    <a:pt x="19967" y="63188"/>
                  </a:lnTo>
                  <a:lnTo>
                    <a:pt x="18475" y="63276"/>
                  </a:lnTo>
                  <a:lnTo>
                    <a:pt x="18387" y="63320"/>
                  </a:lnTo>
                  <a:lnTo>
                    <a:pt x="13165" y="66303"/>
                  </a:lnTo>
                  <a:lnTo>
                    <a:pt x="13121" y="66347"/>
                  </a:lnTo>
                  <a:lnTo>
                    <a:pt x="10708" y="68717"/>
                  </a:lnTo>
                  <a:lnTo>
                    <a:pt x="10181" y="68892"/>
                  </a:lnTo>
                  <a:lnTo>
                    <a:pt x="9567" y="68673"/>
                  </a:lnTo>
                  <a:lnTo>
                    <a:pt x="6934" y="66786"/>
                  </a:lnTo>
                  <a:lnTo>
                    <a:pt x="6013" y="65689"/>
                  </a:lnTo>
                  <a:lnTo>
                    <a:pt x="4740" y="63714"/>
                  </a:lnTo>
                  <a:lnTo>
                    <a:pt x="3555" y="61520"/>
                  </a:lnTo>
                  <a:lnTo>
                    <a:pt x="2327" y="59239"/>
                  </a:lnTo>
                  <a:lnTo>
                    <a:pt x="1537" y="58361"/>
                  </a:lnTo>
                  <a:lnTo>
                    <a:pt x="1493" y="58317"/>
                  </a:lnTo>
                  <a:lnTo>
                    <a:pt x="396" y="57878"/>
                  </a:lnTo>
                  <a:lnTo>
                    <a:pt x="352" y="57659"/>
                  </a:lnTo>
                  <a:lnTo>
                    <a:pt x="527" y="55728"/>
                  </a:lnTo>
                  <a:lnTo>
                    <a:pt x="878" y="52130"/>
                  </a:lnTo>
                  <a:lnTo>
                    <a:pt x="1054" y="51384"/>
                  </a:lnTo>
                  <a:lnTo>
                    <a:pt x="2370" y="49146"/>
                  </a:lnTo>
                  <a:lnTo>
                    <a:pt x="3687" y="47347"/>
                  </a:lnTo>
                  <a:lnTo>
                    <a:pt x="4608" y="45811"/>
                  </a:lnTo>
                  <a:lnTo>
                    <a:pt x="4608" y="45767"/>
                  </a:lnTo>
                  <a:lnTo>
                    <a:pt x="5398" y="43310"/>
                  </a:lnTo>
                  <a:lnTo>
                    <a:pt x="5969" y="40633"/>
                  </a:lnTo>
                  <a:lnTo>
                    <a:pt x="6364" y="38396"/>
                  </a:lnTo>
                  <a:lnTo>
                    <a:pt x="6671" y="35807"/>
                  </a:lnTo>
                  <a:lnTo>
                    <a:pt x="7285" y="31506"/>
                  </a:lnTo>
                  <a:lnTo>
                    <a:pt x="7987" y="27250"/>
                  </a:lnTo>
                  <a:lnTo>
                    <a:pt x="8953" y="25539"/>
                  </a:lnTo>
                  <a:lnTo>
                    <a:pt x="10664" y="23257"/>
                  </a:lnTo>
                  <a:lnTo>
                    <a:pt x="12595" y="20756"/>
                  </a:lnTo>
                  <a:lnTo>
                    <a:pt x="14789" y="17860"/>
                  </a:lnTo>
                  <a:lnTo>
                    <a:pt x="18694" y="12989"/>
                  </a:lnTo>
                  <a:lnTo>
                    <a:pt x="25934" y="7153"/>
                  </a:lnTo>
                  <a:lnTo>
                    <a:pt x="29708" y="4125"/>
                  </a:lnTo>
                  <a:lnTo>
                    <a:pt x="32385" y="1799"/>
                  </a:lnTo>
                  <a:lnTo>
                    <a:pt x="34447" y="307"/>
                  </a:lnTo>
                  <a:lnTo>
                    <a:pt x="34535" y="263"/>
                  </a:lnTo>
                  <a:lnTo>
                    <a:pt x="34535" y="220"/>
                  </a:lnTo>
                  <a:lnTo>
                    <a:pt x="34535" y="132"/>
                  </a:lnTo>
                  <a:lnTo>
                    <a:pt x="34491" y="88"/>
                  </a:lnTo>
                  <a:lnTo>
                    <a:pt x="34447" y="44"/>
                  </a:lnTo>
                  <a:lnTo>
                    <a:pt x="3440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47"/>
            <p:cNvSpPr/>
            <p:nvPr/>
          </p:nvSpPr>
          <p:spPr>
            <a:xfrm>
              <a:off x="1896800" y="3719200"/>
              <a:ext cx="560600" cy="444300"/>
            </a:xfrm>
            <a:custGeom>
              <a:avLst/>
              <a:gdLst/>
              <a:ahLst/>
              <a:cxnLst/>
              <a:rect l="l" t="t" r="r" b="b"/>
              <a:pathLst>
                <a:path w="22424" h="17772" extrusionOk="0">
                  <a:moveTo>
                    <a:pt x="6188" y="483"/>
                  </a:moveTo>
                  <a:lnTo>
                    <a:pt x="6670" y="1316"/>
                  </a:lnTo>
                  <a:lnTo>
                    <a:pt x="6758" y="1404"/>
                  </a:lnTo>
                  <a:lnTo>
                    <a:pt x="8513" y="2062"/>
                  </a:lnTo>
                  <a:lnTo>
                    <a:pt x="12550" y="3861"/>
                  </a:lnTo>
                  <a:lnTo>
                    <a:pt x="12813" y="4213"/>
                  </a:lnTo>
                  <a:lnTo>
                    <a:pt x="13384" y="5441"/>
                  </a:lnTo>
                  <a:lnTo>
                    <a:pt x="14393" y="7196"/>
                  </a:lnTo>
                  <a:lnTo>
                    <a:pt x="14920" y="9347"/>
                  </a:lnTo>
                  <a:lnTo>
                    <a:pt x="15359" y="10707"/>
                  </a:lnTo>
                  <a:lnTo>
                    <a:pt x="15359" y="10751"/>
                  </a:lnTo>
                  <a:lnTo>
                    <a:pt x="16105" y="11892"/>
                  </a:lnTo>
                  <a:lnTo>
                    <a:pt x="16148" y="11935"/>
                  </a:lnTo>
                  <a:lnTo>
                    <a:pt x="17070" y="12638"/>
                  </a:lnTo>
                  <a:lnTo>
                    <a:pt x="17114" y="12681"/>
                  </a:lnTo>
                  <a:lnTo>
                    <a:pt x="19439" y="13383"/>
                  </a:lnTo>
                  <a:lnTo>
                    <a:pt x="19527" y="13383"/>
                  </a:lnTo>
                  <a:lnTo>
                    <a:pt x="20712" y="13208"/>
                  </a:lnTo>
                  <a:lnTo>
                    <a:pt x="21985" y="13471"/>
                  </a:lnTo>
                  <a:lnTo>
                    <a:pt x="22028" y="13471"/>
                  </a:lnTo>
                  <a:lnTo>
                    <a:pt x="21897" y="13559"/>
                  </a:lnTo>
                  <a:lnTo>
                    <a:pt x="20668" y="14086"/>
                  </a:lnTo>
                  <a:lnTo>
                    <a:pt x="16105" y="15490"/>
                  </a:lnTo>
                  <a:lnTo>
                    <a:pt x="13735" y="16367"/>
                  </a:lnTo>
                  <a:lnTo>
                    <a:pt x="11234" y="17420"/>
                  </a:lnTo>
                  <a:lnTo>
                    <a:pt x="10883" y="17333"/>
                  </a:lnTo>
                  <a:lnTo>
                    <a:pt x="8733" y="16455"/>
                  </a:lnTo>
                  <a:lnTo>
                    <a:pt x="5222" y="15051"/>
                  </a:lnTo>
                  <a:lnTo>
                    <a:pt x="5178" y="15051"/>
                  </a:lnTo>
                  <a:lnTo>
                    <a:pt x="746" y="13866"/>
                  </a:lnTo>
                  <a:lnTo>
                    <a:pt x="395" y="13515"/>
                  </a:lnTo>
                  <a:lnTo>
                    <a:pt x="351" y="12901"/>
                  </a:lnTo>
                  <a:lnTo>
                    <a:pt x="702" y="11672"/>
                  </a:lnTo>
                  <a:lnTo>
                    <a:pt x="1229" y="10795"/>
                  </a:lnTo>
                  <a:lnTo>
                    <a:pt x="2633" y="8732"/>
                  </a:lnTo>
                  <a:lnTo>
                    <a:pt x="5091" y="4958"/>
                  </a:lnTo>
                  <a:lnTo>
                    <a:pt x="5134" y="4915"/>
                  </a:lnTo>
                  <a:lnTo>
                    <a:pt x="5749" y="2852"/>
                  </a:lnTo>
                  <a:lnTo>
                    <a:pt x="6056" y="746"/>
                  </a:lnTo>
                  <a:lnTo>
                    <a:pt x="6188" y="483"/>
                  </a:lnTo>
                  <a:close/>
                  <a:moveTo>
                    <a:pt x="6144" y="0"/>
                  </a:moveTo>
                  <a:lnTo>
                    <a:pt x="6056" y="44"/>
                  </a:lnTo>
                  <a:lnTo>
                    <a:pt x="6012" y="88"/>
                  </a:lnTo>
                  <a:lnTo>
                    <a:pt x="5749" y="614"/>
                  </a:lnTo>
                  <a:lnTo>
                    <a:pt x="5705" y="658"/>
                  </a:lnTo>
                  <a:lnTo>
                    <a:pt x="5398" y="2764"/>
                  </a:lnTo>
                  <a:lnTo>
                    <a:pt x="4783" y="4827"/>
                  </a:lnTo>
                  <a:lnTo>
                    <a:pt x="2370" y="8513"/>
                  </a:lnTo>
                  <a:lnTo>
                    <a:pt x="922" y="10619"/>
                  </a:lnTo>
                  <a:lnTo>
                    <a:pt x="395" y="11541"/>
                  </a:lnTo>
                  <a:lnTo>
                    <a:pt x="351" y="11584"/>
                  </a:lnTo>
                  <a:lnTo>
                    <a:pt x="0" y="12857"/>
                  </a:lnTo>
                  <a:lnTo>
                    <a:pt x="0" y="12901"/>
                  </a:lnTo>
                  <a:lnTo>
                    <a:pt x="44" y="13603"/>
                  </a:lnTo>
                  <a:lnTo>
                    <a:pt x="88" y="13691"/>
                  </a:lnTo>
                  <a:lnTo>
                    <a:pt x="527" y="14173"/>
                  </a:lnTo>
                  <a:lnTo>
                    <a:pt x="615" y="14217"/>
                  </a:lnTo>
                  <a:lnTo>
                    <a:pt x="5091" y="15358"/>
                  </a:lnTo>
                  <a:lnTo>
                    <a:pt x="8601" y="16806"/>
                  </a:lnTo>
                  <a:lnTo>
                    <a:pt x="10751" y="17684"/>
                  </a:lnTo>
                  <a:lnTo>
                    <a:pt x="10795" y="17684"/>
                  </a:lnTo>
                  <a:lnTo>
                    <a:pt x="11234" y="17772"/>
                  </a:lnTo>
                  <a:lnTo>
                    <a:pt x="11322" y="17728"/>
                  </a:lnTo>
                  <a:lnTo>
                    <a:pt x="13867" y="16675"/>
                  </a:lnTo>
                  <a:lnTo>
                    <a:pt x="16192" y="15841"/>
                  </a:lnTo>
                  <a:lnTo>
                    <a:pt x="20756" y="14437"/>
                  </a:lnTo>
                  <a:lnTo>
                    <a:pt x="20800" y="14437"/>
                  </a:lnTo>
                  <a:lnTo>
                    <a:pt x="22072" y="13866"/>
                  </a:lnTo>
                  <a:lnTo>
                    <a:pt x="22116" y="13866"/>
                  </a:lnTo>
                  <a:lnTo>
                    <a:pt x="22379" y="13603"/>
                  </a:lnTo>
                  <a:lnTo>
                    <a:pt x="22423" y="13559"/>
                  </a:lnTo>
                  <a:lnTo>
                    <a:pt x="22423" y="13471"/>
                  </a:lnTo>
                  <a:lnTo>
                    <a:pt x="22423" y="13427"/>
                  </a:lnTo>
                  <a:lnTo>
                    <a:pt x="22379" y="13340"/>
                  </a:lnTo>
                  <a:lnTo>
                    <a:pt x="22204" y="13164"/>
                  </a:lnTo>
                  <a:lnTo>
                    <a:pt x="22116" y="13120"/>
                  </a:lnTo>
                  <a:lnTo>
                    <a:pt x="20756" y="12857"/>
                  </a:lnTo>
                  <a:lnTo>
                    <a:pt x="20712" y="12857"/>
                  </a:lnTo>
                  <a:lnTo>
                    <a:pt x="19527" y="13032"/>
                  </a:lnTo>
                  <a:lnTo>
                    <a:pt x="17245" y="12374"/>
                  </a:lnTo>
                  <a:lnTo>
                    <a:pt x="16368" y="11672"/>
                  </a:lnTo>
                  <a:lnTo>
                    <a:pt x="15666" y="10575"/>
                  </a:lnTo>
                  <a:lnTo>
                    <a:pt x="15271" y="9259"/>
                  </a:lnTo>
                  <a:lnTo>
                    <a:pt x="14744" y="7065"/>
                  </a:lnTo>
                  <a:lnTo>
                    <a:pt x="14700" y="7021"/>
                  </a:lnTo>
                  <a:lnTo>
                    <a:pt x="13691" y="5266"/>
                  </a:lnTo>
                  <a:lnTo>
                    <a:pt x="13121" y="4037"/>
                  </a:lnTo>
                  <a:lnTo>
                    <a:pt x="13077" y="3993"/>
                  </a:lnTo>
                  <a:lnTo>
                    <a:pt x="12813" y="3598"/>
                  </a:lnTo>
                  <a:lnTo>
                    <a:pt x="12726" y="3554"/>
                  </a:lnTo>
                  <a:lnTo>
                    <a:pt x="8645" y="1755"/>
                  </a:lnTo>
                  <a:lnTo>
                    <a:pt x="6933" y="1097"/>
                  </a:lnTo>
                  <a:lnTo>
                    <a:pt x="6495" y="263"/>
                  </a:lnTo>
                  <a:lnTo>
                    <a:pt x="6451" y="219"/>
                  </a:lnTo>
                  <a:lnTo>
                    <a:pt x="6275" y="44"/>
                  </a:lnTo>
                  <a:lnTo>
                    <a:pt x="623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47"/>
            <p:cNvSpPr/>
            <p:nvPr/>
          </p:nvSpPr>
          <p:spPr>
            <a:xfrm>
              <a:off x="1870475" y="3665425"/>
              <a:ext cx="650550" cy="557325"/>
            </a:xfrm>
            <a:custGeom>
              <a:avLst/>
              <a:gdLst/>
              <a:ahLst/>
              <a:cxnLst/>
              <a:rect l="l" t="t" r="r" b="b"/>
              <a:pathLst>
                <a:path w="26022" h="22293" extrusionOk="0">
                  <a:moveTo>
                    <a:pt x="10224" y="352"/>
                  </a:moveTo>
                  <a:lnTo>
                    <a:pt x="10795" y="571"/>
                  </a:lnTo>
                  <a:lnTo>
                    <a:pt x="12945" y="2239"/>
                  </a:lnTo>
                  <a:lnTo>
                    <a:pt x="14832" y="3511"/>
                  </a:lnTo>
                  <a:lnTo>
                    <a:pt x="16017" y="4828"/>
                  </a:lnTo>
                  <a:lnTo>
                    <a:pt x="17026" y="6495"/>
                  </a:lnTo>
                  <a:lnTo>
                    <a:pt x="17947" y="8294"/>
                  </a:lnTo>
                  <a:lnTo>
                    <a:pt x="18430" y="10927"/>
                  </a:lnTo>
                  <a:lnTo>
                    <a:pt x="18957" y="13692"/>
                  </a:lnTo>
                  <a:lnTo>
                    <a:pt x="18957" y="13735"/>
                  </a:lnTo>
                  <a:lnTo>
                    <a:pt x="19308" y="14130"/>
                  </a:lnTo>
                  <a:lnTo>
                    <a:pt x="19395" y="14174"/>
                  </a:lnTo>
                  <a:lnTo>
                    <a:pt x="20800" y="14525"/>
                  </a:lnTo>
                  <a:lnTo>
                    <a:pt x="20843" y="14525"/>
                  </a:lnTo>
                  <a:lnTo>
                    <a:pt x="21940" y="14569"/>
                  </a:lnTo>
                  <a:lnTo>
                    <a:pt x="25363" y="15227"/>
                  </a:lnTo>
                  <a:lnTo>
                    <a:pt x="25583" y="15359"/>
                  </a:lnTo>
                  <a:lnTo>
                    <a:pt x="25670" y="15578"/>
                  </a:lnTo>
                  <a:lnTo>
                    <a:pt x="25583" y="16324"/>
                  </a:lnTo>
                  <a:lnTo>
                    <a:pt x="25407" y="16632"/>
                  </a:lnTo>
                  <a:lnTo>
                    <a:pt x="24968" y="16851"/>
                  </a:lnTo>
                  <a:lnTo>
                    <a:pt x="23915" y="17026"/>
                  </a:lnTo>
                  <a:lnTo>
                    <a:pt x="23871" y="17026"/>
                  </a:lnTo>
                  <a:lnTo>
                    <a:pt x="19659" y="18650"/>
                  </a:lnTo>
                  <a:lnTo>
                    <a:pt x="19615" y="18694"/>
                  </a:lnTo>
                  <a:lnTo>
                    <a:pt x="19132" y="19001"/>
                  </a:lnTo>
                  <a:lnTo>
                    <a:pt x="17772" y="19659"/>
                  </a:lnTo>
                  <a:lnTo>
                    <a:pt x="13164" y="21371"/>
                  </a:lnTo>
                  <a:lnTo>
                    <a:pt x="11804" y="21941"/>
                  </a:lnTo>
                  <a:lnTo>
                    <a:pt x="11278" y="21809"/>
                  </a:lnTo>
                  <a:lnTo>
                    <a:pt x="10093" y="21371"/>
                  </a:lnTo>
                  <a:lnTo>
                    <a:pt x="8074" y="20493"/>
                  </a:lnTo>
                  <a:lnTo>
                    <a:pt x="5661" y="19396"/>
                  </a:lnTo>
                  <a:lnTo>
                    <a:pt x="878" y="17377"/>
                  </a:lnTo>
                  <a:lnTo>
                    <a:pt x="483" y="16544"/>
                  </a:lnTo>
                  <a:lnTo>
                    <a:pt x="395" y="16193"/>
                  </a:lnTo>
                  <a:lnTo>
                    <a:pt x="351" y="15842"/>
                  </a:lnTo>
                  <a:lnTo>
                    <a:pt x="351" y="15491"/>
                  </a:lnTo>
                  <a:lnTo>
                    <a:pt x="395" y="15140"/>
                  </a:lnTo>
                  <a:lnTo>
                    <a:pt x="439" y="14789"/>
                  </a:lnTo>
                  <a:lnTo>
                    <a:pt x="571" y="14481"/>
                  </a:lnTo>
                  <a:lnTo>
                    <a:pt x="834" y="13779"/>
                  </a:lnTo>
                  <a:lnTo>
                    <a:pt x="1141" y="13121"/>
                  </a:lnTo>
                  <a:lnTo>
                    <a:pt x="1580" y="12463"/>
                  </a:lnTo>
                  <a:lnTo>
                    <a:pt x="2458" y="11190"/>
                  </a:lnTo>
                  <a:lnTo>
                    <a:pt x="3116" y="10269"/>
                  </a:lnTo>
                  <a:lnTo>
                    <a:pt x="3379" y="9830"/>
                  </a:lnTo>
                  <a:lnTo>
                    <a:pt x="3642" y="9435"/>
                  </a:lnTo>
                  <a:lnTo>
                    <a:pt x="4915" y="6890"/>
                  </a:lnTo>
                  <a:lnTo>
                    <a:pt x="4915" y="6846"/>
                  </a:lnTo>
                  <a:lnTo>
                    <a:pt x="5617" y="4345"/>
                  </a:lnTo>
                  <a:lnTo>
                    <a:pt x="6144" y="2327"/>
                  </a:lnTo>
                  <a:lnTo>
                    <a:pt x="6889" y="1493"/>
                  </a:lnTo>
                  <a:lnTo>
                    <a:pt x="8381" y="966"/>
                  </a:lnTo>
                  <a:lnTo>
                    <a:pt x="8469" y="878"/>
                  </a:lnTo>
                  <a:lnTo>
                    <a:pt x="8908" y="352"/>
                  </a:lnTo>
                  <a:close/>
                  <a:moveTo>
                    <a:pt x="8776" y="1"/>
                  </a:moveTo>
                  <a:lnTo>
                    <a:pt x="8732" y="45"/>
                  </a:lnTo>
                  <a:lnTo>
                    <a:pt x="8206" y="615"/>
                  </a:lnTo>
                  <a:lnTo>
                    <a:pt x="6758" y="1186"/>
                  </a:lnTo>
                  <a:lnTo>
                    <a:pt x="6670" y="1230"/>
                  </a:lnTo>
                  <a:lnTo>
                    <a:pt x="5836" y="2107"/>
                  </a:lnTo>
                  <a:lnTo>
                    <a:pt x="5792" y="2195"/>
                  </a:lnTo>
                  <a:lnTo>
                    <a:pt x="5310" y="4257"/>
                  </a:lnTo>
                  <a:lnTo>
                    <a:pt x="4608" y="6715"/>
                  </a:lnTo>
                  <a:lnTo>
                    <a:pt x="3335" y="9260"/>
                  </a:lnTo>
                  <a:lnTo>
                    <a:pt x="3072" y="9655"/>
                  </a:lnTo>
                  <a:lnTo>
                    <a:pt x="2809" y="10093"/>
                  </a:lnTo>
                  <a:lnTo>
                    <a:pt x="2194" y="10971"/>
                  </a:lnTo>
                  <a:lnTo>
                    <a:pt x="1712" y="11629"/>
                  </a:lnTo>
                  <a:lnTo>
                    <a:pt x="1229" y="12287"/>
                  </a:lnTo>
                  <a:lnTo>
                    <a:pt x="834" y="12989"/>
                  </a:lnTo>
                  <a:lnTo>
                    <a:pt x="483" y="13692"/>
                  </a:lnTo>
                  <a:lnTo>
                    <a:pt x="176" y="14437"/>
                  </a:lnTo>
                  <a:lnTo>
                    <a:pt x="88" y="14789"/>
                  </a:lnTo>
                  <a:lnTo>
                    <a:pt x="44" y="15140"/>
                  </a:lnTo>
                  <a:lnTo>
                    <a:pt x="0" y="15534"/>
                  </a:lnTo>
                  <a:lnTo>
                    <a:pt x="0" y="15886"/>
                  </a:lnTo>
                  <a:lnTo>
                    <a:pt x="88" y="16280"/>
                  </a:lnTo>
                  <a:lnTo>
                    <a:pt x="176" y="16675"/>
                  </a:lnTo>
                  <a:lnTo>
                    <a:pt x="615" y="17597"/>
                  </a:lnTo>
                  <a:lnTo>
                    <a:pt x="702" y="17685"/>
                  </a:lnTo>
                  <a:lnTo>
                    <a:pt x="5529" y="19747"/>
                  </a:lnTo>
                  <a:lnTo>
                    <a:pt x="7899" y="20800"/>
                  </a:lnTo>
                  <a:lnTo>
                    <a:pt x="9961" y="21678"/>
                  </a:lnTo>
                  <a:lnTo>
                    <a:pt x="11190" y="22160"/>
                  </a:lnTo>
                  <a:lnTo>
                    <a:pt x="11804" y="22292"/>
                  </a:lnTo>
                  <a:lnTo>
                    <a:pt x="11892" y="22248"/>
                  </a:lnTo>
                  <a:lnTo>
                    <a:pt x="13296" y="21678"/>
                  </a:lnTo>
                  <a:lnTo>
                    <a:pt x="17903" y="19966"/>
                  </a:lnTo>
                  <a:lnTo>
                    <a:pt x="19308" y="19352"/>
                  </a:lnTo>
                  <a:lnTo>
                    <a:pt x="19308" y="19308"/>
                  </a:lnTo>
                  <a:lnTo>
                    <a:pt x="19834" y="19001"/>
                  </a:lnTo>
                  <a:lnTo>
                    <a:pt x="23959" y="17377"/>
                  </a:lnTo>
                  <a:lnTo>
                    <a:pt x="25056" y="17202"/>
                  </a:lnTo>
                  <a:lnTo>
                    <a:pt x="25100" y="17202"/>
                  </a:lnTo>
                  <a:lnTo>
                    <a:pt x="25626" y="16895"/>
                  </a:lnTo>
                  <a:lnTo>
                    <a:pt x="25670" y="16851"/>
                  </a:lnTo>
                  <a:lnTo>
                    <a:pt x="25890" y="16500"/>
                  </a:lnTo>
                  <a:lnTo>
                    <a:pt x="25934" y="16412"/>
                  </a:lnTo>
                  <a:lnTo>
                    <a:pt x="26021" y="15578"/>
                  </a:lnTo>
                  <a:lnTo>
                    <a:pt x="26021" y="15491"/>
                  </a:lnTo>
                  <a:lnTo>
                    <a:pt x="25846" y="15183"/>
                  </a:lnTo>
                  <a:lnTo>
                    <a:pt x="25802" y="15096"/>
                  </a:lnTo>
                  <a:lnTo>
                    <a:pt x="25539" y="14920"/>
                  </a:lnTo>
                  <a:lnTo>
                    <a:pt x="25451" y="14876"/>
                  </a:lnTo>
                  <a:lnTo>
                    <a:pt x="21984" y="14218"/>
                  </a:lnTo>
                  <a:lnTo>
                    <a:pt x="20843" y="14174"/>
                  </a:lnTo>
                  <a:lnTo>
                    <a:pt x="19527" y="13867"/>
                  </a:lnTo>
                  <a:lnTo>
                    <a:pt x="19264" y="13560"/>
                  </a:lnTo>
                  <a:lnTo>
                    <a:pt x="18781" y="10839"/>
                  </a:lnTo>
                  <a:lnTo>
                    <a:pt x="18298" y="8206"/>
                  </a:lnTo>
                  <a:lnTo>
                    <a:pt x="18255" y="8163"/>
                  </a:lnTo>
                  <a:lnTo>
                    <a:pt x="17333" y="6320"/>
                  </a:lnTo>
                  <a:lnTo>
                    <a:pt x="16324" y="4652"/>
                  </a:lnTo>
                  <a:lnTo>
                    <a:pt x="16280" y="4608"/>
                  </a:lnTo>
                  <a:lnTo>
                    <a:pt x="15051" y="3292"/>
                  </a:lnTo>
                  <a:lnTo>
                    <a:pt x="15051" y="3248"/>
                  </a:lnTo>
                  <a:lnTo>
                    <a:pt x="13164" y="1932"/>
                  </a:lnTo>
                  <a:lnTo>
                    <a:pt x="11014" y="264"/>
                  </a:lnTo>
                  <a:lnTo>
                    <a:pt x="10970" y="264"/>
                  </a:lnTo>
                  <a:lnTo>
                    <a:pt x="1035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47"/>
            <p:cNvSpPr/>
            <p:nvPr/>
          </p:nvSpPr>
          <p:spPr>
            <a:xfrm>
              <a:off x="1686175" y="3501975"/>
              <a:ext cx="889700" cy="781100"/>
            </a:xfrm>
            <a:custGeom>
              <a:avLst/>
              <a:gdLst/>
              <a:ahLst/>
              <a:cxnLst/>
              <a:rect l="l" t="t" r="r" b="b"/>
              <a:pathLst>
                <a:path w="35588" h="31244" extrusionOk="0">
                  <a:moveTo>
                    <a:pt x="16807" y="352"/>
                  </a:moveTo>
                  <a:lnTo>
                    <a:pt x="17070" y="615"/>
                  </a:lnTo>
                  <a:lnTo>
                    <a:pt x="17509" y="1405"/>
                  </a:lnTo>
                  <a:lnTo>
                    <a:pt x="18430" y="3423"/>
                  </a:lnTo>
                  <a:lnTo>
                    <a:pt x="18474" y="3511"/>
                  </a:lnTo>
                  <a:lnTo>
                    <a:pt x="19878" y="4345"/>
                  </a:lnTo>
                  <a:lnTo>
                    <a:pt x="21765" y="5968"/>
                  </a:lnTo>
                  <a:lnTo>
                    <a:pt x="23784" y="7768"/>
                  </a:lnTo>
                  <a:lnTo>
                    <a:pt x="25627" y="10093"/>
                  </a:lnTo>
                  <a:lnTo>
                    <a:pt x="27689" y="13428"/>
                  </a:lnTo>
                  <a:lnTo>
                    <a:pt x="28128" y="15490"/>
                  </a:lnTo>
                  <a:lnTo>
                    <a:pt x="28567" y="18299"/>
                  </a:lnTo>
                  <a:lnTo>
                    <a:pt x="28918" y="19703"/>
                  </a:lnTo>
                  <a:lnTo>
                    <a:pt x="28961" y="19835"/>
                  </a:lnTo>
                  <a:lnTo>
                    <a:pt x="29488" y="20273"/>
                  </a:lnTo>
                  <a:lnTo>
                    <a:pt x="29576" y="20317"/>
                  </a:lnTo>
                  <a:lnTo>
                    <a:pt x="30761" y="20537"/>
                  </a:lnTo>
                  <a:lnTo>
                    <a:pt x="32955" y="20888"/>
                  </a:lnTo>
                  <a:lnTo>
                    <a:pt x="35236" y="21809"/>
                  </a:lnTo>
                  <a:lnTo>
                    <a:pt x="35192" y="21897"/>
                  </a:lnTo>
                  <a:lnTo>
                    <a:pt x="34841" y="22467"/>
                  </a:lnTo>
                  <a:lnTo>
                    <a:pt x="34841" y="22511"/>
                  </a:lnTo>
                  <a:lnTo>
                    <a:pt x="34271" y="24003"/>
                  </a:lnTo>
                  <a:lnTo>
                    <a:pt x="33876" y="24661"/>
                  </a:lnTo>
                  <a:lnTo>
                    <a:pt x="33350" y="25012"/>
                  </a:lnTo>
                  <a:lnTo>
                    <a:pt x="31024" y="25276"/>
                  </a:lnTo>
                  <a:lnTo>
                    <a:pt x="30980" y="25320"/>
                  </a:lnTo>
                  <a:lnTo>
                    <a:pt x="28172" y="26329"/>
                  </a:lnTo>
                  <a:lnTo>
                    <a:pt x="28128" y="26373"/>
                  </a:lnTo>
                  <a:lnTo>
                    <a:pt x="26636" y="27514"/>
                  </a:lnTo>
                  <a:lnTo>
                    <a:pt x="24222" y="28655"/>
                  </a:lnTo>
                  <a:lnTo>
                    <a:pt x="21941" y="29532"/>
                  </a:lnTo>
                  <a:lnTo>
                    <a:pt x="20361" y="30190"/>
                  </a:lnTo>
                  <a:lnTo>
                    <a:pt x="19220" y="30673"/>
                  </a:lnTo>
                  <a:lnTo>
                    <a:pt x="18825" y="30805"/>
                  </a:lnTo>
                  <a:lnTo>
                    <a:pt x="18474" y="30849"/>
                  </a:lnTo>
                  <a:lnTo>
                    <a:pt x="18123" y="30849"/>
                  </a:lnTo>
                  <a:lnTo>
                    <a:pt x="17816" y="30761"/>
                  </a:lnTo>
                  <a:lnTo>
                    <a:pt x="17421" y="30585"/>
                  </a:lnTo>
                  <a:lnTo>
                    <a:pt x="16894" y="30366"/>
                  </a:lnTo>
                  <a:lnTo>
                    <a:pt x="16104" y="30015"/>
                  </a:lnTo>
                  <a:lnTo>
                    <a:pt x="15095" y="29620"/>
                  </a:lnTo>
                  <a:lnTo>
                    <a:pt x="13779" y="29093"/>
                  </a:lnTo>
                  <a:lnTo>
                    <a:pt x="12067" y="28523"/>
                  </a:lnTo>
                  <a:lnTo>
                    <a:pt x="9303" y="27909"/>
                  </a:lnTo>
                  <a:lnTo>
                    <a:pt x="9259" y="27909"/>
                  </a:lnTo>
                  <a:lnTo>
                    <a:pt x="7592" y="28304"/>
                  </a:lnTo>
                  <a:lnTo>
                    <a:pt x="5749" y="28128"/>
                  </a:lnTo>
                  <a:lnTo>
                    <a:pt x="5705" y="28128"/>
                  </a:lnTo>
                  <a:lnTo>
                    <a:pt x="4476" y="28304"/>
                  </a:lnTo>
                  <a:lnTo>
                    <a:pt x="4432" y="28304"/>
                  </a:lnTo>
                  <a:lnTo>
                    <a:pt x="966" y="29488"/>
                  </a:lnTo>
                  <a:lnTo>
                    <a:pt x="746" y="29357"/>
                  </a:lnTo>
                  <a:lnTo>
                    <a:pt x="351" y="28567"/>
                  </a:lnTo>
                  <a:lnTo>
                    <a:pt x="395" y="27952"/>
                  </a:lnTo>
                  <a:lnTo>
                    <a:pt x="615" y="26855"/>
                  </a:lnTo>
                  <a:lnTo>
                    <a:pt x="1404" y="25539"/>
                  </a:lnTo>
                  <a:lnTo>
                    <a:pt x="2150" y="24793"/>
                  </a:lnTo>
                  <a:lnTo>
                    <a:pt x="4037" y="24179"/>
                  </a:lnTo>
                  <a:lnTo>
                    <a:pt x="5529" y="24925"/>
                  </a:lnTo>
                  <a:lnTo>
                    <a:pt x="5661" y="24925"/>
                  </a:lnTo>
                  <a:lnTo>
                    <a:pt x="6144" y="24749"/>
                  </a:lnTo>
                  <a:lnTo>
                    <a:pt x="6187" y="24749"/>
                  </a:lnTo>
                  <a:lnTo>
                    <a:pt x="6582" y="24486"/>
                  </a:lnTo>
                  <a:lnTo>
                    <a:pt x="6626" y="24442"/>
                  </a:lnTo>
                  <a:lnTo>
                    <a:pt x="6846" y="24003"/>
                  </a:lnTo>
                  <a:lnTo>
                    <a:pt x="6890" y="23915"/>
                  </a:lnTo>
                  <a:lnTo>
                    <a:pt x="6846" y="23038"/>
                  </a:lnTo>
                  <a:lnTo>
                    <a:pt x="6846" y="22994"/>
                  </a:lnTo>
                  <a:lnTo>
                    <a:pt x="6714" y="22292"/>
                  </a:lnTo>
                  <a:lnTo>
                    <a:pt x="6846" y="21458"/>
                  </a:lnTo>
                  <a:lnTo>
                    <a:pt x="7855" y="19089"/>
                  </a:lnTo>
                  <a:lnTo>
                    <a:pt x="10268" y="15578"/>
                  </a:lnTo>
                  <a:lnTo>
                    <a:pt x="11278" y="13691"/>
                  </a:lnTo>
                  <a:lnTo>
                    <a:pt x="11278" y="13604"/>
                  </a:lnTo>
                  <a:lnTo>
                    <a:pt x="11278" y="12770"/>
                  </a:lnTo>
                  <a:lnTo>
                    <a:pt x="12155" y="8952"/>
                  </a:lnTo>
                  <a:lnTo>
                    <a:pt x="12375" y="8470"/>
                  </a:lnTo>
                  <a:lnTo>
                    <a:pt x="13252" y="7504"/>
                  </a:lnTo>
                  <a:lnTo>
                    <a:pt x="14569" y="6671"/>
                  </a:lnTo>
                  <a:lnTo>
                    <a:pt x="15446" y="6276"/>
                  </a:lnTo>
                  <a:lnTo>
                    <a:pt x="15490" y="6232"/>
                  </a:lnTo>
                  <a:lnTo>
                    <a:pt x="15534" y="6144"/>
                  </a:lnTo>
                  <a:lnTo>
                    <a:pt x="15622" y="5837"/>
                  </a:lnTo>
                  <a:lnTo>
                    <a:pt x="15622" y="5793"/>
                  </a:lnTo>
                  <a:lnTo>
                    <a:pt x="15446" y="3555"/>
                  </a:lnTo>
                  <a:lnTo>
                    <a:pt x="15534" y="1844"/>
                  </a:lnTo>
                  <a:lnTo>
                    <a:pt x="15841" y="966"/>
                  </a:lnTo>
                  <a:lnTo>
                    <a:pt x="16455" y="396"/>
                  </a:lnTo>
                  <a:lnTo>
                    <a:pt x="16807" y="352"/>
                  </a:lnTo>
                  <a:close/>
                  <a:moveTo>
                    <a:pt x="16850" y="1"/>
                  </a:moveTo>
                  <a:lnTo>
                    <a:pt x="16368" y="45"/>
                  </a:lnTo>
                  <a:lnTo>
                    <a:pt x="16280" y="88"/>
                  </a:lnTo>
                  <a:lnTo>
                    <a:pt x="15578" y="703"/>
                  </a:lnTo>
                  <a:lnTo>
                    <a:pt x="15534" y="791"/>
                  </a:lnTo>
                  <a:lnTo>
                    <a:pt x="15183" y="1756"/>
                  </a:lnTo>
                  <a:lnTo>
                    <a:pt x="15183" y="1800"/>
                  </a:lnTo>
                  <a:lnTo>
                    <a:pt x="15095" y="3555"/>
                  </a:lnTo>
                  <a:lnTo>
                    <a:pt x="15271" y="5793"/>
                  </a:lnTo>
                  <a:lnTo>
                    <a:pt x="15227" y="6012"/>
                  </a:lnTo>
                  <a:lnTo>
                    <a:pt x="14437" y="6319"/>
                  </a:lnTo>
                  <a:lnTo>
                    <a:pt x="14393" y="6363"/>
                  </a:lnTo>
                  <a:lnTo>
                    <a:pt x="13033" y="7241"/>
                  </a:lnTo>
                  <a:lnTo>
                    <a:pt x="12989" y="7241"/>
                  </a:lnTo>
                  <a:lnTo>
                    <a:pt x="12111" y="8250"/>
                  </a:lnTo>
                  <a:lnTo>
                    <a:pt x="12067" y="8294"/>
                  </a:lnTo>
                  <a:lnTo>
                    <a:pt x="11848" y="8821"/>
                  </a:lnTo>
                  <a:lnTo>
                    <a:pt x="11804" y="8865"/>
                  </a:lnTo>
                  <a:lnTo>
                    <a:pt x="10970" y="12726"/>
                  </a:lnTo>
                  <a:lnTo>
                    <a:pt x="10927" y="12770"/>
                  </a:lnTo>
                  <a:lnTo>
                    <a:pt x="10927" y="13560"/>
                  </a:lnTo>
                  <a:lnTo>
                    <a:pt x="9961" y="15403"/>
                  </a:lnTo>
                  <a:lnTo>
                    <a:pt x="7548" y="18913"/>
                  </a:lnTo>
                  <a:lnTo>
                    <a:pt x="7548" y="18957"/>
                  </a:lnTo>
                  <a:lnTo>
                    <a:pt x="6538" y="21370"/>
                  </a:lnTo>
                  <a:lnTo>
                    <a:pt x="6495" y="21370"/>
                  </a:lnTo>
                  <a:lnTo>
                    <a:pt x="6363" y="22248"/>
                  </a:lnTo>
                  <a:lnTo>
                    <a:pt x="6363" y="22336"/>
                  </a:lnTo>
                  <a:lnTo>
                    <a:pt x="6495" y="23082"/>
                  </a:lnTo>
                  <a:lnTo>
                    <a:pt x="6538" y="23872"/>
                  </a:lnTo>
                  <a:lnTo>
                    <a:pt x="6319" y="24223"/>
                  </a:lnTo>
                  <a:lnTo>
                    <a:pt x="6012" y="24442"/>
                  </a:lnTo>
                  <a:lnTo>
                    <a:pt x="5617" y="24574"/>
                  </a:lnTo>
                  <a:lnTo>
                    <a:pt x="4125" y="23872"/>
                  </a:lnTo>
                  <a:lnTo>
                    <a:pt x="3993" y="23828"/>
                  </a:lnTo>
                  <a:lnTo>
                    <a:pt x="1975" y="24486"/>
                  </a:lnTo>
                  <a:lnTo>
                    <a:pt x="1931" y="24530"/>
                  </a:lnTo>
                  <a:lnTo>
                    <a:pt x="1141" y="25276"/>
                  </a:lnTo>
                  <a:lnTo>
                    <a:pt x="1141" y="25320"/>
                  </a:lnTo>
                  <a:lnTo>
                    <a:pt x="307" y="26680"/>
                  </a:lnTo>
                  <a:lnTo>
                    <a:pt x="307" y="26768"/>
                  </a:lnTo>
                  <a:lnTo>
                    <a:pt x="44" y="27865"/>
                  </a:lnTo>
                  <a:lnTo>
                    <a:pt x="44" y="27909"/>
                  </a:lnTo>
                  <a:lnTo>
                    <a:pt x="0" y="28611"/>
                  </a:lnTo>
                  <a:lnTo>
                    <a:pt x="44" y="28698"/>
                  </a:lnTo>
                  <a:lnTo>
                    <a:pt x="483" y="29576"/>
                  </a:lnTo>
                  <a:lnTo>
                    <a:pt x="527" y="29664"/>
                  </a:lnTo>
                  <a:lnTo>
                    <a:pt x="834" y="29839"/>
                  </a:lnTo>
                  <a:lnTo>
                    <a:pt x="1010" y="29839"/>
                  </a:lnTo>
                  <a:lnTo>
                    <a:pt x="4564" y="28655"/>
                  </a:lnTo>
                  <a:lnTo>
                    <a:pt x="5705" y="28479"/>
                  </a:lnTo>
                  <a:lnTo>
                    <a:pt x="7592" y="28655"/>
                  </a:lnTo>
                  <a:lnTo>
                    <a:pt x="7636" y="28655"/>
                  </a:lnTo>
                  <a:lnTo>
                    <a:pt x="9303" y="28260"/>
                  </a:lnTo>
                  <a:lnTo>
                    <a:pt x="11980" y="28874"/>
                  </a:lnTo>
                  <a:lnTo>
                    <a:pt x="13647" y="29444"/>
                  </a:lnTo>
                  <a:lnTo>
                    <a:pt x="14964" y="29927"/>
                  </a:lnTo>
                  <a:lnTo>
                    <a:pt x="15973" y="30366"/>
                  </a:lnTo>
                  <a:lnTo>
                    <a:pt x="16763" y="30717"/>
                  </a:lnTo>
                  <a:lnTo>
                    <a:pt x="17684" y="31068"/>
                  </a:lnTo>
                  <a:lnTo>
                    <a:pt x="18079" y="31200"/>
                  </a:lnTo>
                  <a:lnTo>
                    <a:pt x="18386" y="31243"/>
                  </a:lnTo>
                  <a:lnTo>
                    <a:pt x="18781" y="31200"/>
                  </a:lnTo>
                  <a:lnTo>
                    <a:pt x="19220" y="31068"/>
                  </a:lnTo>
                  <a:lnTo>
                    <a:pt x="19790" y="30849"/>
                  </a:lnTo>
                  <a:lnTo>
                    <a:pt x="20493" y="30541"/>
                  </a:lnTo>
                  <a:lnTo>
                    <a:pt x="22072" y="29883"/>
                  </a:lnTo>
                  <a:lnTo>
                    <a:pt x="24354" y="28962"/>
                  </a:lnTo>
                  <a:lnTo>
                    <a:pt x="26811" y="27821"/>
                  </a:lnTo>
                  <a:lnTo>
                    <a:pt x="26855" y="27821"/>
                  </a:lnTo>
                  <a:lnTo>
                    <a:pt x="28347" y="26636"/>
                  </a:lnTo>
                  <a:lnTo>
                    <a:pt x="31068" y="25627"/>
                  </a:lnTo>
                  <a:lnTo>
                    <a:pt x="33437" y="25364"/>
                  </a:lnTo>
                  <a:lnTo>
                    <a:pt x="33525" y="25320"/>
                  </a:lnTo>
                  <a:lnTo>
                    <a:pt x="34095" y="24925"/>
                  </a:lnTo>
                  <a:lnTo>
                    <a:pt x="34139" y="24881"/>
                  </a:lnTo>
                  <a:lnTo>
                    <a:pt x="34578" y="24179"/>
                  </a:lnTo>
                  <a:lnTo>
                    <a:pt x="34622" y="24135"/>
                  </a:lnTo>
                  <a:lnTo>
                    <a:pt x="35149" y="22643"/>
                  </a:lnTo>
                  <a:lnTo>
                    <a:pt x="35500" y="22072"/>
                  </a:lnTo>
                  <a:lnTo>
                    <a:pt x="35500" y="22029"/>
                  </a:lnTo>
                  <a:lnTo>
                    <a:pt x="35587" y="21765"/>
                  </a:lnTo>
                  <a:lnTo>
                    <a:pt x="35587" y="21634"/>
                  </a:lnTo>
                  <a:lnTo>
                    <a:pt x="35500" y="21546"/>
                  </a:lnTo>
                  <a:lnTo>
                    <a:pt x="33086" y="20581"/>
                  </a:lnTo>
                  <a:lnTo>
                    <a:pt x="33042" y="20581"/>
                  </a:lnTo>
                  <a:lnTo>
                    <a:pt x="30848" y="20186"/>
                  </a:lnTo>
                  <a:lnTo>
                    <a:pt x="29664" y="19966"/>
                  </a:lnTo>
                  <a:lnTo>
                    <a:pt x="29225" y="19571"/>
                  </a:lnTo>
                  <a:lnTo>
                    <a:pt x="28918" y="18211"/>
                  </a:lnTo>
                  <a:lnTo>
                    <a:pt x="28479" y="15403"/>
                  </a:lnTo>
                  <a:lnTo>
                    <a:pt x="28040" y="13296"/>
                  </a:lnTo>
                  <a:lnTo>
                    <a:pt x="28040" y="13253"/>
                  </a:lnTo>
                  <a:lnTo>
                    <a:pt x="25934" y="9918"/>
                  </a:lnTo>
                  <a:lnTo>
                    <a:pt x="25934" y="9874"/>
                  </a:lnTo>
                  <a:lnTo>
                    <a:pt x="24047" y="7548"/>
                  </a:lnTo>
                  <a:lnTo>
                    <a:pt x="21984" y="5705"/>
                  </a:lnTo>
                  <a:lnTo>
                    <a:pt x="20098" y="4082"/>
                  </a:lnTo>
                  <a:lnTo>
                    <a:pt x="20054" y="4038"/>
                  </a:lnTo>
                  <a:lnTo>
                    <a:pt x="18737" y="3248"/>
                  </a:lnTo>
                  <a:lnTo>
                    <a:pt x="17816" y="1229"/>
                  </a:lnTo>
                  <a:lnTo>
                    <a:pt x="17377" y="439"/>
                  </a:lnTo>
                  <a:lnTo>
                    <a:pt x="17333" y="396"/>
                  </a:lnTo>
                  <a:lnTo>
                    <a:pt x="16982" y="45"/>
                  </a:lnTo>
                  <a:lnTo>
                    <a:pt x="1693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47"/>
            <p:cNvSpPr/>
            <p:nvPr/>
          </p:nvSpPr>
          <p:spPr>
            <a:xfrm>
              <a:off x="2461750" y="3614975"/>
              <a:ext cx="388375" cy="286350"/>
            </a:xfrm>
            <a:custGeom>
              <a:avLst/>
              <a:gdLst/>
              <a:ahLst/>
              <a:cxnLst/>
              <a:rect l="l" t="t" r="r" b="b"/>
              <a:pathLst>
                <a:path w="15535" h="11454" extrusionOk="0">
                  <a:moveTo>
                    <a:pt x="2546" y="351"/>
                  </a:moveTo>
                  <a:lnTo>
                    <a:pt x="5135" y="527"/>
                  </a:lnTo>
                  <a:lnTo>
                    <a:pt x="7504" y="1010"/>
                  </a:lnTo>
                  <a:lnTo>
                    <a:pt x="9786" y="1273"/>
                  </a:lnTo>
                  <a:lnTo>
                    <a:pt x="9830" y="1273"/>
                  </a:lnTo>
                  <a:lnTo>
                    <a:pt x="11761" y="966"/>
                  </a:lnTo>
                  <a:lnTo>
                    <a:pt x="12814" y="1141"/>
                  </a:lnTo>
                  <a:lnTo>
                    <a:pt x="14130" y="1756"/>
                  </a:lnTo>
                  <a:lnTo>
                    <a:pt x="14569" y="2194"/>
                  </a:lnTo>
                  <a:lnTo>
                    <a:pt x="15140" y="3906"/>
                  </a:lnTo>
                  <a:lnTo>
                    <a:pt x="15183" y="4345"/>
                  </a:lnTo>
                  <a:lnTo>
                    <a:pt x="14481" y="5485"/>
                  </a:lnTo>
                  <a:lnTo>
                    <a:pt x="12858" y="7504"/>
                  </a:lnTo>
                  <a:lnTo>
                    <a:pt x="11936" y="8908"/>
                  </a:lnTo>
                  <a:lnTo>
                    <a:pt x="10357" y="9961"/>
                  </a:lnTo>
                  <a:lnTo>
                    <a:pt x="7855" y="10970"/>
                  </a:lnTo>
                  <a:lnTo>
                    <a:pt x="6758" y="11102"/>
                  </a:lnTo>
                  <a:lnTo>
                    <a:pt x="5925" y="11014"/>
                  </a:lnTo>
                  <a:lnTo>
                    <a:pt x="4521" y="10268"/>
                  </a:lnTo>
                  <a:lnTo>
                    <a:pt x="3072" y="9259"/>
                  </a:lnTo>
                  <a:lnTo>
                    <a:pt x="2721" y="8820"/>
                  </a:lnTo>
                  <a:lnTo>
                    <a:pt x="2327" y="6758"/>
                  </a:lnTo>
                  <a:lnTo>
                    <a:pt x="2283" y="6714"/>
                  </a:lnTo>
                  <a:lnTo>
                    <a:pt x="527" y="4081"/>
                  </a:lnTo>
                  <a:lnTo>
                    <a:pt x="352" y="3160"/>
                  </a:lnTo>
                  <a:lnTo>
                    <a:pt x="835" y="2063"/>
                  </a:lnTo>
                  <a:lnTo>
                    <a:pt x="1581" y="878"/>
                  </a:lnTo>
                  <a:lnTo>
                    <a:pt x="2019" y="527"/>
                  </a:lnTo>
                  <a:lnTo>
                    <a:pt x="2546" y="351"/>
                  </a:lnTo>
                  <a:close/>
                  <a:moveTo>
                    <a:pt x="2458" y="0"/>
                  </a:moveTo>
                  <a:lnTo>
                    <a:pt x="1888" y="220"/>
                  </a:lnTo>
                  <a:lnTo>
                    <a:pt x="1844" y="220"/>
                  </a:lnTo>
                  <a:lnTo>
                    <a:pt x="1317" y="615"/>
                  </a:lnTo>
                  <a:lnTo>
                    <a:pt x="1273" y="659"/>
                  </a:lnTo>
                  <a:lnTo>
                    <a:pt x="527" y="1887"/>
                  </a:lnTo>
                  <a:lnTo>
                    <a:pt x="1" y="3072"/>
                  </a:lnTo>
                  <a:lnTo>
                    <a:pt x="1" y="3160"/>
                  </a:lnTo>
                  <a:lnTo>
                    <a:pt x="176" y="4169"/>
                  </a:lnTo>
                  <a:lnTo>
                    <a:pt x="220" y="4213"/>
                  </a:lnTo>
                  <a:lnTo>
                    <a:pt x="1975" y="6846"/>
                  </a:lnTo>
                  <a:lnTo>
                    <a:pt x="2414" y="8952"/>
                  </a:lnTo>
                  <a:lnTo>
                    <a:pt x="2458" y="8996"/>
                  </a:lnTo>
                  <a:lnTo>
                    <a:pt x="2809" y="9479"/>
                  </a:lnTo>
                  <a:lnTo>
                    <a:pt x="2853" y="9522"/>
                  </a:lnTo>
                  <a:lnTo>
                    <a:pt x="4345" y="10576"/>
                  </a:lnTo>
                  <a:lnTo>
                    <a:pt x="5793" y="11365"/>
                  </a:lnTo>
                  <a:lnTo>
                    <a:pt x="5881" y="11365"/>
                  </a:lnTo>
                  <a:lnTo>
                    <a:pt x="6758" y="11453"/>
                  </a:lnTo>
                  <a:lnTo>
                    <a:pt x="7943" y="11321"/>
                  </a:lnTo>
                  <a:lnTo>
                    <a:pt x="7987" y="11321"/>
                  </a:lnTo>
                  <a:lnTo>
                    <a:pt x="10488" y="10312"/>
                  </a:lnTo>
                  <a:lnTo>
                    <a:pt x="10532" y="10268"/>
                  </a:lnTo>
                  <a:lnTo>
                    <a:pt x="12156" y="9215"/>
                  </a:lnTo>
                  <a:lnTo>
                    <a:pt x="12200" y="9127"/>
                  </a:lnTo>
                  <a:lnTo>
                    <a:pt x="13165" y="7679"/>
                  </a:lnTo>
                  <a:lnTo>
                    <a:pt x="14789" y="5705"/>
                  </a:lnTo>
                  <a:lnTo>
                    <a:pt x="14789" y="5661"/>
                  </a:lnTo>
                  <a:lnTo>
                    <a:pt x="15491" y="4476"/>
                  </a:lnTo>
                  <a:lnTo>
                    <a:pt x="15535" y="4388"/>
                  </a:lnTo>
                  <a:lnTo>
                    <a:pt x="15491" y="3862"/>
                  </a:lnTo>
                  <a:lnTo>
                    <a:pt x="15491" y="3818"/>
                  </a:lnTo>
                  <a:lnTo>
                    <a:pt x="14876" y="2019"/>
                  </a:lnTo>
                  <a:lnTo>
                    <a:pt x="14832" y="1975"/>
                  </a:lnTo>
                  <a:lnTo>
                    <a:pt x="14394" y="1492"/>
                  </a:lnTo>
                  <a:lnTo>
                    <a:pt x="14306" y="1448"/>
                  </a:lnTo>
                  <a:lnTo>
                    <a:pt x="12946" y="790"/>
                  </a:lnTo>
                  <a:lnTo>
                    <a:pt x="12902" y="790"/>
                  </a:lnTo>
                  <a:lnTo>
                    <a:pt x="11805" y="615"/>
                  </a:lnTo>
                  <a:lnTo>
                    <a:pt x="11761" y="615"/>
                  </a:lnTo>
                  <a:lnTo>
                    <a:pt x="9830" y="922"/>
                  </a:lnTo>
                  <a:lnTo>
                    <a:pt x="7548" y="659"/>
                  </a:lnTo>
                  <a:lnTo>
                    <a:pt x="5179" y="176"/>
                  </a:lnTo>
                  <a:lnTo>
                    <a:pt x="254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47"/>
            <p:cNvSpPr/>
            <p:nvPr/>
          </p:nvSpPr>
          <p:spPr>
            <a:xfrm>
              <a:off x="2519900" y="1399025"/>
              <a:ext cx="942350" cy="1523750"/>
            </a:xfrm>
            <a:custGeom>
              <a:avLst/>
              <a:gdLst/>
              <a:ahLst/>
              <a:cxnLst/>
              <a:rect l="l" t="t" r="r" b="b"/>
              <a:pathLst>
                <a:path w="37694" h="60950" extrusionOk="0">
                  <a:moveTo>
                    <a:pt x="36026" y="0"/>
                  </a:moveTo>
                  <a:lnTo>
                    <a:pt x="35983" y="44"/>
                  </a:lnTo>
                  <a:lnTo>
                    <a:pt x="35939" y="88"/>
                  </a:lnTo>
                  <a:lnTo>
                    <a:pt x="35895" y="132"/>
                  </a:lnTo>
                  <a:lnTo>
                    <a:pt x="35895" y="220"/>
                  </a:lnTo>
                  <a:lnTo>
                    <a:pt x="35895" y="263"/>
                  </a:lnTo>
                  <a:lnTo>
                    <a:pt x="35939" y="307"/>
                  </a:lnTo>
                  <a:lnTo>
                    <a:pt x="36070" y="439"/>
                  </a:lnTo>
                  <a:lnTo>
                    <a:pt x="37080" y="1975"/>
                  </a:lnTo>
                  <a:lnTo>
                    <a:pt x="37299" y="2808"/>
                  </a:lnTo>
                  <a:lnTo>
                    <a:pt x="37343" y="3598"/>
                  </a:lnTo>
                  <a:lnTo>
                    <a:pt x="37036" y="5573"/>
                  </a:lnTo>
                  <a:lnTo>
                    <a:pt x="36904" y="8864"/>
                  </a:lnTo>
                  <a:lnTo>
                    <a:pt x="36641" y="9873"/>
                  </a:lnTo>
                  <a:lnTo>
                    <a:pt x="35851" y="11804"/>
                  </a:lnTo>
                  <a:lnTo>
                    <a:pt x="34578" y="14612"/>
                  </a:lnTo>
                  <a:lnTo>
                    <a:pt x="33394" y="17070"/>
                  </a:lnTo>
                  <a:lnTo>
                    <a:pt x="31112" y="20448"/>
                  </a:lnTo>
                  <a:lnTo>
                    <a:pt x="31112" y="20536"/>
                  </a:lnTo>
                  <a:lnTo>
                    <a:pt x="31156" y="20624"/>
                  </a:lnTo>
                  <a:lnTo>
                    <a:pt x="31507" y="21107"/>
                  </a:lnTo>
                  <a:lnTo>
                    <a:pt x="32472" y="22511"/>
                  </a:lnTo>
                  <a:lnTo>
                    <a:pt x="32867" y="24573"/>
                  </a:lnTo>
                  <a:lnTo>
                    <a:pt x="33525" y="26811"/>
                  </a:lnTo>
                  <a:lnTo>
                    <a:pt x="33613" y="28522"/>
                  </a:lnTo>
                  <a:lnTo>
                    <a:pt x="33657" y="31682"/>
                  </a:lnTo>
                  <a:lnTo>
                    <a:pt x="33657" y="35368"/>
                  </a:lnTo>
                  <a:lnTo>
                    <a:pt x="33437" y="38132"/>
                  </a:lnTo>
                  <a:lnTo>
                    <a:pt x="33130" y="38922"/>
                  </a:lnTo>
                  <a:lnTo>
                    <a:pt x="30805" y="41774"/>
                  </a:lnTo>
                  <a:lnTo>
                    <a:pt x="28391" y="43486"/>
                  </a:lnTo>
                  <a:lnTo>
                    <a:pt x="25495" y="45021"/>
                  </a:lnTo>
                  <a:lnTo>
                    <a:pt x="23301" y="46162"/>
                  </a:lnTo>
                  <a:lnTo>
                    <a:pt x="20098" y="47874"/>
                  </a:lnTo>
                  <a:lnTo>
                    <a:pt x="16895" y="49980"/>
                  </a:lnTo>
                  <a:lnTo>
                    <a:pt x="16017" y="50726"/>
                  </a:lnTo>
                  <a:lnTo>
                    <a:pt x="14042" y="51559"/>
                  </a:lnTo>
                  <a:lnTo>
                    <a:pt x="13998" y="51559"/>
                  </a:lnTo>
                  <a:lnTo>
                    <a:pt x="12682" y="52349"/>
                  </a:lnTo>
                  <a:lnTo>
                    <a:pt x="12638" y="52349"/>
                  </a:lnTo>
                  <a:lnTo>
                    <a:pt x="11146" y="53490"/>
                  </a:lnTo>
                  <a:lnTo>
                    <a:pt x="9128" y="54499"/>
                  </a:lnTo>
                  <a:lnTo>
                    <a:pt x="5222" y="56693"/>
                  </a:lnTo>
                  <a:lnTo>
                    <a:pt x="3335" y="58142"/>
                  </a:lnTo>
                  <a:lnTo>
                    <a:pt x="88" y="60643"/>
                  </a:lnTo>
                  <a:lnTo>
                    <a:pt x="44" y="60687"/>
                  </a:lnTo>
                  <a:lnTo>
                    <a:pt x="1" y="60730"/>
                  </a:lnTo>
                  <a:lnTo>
                    <a:pt x="1" y="60818"/>
                  </a:lnTo>
                  <a:lnTo>
                    <a:pt x="44" y="60862"/>
                  </a:lnTo>
                  <a:lnTo>
                    <a:pt x="88" y="60950"/>
                  </a:lnTo>
                  <a:lnTo>
                    <a:pt x="176" y="60950"/>
                  </a:lnTo>
                  <a:lnTo>
                    <a:pt x="308" y="60906"/>
                  </a:lnTo>
                  <a:lnTo>
                    <a:pt x="3555" y="58405"/>
                  </a:lnTo>
                  <a:lnTo>
                    <a:pt x="5398" y="57001"/>
                  </a:lnTo>
                  <a:lnTo>
                    <a:pt x="9303" y="54807"/>
                  </a:lnTo>
                  <a:lnTo>
                    <a:pt x="11278" y="53797"/>
                  </a:lnTo>
                  <a:lnTo>
                    <a:pt x="11322" y="53797"/>
                  </a:lnTo>
                  <a:lnTo>
                    <a:pt x="12857" y="52613"/>
                  </a:lnTo>
                  <a:lnTo>
                    <a:pt x="14174" y="51867"/>
                  </a:lnTo>
                  <a:lnTo>
                    <a:pt x="16149" y="51033"/>
                  </a:lnTo>
                  <a:lnTo>
                    <a:pt x="16192" y="51033"/>
                  </a:lnTo>
                  <a:lnTo>
                    <a:pt x="17114" y="50243"/>
                  </a:lnTo>
                  <a:lnTo>
                    <a:pt x="20273" y="48181"/>
                  </a:lnTo>
                  <a:lnTo>
                    <a:pt x="23477" y="46469"/>
                  </a:lnTo>
                  <a:lnTo>
                    <a:pt x="25627" y="45328"/>
                  </a:lnTo>
                  <a:lnTo>
                    <a:pt x="28567" y="43793"/>
                  </a:lnTo>
                  <a:lnTo>
                    <a:pt x="28567" y="43749"/>
                  </a:lnTo>
                  <a:lnTo>
                    <a:pt x="31024" y="42037"/>
                  </a:lnTo>
                  <a:lnTo>
                    <a:pt x="31068" y="42037"/>
                  </a:lnTo>
                  <a:lnTo>
                    <a:pt x="33437" y="39141"/>
                  </a:lnTo>
                  <a:lnTo>
                    <a:pt x="33437" y="39054"/>
                  </a:lnTo>
                  <a:lnTo>
                    <a:pt x="33789" y="38220"/>
                  </a:lnTo>
                  <a:lnTo>
                    <a:pt x="33789" y="38176"/>
                  </a:lnTo>
                  <a:lnTo>
                    <a:pt x="34008" y="35412"/>
                  </a:lnTo>
                  <a:lnTo>
                    <a:pt x="34008" y="31682"/>
                  </a:lnTo>
                  <a:lnTo>
                    <a:pt x="33964" y="28522"/>
                  </a:lnTo>
                  <a:lnTo>
                    <a:pt x="33876" y="26767"/>
                  </a:lnTo>
                  <a:lnTo>
                    <a:pt x="33876" y="26723"/>
                  </a:lnTo>
                  <a:lnTo>
                    <a:pt x="33218" y="24529"/>
                  </a:lnTo>
                  <a:lnTo>
                    <a:pt x="32823" y="22423"/>
                  </a:lnTo>
                  <a:lnTo>
                    <a:pt x="32779" y="22335"/>
                  </a:lnTo>
                  <a:lnTo>
                    <a:pt x="31814" y="20887"/>
                  </a:lnTo>
                  <a:lnTo>
                    <a:pt x="31770" y="20887"/>
                  </a:lnTo>
                  <a:lnTo>
                    <a:pt x="31507" y="20536"/>
                  </a:lnTo>
                  <a:lnTo>
                    <a:pt x="33701" y="17245"/>
                  </a:lnTo>
                  <a:lnTo>
                    <a:pt x="33701" y="17201"/>
                  </a:lnTo>
                  <a:lnTo>
                    <a:pt x="34886" y="14744"/>
                  </a:lnTo>
                  <a:lnTo>
                    <a:pt x="36202" y="11936"/>
                  </a:lnTo>
                  <a:lnTo>
                    <a:pt x="36992" y="10005"/>
                  </a:lnTo>
                  <a:lnTo>
                    <a:pt x="36992" y="9961"/>
                  </a:lnTo>
                  <a:lnTo>
                    <a:pt x="37255" y="8908"/>
                  </a:lnTo>
                  <a:lnTo>
                    <a:pt x="37255" y="8864"/>
                  </a:lnTo>
                  <a:lnTo>
                    <a:pt x="37387" y="5617"/>
                  </a:lnTo>
                  <a:lnTo>
                    <a:pt x="37694" y="3642"/>
                  </a:lnTo>
                  <a:lnTo>
                    <a:pt x="37650" y="2765"/>
                  </a:lnTo>
                  <a:lnTo>
                    <a:pt x="37650" y="2721"/>
                  </a:lnTo>
                  <a:lnTo>
                    <a:pt x="37387" y="1843"/>
                  </a:lnTo>
                  <a:lnTo>
                    <a:pt x="36377" y="220"/>
                  </a:lnTo>
                  <a:lnTo>
                    <a:pt x="36334" y="176"/>
                  </a:lnTo>
                  <a:lnTo>
                    <a:pt x="36158" y="44"/>
                  </a:lnTo>
                  <a:lnTo>
                    <a:pt x="3611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517;p47"/>
            <p:cNvSpPr/>
            <p:nvPr/>
          </p:nvSpPr>
          <p:spPr>
            <a:xfrm>
              <a:off x="2547325" y="1444000"/>
              <a:ext cx="957725" cy="1504025"/>
            </a:xfrm>
            <a:custGeom>
              <a:avLst/>
              <a:gdLst/>
              <a:ahLst/>
              <a:cxnLst/>
              <a:rect l="l" t="t" r="r" b="b"/>
              <a:pathLst>
                <a:path w="38309" h="60161" extrusionOk="0">
                  <a:moveTo>
                    <a:pt x="36772" y="0"/>
                  </a:moveTo>
                  <a:lnTo>
                    <a:pt x="36685" y="44"/>
                  </a:lnTo>
                  <a:lnTo>
                    <a:pt x="36685" y="88"/>
                  </a:lnTo>
                  <a:lnTo>
                    <a:pt x="36641" y="176"/>
                  </a:lnTo>
                  <a:lnTo>
                    <a:pt x="36685" y="220"/>
                  </a:lnTo>
                  <a:lnTo>
                    <a:pt x="37387" y="1580"/>
                  </a:lnTo>
                  <a:lnTo>
                    <a:pt x="37913" y="3160"/>
                  </a:lnTo>
                  <a:lnTo>
                    <a:pt x="37913" y="4739"/>
                  </a:lnTo>
                  <a:lnTo>
                    <a:pt x="37299" y="7328"/>
                  </a:lnTo>
                  <a:lnTo>
                    <a:pt x="36246" y="10575"/>
                  </a:lnTo>
                  <a:lnTo>
                    <a:pt x="36202" y="10663"/>
                  </a:lnTo>
                  <a:lnTo>
                    <a:pt x="36421" y="13033"/>
                  </a:lnTo>
                  <a:lnTo>
                    <a:pt x="36158" y="15183"/>
                  </a:lnTo>
                  <a:lnTo>
                    <a:pt x="36070" y="17465"/>
                  </a:lnTo>
                  <a:lnTo>
                    <a:pt x="35807" y="20141"/>
                  </a:lnTo>
                  <a:lnTo>
                    <a:pt x="35851" y="20185"/>
                  </a:lnTo>
                  <a:lnTo>
                    <a:pt x="36465" y="22116"/>
                  </a:lnTo>
                  <a:lnTo>
                    <a:pt x="36597" y="25758"/>
                  </a:lnTo>
                  <a:lnTo>
                    <a:pt x="36597" y="25802"/>
                  </a:lnTo>
                  <a:lnTo>
                    <a:pt x="36904" y="27601"/>
                  </a:lnTo>
                  <a:lnTo>
                    <a:pt x="36948" y="29488"/>
                  </a:lnTo>
                  <a:lnTo>
                    <a:pt x="36860" y="32077"/>
                  </a:lnTo>
                  <a:lnTo>
                    <a:pt x="36597" y="34578"/>
                  </a:lnTo>
                  <a:lnTo>
                    <a:pt x="36070" y="36333"/>
                  </a:lnTo>
                  <a:lnTo>
                    <a:pt x="34798" y="38308"/>
                  </a:lnTo>
                  <a:lnTo>
                    <a:pt x="33043" y="41511"/>
                  </a:lnTo>
                  <a:lnTo>
                    <a:pt x="31770" y="42827"/>
                  </a:lnTo>
                  <a:lnTo>
                    <a:pt x="30849" y="43047"/>
                  </a:lnTo>
                  <a:lnTo>
                    <a:pt x="29620" y="43091"/>
                  </a:lnTo>
                  <a:lnTo>
                    <a:pt x="29532" y="43091"/>
                  </a:lnTo>
                  <a:lnTo>
                    <a:pt x="27294" y="44319"/>
                  </a:lnTo>
                  <a:lnTo>
                    <a:pt x="22029" y="46996"/>
                  </a:lnTo>
                  <a:lnTo>
                    <a:pt x="18035" y="49058"/>
                  </a:lnTo>
                  <a:lnTo>
                    <a:pt x="15534" y="50682"/>
                  </a:lnTo>
                  <a:lnTo>
                    <a:pt x="12155" y="52086"/>
                  </a:lnTo>
                  <a:lnTo>
                    <a:pt x="12112" y="52086"/>
                  </a:lnTo>
                  <a:lnTo>
                    <a:pt x="10532" y="53008"/>
                  </a:lnTo>
                  <a:lnTo>
                    <a:pt x="8996" y="53841"/>
                  </a:lnTo>
                  <a:lnTo>
                    <a:pt x="7416" y="54675"/>
                  </a:lnTo>
                  <a:lnTo>
                    <a:pt x="5881" y="55597"/>
                  </a:lnTo>
                  <a:lnTo>
                    <a:pt x="5135" y="56079"/>
                  </a:lnTo>
                  <a:lnTo>
                    <a:pt x="4389" y="56562"/>
                  </a:lnTo>
                  <a:lnTo>
                    <a:pt x="3686" y="57089"/>
                  </a:lnTo>
                  <a:lnTo>
                    <a:pt x="2984" y="57659"/>
                  </a:lnTo>
                  <a:lnTo>
                    <a:pt x="88" y="59853"/>
                  </a:lnTo>
                  <a:lnTo>
                    <a:pt x="44" y="59897"/>
                  </a:lnTo>
                  <a:lnTo>
                    <a:pt x="1" y="59941"/>
                  </a:lnTo>
                  <a:lnTo>
                    <a:pt x="1" y="60028"/>
                  </a:lnTo>
                  <a:lnTo>
                    <a:pt x="44" y="60072"/>
                  </a:lnTo>
                  <a:lnTo>
                    <a:pt x="88" y="60116"/>
                  </a:lnTo>
                  <a:lnTo>
                    <a:pt x="176" y="60160"/>
                  </a:lnTo>
                  <a:lnTo>
                    <a:pt x="308" y="60116"/>
                  </a:lnTo>
                  <a:lnTo>
                    <a:pt x="3204" y="57922"/>
                  </a:lnTo>
                  <a:lnTo>
                    <a:pt x="3906" y="57352"/>
                  </a:lnTo>
                  <a:lnTo>
                    <a:pt x="4608" y="56825"/>
                  </a:lnTo>
                  <a:lnTo>
                    <a:pt x="5354" y="56343"/>
                  </a:lnTo>
                  <a:lnTo>
                    <a:pt x="6100" y="55860"/>
                  </a:lnTo>
                  <a:lnTo>
                    <a:pt x="7592" y="54982"/>
                  </a:lnTo>
                  <a:lnTo>
                    <a:pt x="9128" y="54149"/>
                  </a:lnTo>
                  <a:lnTo>
                    <a:pt x="10707" y="53315"/>
                  </a:lnTo>
                  <a:lnTo>
                    <a:pt x="12287" y="52393"/>
                  </a:lnTo>
                  <a:lnTo>
                    <a:pt x="15666" y="51033"/>
                  </a:lnTo>
                  <a:lnTo>
                    <a:pt x="15710" y="50989"/>
                  </a:lnTo>
                  <a:lnTo>
                    <a:pt x="18211" y="49366"/>
                  </a:lnTo>
                  <a:lnTo>
                    <a:pt x="22160" y="47303"/>
                  </a:lnTo>
                  <a:lnTo>
                    <a:pt x="27470" y="44626"/>
                  </a:lnTo>
                  <a:lnTo>
                    <a:pt x="29664" y="43442"/>
                  </a:lnTo>
                  <a:lnTo>
                    <a:pt x="30892" y="43398"/>
                  </a:lnTo>
                  <a:lnTo>
                    <a:pt x="30936" y="43398"/>
                  </a:lnTo>
                  <a:lnTo>
                    <a:pt x="31902" y="43135"/>
                  </a:lnTo>
                  <a:lnTo>
                    <a:pt x="31989" y="43091"/>
                  </a:lnTo>
                  <a:lnTo>
                    <a:pt x="33306" y="41730"/>
                  </a:lnTo>
                  <a:lnTo>
                    <a:pt x="33350" y="41687"/>
                  </a:lnTo>
                  <a:lnTo>
                    <a:pt x="35105" y="38483"/>
                  </a:lnTo>
                  <a:lnTo>
                    <a:pt x="36377" y="36509"/>
                  </a:lnTo>
                  <a:lnTo>
                    <a:pt x="36377" y="36465"/>
                  </a:lnTo>
                  <a:lnTo>
                    <a:pt x="36904" y="34666"/>
                  </a:lnTo>
                  <a:lnTo>
                    <a:pt x="36904" y="34622"/>
                  </a:lnTo>
                  <a:lnTo>
                    <a:pt x="37211" y="32077"/>
                  </a:lnTo>
                  <a:lnTo>
                    <a:pt x="37299" y="29488"/>
                  </a:lnTo>
                  <a:lnTo>
                    <a:pt x="37211" y="27557"/>
                  </a:lnTo>
                  <a:lnTo>
                    <a:pt x="36948" y="25758"/>
                  </a:lnTo>
                  <a:lnTo>
                    <a:pt x="36816" y="22116"/>
                  </a:lnTo>
                  <a:lnTo>
                    <a:pt x="36816" y="22028"/>
                  </a:lnTo>
                  <a:lnTo>
                    <a:pt x="36158" y="20141"/>
                  </a:lnTo>
                  <a:lnTo>
                    <a:pt x="36421" y="17508"/>
                  </a:lnTo>
                  <a:lnTo>
                    <a:pt x="36509" y="15183"/>
                  </a:lnTo>
                  <a:lnTo>
                    <a:pt x="36772" y="13077"/>
                  </a:lnTo>
                  <a:lnTo>
                    <a:pt x="36772" y="13033"/>
                  </a:lnTo>
                  <a:lnTo>
                    <a:pt x="36597" y="10663"/>
                  </a:lnTo>
                  <a:lnTo>
                    <a:pt x="37650" y="7416"/>
                  </a:lnTo>
                  <a:lnTo>
                    <a:pt x="38264" y="4783"/>
                  </a:lnTo>
                  <a:lnTo>
                    <a:pt x="38308" y="4739"/>
                  </a:lnTo>
                  <a:lnTo>
                    <a:pt x="38264" y="3116"/>
                  </a:lnTo>
                  <a:lnTo>
                    <a:pt x="38264" y="3072"/>
                  </a:lnTo>
                  <a:lnTo>
                    <a:pt x="37738" y="1448"/>
                  </a:lnTo>
                  <a:lnTo>
                    <a:pt x="36992" y="88"/>
                  </a:lnTo>
                  <a:lnTo>
                    <a:pt x="3694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47"/>
            <p:cNvSpPr/>
            <p:nvPr/>
          </p:nvSpPr>
          <p:spPr>
            <a:xfrm>
              <a:off x="2816100" y="3080725"/>
              <a:ext cx="767925" cy="218325"/>
            </a:xfrm>
            <a:custGeom>
              <a:avLst/>
              <a:gdLst/>
              <a:ahLst/>
              <a:cxnLst/>
              <a:rect l="l" t="t" r="r" b="b"/>
              <a:pathLst>
                <a:path w="30717" h="8733" extrusionOk="0">
                  <a:moveTo>
                    <a:pt x="11234" y="1"/>
                  </a:moveTo>
                  <a:lnTo>
                    <a:pt x="7899" y="1054"/>
                  </a:lnTo>
                  <a:lnTo>
                    <a:pt x="3555" y="2019"/>
                  </a:lnTo>
                  <a:lnTo>
                    <a:pt x="3511" y="2019"/>
                  </a:lnTo>
                  <a:lnTo>
                    <a:pt x="88" y="4038"/>
                  </a:lnTo>
                  <a:lnTo>
                    <a:pt x="44" y="4082"/>
                  </a:lnTo>
                  <a:lnTo>
                    <a:pt x="0" y="4125"/>
                  </a:lnTo>
                  <a:lnTo>
                    <a:pt x="0" y="4213"/>
                  </a:lnTo>
                  <a:lnTo>
                    <a:pt x="44" y="4257"/>
                  </a:lnTo>
                  <a:lnTo>
                    <a:pt x="88" y="4345"/>
                  </a:lnTo>
                  <a:lnTo>
                    <a:pt x="264" y="4345"/>
                  </a:lnTo>
                  <a:lnTo>
                    <a:pt x="3686" y="2326"/>
                  </a:lnTo>
                  <a:lnTo>
                    <a:pt x="7987" y="1361"/>
                  </a:lnTo>
                  <a:lnTo>
                    <a:pt x="10312" y="659"/>
                  </a:lnTo>
                  <a:lnTo>
                    <a:pt x="11278" y="352"/>
                  </a:lnTo>
                  <a:lnTo>
                    <a:pt x="11497" y="396"/>
                  </a:lnTo>
                  <a:lnTo>
                    <a:pt x="13384" y="2326"/>
                  </a:lnTo>
                  <a:lnTo>
                    <a:pt x="13428" y="2326"/>
                  </a:lnTo>
                  <a:lnTo>
                    <a:pt x="15753" y="4257"/>
                  </a:lnTo>
                  <a:lnTo>
                    <a:pt x="15797" y="4301"/>
                  </a:lnTo>
                  <a:lnTo>
                    <a:pt x="18913" y="5968"/>
                  </a:lnTo>
                  <a:lnTo>
                    <a:pt x="20887" y="6846"/>
                  </a:lnTo>
                  <a:lnTo>
                    <a:pt x="23213" y="7636"/>
                  </a:lnTo>
                  <a:lnTo>
                    <a:pt x="26021" y="8645"/>
                  </a:lnTo>
                  <a:lnTo>
                    <a:pt x="26065" y="8645"/>
                  </a:lnTo>
                  <a:lnTo>
                    <a:pt x="26943" y="8733"/>
                  </a:lnTo>
                  <a:lnTo>
                    <a:pt x="26987" y="8733"/>
                  </a:lnTo>
                  <a:lnTo>
                    <a:pt x="27777" y="8557"/>
                  </a:lnTo>
                  <a:lnTo>
                    <a:pt x="27821" y="8557"/>
                  </a:lnTo>
                  <a:lnTo>
                    <a:pt x="28874" y="7943"/>
                  </a:lnTo>
                  <a:lnTo>
                    <a:pt x="28961" y="7899"/>
                  </a:lnTo>
                  <a:lnTo>
                    <a:pt x="30366" y="5881"/>
                  </a:lnTo>
                  <a:lnTo>
                    <a:pt x="30366" y="5837"/>
                  </a:lnTo>
                  <a:lnTo>
                    <a:pt x="30717" y="5003"/>
                  </a:lnTo>
                  <a:lnTo>
                    <a:pt x="30717" y="4915"/>
                  </a:lnTo>
                  <a:lnTo>
                    <a:pt x="30322" y="3423"/>
                  </a:lnTo>
                  <a:lnTo>
                    <a:pt x="30278" y="3379"/>
                  </a:lnTo>
                  <a:lnTo>
                    <a:pt x="29225" y="1054"/>
                  </a:lnTo>
                  <a:lnTo>
                    <a:pt x="29181" y="1010"/>
                  </a:lnTo>
                  <a:lnTo>
                    <a:pt x="29093" y="966"/>
                  </a:lnTo>
                  <a:lnTo>
                    <a:pt x="28961" y="966"/>
                  </a:lnTo>
                  <a:lnTo>
                    <a:pt x="28918" y="1010"/>
                  </a:lnTo>
                  <a:lnTo>
                    <a:pt x="28874" y="1054"/>
                  </a:lnTo>
                  <a:lnTo>
                    <a:pt x="28874" y="1142"/>
                  </a:lnTo>
                  <a:lnTo>
                    <a:pt x="28874" y="1185"/>
                  </a:lnTo>
                  <a:lnTo>
                    <a:pt x="29971" y="3511"/>
                  </a:lnTo>
                  <a:lnTo>
                    <a:pt x="30366" y="4915"/>
                  </a:lnTo>
                  <a:lnTo>
                    <a:pt x="30058" y="5705"/>
                  </a:lnTo>
                  <a:lnTo>
                    <a:pt x="28698" y="7636"/>
                  </a:lnTo>
                  <a:lnTo>
                    <a:pt x="27689" y="8250"/>
                  </a:lnTo>
                  <a:lnTo>
                    <a:pt x="26943" y="8382"/>
                  </a:lnTo>
                  <a:lnTo>
                    <a:pt x="26153" y="8294"/>
                  </a:lnTo>
                  <a:lnTo>
                    <a:pt x="23301" y="7285"/>
                  </a:lnTo>
                  <a:lnTo>
                    <a:pt x="21019" y="6539"/>
                  </a:lnTo>
                  <a:lnTo>
                    <a:pt x="19044" y="5661"/>
                  </a:lnTo>
                  <a:lnTo>
                    <a:pt x="15973" y="3994"/>
                  </a:lnTo>
                  <a:lnTo>
                    <a:pt x="13647" y="2063"/>
                  </a:lnTo>
                  <a:lnTo>
                    <a:pt x="11672" y="88"/>
                  </a:lnTo>
                  <a:lnTo>
                    <a:pt x="11585" y="45"/>
                  </a:lnTo>
                  <a:lnTo>
                    <a:pt x="1132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47"/>
            <p:cNvSpPr/>
            <p:nvPr/>
          </p:nvSpPr>
          <p:spPr>
            <a:xfrm>
              <a:off x="2745875" y="2864625"/>
              <a:ext cx="868875" cy="266600"/>
            </a:xfrm>
            <a:custGeom>
              <a:avLst/>
              <a:gdLst/>
              <a:ahLst/>
              <a:cxnLst/>
              <a:rect l="l" t="t" r="r" b="b"/>
              <a:pathLst>
                <a:path w="34755" h="10664" extrusionOk="0">
                  <a:moveTo>
                    <a:pt x="34535" y="0"/>
                  </a:moveTo>
                  <a:lnTo>
                    <a:pt x="34491" y="44"/>
                  </a:lnTo>
                  <a:lnTo>
                    <a:pt x="34447" y="88"/>
                  </a:lnTo>
                  <a:lnTo>
                    <a:pt x="33438" y="1492"/>
                  </a:lnTo>
                  <a:lnTo>
                    <a:pt x="32034" y="3730"/>
                  </a:lnTo>
                  <a:lnTo>
                    <a:pt x="32034" y="3774"/>
                  </a:lnTo>
                  <a:lnTo>
                    <a:pt x="31419" y="5441"/>
                  </a:lnTo>
                  <a:lnTo>
                    <a:pt x="31419" y="5485"/>
                  </a:lnTo>
                  <a:lnTo>
                    <a:pt x="31156" y="7635"/>
                  </a:lnTo>
                  <a:lnTo>
                    <a:pt x="31112" y="10049"/>
                  </a:lnTo>
                  <a:lnTo>
                    <a:pt x="30937" y="10268"/>
                  </a:lnTo>
                  <a:lnTo>
                    <a:pt x="30454" y="10312"/>
                  </a:lnTo>
                  <a:lnTo>
                    <a:pt x="29971" y="10268"/>
                  </a:lnTo>
                  <a:lnTo>
                    <a:pt x="29489" y="10180"/>
                  </a:lnTo>
                  <a:lnTo>
                    <a:pt x="29006" y="10049"/>
                  </a:lnTo>
                  <a:lnTo>
                    <a:pt x="28523" y="9873"/>
                  </a:lnTo>
                  <a:lnTo>
                    <a:pt x="28041" y="9654"/>
                  </a:lnTo>
                  <a:lnTo>
                    <a:pt x="27558" y="9391"/>
                  </a:lnTo>
                  <a:lnTo>
                    <a:pt x="27119" y="9127"/>
                  </a:lnTo>
                  <a:lnTo>
                    <a:pt x="26241" y="8513"/>
                  </a:lnTo>
                  <a:lnTo>
                    <a:pt x="25452" y="7943"/>
                  </a:lnTo>
                  <a:lnTo>
                    <a:pt x="24750" y="7372"/>
                  </a:lnTo>
                  <a:lnTo>
                    <a:pt x="24179" y="6846"/>
                  </a:lnTo>
                  <a:lnTo>
                    <a:pt x="19308" y="2677"/>
                  </a:lnTo>
                  <a:lnTo>
                    <a:pt x="19264" y="2633"/>
                  </a:lnTo>
                  <a:lnTo>
                    <a:pt x="17992" y="2019"/>
                  </a:lnTo>
                  <a:lnTo>
                    <a:pt x="17948" y="2019"/>
                  </a:lnTo>
                  <a:lnTo>
                    <a:pt x="17246" y="1931"/>
                  </a:lnTo>
                  <a:lnTo>
                    <a:pt x="17158" y="1975"/>
                  </a:lnTo>
                  <a:lnTo>
                    <a:pt x="16500" y="2370"/>
                  </a:lnTo>
                  <a:lnTo>
                    <a:pt x="16456" y="2414"/>
                  </a:lnTo>
                  <a:lnTo>
                    <a:pt x="14789" y="3993"/>
                  </a:lnTo>
                  <a:lnTo>
                    <a:pt x="13604" y="4827"/>
                  </a:lnTo>
                  <a:lnTo>
                    <a:pt x="12331" y="5222"/>
                  </a:lnTo>
                  <a:lnTo>
                    <a:pt x="10313" y="5529"/>
                  </a:lnTo>
                  <a:lnTo>
                    <a:pt x="10269" y="5529"/>
                  </a:lnTo>
                  <a:lnTo>
                    <a:pt x="8338" y="6143"/>
                  </a:lnTo>
                  <a:lnTo>
                    <a:pt x="5925" y="6714"/>
                  </a:lnTo>
                  <a:lnTo>
                    <a:pt x="5881" y="6714"/>
                  </a:lnTo>
                  <a:lnTo>
                    <a:pt x="4126" y="7460"/>
                  </a:lnTo>
                  <a:lnTo>
                    <a:pt x="4082" y="7460"/>
                  </a:lnTo>
                  <a:lnTo>
                    <a:pt x="2063" y="8689"/>
                  </a:lnTo>
                  <a:lnTo>
                    <a:pt x="89" y="10180"/>
                  </a:lnTo>
                  <a:lnTo>
                    <a:pt x="45" y="10224"/>
                  </a:lnTo>
                  <a:lnTo>
                    <a:pt x="1" y="10312"/>
                  </a:lnTo>
                  <a:lnTo>
                    <a:pt x="45" y="10356"/>
                  </a:lnTo>
                  <a:lnTo>
                    <a:pt x="45" y="10444"/>
                  </a:lnTo>
                  <a:lnTo>
                    <a:pt x="89" y="10488"/>
                  </a:lnTo>
                  <a:lnTo>
                    <a:pt x="220" y="10488"/>
                  </a:lnTo>
                  <a:lnTo>
                    <a:pt x="308" y="10444"/>
                  </a:lnTo>
                  <a:lnTo>
                    <a:pt x="2239" y="8996"/>
                  </a:lnTo>
                  <a:lnTo>
                    <a:pt x="4257" y="7767"/>
                  </a:lnTo>
                  <a:lnTo>
                    <a:pt x="6013" y="7065"/>
                  </a:lnTo>
                  <a:lnTo>
                    <a:pt x="8426" y="6495"/>
                  </a:lnTo>
                  <a:lnTo>
                    <a:pt x="10357" y="5880"/>
                  </a:lnTo>
                  <a:lnTo>
                    <a:pt x="12375" y="5529"/>
                  </a:lnTo>
                  <a:lnTo>
                    <a:pt x="12419" y="5529"/>
                  </a:lnTo>
                  <a:lnTo>
                    <a:pt x="13735" y="5178"/>
                  </a:lnTo>
                  <a:lnTo>
                    <a:pt x="13779" y="5134"/>
                  </a:lnTo>
                  <a:lnTo>
                    <a:pt x="15008" y="4300"/>
                  </a:lnTo>
                  <a:lnTo>
                    <a:pt x="15008" y="4257"/>
                  </a:lnTo>
                  <a:lnTo>
                    <a:pt x="16719" y="2677"/>
                  </a:lnTo>
                  <a:lnTo>
                    <a:pt x="17290" y="2282"/>
                  </a:lnTo>
                  <a:lnTo>
                    <a:pt x="17860" y="2370"/>
                  </a:lnTo>
                  <a:lnTo>
                    <a:pt x="19089" y="2940"/>
                  </a:lnTo>
                  <a:lnTo>
                    <a:pt x="23960" y="7153"/>
                  </a:lnTo>
                  <a:lnTo>
                    <a:pt x="24706" y="7767"/>
                  </a:lnTo>
                  <a:lnTo>
                    <a:pt x="25495" y="8425"/>
                  </a:lnTo>
                  <a:lnTo>
                    <a:pt x="26329" y="8996"/>
                  </a:lnTo>
                  <a:lnTo>
                    <a:pt x="27163" y="9566"/>
                  </a:lnTo>
                  <a:lnTo>
                    <a:pt x="27953" y="10005"/>
                  </a:lnTo>
                  <a:lnTo>
                    <a:pt x="28392" y="10180"/>
                  </a:lnTo>
                  <a:lnTo>
                    <a:pt x="28787" y="10356"/>
                  </a:lnTo>
                  <a:lnTo>
                    <a:pt x="29225" y="10488"/>
                  </a:lnTo>
                  <a:lnTo>
                    <a:pt x="29620" y="10575"/>
                  </a:lnTo>
                  <a:lnTo>
                    <a:pt x="30015" y="10619"/>
                  </a:lnTo>
                  <a:lnTo>
                    <a:pt x="30454" y="10663"/>
                  </a:lnTo>
                  <a:lnTo>
                    <a:pt x="31024" y="10575"/>
                  </a:lnTo>
                  <a:lnTo>
                    <a:pt x="31156" y="10532"/>
                  </a:lnTo>
                  <a:lnTo>
                    <a:pt x="31419" y="10224"/>
                  </a:lnTo>
                  <a:lnTo>
                    <a:pt x="31463" y="10137"/>
                  </a:lnTo>
                  <a:lnTo>
                    <a:pt x="31507" y="7635"/>
                  </a:lnTo>
                  <a:lnTo>
                    <a:pt x="31727" y="5573"/>
                  </a:lnTo>
                  <a:lnTo>
                    <a:pt x="32341" y="3906"/>
                  </a:lnTo>
                  <a:lnTo>
                    <a:pt x="33745" y="1712"/>
                  </a:lnTo>
                  <a:lnTo>
                    <a:pt x="34710" y="264"/>
                  </a:lnTo>
                  <a:lnTo>
                    <a:pt x="34754" y="220"/>
                  </a:lnTo>
                  <a:lnTo>
                    <a:pt x="34754" y="132"/>
                  </a:lnTo>
                  <a:lnTo>
                    <a:pt x="34754" y="88"/>
                  </a:lnTo>
                  <a:lnTo>
                    <a:pt x="34667" y="44"/>
                  </a:lnTo>
                  <a:lnTo>
                    <a:pt x="3462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520;p47"/>
            <p:cNvSpPr/>
            <p:nvPr/>
          </p:nvSpPr>
          <p:spPr>
            <a:xfrm>
              <a:off x="2680075" y="2663875"/>
              <a:ext cx="923700" cy="403725"/>
            </a:xfrm>
            <a:custGeom>
              <a:avLst/>
              <a:gdLst/>
              <a:ahLst/>
              <a:cxnLst/>
              <a:rect l="l" t="t" r="r" b="b"/>
              <a:pathLst>
                <a:path w="36948" h="16149" extrusionOk="0">
                  <a:moveTo>
                    <a:pt x="34753" y="0"/>
                  </a:moveTo>
                  <a:lnTo>
                    <a:pt x="34666" y="44"/>
                  </a:lnTo>
                  <a:lnTo>
                    <a:pt x="34622" y="88"/>
                  </a:lnTo>
                  <a:lnTo>
                    <a:pt x="34622" y="132"/>
                  </a:lnTo>
                  <a:lnTo>
                    <a:pt x="34622" y="220"/>
                  </a:lnTo>
                  <a:lnTo>
                    <a:pt x="35061" y="1931"/>
                  </a:lnTo>
                  <a:lnTo>
                    <a:pt x="35982" y="5222"/>
                  </a:lnTo>
                  <a:lnTo>
                    <a:pt x="36596" y="7855"/>
                  </a:lnTo>
                  <a:lnTo>
                    <a:pt x="35850" y="8908"/>
                  </a:lnTo>
                  <a:lnTo>
                    <a:pt x="34227" y="10970"/>
                  </a:lnTo>
                  <a:lnTo>
                    <a:pt x="33744" y="11058"/>
                  </a:lnTo>
                  <a:lnTo>
                    <a:pt x="32954" y="10839"/>
                  </a:lnTo>
                  <a:lnTo>
                    <a:pt x="29795" y="9391"/>
                  </a:lnTo>
                  <a:lnTo>
                    <a:pt x="27776" y="8425"/>
                  </a:lnTo>
                  <a:lnTo>
                    <a:pt x="23871" y="6889"/>
                  </a:lnTo>
                  <a:lnTo>
                    <a:pt x="23827" y="6889"/>
                  </a:lnTo>
                  <a:lnTo>
                    <a:pt x="22160" y="6538"/>
                  </a:lnTo>
                  <a:lnTo>
                    <a:pt x="20843" y="6494"/>
                  </a:lnTo>
                  <a:lnTo>
                    <a:pt x="20799" y="6494"/>
                  </a:lnTo>
                  <a:lnTo>
                    <a:pt x="19834" y="6670"/>
                  </a:lnTo>
                  <a:lnTo>
                    <a:pt x="19790" y="6670"/>
                  </a:lnTo>
                  <a:lnTo>
                    <a:pt x="18035" y="7548"/>
                  </a:lnTo>
                  <a:lnTo>
                    <a:pt x="15797" y="8820"/>
                  </a:lnTo>
                  <a:lnTo>
                    <a:pt x="15753" y="8820"/>
                  </a:lnTo>
                  <a:lnTo>
                    <a:pt x="13866" y="10180"/>
                  </a:lnTo>
                  <a:lnTo>
                    <a:pt x="12199" y="10356"/>
                  </a:lnTo>
                  <a:lnTo>
                    <a:pt x="9039" y="10531"/>
                  </a:lnTo>
                  <a:lnTo>
                    <a:pt x="8996" y="10575"/>
                  </a:lnTo>
                  <a:lnTo>
                    <a:pt x="7372" y="11058"/>
                  </a:lnTo>
                  <a:lnTo>
                    <a:pt x="3818" y="12682"/>
                  </a:lnTo>
                  <a:lnTo>
                    <a:pt x="1755" y="14042"/>
                  </a:lnTo>
                  <a:lnTo>
                    <a:pt x="1711" y="14086"/>
                  </a:lnTo>
                  <a:lnTo>
                    <a:pt x="44" y="15885"/>
                  </a:lnTo>
                  <a:lnTo>
                    <a:pt x="44" y="15929"/>
                  </a:lnTo>
                  <a:lnTo>
                    <a:pt x="0" y="15973"/>
                  </a:lnTo>
                  <a:lnTo>
                    <a:pt x="44" y="16060"/>
                  </a:lnTo>
                  <a:lnTo>
                    <a:pt x="88" y="16104"/>
                  </a:lnTo>
                  <a:lnTo>
                    <a:pt x="176" y="16148"/>
                  </a:lnTo>
                  <a:lnTo>
                    <a:pt x="263" y="16148"/>
                  </a:lnTo>
                  <a:lnTo>
                    <a:pt x="307" y="16104"/>
                  </a:lnTo>
                  <a:lnTo>
                    <a:pt x="1975" y="14349"/>
                  </a:lnTo>
                  <a:lnTo>
                    <a:pt x="3993" y="12989"/>
                  </a:lnTo>
                  <a:lnTo>
                    <a:pt x="7504" y="11409"/>
                  </a:lnTo>
                  <a:lnTo>
                    <a:pt x="9083" y="10882"/>
                  </a:lnTo>
                  <a:lnTo>
                    <a:pt x="12199" y="10707"/>
                  </a:lnTo>
                  <a:lnTo>
                    <a:pt x="13954" y="10531"/>
                  </a:lnTo>
                  <a:lnTo>
                    <a:pt x="14042" y="10488"/>
                  </a:lnTo>
                  <a:lnTo>
                    <a:pt x="15973" y="9083"/>
                  </a:lnTo>
                  <a:lnTo>
                    <a:pt x="18167" y="7855"/>
                  </a:lnTo>
                  <a:lnTo>
                    <a:pt x="19922" y="7021"/>
                  </a:lnTo>
                  <a:lnTo>
                    <a:pt x="20843" y="6845"/>
                  </a:lnTo>
                  <a:lnTo>
                    <a:pt x="22116" y="6889"/>
                  </a:lnTo>
                  <a:lnTo>
                    <a:pt x="23739" y="7240"/>
                  </a:lnTo>
                  <a:lnTo>
                    <a:pt x="27645" y="8732"/>
                  </a:lnTo>
                  <a:lnTo>
                    <a:pt x="29663" y="9698"/>
                  </a:lnTo>
                  <a:lnTo>
                    <a:pt x="32823" y="11146"/>
                  </a:lnTo>
                  <a:lnTo>
                    <a:pt x="32867" y="11190"/>
                  </a:lnTo>
                  <a:lnTo>
                    <a:pt x="33700" y="11409"/>
                  </a:lnTo>
                  <a:lnTo>
                    <a:pt x="33788" y="11409"/>
                  </a:lnTo>
                  <a:lnTo>
                    <a:pt x="34359" y="11277"/>
                  </a:lnTo>
                  <a:lnTo>
                    <a:pt x="34446" y="11233"/>
                  </a:lnTo>
                  <a:lnTo>
                    <a:pt x="36158" y="9127"/>
                  </a:lnTo>
                  <a:lnTo>
                    <a:pt x="36947" y="7986"/>
                  </a:lnTo>
                  <a:lnTo>
                    <a:pt x="36947" y="7899"/>
                  </a:lnTo>
                  <a:lnTo>
                    <a:pt x="36947" y="7855"/>
                  </a:lnTo>
                  <a:lnTo>
                    <a:pt x="36333" y="5134"/>
                  </a:lnTo>
                  <a:lnTo>
                    <a:pt x="35368" y="1843"/>
                  </a:lnTo>
                  <a:lnTo>
                    <a:pt x="34929" y="132"/>
                  </a:lnTo>
                  <a:lnTo>
                    <a:pt x="34929" y="88"/>
                  </a:lnTo>
                  <a:lnTo>
                    <a:pt x="34885" y="44"/>
                  </a:lnTo>
                  <a:lnTo>
                    <a:pt x="3479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521;p47"/>
            <p:cNvSpPr/>
            <p:nvPr/>
          </p:nvSpPr>
          <p:spPr>
            <a:xfrm>
              <a:off x="2627400" y="2363275"/>
              <a:ext cx="931400" cy="657150"/>
            </a:xfrm>
            <a:custGeom>
              <a:avLst/>
              <a:gdLst/>
              <a:ahLst/>
              <a:cxnLst/>
              <a:rect l="l" t="t" r="r" b="b"/>
              <a:pathLst>
                <a:path w="37256" h="26286" extrusionOk="0">
                  <a:moveTo>
                    <a:pt x="36992" y="1"/>
                  </a:moveTo>
                  <a:lnTo>
                    <a:pt x="36948" y="45"/>
                  </a:lnTo>
                  <a:lnTo>
                    <a:pt x="36904" y="133"/>
                  </a:lnTo>
                  <a:lnTo>
                    <a:pt x="36466" y="2283"/>
                  </a:lnTo>
                  <a:lnTo>
                    <a:pt x="36466" y="2327"/>
                  </a:lnTo>
                  <a:lnTo>
                    <a:pt x="36422" y="4564"/>
                  </a:lnTo>
                  <a:lnTo>
                    <a:pt x="36290" y="9040"/>
                  </a:lnTo>
                  <a:lnTo>
                    <a:pt x="36334" y="12507"/>
                  </a:lnTo>
                  <a:lnTo>
                    <a:pt x="36334" y="12551"/>
                  </a:lnTo>
                  <a:lnTo>
                    <a:pt x="36597" y="13692"/>
                  </a:lnTo>
                  <a:lnTo>
                    <a:pt x="36158" y="14657"/>
                  </a:lnTo>
                  <a:lnTo>
                    <a:pt x="34930" y="15271"/>
                  </a:lnTo>
                  <a:lnTo>
                    <a:pt x="33394" y="15622"/>
                  </a:lnTo>
                  <a:lnTo>
                    <a:pt x="31683" y="15842"/>
                  </a:lnTo>
                  <a:lnTo>
                    <a:pt x="29971" y="15315"/>
                  </a:lnTo>
                  <a:lnTo>
                    <a:pt x="27294" y="14262"/>
                  </a:lnTo>
                  <a:lnTo>
                    <a:pt x="26110" y="13253"/>
                  </a:lnTo>
                  <a:lnTo>
                    <a:pt x="26022" y="13209"/>
                  </a:lnTo>
                  <a:lnTo>
                    <a:pt x="25890" y="13253"/>
                  </a:lnTo>
                  <a:lnTo>
                    <a:pt x="25276" y="13779"/>
                  </a:lnTo>
                  <a:lnTo>
                    <a:pt x="24179" y="14306"/>
                  </a:lnTo>
                  <a:lnTo>
                    <a:pt x="21502" y="15491"/>
                  </a:lnTo>
                  <a:lnTo>
                    <a:pt x="18826" y="16632"/>
                  </a:lnTo>
                  <a:lnTo>
                    <a:pt x="16851" y="17597"/>
                  </a:lnTo>
                  <a:lnTo>
                    <a:pt x="13823" y="19528"/>
                  </a:lnTo>
                  <a:lnTo>
                    <a:pt x="12200" y="19572"/>
                  </a:lnTo>
                  <a:lnTo>
                    <a:pt x="9435" y="19791"/>
                  </a:lnTo>
                  <a:lnTo>
                    <a:pt x="9391" y="19791"/>
                  </a:lnTo>
                  <a:lnTo>
                    <a:pt x="8426" y="20186"/>
                  </a:lnTo>
                  <a:lnTo>
                    <a:pt x="6495" y="21063"/>
                  </a:lnTo>
                  <a:lnTo>
                    <a:pt x="4520" y="22160"/>
                  </a:lnTo>
                  <a:lnTo>
                    <a:pt x="4477" y="22160"/>
                  </a:lnTo>
                  <a:lnTo>
                    <a:pt x="2634" y="23477"/>
                  </a:lnTo>
                  <a:lnTo>
                    <a:pt x="45" y="25978"/>
                  </a:lnTo>
                  <a:lnTo>
                    <a:pt x="1" y="26022"/>
                  </a:lnTo>
                  <a:lnTo>
                    <a:pt x="1" y="26066"/>
                  </a:lnTo>
                  <a:lnTo>
                    <a:pt x="1" y="26154"/>
                  </a:lnTo>
                  <a:lnTo>
                    <a:pt x="45" y="26197"/>
                  </a:lnTo>
                  <a:lnTo>
                    <a:pt x="89" y="26241"/>
                  </a:lnTo>
                  <a:lnTo>
                    <a:pt x="176" y="26285"/>
                  </a:lnTo>
                  <a:lnTo>
                    <a:pt x="220" y="26241"/>
                  </a:lnTo>
                  <a:lnTo>
                    <a:pt x="264" y="26197"/>
                  </a:lnTo>
                  <a:lnTo>
                    <a:pt x="2853" y="23740"/>
                  </a:lnTo>
                  <a:lnTo>
                    <a:pt x="4696" y="22468"/>
                  </a:lnTo>
                  <a:lnTo>
                    <a:pt x="6671" y="21371"/>
                  </a:lnTo>
                  <a:lnTo>
                    <a:pt x="8557" y="20493"/>
                  </a:lnTo>
                  <a:lnTo>
                    <a:pt x="9479" y="20142"/>
                  </a:lnTo>
                  <a:lnTo>
                    <a:pt x="12243" y="19923"/>
                  </a:lnTo>
                  <a:lnTo>
                    <a:pt x="13867" y="19879"/>
                  </a:lnTo>
                  <a:lnTo>
                    <a:pt x="13955" y="19835"/>
                  </a:lnTo>
                  <a:lnTo>
                    <a:pt x="17026" y="17904"/>
                  </a:lnTo>
                  <a:lnTo>
                    <a:pt x="18957" y="16939"/>
                  </a:lnTo>
                  <a:lnTo>
                    <a:pt x="21634" y="15798"/>
                  </a:lnTo>
                  <a:lnTo>
                    <a:pt x="24354" y="14613"/>
                  </a:lnTo>
                  <a:lnTo>
                    <a:pt x="25452" y="14087"/>
                  </a:lnTo>
                  <a:lnTo>
                    <a:pt x="25495" y="14087"/>
                  </a:lnTo>
                  <a:lnTo>
                    <a:pt x="26022" y="13604"/>
                  </a:lnTo>
                  <a:lnTo>
                    <a:pt x="27119" y="14525"/>
                  </a:lnTo>
                  <a:lnTo>
                    <a:pt x="27163" y="14569"/>
                  </a:lnTo>
                  <a:lnTo>
                    <a:pt x="29840" y="15666"/>
                  </a:lnTo>
                  <a:lnTo>
                    <a:pt x="31595" y="16193"/>
                  </a:lnTo>
                  <a:lnTo>
                    <a:pt x="31683" y="16193"/>
                  </a:lnTo>
                  <a:lnTo>
                    <a:pt x="33438" y="15973"/>
                  </a:lnTo>
                  <a:lnTo>
                    <a:pt x="33482" y="15973"/>
                  </a:lnTo>
                  <a:lnTo>
                    <a:pt x="35061" y="15622"/>
                  </a:lnTo>
                  <a:lnTo>
                    <a:pt x="35061" y="15578"/>
                  </a:lnTo>
                  <a:lnTo>
                    <a:pt x="36378" y="14964"/>
                  </a:lnTo>
                  <a:lnTo>
                    <a:pt x="36466" y="14876"/>
                  </a:lnTo>
                  <a:lnTo>
                    <a:pt x="36904" y="13779"/>
                  </a:lnTo>
                  <a:lnTo>
                    <a:pt x="36948" y="13692"/>
                  </a:lnTo>
                  <a:lnTo>
                    <a:pt x="36685" y="12507"/>
                  </a:lnTo>
                  <a:lnTo>
                    <a:pt x="36641" y="9040"/>
                  </a:lnTo>
                  <a:lnTo>
                    <a:pt x="36773" y="4564"/>
                  </a:lnTo>
                  <a:lnTo>
                    <a:pt x="36817" y="2327"/>
                  </a:lnTo>
                  <a:lnTo>
                    <a:pt x="37255" y="176"/>
                  </a:lnTo>
                  <a:lnTo>
                    <a:pt x="37255" y="133"/>
                  </a:lnTo>
                  <a:lnTo>
                    <a:pt x="37255" y="45"/>
                  </a:lnTo>
                  <a:lnTo>
                    <a:pt x="3721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522;p47"/>
            <p:cNvSpPr/>
            <p:nvPr/>
          </p:nvSpPr>
          <p:spPr>
            <a:xfrm>
              <a:off x="3319625" y="1408900"/>
              <a:ext cx="345575" cy="2234625"/>
            </a:xfrm>
            <a:custGeom>
              <a:avLst/>
              <a:gdLst/>
              <a:ahLst/>
              <a:cxnLst/>
              <a:rect l="l" t="t" r="r" b="b"/>
              <a:pathLst>
                <a:path w="13823" h="89385" extrusionOk="0">
                  <a:moveTo>
                    <a:pt x="8382" y="0"/>
                  </a:moveTo>
                  <a:lnTo>
                    <a:pt x="8294" y="44"/>
                  </a:lnTo>
                  <a:lnTo>
                    <a:pt x="8250" y="88"/>
                  </a:lnTo>
                  <a:lnTo>
                    <a:pt x="8250" y="176"/>
                  </a:lnTo>
                  <a:lnTo>
                    <a:pt x="8250" y="219"/>
                  </a:lnTo>
                  <a:lnTo>
                    <a:pt x="8294" y="263"/>
                  </a:lnTo>
                  <a:lnTo>
                    <a:pt x="9961" y="2413"/>
                  </a:lnTo>
                  <a:lnTo>
                    <a:pt x="11190" y="3467"/>
                  </a:lnTo>
                  <a:lnTo>
                    <a:pt x="11278" y="3510"/>
                  </a:lnTo>
                  <a:lnTo>
                    <a:pt x="12814" y="4037"/>
                  </a:lnTo>
                  <a:lnTo>
                    <a:pt x="13165" y="4344"/>
                  </a:lnTo>
                  <a:lnTo>
                    <a:pt x="13340" y="4959"/>
                  </a:lnTo>
                  <a:lnTo>
                    <a:pt x="13472" y="6450"/>
                  </a:lnTo>
                  <a:lnTo>
                    <a:pt x="13340" y="7504"/>
                  </a:lnTo>
                  <a:lnTo>
                    <a:pt x="12726" y="9347"/>
                  </a:lnTo>
                  <a:lnTo>
                    <a:pt x="12068" y="12067"/>
                  </a:lnTo>
                  <a:lnTo>
                    <a:pt x="11629" y="14656"/>
                  </a:lnTo>
                  <a:lnTo>
                    <a:pt x="11629" y="14700"/>
                  </a:lnTo>
                  <a:lnTo>
                    <a:pt x="11497" y="17069"/>
                  </a:lnTo>
                  <a:lnTo>
                    <a:pt x="11453" y="19702"/>
                  </a:lnTo>
                  <a:lnTo>
                    <a:pt x="11102" y="24573"/>
                  </a:lnTo>
                  <a:lnTo>
                    <a:pt x="11102" y="24617"/>
                  </a:lnTo>
                  <a:lnTo>
                    <a:pt x="11322" y="26416"/>
                  </a:lnTo>
                  <a:lnTo>
                    <a:pt x="11322" y="26460"/>
                  </a:lnTo>
                  <a:lnTo>
                    <a:pt x="12111" y="29575"/>
                  </a:lnTo>
                  <a:lnTo>
                    <a:pt x="12857" y="32647"/>
                  </a:lnTo>
                  <a:lnTo>
                    <a:pt x="12770" y="33525"/>
                  </a:lnTo>
                  <a:lnTo>
                    <a:pt x="11804" y="35631"/>
                  </a:lnTo>
                  <a:lnTo>
                    <a:pt x="10663" y="38527"/>
                  </a:lnTo>
                  <a:lnTo>
                    <a:pt x="10268" y="40545"/>
                  </a:lnTo>
                  <a:lnTo>
                    <a:pt x="10268" y="40589"/>
                  </a:lnTo>
                  <a:lnTo>
                    <a:pt x="10181" y="42696"/>
                  </a:lnTo>
                  <a:lnTo>
                    <a:pt x="10049" y="47654"/>
                  </a:lnTo>
                  <a:lnTo>
                    <a:pt x="10181" y="49760"/>
                  </a:lnTo>
                  <a:lnTo>
                    <a:pt x="10663" y="52174"/>
                  </a:lnTo>
                  <a:lnTo>
                    <a:pt x="11453" y="55070"/>
                  </a:lnTo>
                  <a:lnTo>
                    <a:pt x="12375" y="58493"/>
                  </a:lnTo>
                  <a:lnTo>
                    <a:pt x="12331" y="58887"/>
                  </a:lnTo>
                  <a:lnTo>
                    <a:pt x="11497" y="60204"/>
                  </a:lnTo>
                  <a:lnTo>
                    <a:pt x="10268" y="62135"/>
                  </a:lnTo>
                  <a:lnTo>
                    <a:pt x="10225" y="62178"/>
                  </a:lnTo>
                  <a:lnTo>
                    <a:pt x="9742" y="63627"/>
                  </a:lnTo>
                  <a:lnTo>
                    <a:pt x="9698" y="63670"/>
                  </a:lnTo>
                  <a:lnTo>
                    <a:pt x="9347" y="67620"/>
                  </a:lnTo>
                  <a:lnTo>
                    <a:pt x="9347" y="67707"/>
                  </a:lnTo>
                  <a:lnTo>
                    <a:pt x="9479" y="68234"/>
                  </a:lnTo>
                  <a:lnTo>
                    <a:pt x="9479" y="68278"/>
                  </a:lnTo>
                  <a:lnTo>
                    <a:pt x="10576" y="70603"/>
                  </a:lnTo>
                  <a:lnTo>
                    <a:pt x="12638" y="74948"/>
                  </a:lnTo>
                  <a:lnTo>
                    <a:pt x="12287" y="75957"/>
                  </a:lnTo>
                  <a:lnTo>
                    <a:pt x="10400" y="77186"/>
                  </a:lnTo>
                  <a:lnTo>
                    <a:pt x="8557" y="78546"/>
                  </a:lnTo>
                  <a:lnTo>
                    <a:pt x="6275" y="80433"/>
                  </a:lnTo>
                  <a:lnTo>
                    <a:pt x="5968" y="80477"/>
                  </a:lnTo>
                  <a:lnTo>
                    <a:pt x="5880" y="80520"/>
                  </a:lnTo>
                  <a:lnTo>
                    <a:pt x="3642" y="82714"/>
                  </a:lnTo>
                  <a:lnTo>
                    <a:pt x="2326" y="84119"/>
                  </a:lnTo>
                  <a:lnTo>
                    <a:pt x="2282" y="84206"/>
                  </a:lnTo>
                  <a:lnTo>
                    <a:pt x="1405" y="86269"/>
                  </a:lnTo>
                  <a:lnTo>
                    <a:pt x="44" y="89121"/>
                  </a:lnTo>
                  <a:lnTo>
                    <a:pt x="0" y="89209"/>
                  </a:lnTo>
                  <a:lnTo>
                    <a:pt x="44" y="89253"/>
                  </a:lnTo>
                  <a:lnTo>
                    <a:pt x="44" y="89340"/>
                  </a:lnTo>
                  <a:lnTo>
                    <a:pt x="132" y="89384"/>
                  </a:lnTo>
                  <a:lnTo>
                    <a:pt x="176" y="89384"/>
                  </a:lnTo>
                  <a:lnTo>
                    <a:pt x="308" y="89340"/>
                  </a:lnTo>
                  <a:lnTo>
                    <a:pt x="351" y="89296"/>
                  </a:lnTo>
                  <a:lnTo>
                    <a:pt x="1712" y="86400"/>
                  </a:lnTo>
                  <a:lnTo>
                    <a:pt x="2589" y="84338"/>
                  </a:lnTo>
                  <a:lnTo>
                    <a:pt x="3906" y="82934"/>
                  </a:lnTo>
                  <a:lnTo>
                    <a:pt x="6056" y="80828"/>
                  </a:lnTo>
                  <a:lnTo>
                    <a:pt x="6363" y="80784"/>
                  </a:lnTo>
                  <a:lnTo>
                    <a:pt x="6451" y="80740"/>
                  </a:lnTo>
                  <a:lnTo>
                    <a:pt x="8777" y="78809"/>
                  </a:lnTo>
                  <a:lnTo>
                    <a:pt x="10619" y="77449"/>
                  </a:lnTo>
                  <a:lnTo>
                    <a:pt x="12550" y="76220"/>
                  </a:lnTo>
                  <a:lnTo>
                    <a:pt x="12638" y="76132"/>
                  </a:lnTo>
                  <a:lnTo>
                    <a:pt x="12989" y="74992"/>
                  </a:lnTo>
                  <a:lnTo>
                    <a:pt x="12989" y="74860"/>
                  </a:lnTo>
                  <a:lnTo>
                    <a:pt x="10883" y="70472"/>
                  </a:lnTo>
                  <a:lnTo>
                    <a:pt x="9786" y="68146"/>
                  </a:lnTo>
                  <a:lnTo>
                    <a:pt x="9698" y="67620"/>
                  </a:lnTo>
                  <a:lnTo>
                    <a:pt x="10049" y="63714"/>
                  </a:lnTo>
                  <a:lnTo>
                    <a:pt x="10576" y="62310"/>
                  </a:lnTo>
                  <a:lnTo>
                    <a:pt x="11760" y="60379"/>
                  </a:lnTo>
                  <a:lnTo>
                    <a:pt x="12638" y="59063"/>
                  </a:lnTo>
                  <a:lnTo>
                    <a:pt x="12682" y="58975"/>
                  </a:lnTo>
                  <a:lnTo>
                    <a:pt x="12726" y="58493"/>
                  </a:lnTo>
                  <a:lnTo>
                    <a:pt x="12726" y="58449"/>
                  </a:lnTo>
                  <a:lnTo>
                    <a:pt x="11760" y="54938"/>
                  </a:lnTo>
                  <a:lnTo>
                    <a:pt x="11014" y="52086"/>
                  </a:lnTo>
                  <a:lnTo>
                    <a:pt x="10532" y="49716"/>
                  </a:lnTo>
                  <a:lnTo>
                    <a:pt x="10400" y="47654"/>
                  </a:lnTo>
                  <a:lnTo>
                    <a:pt x="10532" y="42739"/>
                  </a:lnTo>
                  <a:lnTo>
                    <a:pt x="10619" y="40589"/>
                  </a:lnTo>
                  <a:lnTo>
                    <a:pt x="11014" y="38615"/>
                  </a:lnTo>
                  <a:lnTo>
                    <a:pt x="12111" y="35763"/>
                  </a:lnTo>
                  <a:lnTo>
                    <a:pt x="13077" y="33656"/>
                  </a:lnTo>
                  <a:lnTo>
                    <a:pt x="13077" y="33612"/>
                  </a:lnTo>
                  <a:lnTo>
                    <a:pt x="13208" y="32647"/>
                  </a:lnTo>
                  <a:lnTo>
                    <a:pt x="13208" y="32603"/>
                  </a:lnTo>
                  <a:lnTo>
                    <a:pt x="12462" y="29488"/>
                  </a:lnTo>
                  <a:lnTo>
                    <a:pt x="11673" y="26372"/>
                  </a:lnTo>
                  <a:lnTo>
                    <a:pt x="11453" y="24573"/>
                  </a:lnTo>
                  <a:lnTo>
                    <a:pt x="11804" y="19702"/>
                  </a:lnTo>
                  <a:lnTo>
                    <a:pt x="11848" y="17113"/>
                  </a:lnTo>
                  <a:lnTo>
                    <a:pt x="11980" y="14700"/>
                  </a:lnTo>
                  <a:lnTo>
                    <a:pt x="12419" y="12111"/>
                  </a:lnTo>
                  <a:lnTo>
                    <a:pt x="13077" y="9434"/>
                  </a:lnTo>
                  <a:lnTo>
                    <a:pt x="13647" y="7591"/>
                  </a:lnTo>
                  <a:lnTo>
                    <a:pt x="13647" y="7547"/>
                  </a:lnTo>
                  <a:lnTo>
                    <a:pt x="13823" y="6494"/>
                  </a:lnTo>
                  <a:lnTo>
                    <a:pt x="13823" y="6450"/>
                  </a:lnTo>
                  <a:lnTo>
                    <a:pt x="13691" y="4915"/>
                  </a:lnTo>
                  <a:lnTo>
                    <a:pt x="13691" y="4871"/>
                  </a:lnTo>
                  <a:lnTo>
                    <a:pt x="13472" y="4213"/>
                  </a:lnTo>
                  <a:lnTo>
                    <a:pt x="13428" y="4125"/>
                  </a:lnTo>
                  <a:lnTo>
                    <a:pt x="13033" y="3730"/>
                  </a:lnTo>
                  <a:lnTo>
                    <a:pt x="12945" y="3686"/>
                  </a:lnTo>
                  <a:lnTo>
                    <a:pt x="11409" y="3203"/>
                  </a:lnTo>
                  <a:lnTo>
                    <a:pt x="10225" y="2150"/>
                  </a:lnTo>
                  <a:lnTo>
                    <a:pt x="8557" y="88"/>
                  </a:lnTo>
                  <a:lnTo>
                    <a:pt x="851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47"/>
            <p:cNvSpPr/>
            <p:nvPr/>
          </p:nvSpPr>
          <p:spPr>
            <a:xfrm>
              <a:off x="2895075" y="3238700"/>
              <a:ext cx="385075" cy="337900"/>
            </a:xfrm>
            <a:custGeom>
              <a:avLst/>
              <a:gdLst/>
              <a:ahLst/>
              <a:cxnLst/>
              <a:rect l="l" t="t" r="r" b="b"/>
              <a:pathLst>
                <a:path w="15403" h="13516" extrusionOk="0">
                  <a:moveTo>
                    <a:pt x="7197" y="0"/>
                  </a:moveTo>
                  <a:lnTo>
                    <a:pt x="2677" y="483"/>
                  </a:lnTo>
                  <a:lnTo>
                    <a:pt x="176" y="527"/>
                  </a:lnTo>
                  <a:lnTo>
                    <a:pt x="132" y="527"/>
                  </a:lnTo>
                  <a:lnTo>
                    <a:pt x="45" y="571"/>
                  </a:lnTo>
                  <a:lnTo>
                    <a:pt x="1" y="659"/>
                  </a:lnTo>
                  <a:lnTo>
                    <a:pt x="1" y="703"/>
                  </a:lnTo>
                  <a:lnTo>
                    <a:pt x="45" y="790"/>
                  </a:lnTo>
                  <a:lnTo>
                    <a:pt x="45" y="834"/>
                  </a:lnTo>
                  <a:lnTo>
                    <a:pt x="132" y="878"/>
                  </a:lnTo>
                  <a:lnTo>
                    <a:pt x="176" y="878"/>
                  </a:lnTo>
                  <a:lnTo>
                    <a:pt x="2721" y="834"/>
                  </a:lnTo>
                  <a:lnTo>
                    <a:pt x="7197" y="351"/>
                  </a:lnTo>
                  <a:lnTo>
                    <a:pt x="7548" y="615"/>
                  </a:lnTo>
                  <a:lnTo>
                    <a:pt x="8470" y="1448"/>
                  </a:lnTo>
                  <a:lnTo>
                    <a:pt x="10005" y="2940"/>
                  </a:lnTo>
                  <a:lnTo>
                    <a:pt x="11805" y="4783"/>
                  </a:lnTo>
                  <a:lnTo>
                    <a:pt x="14525" y="7943"/>
                  </a:lnTo>
                  <a:lnTo>
                    <a:pt x="15052" y="9128"/>
                  </a:lnTo>
                  <a:lnTo>
                    <a:pt x="14964" y="10619"/>
                  </a:lnTo>
                  <a:lnTo>
                    <a:pt x="14042" y="13252"/>
                  </a:lnTo>
                  <a:lnTo>
                    <a:pt x="13999" y="13340"/>
                  </a:lnTo>
                  <a:lnTo>
                    <a:pt x="14042" y="13384"/>
                  </a:lnTo>
                  <a:lnTo>
                    <a:pt x="14086" y="13428"/>
                  </a:lnTo>
                  <a:lnTo>
                    <a:pt x="14130" y="13472"/>
                  </a:lnTo>
                  <a:lnTo>
                    <a:pt x="14174" y="13516"/>
                  </a:lnTo>
                  <a:lnTo>
                    <a:pt x="14306" y="13472"/>
                  </a:lnTo>
                  <a:lnTo>
                    <a:pt x="14350" y="13384"/>
                  </a:lnTo>
                  <a:lnTo>
                    <a:pt x="15271" y="10707"/>
                  </a:lnTo>
                  <a:lnTo>
                    <a:pt x="15315" y="10663"/>
                  </a:lnTo>
                  <a:lnTo>
                    <a:pt x="15403" y="9128"/>
                  </a:lnTo>
                  <a:lnTo>
                    <a:pt x="15359" y="9040"/>
                  </a:lnTo>
                  <a:lnTo>
                    <a:pt x="14832" y="7767"/>
                  </a:lnTo>
                  <a:lnTo>
                    <a:pt x="14788" y="7723"/>
                  </a:lnTo>
                  <a:lnTo>
                    <a:pt x="12068" y="4520"/>
                  </a:lnTo>
                  <a:lnTo>
                    <a:pt x="10269" y="2721"/>
                  </a:lnTo>
                  <a:lnTo>
                    <a:pt x="8689" y="1185"/>
                  </a:lnTo>
                  <a:lnTo>
                    <a:pt x="7767" y="351"/>
                  </a:lnTo>
                  <a:lnTo>
                    <a:pt x="7329" y="44"/>
                  </a:lnTo>
                  <a:lnTo>
                    <a:pt x="719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47"/>
            <p:cNvSpPr/>
            <p:nvPr/>
          </p:nvSpPr>
          <p:spPr>
            <a:xfrm>
              <a:off x="2931275" y="3283675"/>
              <a:ext cx="242475" cy="218325"/>
            </a:xfrm>
            <a:custGeom>
              <a:avLst/>
              <a:gdLst/>
              <a:ahLst/>
              <a:cxnLst/>
              <a:rect l="l" t="t" r="r" b="b"/>
              <a:pathLst>
                <a:path w="9699" h="8733" extrusionOk="0">
                  <a:moveTo>
                    <a:pt x="1624" y="1"/>
                  </a:moveTo>
                  <a:lnTo>
                    <a:pt x="176" y="44"/>
                  </a:lnTo>
                  <a:lnTo>
                    <a:pt x="132" y="88"/>
                  </a:lnTo>
                  <a:lnTo>
                    <a:pt x="45" y="88"/>
                  </a:lnTo>
                  <a:lnTo>
                    <a:pt x="45" y="176"/>
                  </a:lnTo>
                  <a:lnTo>
                    <a:pt x="1" y="220"/>
                  </a:lnTo>
                  <a:lnTo>
                    <a:pt x="45" y="308"/>
                  </a:lnTo>
                  <a:lnTo>
                    <a:pt x="88" y="352"/>
                  </a:lnTo>
                  <a:lnTo>
                    <a:pt x="176" y="395"/>
                  </a:lnTo>
                  <a:lnTo>
                    <a:pt x="1624" y="352"/>
                  </a:lnTo>
                  <a:lnTo>
                    <a:pt x="3555" y="483"/>
                  </a:lnTo>
                  <a:lnTo>
                    <a:pt x="4301" y="746"/>
                  </a:lnTo>
                  <a:lnTo>
                    <a:pt x="5530" y="1843"/>
                  </a:lnTo>
                  <a:lnTo>
                    <a:pt x="7504" y="4038"/>
                  </a:lnTo>
                  <a:lnTo>
                    <a:pt x="8426" y="5266"/>
                  </a:lnTo>
                  <a:lnTo>
                    <a:pt x="9128" y="6626"/>
                  </a:lnTo>
                  <a:lnTo>
                    <a:pt x="9347" y="8118"/>
                  </a:lnTo>
                  <a:lnTo>
                    <a:pt x="9259" y="8557"/>
                  </a:lnTo>
                  <a:lnTo>
                    <a:pt x="9259" y="8601"/>
                  </a:lnTo>
                  <a:lnTo>
                    <a:pt x="9303" y="8689"/>
                  </a:lnTo>
                  <a:lnTo>
                    <a:pt x="9347" y="8733"/>
                  </a:lnTo>
                  <a:lnTo>
                    <a:pt x="9435" y="8733"/>
                  </a:lnTo>
                  <a:lnTo>
                    <a:pt x="9567" y="8689"/>
                  </a:lnTo>
                  <a:lnTo>
                    <a:pt x="9611" y="8601"/>
                  </a:lnTo>
                  <a:lnTo>
                    <a:pt x="9698" y="8162"/>
                  </a:lnTo>
                  <a:lnTo>
                    <a:pt x="9698" y="8074"/>
                  </a:lnTo>
                  <a:lnTo>
                    <a:pt x="9435" y="6539"/>
                  </a:lnTo>
                  <a:lnTo>
                    <a:pt x="9435" y="6495"/>
                  </a:lnTo>
                  <a:lnTo>
                    <a:pt x="8733" y="5091"/>
                  </a:lnTo>
                  <a:lnTo>
                    <a:pt x="8689" y="5091"/>
                  </a:lnTo>
                  <a:lnTo>
                    <a:pt x="7768" y="3818"/>
                  </a:lnTo>
                  <a:lnTo>
                    <a:pt x="7768" y="3774"/>
                  </a:lnTo>
                  <a:lnTo>
                    <a:pt x="5749" y="1580"/>
                  </a:lnTo>
                  <a:lnTo>
                    <a:pt x="4520" y="483"/>
                  </a:lnTo>
                  <a:lnTo>
                    <a:pt x="4433" y="439"/>
                  </a:lnTo>
                  <a:lnTo>
                    <a:pt x="3643" y="176"/>
                  </a:lnTo>
                  <a:lnTo>
                    <a:pt x="3599" y="132"/>
                  </a:lnTo>
                  <a:lnTo>
                    <a:pt x="162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47"/>
            <p:cNvSpPr/>
            <p:nvPr/>
          </p:nvSpPr>
          <p:spPr>
            <a:xfrm>
              <a:off x="2574750" y="1389150"/>
              <a:ext cx="1018050" cy="1583000"/>
            </a:xfrm>
            <a:custGeom>
              <a:avLst/>
              <a:gdLst/>
              <a:ahLst/>
              <a:cxnLst/>
              <a:rect l="l" t="t" r="r" b="b"/>
              <a:pathLst>
                <a:path w="40722" h="63320" extrusionOk="0">
                  <a:moveTo>
                    <a:pt x="34666" y="0"/>
                  </a:moveTo>
                  <a:lnTo>
                    <a:pt x="34622" y="44"/>
                  </a:lnTo>
                  <a:lnTo>
                    <a:pt x="34578" y="88"/>
                  </a:lnTo>
                  <a:lnTo>
                    <a:pt x="34535" y="132"/>
                  </a:lnTo>
                  <a:lnTo>
                    <a:pt x="34535" y="220"/>
                  </a:lnTo>
                  <a:lnTo>
                    <a:pt x="34578" y="263"/>
                  </a:lnTo>
                  <a:lnTo>
                    <a:pt x="36597" y="3072"/>
                  </a:lnTo>
                  <a:lnTo>
                    <a:pt x="37826" y="4959"/>
                  </a:lnTo>
                  <a:lnTo>
                    <a:pt x="38791" y="6714"/>
                  </a:lnTo>
                  <a:lnTo>
                    <a:pt x="39230" y="8030"/>
                  </a:lnTo>
                  <a:lnTo>
                    <a:pt x="39098" y="10224"/>
                  </a:lnTo>
                  <a:lnTo>
                    <a:pt x="39098" y="10268"/>
                  </a:lnTo>
                  <a:lnTo>
                    <a:pt x="39537" y="12594"/>
                  </a:lnTo>
                  <a:lnTo>
                    <a:pt x="39493" y="13779"/>
                  </a:lnTo>
                  <a:lnTo>
                    <a:pt x="39230" y="15885"/>
                  </a:lnTo>
                  <a:lnTo>
                    <a:pt x="39230" y="15929"/>
                  </a:lnTo>
                  <a:lnTo>
                    <a:pt x="39317" y="20229"/>
                  </a:lnTo>
                  <a:lnTo>
                    <a:pt x="39142" y="22511"/>
                  </a:lnTo>
                  <a:lnTo>
                    <a:pt x="38966" y="25319"/>
                  </a:lnTo>
                  <a:lnTo>
                    <a:pt x="39142" y="27118"/>
                  </a:lnTo>
                  <a:lnTo>
                    <a:pt x="39142" y="27162"/>
                  </a:lnTo>
                  <a:lnTo>
                    <a:pt x="39800" y="29970"/>
                  </a:lnTo>
                  <a:lnTo>
                    <a:pt x="40371" y="32472"/>
                  </a:lnTo>
                  <a:lnTo>
                    <a:pt x="40239" y="33964"/>
                  </a:lnTo>
                  <a:lnTo>
                    <a:pt x="39712" y="35850"/>
                  </a:lnTo>
                  <a:lnTo>
                    <a:pt x="38264" y="39800"/>
                  </a:lnTo>
                  <a:lnTo>
                    <a:pt x="38264" y="39844"/>
                  </a:lnTo>
                  <a:lnTo>
                    <a:pt x="37957" y="41248"/>
                  </a:lnTo>
                  <a:lnTo>
                    <a:pt x="37299" y="42740"/>
                  </a:lnTo>
                  <a:lnTo>
                    <a:pt x="35368" y="45767"/>
                  </a:lnTo>
                  <a:lnTo>
                    <a:pt x="33789" y="47172"/>
                  </a:lnTo>
                  <a:lnTo>
                    <a:pt x="31770" y="48883"/>
                  </a:lnTo>
                  <a:lnTo>
                    <a:pt x="30849" y="48839"/>
                  </a:lnTo>
                  <a:lnTo>
                    <a:pt x="28786" y="48400"/>
                  </a:lnTo>
                  <a:lnTo>
                    <a:pt x="28655" y="48400"/>
                  </a:lnTo>
                  <a:lnTo>
                    <a:pt x="26153" y="49673"/>
                  </a:lnTo>
                  <a:lnTo>
                    <a:pt x="23520" y="50901"/>
                  </a:lnTo>
                  <a:lnTo>
                    <a:pt x="20493" y="52306"/>
                  </a:lnTo>
                  <a:lnTo>
                    <a:pt x="14613" y="54894"/>
                  </a:lnTo>
                  <a:lnTo>
                    <a:pt x="10488" y="56299"/>
                  </a:lnTo>
                  <a:lnTo>
                    <a:pt x="10444" y="56343"/>
                  </a:lnTo>
                  <a:lnTo>
                    <a:pt x="7943" y="57571"/>
                  </a:lnTo>
                  <a:lnTo>
                    <a:pt x="5837" y="58844"/>
                  </a:lnTo>
                  <a:lnTo>
                    <a:pt x="2546" y="61257"/>
                  </a:lnTo>
                  <a:lnTo>
                    <a:pt x="44" y="63012"/>
                  </a:lnTo>
                  <a:lnTo>
                    <a:pt x="1" y="63056"/>
                  </a:lnTo>
                  <a:lnTo>
                    <a:pt x="1" y="63100"/>
                  </a:lnTo>
                  <a:lnTo>
                    <a:pt x="1" y="63188"/>
                  </a:lnTo>
                  <a:lnTo>
                    <a:pt x="1" y="63232"/>
                  </a:lnTo>
                  <a:lnTo>
                    <a:pt x="88" y="63319"/>
                  </a:lnTo>
                  <a:lnTo>
                    <a:pt x="176" y="63319"/>
                  </a:lnTo>
                  <a:lnTo>
                    <a:pt x="264" y="63276"/>
                  </a:lnTo>
                  <a:lnTo>
                    <a:pt x="2765" y="61520"/>
                  </a:lnTo>
                  <a:lnTo>
                    <a:pt x="6012" y="59151"/>
                  </a:lnTo>
                  <a:lnTo>
                    <a:pt x="8118" y="57878"/>
                  </a:lnTo>
                  <a:lnTo>
                    <a:pt x="10620" y="56650"/>
                  </a:lnTo>
                  <a:lnTo>
                    <a:pt x="14744" y="55202"/>
                  </a:lnTo>
                  <a:lnTo>
                    <a:pt x="20624" y="52613"/>
                  </a:lnTo>
                  <a:lnTo>
                    <a:pt x="23696" y="51209"/>
                  </a:lnTo>
                  <a:lnTo>
                    <a:pt x="26285" y="49980"/>
                  </a:lnTo>
                  <a:lnTo>
                    <a:pt x="28786" y="48751"/>
                  </a:lnTo>
                  <a:lnTo>
                    <a:pt x="30805" y="49190"/>
                  </a:lnTo>
                  <a:lnTo>
                    <a:pt x="31858" y="49234"/>
                  </a:lnTo>
                  <a:lnTo>
                    <a:pt x="31946" y="49190"/>
                  </a:lnTo>
                  <a:lnTo>
                    <a:pt x="34008" y="47435"/>
                  </a:lnTo>
                  <a:lnTo>
                    <a:pt x="35588" y="46031"/>
                  </a:lnTo>
                  <a:lnTo>
                    <a:pt x="35632" y="45987"/>
                  </a:lnTo>
                  <a:lnTo>
                    <a:pt x="37562" y="42915"/>
                  </a:lnTo>
                  <a:lnTo>
                    <a:pt x="37606" y="42871"/>
                  </a:lnTo>
                  <a:lnTo>
                    <a:pt x="38264" y="41379"/>
                  </a:lnTo>
                  <a:lnTo>
                    <a:pt x="38264" y="41335"/>
                  </a:lnTo>
                  <a:lnTo>
                    <a:pt x="38615" y="39931"/>
                  </a:lnTo>
                  <a:lnTo>
                    <a:pt x="40063" y="35982"/>
                  </a:lnTo>
                  <a:lnTo>
                    <a:pt x="40546" y="34007"/>
                  </a:lnTo>
                  <a:lnTo>
                    <a:pt x="40590" y="34007"/>
                  </a:lnTo>
                  <a:lnTo>
                    <a:pt x="40722" y="32472"/>
                  </a:lnTo>
                  <a:lnTo>
                    <a:pt x="40722" y="32428"/>
                  </a:lnTo>
                  <a:lnTo>
                    <a:pt x="40151" y="29883"/>
                  </a:lnTo>
                  <a:lnTo>
                    <a:pt x="39493" y="27074"/>
                  </a:lnTo>
                  <a:lnTo>
                    <a:pt x="39317" y="25319"/>
                  </a:lnTo>
                  <a:lnTo>
                    <a:pt x="39493" y="22555"/>
                  </a:lnTo>
                  <a:lnTo>
                    <a:pt x="39669" y="20229"/>
                  </a:lnTo>
                  <a:lnTo>
                    <a:pt x="39581" y="15929"/>
                  </a:lnTo>
                  <a:lnTo>
                    <a:pt x="39844" y="13822"/>
                  </a:lnTo>
                  <a:lnTo>
                    <a:pt x="39888" y="12594"/>
                  </a:lnTo>
                  <a:lnTo>
                    <a:pt x="39888" y="12550"/>
                  </a:lnTo>
                  <a:lnTo>
                    <a:pt x="39449" y="10224"/>
                  </a:lnTo>
                  <a:lnTo>
                    <a:pt x="39581" y="8030"/>
                  </a:lnTo>
                  <a:lnTo>
                    <a:pt x="39537" y="7943"/>
                  </a:lnTo>
                  <a:lnTo>
                    <a:pt x="39142" y="6582"/>
                  </a:lnTo>
                  <a:lnTo>
                    <a:pt x="39098" y="6582"/>
                  </a:lnTo>
                  <a:lnTo>
                    <a:pt x="38133" y="4783"/>
                  </a:lnTo>
                  <a:lnTo>
                    <a:pt x="36904" y="2896"/>
                  </a:lnTo>
                  <a:lnTo>
                    <a:pt x="34886" y="44"/>
                  </a:lnTo>
                  <a:lnTo>
                    <a:pt x="3479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47"/>
            <p:cNvSpPr/>
            <p:nvPr/>
          </p:nvSpPr>
          <p:spPr>
            <a:xfrm>
              <a:off x="2434325" y="1378175"/>
              <a:ext cx="930300" cy="1467825"/>
            </a:xfrm>
            <a:custGeom>
              <a:avLst/>
              <a:gdLst/>
              <a:ahLst/>
              <a:cxnLst/>
              <a:rect l="l" t="t" r="r" b="b"/>
              <a:pathLst>
                <a:path w="37212" h="58713" extrusionOk="0">
                  <a:moveTo>
                    <a:pt x="35369" y="0"/>
                  </a:moveTo>
                  <a:lnTo>
                    <a:pt x="35325" y="44"/>
                  </a:lnTo>
                  <a:lnTo>
                    <a:pt x="35281" y="88"/>
                  </a:lnTo>
                  <a:lnTo>
                    <a:pt x="35237" y="176"/>
                  </a:lnTo>
                  <a:lnTo>
                    <a:pt x="35237" y="220"/>
                  </a:lnTo>
                  <a:lnTo>
                    <a:pt x="35281" y="308"/>
                  </a:lnTo>
                  <a:lnTo>
                    <a:pt x="36466" y="1931"/>
                  </a:lnTo>
                  <a:lnTo>
                    <a:pt x="36685" y="2896"/>
                  </a:lnTo>
                  <a:lnTo>
                    <a:pt x="36860" y="5968"/>
                  </a:lnTo>
                  <a:lnTo>
                    <a:pt x="36641" y="7065"/>
                  </a:lnTo>
                  <a:lnTo>
                    <a:pt x="35369" y="10400"/>
                  </a:lnTo>
                  <a:lnTo>
                    <a:pt x="33833" y="15271"/>
                  </a:lnTo>
                  <a:lnTo>
                    <a:pt x="32429" y="17904"/>
                  </a:lnTo>
                  <a:lnTo>
                    <a:pt x="31244" y="20229"/>
                  </a:lnTo>
                  <a:lnTo>
                    <a:pt x="30235" y="22467"/>
                  </a:lnTo>
                  <a:lnTo>
                    <a:pt x="28655" y="25275"/>
                  </a:lnTo>
                  <a:lnTo>
                    <a:pt x="26461" y="28654"/>
                  </a:lnTo>
                  <a:lnTo>
                    <a:pt x="26461" y="28698"/>
                  </a:lnTo>
                  <a:lnTo>
                    <a:pt x="26197" y="29663"/>
                  </a:lnTo>
                  <a:lnTo>
                    <a:pt x="26197" y="29707"/>
                  </a:lnTo>
                  <a:lnTo>
                    <a:pt x="26066" y="31068"/>
                  </a:lnTo>
                  <a:lnTo>
                    <a:pt x="26066" y="31112"/>
                  </a:lnTo>
                  <a:lnTo>
                    <a:pt x="26505" y="35105"/>
                  </a:lnTo>
                  <a:lnTo>
                    <a:pt x="26943" y="38747"/>
                  </a:lnTo>
                  <a:lnTo>
                    <a:pt x="26724" y="39229"/>
                  </a:lnTo>
                  <a:lnTo>
                    <a:pt x="26241" y="39756"/>
                  </a:lnTo>
                  <a:lnTo>
                    <a:pt x="24530" y="41028"/>
                  </a:lnTo>
                  <a:lnTo>
                    <a:pt x="22336" y="42389"/>
                  </a:lnTo>
                  <a:lnTo>
                    <a:pt x="20361" y="43705"/>
                  </a:lnTo>
                  <a:lnTo>
                    <a:pt x="17026" y="46514"/>
                  </a:lnTo>
                  <a:lnTo>
                    <a:pt x="15227" y="47698"/>
                  </a:lnTo>
                  <a:lnTo>
                    <a:pt x="15183" y="47698"/>
                  </a:lnTo>
                  <a:lnTo>
                    <a:pt x="12200" y="50638"/>
                  </a:lnTo>
                  <a:lnTo>
                    <a:pt x="10401" y="51691"/>
                  </a:lnTo>
                  <a:lnTo>
                    <a:pt x="7109" y="53183"/>
                  </a:lnTo>
                  <a:lnTo>
                    <a:pt x="5442" y="54368"/>
                  </a:lnTo>
                  <a:lnTo>
                    <a:pt x="3072" y="56167"/>
                  </a:lnTo>
                  <a:lnTo>
                    <a:pt x="89" y="58405"/>
                  </a:lnTo>
                  <a:lnTo>
                    <a:pt x="45" y="58449"/>
                  </a:lnTo>
                  <a:lnTo>
                    <a:pt x="1" y="58537"/>
                  </a:lnTo>
                  <a:lnTo>
                    <a:pt x="1" y="58581"/>
                  </a:lnTo>
                  <a:lnTo>
                    <a:pt x="45" y="58668"/>
                  </a:lnTo>
                  <a:lnTo>
                    <a:pt x="89" y="58712"/>
                  </a:lnTo>
                  <a:lnTo>
                    <a:pt x="176" y="58712"/>
                  </a:lnTo>
                  <a:lnTo>
                    <a:pt x="308" y="58668"/>
                  </a:lnTo>
                  <a:lnTo>
                    <a:pt x="3248" y="56430"/>
                  </a:lnTo>
                  <a:lnTo>
                    <a:pt x="5661" y="54675"/>
                  </a:lnTo>
                  <a:lnTo>
                    <a:pt x="7285" y="53491"/>
                  </a:lnTo>
                  <a:lnTo>
                    <a:pt x="10576" y="52042"/>
                  </a:lnTo>
                  <a:lnTo>
                    <a:pt x="12419" y="50945"/>
                  </a:lnTo>
                  <a:lnTo>
                    <a:pt x="12463" y="50902"/>
                  </a:lnTo>
                  <a:lnTo>
                    <a:pt x="15403" y="47962"/>
                  </a:lnTo>
                  <a:lnTo>
                    <a:pt x="17202" y="46821"/>
                  </a:lnTo>
                  <a:lnTo>
                    <a:pt x="17246" y="46821"/>
                  </a:lnTo>
                  <a:lnTo>
                    <a:pt x="20581" y="44012"/>
                  </a:lnTo>
                  <a:lnTo>
                    <a:pt x="22512" y="42696"/>
                  </a:lnTo>
                  <a:lnTo>
                    <a:pt x="24749" y="41336"/>
                  </a:lnTo>
                  <a:lnTo>
                    <a:pt x="26461" y="40063"/>
                  </a:lnTo>
                  <a:lnTo>
                    <a:pt x="26505" y="40019"/>
                  </a:lnTo>
                  <a:lnTo>
                    <a:pt x="27031" y="39449"/>
                  </a:lnTo>
                  <a:lnTo>
                    <a:pt x="27031" y="39405"/>
                  </a:lnTo>
                  <a:lnTo>
                    <a:pt x="27295" y="38878"/>
                  </a:lnTo>
                  <a:lnTo>
                    <a:pt x="27295" y="38747"/>
                  </a:lnTo>
                  <a:lnTo>
                    <a:pt x="26856" y="35061"/>
                  </a:lnTo>
                  <a:lnTo>
                    <a:pt x="26417" y="31112"/>
                  </a:lnTo>
                  <a:lnTo>
                    <a:pt x="26549" y="29751"/>
                  </a:lnTo>
                  <a:lnTo>
                    <a:pt x="26768" y="28830"/>
                  </a:lnTo>
                  <a:lnTo>
                    <a:pt x="28962" y="25451"/>
                  </a:lnTo>
                  <a:lnTo>
                    <a:pt x="30542" y="22643"/>
                  </a:lnTo>
                  <a:lnTo>
                    <a:pt x="30586" y="22643"/>
                  </a:lnTo>
                  <a:lnTo>
                    <a:pt x="31551" y="20361"/>
                  </a:lnTo>
                  <a:lnTo>
                    <a:pt x="34140" y="15402"/>
                  </a:lnTo>
                  <a:lnTo>
                    <a:pt x="34184" y="15359"/>
                  </a:lnTo>
                  <a:lnTo>
                    <a:pt x="35720" y="10532"/>
                  </a:lnTo>
                  <a:lnTo>
                    <a:pt x="36992" y="7153"/>
                  </a:lnTo>
                  <a:lnTo>
                    <a:pt x="37212" y="6012"/>
                  </a:lnTo>
                  <a:lnTo>
                    <a:pt x="37212" y="5968"/>
                  </a:lnTo>
                  <a:lnTo>
                    <a:pt x="37036" y="2853"/>
                  </a:lnTo>
                  <a:lnTo>
                    <a:pt x="37036" y="2809"/>
                  </a:lnTo>
                  <a:lnTo>
                    <a:pt x="36817" y="1843"/>
                  </a:lnTo>
                  <a:lnTo>
                    <a:pt x="36773" y="1756"/>
                  </a:lnTo>
                  <a:lnTo>
                    <a:pt x="35588" y="88"/>
                  </a:lnTo>
                  <a:lnTo>
                    <a:pt x="35500" y="44"/>
                  </a:lnTo>
                  <a:lnTo>
                    <a:pt x="3545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527;p47"/>
            <p:cNvSpPr/>
            <p:nvPr/>
          </p:nvSpPr>
          <p:spPr>
            <a:xfrm>
              <a:off x="2288425" y="1370500"/>
              <a:ext cx="948950" cy="1344950"/>
            </a:xfrm>
            <a:custGeom>
              <a:avLst/>
              <a:gdLst/>
              <a:ahLst/>
              <a:cxnLst/>
              <a:rect l="l" t="t" r="r" b="b"/>
              <a:pathLst>
                <a:path w="37958" h="53798" extrusionOk="0">
                  <a:moveTo>
                    <a:pt x="37475" y="0"/>
                  </a:moveTo>
                  <a:lnTo>
                    <a:pt x="37431" y="44"/>
                  </a:lnTo>
                  <a:lnTo>
                    <a:pt x="37387" y="88"/>
                  </a:lnTo>
                  <a:lnTo>
                    <a:pt x="37343" y="132"/>
                  </a:lnTo>
                  <a:lnTo>
                    <a:pt x="37343" y="220"/>
                  </a:lnTo>
                  <a:lnTo>
                    <a:pt x="37606" y="1448"/>
                  </a:lnTo>
                  <a:lnTo>
                    <a:pt x="37519" y="2765"/>
                  </a:lnTo>
                  <a:lnTo>
                    <a:pt x="36202" y="6363"/>
                  </a:lnTo>
                  <a:lnTo>
                    <a:pt x="35676" y="8206"/>
                  </a:lnTo>
                  <a:lnTo>
                    <a:pt x="34579" y="12155"/>
                  </a:lnTo>
                  <a:lnTo>
                    <a:pt x="33613" y="14349"/>
                  </a:lnTo>
                  <a:lnTo>
                    <a:pt x="32648" y="16324"/>
                  </a:lnTo>
                  <a:lnTo>
                    <a:pt x="31595" y="18298"/>
                  </a:lnTo>
                  <a:lnTo>
                    <a:pt x="30410" y="20361"/>
                  </a:lnTo>
                  <a:lnTo>
                    <a:pt x="28655" y="23388"/>
                  </a:lnTo>
                  <a:lnTo>
                    <a:pt x="27294" y="25626"/>
                  </a:lnTo>
                  <a:lnTo>
                    <a:pt x="25846" y="27952"/>
                  </a:lnTo>
                  <a:lnTo>
                    <a:pt x="24705" y="29795"/>
                  </a:lnTo>
                  <a:lnTo>
                    <a:pt x="23038" y="31901"/>
                  </a:lnTo>
                  <a:lnTo>
                    <a:pt x="21107" y="34271"/>
                  </a:lnTo>
                  <a:lnTo>
                    <a:pt x="18211" y="36904"/>
                  </a:lnTo>
                  <a:lnTo>
                    <a:pt x="13165" y="40107"/>
                  </a:lnTo>
                  <a:lnTo>
                    <a:pt x="13121" y="40151"/>
                  </a:lnTo>
                  <a:lnTo>
                    <a:pt x="12419" y="41248"/>
                  </a:lnTo>
                  <a:lnTo>
                    <a:pt x="12375" y="41292"/>
                  </a:lnTo>
                  <a:lnTo>
                    <a:pt x="11190" y="43924"/>
                  </a:lnTo>
                  <a:lnTo>
                    <a:pt x="10093" y="46250"/>
                  </a:lnTo>
                  <a:lnTo>
                    <a:pt x="8162" y="47786"/>
                  </a:lnTo>
                  <a:lnTo>
                    <a:pt x="6276" y="49146"/>
                  </a:lnTo>
                  <a:lnTo>
                    <a:pt x="3862" y="50858"/>
                  </a:lnTo>
                  <a:lnTo>
                    <a:pt x="88" y="53490"/>
                  </a:lnTo>
                  <a:lnTo>
                    <a:pt x="45" y="53534"/>
                  </a:lnTo>
                  <a:lnTo>
                    <a:pt x="1" y="53578"/>
                  </a:lnTo>
                  <a:lnTo>
                    <a:pt x="1" y="53666"/>
                  </a:lnTo>
                  <a:lnTo>
                    <a:pt x="45" y="53710"/>
                  </a:lnTo>
                  <a:lnTo>
                    <a:pt x="88" y="53798"/>
                  </a:lnTo>
                  <a:lnTo>
                    <a:pt x="176" y="53798"/>
                  </a:lnTo>
                  <a:lnTo>
                    <a:pt x="308" y="53754"/>
                  </a:lnTo>
                  <a:lnTo>
                    <a:pt x="4082" y="51121"/>
                  </a:lnTo>
                  <a:lnTo>
                    <a:pt x="6451" y="49453"/>
                  </a:lnTo>
                  <a:lnTo>
                    <a:pt x="8382" y="48049"/>
                  </a:lnTo>
                  <a:lnTo>
                    <a:pt x="10357" y="46513"/>
                  </a:lnTo>
                  <a:lnTo>
                    <a:pt x="10400" y="46469"/>
                  </a:lnTo>
                  <a:lnTo>
                    <a:pt x="11541" y="44056"/>
                  </a:lnTo>
                  <a:lnTo>
                    <a:pt x="12682" y="41423"/>
                  </a:lnTo>
                  <a:lnTo>
                    <a:pt x="13384" y="40414"/>
                  </a:lnTo>
                  <a:lnTo>
                    <a:pt x="18387" y="37167"/>
                  </a:lnTo>
                  <a:lnTo>
                    <a:pt x="18431" y="37167"/>
                  </a:lnTo>
                  <a:lnTo>
                    <a:pt x="21371" y="34534"/>
                  </a:lnTo>
                  <a:lnTo>
                    <a:pt x="21371" y="34490"/>
                  </a:lnTo>
                  <a:lnTo>
                    <a:pt x="23345" y="32121"/>
                  </a:lnTo>
                  <a:lnTo>
                    <a:pt x="24969" y="30014"/>
                  </a:lnTo>
                  <a:lnTo>
                    <a:pt x="25013" y="29970"/>
                  </a:lnTo>
                  <a:lnTo>
                    <a:pt x="26154" y="28128"/>
                  </a:lnTo>
                  <a:lnTo>
                    <a:pt x="27558" y="25802"/>
                  </a:lnTo>
                  <a:lnTo>
                    <a:pt x="28962" y="23564"/>
                  </a:lnTo>
                  <a:lnTo>
                    <a:pt x="30717" y="20536"/>
                  </a:lnTo>
                  <a:lnTo>
                    <a:pt x="31902" y="18474"/>
                  </a:lnTo>
                  <a:lnTo>
                    <a:pt x="32955" y="16455"/>
                  </a:lnTo>
                  <a:lnTo>
                    <a:pt x="33920" y="14481"/>
                  </a:lnTo>
                  <a:lnTo>
                    <a:pt x="34930" y="12287"/>
                  </a:lnTo>
                  <a:lnTo>
                    <a:pt x="34930" y="12243"/>
                  </a:lnTo>
                  <a:lnTo>
                    <a:pt x="36027" y="8294"/>
                  </a:lnTo>
                  <a:lnTo>
                    <a:pt x="36553" y="6495"/>
                  </a:lnTo>
                  <a:lnTo>
                    <a:pt x="37870" y="2896"/>
                  </a:lnTo>
                  <a:lnTo>
                    <a:pt x="37870" y="2809"/>
                  </a:lnTo>
                  <a:lnTo>
                    <a:pt x="37957" y="1448"/>
                  </a:lnTo>
                  <a:lnTo>
                    <a:pt x="37957" y="1404"/>
                  </a:lnTo>
                  <a:lnTo>
                    <a:pt x="37694" y="132"/>
                  </a:lnTo>
                  <a:lnTo>
                    <a:pt x="37650" y="88"/>
                  </a:lnTo>
                  <a:lnTo>
                    <a:pt x="37606" y="44"/>
                  </a:lnTo>
                  <a:lnTo>
                    <a:pt x="3756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47"/>
            <p:cNvSpPr/>
            <p:nvPr/>
          </p:nvSpPr>
          <p:spPr>
            <a:xfrm>
              <a:off x="2083300" y="1434125"/>
              <a:ext cx="1010375" cy="1095925"/>
            </a:xfrm>
            <a:custGeom>
              <a:avLst/>
              <a:gdLst/>
              <a:ahLst/>
              <a:cxnLst/>
              <a:rect l="l" t="t" r="r" b="b"/>
              <a:pathLst>
                <a:path w="40415" h="43837" extrusionOk="0">
                  <a:moveTo>
                    <a:pt x="40238" y="0"/>
                  </a:moveTo>
                  <a:lnTo>
                    <a:pt x="40195" y="44"/>
                  </a:lnTo>
                  <a:lnTo>
                    <a:pt x="40107" y="88"/>
                  </a:lnTo>
                  <a:lnTo>
                    <a:pt x="40063" y="132"/>
                  </a:lnTo>
                  <a:lnTo>
                    <a:pt x="39098" y="2721"/>
                  </a:lnTo>
                  <a:lnTo>
                    <a:pt x="37957" y="5485"/>
                  </a:lnTo>
                  <a:lnTo>
                    <a:pt x="36991" y="8294"/>
                  </a:lnTo>
                  <a:lnTo>
                    <a:pt x="36465" y="9259"/>
                  </a:lnTo>
                  <a:lnTo>
                    <a:pt x="34885" y="12067"/>
                  </a:lnTo>
                  <a:lnTo>
                    <a:pt x="32735" y="15885"/>
                  </a:lnTo>
                  <a:lnTo>
                    <a:pt x="30102" y="20141"/>
                  </a:lnTo>
                  <a:lnTo>
                    <a:pt x="27206" y="24266"/>
                  </a:lnTo>
                  <a:lnTo>
                    <a:pt x="25890" y="25802"/>
                  </a:lnTo>
                  <a:lnTo>
                    <a:pt x="24090" y="27469"/>
                  </a:lnTo>
                  <a:lnTo>
                    <a:pt x="22247" y="29137"/>
                  </a:lnTo>
                  <a:lnTo>
                    <a:pt x="18605" y="31638"/>
                  </a:lnTo>
                  <a:lnTo>
                    <a:pt x="15007" y="33964"/>
                  </a:lnTo>
                  <a:lnTo>
                    <a:pt x="12945" y="35412"/>
                  </a:lnTo>
                  <a:lnTo>
                    <a:pt x="9171" y="37518"/>
                  </a:lnTo>
                  <a:lnTo>
                    <a:pt x="7021" y="38966"/>
                  </a:lnTo>
                  <a:lnTo>
                    <a:pt x="5178" y="40370"/>
                  </a:lnTo>
                  <a:lnTo>
                    <a:pt x="1448" y="42696"/>
                  </a:lnTo>
                  <a:lnTo>
                    <a:pt x="88" y="43486"/>
                  </a:lnTo>
                  <a:lnTo>
                    <a:pt x="0" y="43530"/>
                  </a:lnTo>
                  <a:lnTo>
                    <a:pt x="0" y="43617"/>
                  </a:lnTo>
                  <a:lnTo>
                    <a:pt x="0" y="43661"/>
                  </a:lnTo>
                  <a:lnTo>
                    <a:pt x="0" y="43749"/>
                  </a:lnTo>
                  <a:lnTo>
                    <a:pt x="88" y="43793"/>
                  </a:lnTo>
                  <a:lnTo>
                    <a:pt x="176" y="43837"/>
                  </a:lnTo>
                  <a:lnTo>
                    <a:pt x="263" y="43793"/>
                  </a:lnTo>
                  <a:lnTo>
                    <a:pt x="1624" y="43003"/>
                  </a:lnTo>
                  <a:lnTo>
                    <a:pt x="5397" y="40677"/>
                  </a:lnTo>
                  <a:lnTo>
                    <a:pt x="7240" y="39229"/>
                  </a:lnTo>
                  <a:lnTo>
                    <a:pt x="9347" y="37825"/>
                  </a:lnTo>
                  <a:lnTo>
                    <a:pt x="13120" y="35719"/>
                  </a:lnTo>
                  <a:lnTo>
                    <a:pt x="15183" y="34271"/>
                  </a:lnTo>
                  <a:lnTo>
                    <a:pt x="18781" y="31901"/>
                  </a:lnTo>
                  <a:lnTo>
                    <a:pt x="22467" y="29444"/>
                  </a:lnTo>
                  <a:lnTo>
                    <a:pt x="22467" y="29400"/>
                  </a:lnTo>
                  <a:lnTo>
                    <a:pt x="24354" y="27733"/>
                  </a:lnTo>
                  <a:lnTo>
                    <a:pt x="26153" y="26065"/>
                  </a:lnTo>
                  <a:lnTo>
                    <a:pt x="26153" y="26021"/>
                  </a:lnTo>
                  <a:lnTo>
                    <a:pt x="27469" y="24486"/>
                  </a:lnTo>
                  <a:lnTo>
                    <a:pt x="30409" y="20361"/>
                  </a:lnTo>
                  <a:lnTo>
                    <a:pt x="33042" y="16060"/>
                  </a:lnTo>
                  <a:lnTo>
                    <a:pt x="35192" y="12243"/>
                  </a:lnTo>
                  <a:lnTo>
                    <a:pt x="36772" y="9435"/>
                  </a:lnTo>
                  <a:lnTo>
                    <a:pt x="37299" y="8425"/>
                  </a:lnTo>
                  <a:lnTo>
                    <a:pt x="38264" y="5617"/>
                  </a:lnTo>
                  <a:lnTo>
                    <a:pt x="39449" y="2853"/>
                  </a:lnTo>
                  <a:lnTo>
                    <a:pt x="40414" y="264"/>
                  </a:lnTo>
                  <a:lnTo>
                    <a:pt x="40414" y="176"/>
                  </a:lnTo>
                  <a:lnTo>
                    <a:pt x="40414" y="132"/>
                  </a:lnTo>
                  <a:lnTo>
                    <a:pt x="40370" y="44"/>
                  </a:lnTo>
                  <a:lnTo>
                    <a:pt x="40326" y="44"/>
                  </a:lnTo>
                  <a:lnTo>
                    <a:pt x="4023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47"/>
            <p:cNvSpPr/>
            <p:nvPr/>
          </p:nvSpPr>
          <p:spPr>
            <a:xfrm>
              <a:off x="1945075" y="1451675"/>
              <a:ext cx="982950" cy="954425"/>
            </a:xfrm>
            <a:custGeom>
              <a:avLst/>
              <a:gdLst/>
              <a:ahLst/>
              <a:cxnLst/>
              <a:rect l="l" t="t" r="r" b="b"/>
              <a:pathLst>
                <a:path w="39318" h="38177" extrusionOk="0">
                  <a:moveTo>
                    <a:pt x="39054" y="0"/>
                  </a:moveTo>
                  <a:lnTo>
                    <a:pt x="39010" y="44"/>
                  </a:lnTo>
                  <a:lnTo>
                    <a:pt x="38966" y="132"/>
                  </a:lnTo>
                  <a:lnTo>
                    <a:pt x="38352" y="2107"/>
                  </a:lnTo>
                  <a:lnTo>
                    <a:pt x="37606" y="3950"/>
                  </a:lnTo>
                  <a:lnTo>
                    <a:pt x="36509" y="6056"/>
                  </a:lnTo>
                  <a:lnTo>
                    <a:pt x="35105" y="8557"/>
                  </a:lnTo>
                  <a:lnTo>
                    <a:pt x="33700" y="10970"/>
                  </a:lnTo>
                  <a:lnTo>
                    <a:pt x="32384" y="13208"/>
                  </a:lnTo>
                  <a:lnTo>
                    <a:pt x="31068" y="15095"/>
                  </a:lnTo>
                  <a:lnTo>
                    <a:pt x="29356" y="17553"/>
                  </a:lnTo>
                  <a:lnTo>
                    <a:pt x="28128" y="19001"/>
                  </a:lnTo>
                  <a:lnTo>
                    <a:pt x="26592" y="20492"/>
                  </a:lnTo>
                  <a:lnTo>
                    <a:pt x="24134" y="22774"/>
                  </a:lnTo>
                  <a:lnTo>
                    <a:pt x="22116" y="24486"/>
                  </a:lnTo>
                  <a:lnTo>
                    <a:pt x="18254" y="27075"/>
                  </a:lnTo>
                  <a:lnTo>
                    <a:pt x="16455" y="28215"/>
                  </a:lnTo>
                  <a:lnTo>
                    <a:pt x="14393" y="29488"/>
                  </a:lnTo>
                  <a:lnTo>
                    <a:pt x="12287" y="30717"/>
                  </a:lnTo>
                  <a:lnTo>
                    <a:pt x="8250" y="33042"/>
                  </a:lnTo>
                  <a:lnTo>
                    <a:pt x="88" y="37825"/>
                  </a:lnTo>
                  <a:lnTo>
                    <a:pt x="44" y="37869"/>
                  </a:lnTo>
                  <a:lnTo>
                    <a:pt x="0" y="37957"/>
                  </a:lnTo>
                  <a:lnTo>
                    <a:pt x="0" y="38001"/>
                  </a:lnTo>
                  <a:lnTo>
                    <a:pt x="0" y="38088"/>
                  </a:lnTo>
                  <a:lnTo>
                    <a:pt x="88" y="38132"/>
                  </a:lnTo>
                  <a:lnTo>
                    <a:pt x="176" y="38176"/>
                  </a:lnTo>
                  <a:lnTo>
                    <a:pt x="263" y="38132"/>
                  </a:lnTo>
                  <a:lnTo>
                    <a:pt x="8425" y="33349"/>
                  </a:lnTo>
                  <a:lnTo>
                    <a:pt x="12462" y="31024"/>
                  </a:lnTo>
                  <a:lnTo>
                    <a:pt x="14612" y="29795"/>
                  </a:lnTo>
                  <a:lnTo>
                    <a:pt x="16631" y="28523"/>
                  </a:lnTo>
                  <a:lnTo>
                    <a:pt x="18430" y="27382"/>
                  </a:lnTo>
                  <a:lnTo>
                    <a:pt x="20843" y="25802"/>
                  </a:lnTo>
                  <a:lnTo>
                    <a:pt x="22291" y="24793"/>
                  </a:lnTo>
                  <a:lnTo>
                    <a:pt x="22335" y="24749"/>
                  </a:lnTo>
                  <a:lnTo>
                    <a:pt x="24354" y="23038"/>
                  </a:lnTo>
                  <a:lnTo>
                    <a:pt x="26855" y="20756"/>
                  </a:lnTo>
                  <a:lnTo>
                    <a:pt x="28391" y="19264"/>
                  </a:lnTo>
                  <a:lnTo>
                    <a:pt x="29619" y="17772"/>
                  </a:lnTo>
                  <a:lnTo>
                    <a:pt x="31375" y="15315"/>
                  </a:lnTo>
                  <a:lnTo>
                    <a:pt x="32691" y="13428"/>
                  </a:lnTo>
                  <a:lnTo>
                    <a:pt x="34008" y="11146"/>
                  </a:lnTo>
                  <a:lnTo>
                    <a:pt x="35412" y="8733"/>
                  </a:lnTo>
                  <a:lnTo>
                    <a:pt x="36816" y="6231"/>
                  </a:lnTo>
                  <a:lnTo>
                    <a:pt x="37957" y="4081"/>
                  </a:lnTo>
                  <a:lnTo>
                    <a:pt x="38703" y="2194"/>
                  </a:lnTo>
                  <a:lnTo>
                    <a:pt x="39317" y="220"/>
                  </a:lnTo>
                  <a:lnTo>
                    <a:pt x="39317" y="176"/>
                  </a:lnTo>
                  <a:lnTo>
                    <a:pt x="39273" y="88"/>
                  </a:lnTo>
                  <a:lnTo>
                    <a:pt x="39229" y="44"/>
                  </a:lnTo>
                  <a:lnTo>
                    <a:pt x="3918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530;p47"/>
            <p:cNvSpPr/>
            <p:nvPr/>
          </p:nvSpPr>
          <p:spPr>
            <a:xfrm>
              <a:off x="1822200" y="1600875"/>
              <a:ext cx="866675" cy="694425"/>
            </a:xfrm>
            <a:custGeom>
              <a:avLst/>
              <a:gdLst/>
              <a:ahLst/>
              <a:cxnLst/>
              <a:rect l="l" t="t" r="r" b="b"/>
              <a:pathLst>
                <a:path w="34667" h="27777" extrusionOk="0">
                  <a:moveTo>
                    <a:pt x="34359" y="0"/>
                  </a:moveTo>
                  <a:lnTo>
                    <a:pt x="34315" y="88"/>
                  </a:lnTo>
                  <a:lnTo>
                    <a:pt x="32867" y="2765"/>
                  </a:lnTo>
                  <a:lnTo>
                    <a:pt x="31375" y="5134"/>
                  </a:lnTo>
                  <a:lnTo>
                    <a:pt x="29839" y="7196"/>
                  </a:lnTo>
                  <a:lnTo>
                    <a:pt x="28216" y="8996"/>
                  </a:lnTo>
                  <a:lnTo>
                    <a:pt x="26592" y="10575"/>
                  </a:lnTo>
                  <a:lnTo>
                    <a:pt x="24881" y="12111"/>
                  </a:lnTo>
                  <a:lnTo>
                    <a:pt x="23301" y="13252"/>
                  </a:lnTo>
                  <a:lnTo>
                    <a:pt x="21370" y="14919"/>
                  </a:lnTo>
                  <a:lnTo>
                    <a:pt x="20537" y="15665"/>
                  </a:lnTo>
                  <a:lnTo>
                    <a:pt x="19659" y="16455"/>
                  </a:lnTo>
                  <a:lnTo>
                    <a:pt x="18737" y="17157"/>
                  </a:lnTo>
                  <a:lnTo>
                    <a:pt x="17772" y="17903"/>
                  </a:lnTo>
                  <a:lnTo>
                    <a:pt x="16719" y="18605"/>
                  </a:lnTo>
                  <a:lnTo>
                    <a:pt x="15666" y="19264"/>
                  </a:lnTo>
                  <a:lnTo>
                    <a:pt x="14569" y="19922"/>
                  </a:lnTo>
                  <a:lnTo>
                    <a:pt x="13472" y="20580"/>
                  </a:lnTo>
                  <a:lnTo>
                    <a:pt x="11190" y="21809"/>
                  </a:lnTo>
                  <a:lnTo>
                    <a:pt x="8864" y="22950"/>
                  </a:lnTo>
                  <a:lnTo>
                    <a:pt x="6583" y="24003"/>
                  </a:lnTo>
                  <a:lnTo>
                    <a:pt x="4389" y="25012"/>
                  </a:lnTo>
                  <a:lnTo>
                    <a:pt x="2414" y="26065"/>
                  </a:lnTo>
                  <a:lnTo>
                    <a:pt x="88" y="27469"/>
                  </a:lnTo>
                  <a:lnTo>
                    <a:pt x="44" y="27513"/>
                  </a:lnTo>
                  <a:lnTo>
                    <a:pt x="0" y="27557"/>
                  </a:lnTo>
                  <a:lnTo>
                    <a:pt x="0" y="27645"/>
                  </a:lnTo>
                  <a:lnTo>
                    <a:pt x="44" y="27689"/>
                  </a:lnTo>
                  <a:lnTo>
                    <a:pt x="88" y="27776"/>
                  </a:lnTo>
                  <a:lnTo>
                    <a:pt x="264" y="27776"/>
                  </a:lnTo>
                  <a:lnTo>
                    <a:pt x="2589" y="26372"/>
                  </a:lnTo>
                  <a:lnTo>
                    <a:pt x="4564" y="25319"/>
                  </a:lnTo>
                  <a:lnTo>
                    <a:pt x="6758" y="24354"/>
                  </a:lnTo>
                  <a:lnTo>
                    <a:pt x="9040" y="23257"/>
                  </a:lnTo>
                  <a:lnTo>
                    <a:pt x="11366" y="22116"/>
                  </a:lnTo>
                  <a:lnTo>
                    <a:pt x="13647" y="20887"/>
                  </a:lnTo>
                  <a:lnTo>
                    <a:pt x="14788" y="20229"/>
                  </a:lnTo>
                  <a:lnTo>
                    <a:pt x="15885" y="19571"/>
                  </a:lnTo>
                  <a:lnTo>
                    <a:pt x="16938" y="18869"/>
                  </a:lnTo>
                  <a:lnTo>
                    <a:pt x="17992" y="18167"/>
                  </a:lnTo>
                  <a:lnTo>
                    <a:pt x="18957" y="17464"/>
                  </a:lnTo>
                  <a:lnTo>
                    <a:pt x="19922" y="16718"/>
                  </a:lnTo>
                  <a:lnTo>
                    <a:pt x="20800" y="15929"/>
                  </a:lnTo>
                  <a:lnTo>
                    <a:pt x="21634" y="15183"/>
                  </a:lnTo>
                  <a:lnTo>
                    <a:pt x="23520" y="13559"/>
                  </a:lnTo>
                  <a:lnTo>
                    <a:pt x="25100" y="12374"/>
                  </a:lnTo>
                  <a:lnTo>
                    <a:pt x="26855" y="10839"/>
                  </a:lnTo>
                  <a:lnTo>
                    <a:pt x="28435" y="9215"/>
                  </a:lnTo>
                  <a:lnTo>
                    <a:pt x="30103" y="7416"/>
                  </a:lnTo>
                  <a:lnTo>
                    <a:pt x="31682" y="5310"/>
                  </a:lnTo>
                  <a:lnTo>
                    <a:pt x="33174" y="2940"/>
                  </a:lnTo>
                  <a:lnTo>
                    <a:pt x="34622" y="219"/>
                  </a:lnTo>
                  <a:lnTo>
                    <a:pt x="34666" y="176"/>
                  </a:lnTo>
                  <a:lnTo>
                    <a:pt x="34622" y="88"/>
                  </a:lnTo>
                  <a:lnTo>
                    <a:pt x="34622" y="44"/>
                  </a:lnTo>
                  <a:lnTo>
                    <a:pt x="3457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 name="Google Shape;531;p47"/>
            <p:cNvSpPr/>
            <p:nvPr/>
          </p:nvSpPr>
          <p:spPr>
            <a:xfrm>
              <a:off x="1699325" y="2110975"/>
              <a:ext cx="133875" cy="74625"/>
            </a:xfrm>
            <a:custGeom>
              <a:avLst/>
              <a:gdLst/>
              <a:ahLst/>
              <a:cxnLst/>
              <a:rect l="l" t="t" r="r" b="b"/>
              <a:pathLst>
                <a:path w="5355" h="2985" extrusionOk="0">
                  <a:moveTo>
                    <a:pt x="5091" y="0"/>
                  </a:moveTo>
                  <a:lnTo>
                    <a:pt x="89" y="2633"/>
                  </a:lnTo>
                  <a:lnTo>
                    <a:pt x="45" y="2677"/>
                  </a:lnTo>
                  <a:lnTo>
                    <a:pt x="1" y="2721"/>
                  </a:lnTo>
                  <a:lnTo>
                    <a:pt x="1" y="2809"/>
                  </a:lnTo>
                  <a:lnTo>
                    <a:pt x="1" y="2853"/>
                  </a:lnTo>
                  <a:lnTo>
                    <a:pt x="89" y="2940"/>
                  </a:lnTo>
                  <a:lnTo>
                    <a:pt x="176" y="2984"/>
                  </a:lnTo>
                  <a:lnTo>
                    <a:pt x="264" y="2940"/>
                  </a:lnTo>
                  <a:lnTo>
                    <a:pt x="5267" y="351"/>
                  </a:lnTo>
                  <a:lnTo>
                    <a:pt x="5310" y="308"/>
                  </a:lnTo>
                  <a:lnTo>
                    <a:pt x="5354" y="220"/>
                  </a:lnTo>
                  <a:lnTo>
                    <a:pt x="5354" y="176"/>
                  </a:lnTo>
                  <a:lnTo>
                    <a:pt x="5354" y="88"/>
                  </a:lnTo>
                  <a:lnTo>
                    <a:pt x="5310" y="44"/>
                  </a:lnTo>
                  <a:lnTo>
                    <a:pt x="522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47"/>
            <p:cNvSpPr/>
            <p:nvPr/>
          </p:nvSpPr>
          <p:spPr>
            <a:xfrm>
              <a:off x="2929075" y="3201400"/>
              <a:ext cx="121800" cy="42800"/>
            </a:xfrm>
            <a:custGeom>
              <a:avLst/>
              <a:gdLst/>
              <a:ahLst/>
              <a:cxnLst/>
              <a:rect l="l" t="t" r="r" b="b"/>
              <a:pathLst>
                <a:path w="4872" h="1712" extrusionOk="0">
                  <a:moveTo>
                    <a:pt x="2722" y="352"/>
                  </a:moveTo>
                  <a:lnTo>
                    <a:pt x="3950" y="439"/>
                  </a:lnTo>
                  <a:lnTo>
                    <a:pt x="4433" y="1054"/>
                  </a:lnTo>
                  <a:lnTo>
                    <a:pt x="4082" y="1229"/>
                  </a:lnTo>
                  <a:lnTo>
                    <a:pt x="1932" y="1361"/>
                  </a:lnTo>
                  <a:lnTo>
                    <a:pt x="440" y="1361"/>
                  </a:lnTo>
                  <a:lnTo>
                    <a:pt x="703" y="659"/>
                  </a:lnTo>
                  <a:lnTo>
                    <a:pt x="2722" y="352"/>
                  </a:lnTo>
                  <a:close/>
                  <a:moveTo>
                    <a:pt x="2722" y="0"/>
                  </a:moveTo>
                  <a:lnTo>
                    <a:pt x="528" y="308"/>
                  </a:lnTo>
                  <a:lnTo>
                    <a:pt x="440" y="352"/>
                  </a:lnTo>
                  <a:lnTo>
                    <a:pt x="396" y="439"/>
                  </a:lnTo>
                  <a:lnTo>
                    <a:pt x="1" y="1492"/>
                  </a:lnTo>
                  <a:lnTo>
                    <a:pt x="1" y="1536"/>
                  </a:lnTo>
                  <a:lnTo>
                    <a:pt x="45" y="1624"/>
                  </a:lnTo>
                  <a:lnTo>
                    <a:pt x="89" y="1712"/>
                  </a:lnTo>
                  <a:lnTo>
                    <a:pt x="1976" y="1712"/>
                  </a:lnTo>
                  <a:lnTo>
                    <a:pt x="4170" y="1580"/>
                  </a:lnTo>
                  <a:lnTo>
                    <a:pt x="4257" y="1536"/>
                  </a:lnTo>
                  <a:lnTo>
                    <a:pt x="4784" y="1229"/>
                  </a:lnTo>
                  <a:lnTo>
                    <a:pt x="4828" y="1185"/>
                  </a:lnTo>
                  <a:lnTo>
                    <a:pt x="4872" y="1141"/>
                  </a:lnTo>
                  <a:lnTo>
                    <a:pt x="4872" y="1054"/>
                  </a:lnTo>
                  <a:lnTo>
                    <a:pt x="4828" y="966"/>
                  </a:lnTo>
                  <a:lnTo>
                    <a:pt x="4213" y="132"/>
                  </a:lnTo>
                  <a:lnTo>
                    <a:pt x="4126" y="88"/>
                  </a:lnTo>
                  <a:lnTo>
                    <a:pt x="4082" y="88"/>
                  </a:lnTo>
                  <a:lnTo>
                    <a:pt x="272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47"/>
            <p:cNvSpPr/>
            <p:nvPr/>
          </p:nvSpPr>
          <p:spPr>
            <a:xfrm>
              <a:off x="463000" y="1796125"/>
              <a:ext cx="3006950" cy="2565925"/>
            </a:xfrm>
            <a:custGeom>
              <a:avLst/>
              <a:gdLst/>
              <a:ahLst/>
              <a:cxnLst/>
              <a:rect l="l" t="t" r="r" b="b"/>
              <a:pathLst>
                <a:path w="120278" h="102637" extrusionOk="0">
                  <a:moveTo>
                    <a:pt x="106586" y="1"/>
                  </a:moveTo>
                  <a:lnTo>
                    <a:pt x="106499" y="45"/>
                  </a:lnTo>
                  <a:lnTo>
                    <a:pt x="104173" y="2809"/>
                  </a:lnTo>
                  <a:lnTo>
                    <a:pt x="100355" y="7022"/>
                  </a:lnTo>
                  <a:lnTo>
                    <a:pt x="98512" y="7373"/>
                  </a:lnTo>
                  <a:lnTo>
                    <a:pt x="98425" y="7417"/>
                  </a:lnTo>
                  <a:lnTo>
                    <a:pt x="95967" y="9303"/>
                  </a:lnTo>
                  <a:lnTo>
                    <a:pt x="89561" y="14130"/>
                  </a:lnTo>
                  <a:lnTo>
                    <a:pt x="84997" y="16500"/>
                  </a:lnTo>
                  <a:lnTo>
                    <a:pt x="79293" y="18606"/>
                  </a:lnTo>
                  <a:lnTo>
                    <a:pt x="74334" y="20712"/>
                  </a:lnTo>
                  <a:lnTo>
                    <a:pt x="67620" y="23082"/>
                  </a:lnTo>
                  <a:lnTo>
                    <a:pt x="63364" y="24618"/>
                  </a:lnTo>
                  <a:lnTo>
                    <a:pt x="59151" y="25539"/>
                  </a:lnTo>
                  <a:lnTo>
                    <a:pt x="59108" y="25539"/>
                  </a:lnTo>
                  <a:lnTo>
                    <a:pt x="54017" y="27294"/>
                  </a:lnTo>
                  <a:lnTo>
                    <a:pt x="48664" y="28786"/>
                  </a:lnTo>
                  <a:lnTo>
                    <a:pt x="43662" y="30629"/>
                  </a:lnTo>
                  <a:lnTo>
                    <a:pt x="39010" y="31419"/>
                  </a:lnTo>
                  <a:lnTo>
                    <a:pt x="33920" y="32604"/>
                  </a:lnTo>
                  <a:lnTo>
                    <a:pt x="29795" y="32736"/>
                  </a:lnTo>
                  <a:lnTo>
                    <a:pt x="29708" y="32779"/>
                  </a:lnTo>
                  <a:lnTo>
                    <a:pt x="23169" y="35588"/>
                  </a:lnTo>
                  <a:lnTo>
                    <a:pt x="17509" y="37826"/>
                  </a:lnTo>
                  <a:lnTo>
                    <a:pt x="13603" y="37870"/>
                  </a:lnTo>
                  <a:lnTo>
                    <a:pt x="11892" y="36509"/>
                  </a:lnTo>
                  <a:lnTo>
                    <a:pt x="11848" y="36509"/>
                  </a:lnTo>
                  <a:lnTo>
                    <a:pt x="9786" y="35632"/>
                  </a:lnTo>
                  <a:lnTo>
                    <a:pt x="9742" y="35588"/>
                  </a:lnTo>
                  <a:lnTo>
                    <a:pt x="9654" y="35632"/>
                  </a:lnTo>
                  <a:lnTo>
                    <a:pt x="9610" y="35675"/>
                  </a:lnTo>
                  <a:lnTo>
                    <a:pt x="9566" y="35719"/>
                  </a:lnTo>
                  <a:lnTo>
                    <a:pt x="6802" y="42082"/>
                  </a:lnTo>
                  <a:lnTo>
                    <a:pt x="6802" y="42170"/>
                  </a:lnTo>
                  <a:lnTo>
                    <a:pt x="8338" y="50156"/>
                  </a:lnTo>
                  <a:lnTo>
                    <a:pt x="8864" y="55334"/>
                  </a:lnTo>
                  <a:lnTo>
                    <a:pt x="9479" y="61565"/>
                  </a:lnTo>
                  <a:lnTo>
                    <a:pt x="7285" y="64022"/>
                  </a:lnTo>
                  <a:lnTo>
                    <a:pt x="7241" y="64110"/>
                  </a:lnTo>
                  <a:lnTo>
                    <a:pt x="6758" y="67796"/>
                  </a:lnTo>
                  <a:lnTo>
                    <a:pt x="5266" y="69419"/>
                  </a:lnTo>
                  <a:lnTo>
                    <a:pt x="5222" y="69507"/>
                  </a:lnTo>
                  <a:lnTo>
                    <a:pt x="4432" y="72316"/>
                  </a:lnTo>
                  <a:lnTo>
                    <a:pt x="2984" y="76002"/>
                  </a:lnTo>
                  <a:lnTo>
                    <a:pt x="1756" y="79380"/>
                  </a:lnTo>
                  <a:lnTo>
                    <a:pt x="571" y="82540"/>
                  </a:lnTo>
                  <a:lnTo>
                    <a:pt x="44" y="86182"/>
                  </a:lnTo>
                  <a:lnTo>
                    <a:pt x="1" y="89341"/>
                  </a:lnTo>
                  <a:lnTo>
                    <a:pt x="132" y="92281"/>
                  </a:lnTo>
                  <a:lnTo>
                    <a:pt x="132" y="92369"/>
                  </a:lnTo>
                  <a:lnTo>
                    <a:pt x="176" y="92413"/>
                  </a:lnTo>
                  <a:lnTo>
                    <a:pt x="220" y="92457"/>
                  </a:lnTo>
                  <a:lnTo>
                    <a:pt x="395" y="92457"/>
                  </a:lnTo>
                  <a:lnTo>
                    <a:pt x="439" y="92413"/>
                  </a:lnTo>
                  <a:lnTo>
                    <a:pt x="483" y="92369"/>
                  </a:lnTo>
                  <a:lnTo>
                    <a:pt x="483" y="92281"/>
                  </a:lnTo>
                  <a:lnTo>
                    <a:pt x="352" y="89341"/>
                  </a:lnTo>
                  <a:lnTo>
                    <a:pt x="395" y="86226"/>
                  </a:lnTo>
                  <a:lnTo>
                    <a:pt x="922" y="82627"/>
                  </a:lnTo>
                  <a:lnTo>
                    <a:pt x="2063" y="79512"/>
                  </a:lnTo>
                  <a:lnTo>
                    <a:pt x="3335" y="76089"/>
                  </a:lnTo>
                  <a:lnTo>
                    <a:pt x="4740" y="72447"/>
                  </a:lnTo>
                  <a:lnTo>
                    <a:pt x="5529" y="69639"/>
                  </a:lnTo>
                  <a:lnTo>
                    <a:pt x="7065" y="68015"/>
                  </a:lnTo>
                  <a:lnTo>
                    <a:pt x="7109" y="67884"/>
                  </a:lnTo>
                  <a:lnTo>
                    <a:pt x="7592" y="64198"/>
                  </a:lnTo>
                  <a:lnTo>
                    <a:pt x="9786" y="61740"/>
                  </a:lnTo>
                  <a:lnTo>
                    <a:pt x="9830" y="61697"/>
                  </a:lnTo>
                  <a:lnTo>
                    <a:pt x="9830" y="61609"/>
                  </a:lnTo>
                  <a:lnTo>
                    <a:pt x="9215" y="55290"/>
                  </a:lnTo>
                  <a:lnTo>
                    <a:pt x="8689" y="50112"/>
                  </a:lnTo>
                  <a:lnTo>
                    <a:pt x="7153" y="42170"/>
                  </a:lnTo>
                  <a:lnTo>
                    <a:pt x="9830" y="36027"/>
                  </a:lnTo>
                  <a:lnTo>
                    <a:pt x="11717" y="36816"/>
                  </a:lnTo>
                  <a:lnTo>
                    <a:pt x="13428" y="38177"/>
                  </a:lnTo>
                  <a:lnTo>
                    <a:pt x="13560" y="38221"/>
                  </a:lnTo>
                  <a:lnTo>
                    <a:pt x="17553" y="38177"/>
                  </a:lnTo>
                  <a:lnTo>
                    <a:pt x="17597" y="38133"/>
                  </a:lnTo>
                  <a:lnTo>
                    <a:pt x="23301" y="35895"/>
                  </a:lnTo>
                  <a:lnTo>
                    <a:pt x="29839" y="33087"/>
                  </a:lnTo>
                  <a:lnTo>
                    <a:pt x="33964" y="32955"/>
                  </a:lnTo>
                  <a:lnTo>
                    <a:pt x="34008" y="32955"/>
                  </a:lnTo>
                  <a:lnTo>
                    <a:pt x="39098" y="31726"/>
                  </a:lnTo>
                  <a:lnTo>
                    <a:pt x="43749" y="30980"/>
                  </a:lnTo>
                  <a:lnTo>
                    <a:pt x="43793" y="30936"/>
                  </a:lnTo>
                  <a:lnTo>
                    <a:pt x="48752" y="29093"/>
                  </a:lnTo>
                  <a:lnTo>
                    <a:pt x="54105" y="27645"/>
                  </a:lnTo>
                  <a:lnTo>
                    <a:pt x="59239" y="25890"/>
                  </a:lnTo>
                  <a:lnTo>
                    <a:pt x="63452" y="24969"/>
                  </a:lnTo>
                  <a:lnTo>
                    <a:pt x="63496" y="24969"/>
                  </a:lnTo>
                  <a:lnTo>
                    <a:pt x="67752" y="23389"/>
                  </a:lnTo>
                  <a:lnTo>
                    <a:pt x="74466" y="21019"/>
                  </a:lnTo>
                  <a:lnTo>
                    <a:pt x="79424" y="18913"/>
                  </a:lnTo>
                  <a:lnTo>
                    <a:pt x="85129" y="16851"/>
                  </a:lnTo>
                  <a:lnTo>
                    <a:pt x="85129" y="16807"/>
                  </a:lnTo>
                  <a:lnTo>
                    <a:pt x="89736" y="14437"/>
                  </a:lnTo>
                  <a:lnTo>
                    <a:pt x="89780" y="14437"/>
                  </a:lnTo>
                  <a:lnTo>
                    <a:pt x="96187" y="9567"/>
                  </a:lnTo>
                  <a:lnTo>
                    <a:pt x="98644" y="7680"/>
                  </a:lnTo>
                  <a:lnTo>
                    <a:pt x="100487" y="7373"/>
                  </a:lnTo>
                  <a:lnTo>
                    <a:pt x="100575" y="7329"/>
                  </a:lnTo>
                  <a:lnTo>
                    <a:pt x="104436" y="3029"/>
                  </a:lnTo>
                  <a:lnTo>
                    <a:pt x="106674" y="352"/>
                  </a:lnTo>
                  <a:lnTo>
                    <a:pt x="112335" y="1712"/>
                  </a:lnTo>
                  <a:lnTo>
                    <a:pt x="112949" y="3555"/>
                  </a:lnTo>
                  <a:lnTo>
                    <a:pt x="116547" y="18343"/>
                  </a:lnTo>
                  <a:lnTo>
                    <a:pt x="116372" y="30410"/>
                  </a:lnTo>
                  <a:lnTo>
                    <a:pt x="116372" y="30454"/>
                  </a:lnTo>
                  <a:lnTo>
                    <a:pt x="118741" y="38396"/>
                  </a:lnTo>
                  <a:lnTo>
                    <a:pt x="117600" y="42214"/>
                  </a:lnTo>
                  <a:lnTo>
                    <a:pt x="116942" y="44890"/>
                  </a:lnTo>
                  <a:lnTo>
                    <a:pt x="116942" y="44934"/>
                  </a:lnTo>
                  <a:lnTo>
                    <a:pt x="116810" y="48225"/>
                  </a:lnTo>
                  <a:lnTo>
                    <a:pt x="116810" y="48313"/>
                  </a:lnTo>
                  <a:lnTo>
                    <a:pt x="119926" y="54939"/>
                  </a:lnTo>
                  <a:lnTo>
                    <a:pt x="119663" y="55948"/>
                  </a:lnTo>
                  <a:lnTo>
                    <a:pt x="118697" y="56475"/>
                  </a:lnTo>
                  <a:lnTo>
                    <a:pt x="118653" y="56475"/>
                  </a:lnTo>
                  <a:lnTo>
                    <a:pt x="115889" y="58537"/>
                  </a:lnTo>
                  <a:lnTo>
                    <a:pt x="113519" y="60468"/>
                  </a:lnTo>
                  <a:lnTo>
                    <a:pt x="109614" y="64154"/>
                  </a:lnTo>
                  <a:lnTo>
                    <a:pt x="109570" y="64198"/>
                  </a:lnTo>
                  <a:lnTo>
                    <a:pt x="104305" y="75519"/>
                  </a:lnTo>
                  <a:lnTo>
                    <a:pt x="100750" y="78634"/>
                  </a:lnTo>
                  <a:lnTo>
                    <a:pt x="98468" y="80784"/>
                  </a:lnTo>
                  <a:lnTo>
                    <a:pt x="91184" y="82935"/>
                  </a:lnTo>
                  <a:lnTo>
                    <a:pt x="87805" y="83417"/>
                  </a:lnTo>
                  <a:lnTo>
                    <a:pt x="87762" y="83417"/>
                  </a:lnTo>
                  <a:lnTo>
                    <a:pt x="84163" y="84470"/>
                  </a:lnTo>
                  <a:lnTo>
                    <a:pt x="84076" y="84514"/>
                  </a:lnTo>
                  <a:lnTo>
                    <a:pt x="82847" y="85962"/>
                  </a:lnTo>
                  <a:lnTo>
                    <a:pt x="82847" y="86006"/>
                  </a:lnTo>
                  <a:lnTo>
                    <a:pt x="81311" y="88858"/>
                  </a:lnTo>
                  <a:lnTo>
                    <a:pt x="78810" y="90965"/>
                  </a:lnTo>
                  <a:lnTo>
                    <a:pt x="74202" y="91886"/>
                  </a:lnTo>
                  <a:lnTo>
                    <a:pt x="74159" y="91886"/>
                  </a:lnTo>
                  <a:lnTo>
                    <a:pt x="70560" y="93905"/>
                  </a:lnTo>
                  <a:lnTo>
                    <a:pt x="70517" y="93992"/>
                  </a:lnTo>
                  <a:lnTo>
                    <a:pt x="68630" y="96669"/>
                  </a:lnTo>
                  <a:lnTo>
                    <a:pt x="65207" y="97196"/>
                  </a:lnTo>
                  <a:lnTo>
                    <a:pt x="63671" y="96932"/>
                  </a:lnTo>
                  <a:lnTo>
                    <a:pt x="62004" y="96932"/>
                  </a:lnTo>
                  <a:lnTo>
                    <a:pt x="58098" y="97942"/>
                  </a:lnTo>
                  <a:lnTo>
                    <a:pt x="52482" y="98995"/>
                  </a:lnTo>
                  <a:lnTo>
                    <a:pt x="51253" y="98819"/>
                  </a:lnTo>
                  <a:lnTo>
                    <a:pt x="48006" y="98380"/>
                  </a:lnTo>
                  <a:lnTo>
                    <a:pt x="44451" y="97547"/>
                  </a:lnTo>
                  <a:lnTo>
                    <a:pt x="43398" y="95923"/>
                  </a:lnTo>
                  <a:lnTo>
                    <a:pt x="41160" y="93115"/>
                  </a:lnTo>
                  <a:lnTo>
                    <a:pt x="41160" y="92325"/>
                  </a:lnTo>
                  <a:lnTo>
                    <a:pt x="41160" y="90833"/>
                  </a:lnTo>
                  <a:lnTo>
                    <a:pt x="42038" y="88990"/>
                  </a:lnTo>
                  <a:lnTo>
                    <a:pt x="43618" y="86972"/>
                  </a:lnTo>
                  <a:lnTo>
                    <a:pt x="46646" y="85348"/>
                  </a:lnTo>
                  <a:lnTo>
                    <a:pt x="46689" y="85304"/>
                  </a:lnTo>
                  <a:lnTo>
                    <a:pt x="47216" y="84427"/>
                  </a:lnTo>
                  <a:lnTo>
                    <a:pt x="47216" y="84383"/>
                  </a:lnTo>
                  <a:lnTo>
                    <a:pt x="48006" y="82627"/>
                  </a:lnTo>
                  <a:lnTo>
                    <a:pt x="49015" y="80916"/>
                  </a:lnTo>
                  <a:lnTo>
                    <a:pt x="50551" y="78854"/>
                  </a:lnTo>
                  <a:lnTo>
                    <a:pt x="51297" y="77493"/>
                  </a:lnTo>
                  <a:lnTo>
                    <a:pt x="51297" y="77450"/>
                  </a:lnTo>
                  <a:lnTo>
                    <a:pt x="51428" y="76528"/>
                  </a:lnTo>
                  <a:lnTo>
                    <a:pt x="51428" y="76484"/>
                  </a:lnTo>
                  <a:lnTo>
                    <a:pt x="51341" y="75036"/>
                  </a:lnTo>
                  <a:lnTo>
                    <a:pt x="52043" y="70692"/>
                  </a:lnTo>
                  <a:lnTo>
                    <a:pt x="55685" y="63847"/>
                  </a:lnTo>
                  <a:lnTo>
                    <a:pt x="58405" y="60029"/>
                  </a:lnTo>
                  <a:lnTo>
                    <a:pt x="61214" y="58318"/>
                  </a:lnTo>
                  <a:lnTo>
                    <a:pt x="65163" y="56563"/>
                  </a:lnTo>
                  <a:lnTo>
                    <a:pt x="65207" y="56519"/>
                  </a:lnTo>
                  <a:lnTo>
                    <a:pt x="68761" y="52789"/>
                  </a:lnTo>
                  <a:lnTo>
                    <a:pt x="77845" y="45768"/>
                  </a:lnTo>
                  <a:lnTo>
                    <a:pt x="82452" y="41950"/>
                  </a:lnTo>
                  <a:lnTo>
                    <a:pt x="89122" y="38308"/>
                  </a:lnTo>
                  <a:lnTo>
                    <a:pt x="93554" y="38089"/>
                  </a:lnTo>
                  <a:lnTo>
                    <a:pt x="93598" y="38045"/>
                  </a:lnTo>
                  <a:lnTo>
                    <a:pt x="105709" y="31726"/>
                  </a:lnTo>
                  <a:lnTo>
                    <a:pt x="105796" y="31682"/>
                  </a:lnTo>
                  <a:lnTo>
                    <a:pt x="105796" y="31595"/>
                  </a:lnTo>
                  <a:lnTo>
                    <a:pt x="106455" y="27821"/>
                  </a:lnTo>
                  <a:lnTo>
                    <a:pt x="106455" y="27777"/>
                  </a:lnTo>
                  <a:lnTo>
                    <a:pt x="106235" y="24705"/>
                  </a:lnTo>
                  <a:lnTo>
                    <a:pt x="106411" y="21546"/>
                  </a:lnTo>
                  <a:lnTo>
                    <a:pt x="106367" y="21414"/>
                  </a:lnTo>
                  <a:lnTo>
                    <a:pt x="104875" y="19396"/>
                  </a:lnTo>
                  <a:lnTo>
                    <a:pt x="104787" y="19308"/>
                  </a:lnTo>
                  <a:lnTo>
                    <a:pt x="100575" y="17992"/>
                  </a:lnTo>
                  <a:lnTo>
                    <a:pt x="99127" y="17421"/>
                  </a:lnTo>
                  <a:lnTo>
                    <a:pt x="95090" y="15842"/>
                  </a:lnTo>
                  <a:lnTo>
                    <a:pt x="94914" y="15842"/>
                  </a:lnTo>
                  <a:lnTo>
                    <a:pt x="91448" y="18343"/>
                  </a:lnTo>
                  <a:lnTo>
                    <a:pt x="83461" y="23916"/>
                  </a:lnTo>
                  <a:lnTo>
                    <a:pt x="79688" y="25100"/>
                  </a:lnTo>
                  <a:lnTo>
                    <a:pt x="76353" y="24662"/>
                  </a:lnTo>
                  <a:lnTo>
                    <a:pt x="76265" y="24705"/>
                  </a:lnTo>
                  <a:lnTo>
                    <a:pt x="70824" y="26724"/>
                  </a:lnTo>
                  <a:lnTo>
                    <a:pt x="65119" y="28655"/>
                  </a:lnTo>
                  <a:lnTo>
                    <a:pt x="61126" y="30103"/>
                  </a:lnTo>
                  <a:lnTo>
                    <a:pt x="56519" y="31726"/>
                  </a:lnTo>
                  <a:lnTo>
                    <a:pt x="51428" y="33569"/>
                  </a:lnTo>
                  <a:lnTo>
                    <a:pt x="47435" y="35017"/>
                  </a:lnTo>
                  <a:lnTo>
                    <a:pt x="47391" y="35017"/>
                  </a:lnTo>
                  <a:lnTo>
                    <a:pt x="42784" y="37431"/>
                  </a:lnTo>
                  <a:lnTo>
                    <a:pt x="38923" y="38572"/>
                  </a:lnTo>
                  <a:lnTo>
                    <a:pt x="35237" y="39756"/>
                  </a:lnTo>
                  <a:lnTo>
                    <a:pt x="31594" y="40678"/>
                  </a:lnTo>
                  <a:lnTo>
                    <a:pt x="31551" y="40722"/>
                  </a:lnTo>
                  <a:lnTo>
                    <a:pt x="27382" y="43530"/>
                  </a:lnTo>
                  <a:lnTo>
                    <a:pt x="27338" y="43574"/>
                  </a:lnTo>
                  <a:lnTo>
                    <a:pt x="24354" y="47435"/>
                  </a:lnTo>
                  <a:lnTo>
                    <a:pt x="24354" y="47479"/>
                  </a:lnTo>
                  <a:lnTo>
                    <a:pt x="22731" y="50507"/>
                  </a:lnTo>
                  <a:lnTo>
                    <a:pt x="21590" y="53491"/>
                  </a:lnTo>
                  <a:lnTo>
                    <a:pt x="19659" y="56255"/>
                  </a:lnTo>
                  <a:lnTo>
                    <a:pt x="19615" y="56299"/>
                  </a:lnTo>
                  <a:lnTo>
                    <a:pt x="18167" y="68937"/>
                  </a:lnTo>
                  <a:lnTo>
                    <a:pt x="18562" y="76133"/>
                  </a:lnTo>
                  <a:lnTo>
                    <a:pt x="18211" y="77976"/>
                  </a:lnTo>
                  <a:lnTo>
                    <a:pt x="17553" y="80258"/>
                  </a:lnTo>
                  <a:lnTo>
                    <a:pt x="16368" y="81969"/>
                  </a:lnTo>
                  <a:lnTo>
                    <a:pt x="14920" y="83988"/>
                  </a:lnTo>
                  <a:lnTo>
                    <a:pt x="13428" y="84514"/>
                  </a:lnTo>
                  <a:lnTo>
                    <a:pt x="13340" y="84558"/>
                  </a:lnTo>
                  <a:lnTo>
                    <a:pt x="13296" y="84646"/>
                  </a:lnTo>
                  <a:lnTo>
                    <a:pt x="12331" y="86796"/>
                  </a:lnTo>
                  <a:lnTo>
                    <a:pt x="11717" y="89209"/>
                  </a:lnTo>
                  <a:lnTo>
                    <a:pt x="11717" y="89253"/>
                  </a:lnTo>
                  <a:lnTo>
                    <a:pt x="12419" y="95528"/>
                  </a:lnTo>
                  <a:lnTo>
                    <a:pt x="13560" y="102461"/>
                  </a:lnTo>
                  <a:lnTo>
                    <a:pt x="13603" y="102593"/>
                  </a:lnTo>
                  <a:lnTo>
                    <a:pt x="13735" y="102637"/>
                  </a:lnTo>
                  <a:lnTo>
                    <a:pt x="13823" y="102593"/>
                  </a:lnTo>
                  <a:lnTo>
                    <a:pt x="13867" y="102549"/>
                  </a:lnTo>
                  <a:lnTo>
                    <a:pt x="13911" y="102505"/>
                  </a:lnTo>
                  <a:lnTo>
                    <a:pt x="13911" y="102417"/>
                  </a:lnTo>
                  <a:lnTo>
                    <a:pt x="12770" y="95484"/>
                  </a:lnTo>
                  <a:lnTo>
                    <a:pt x="12068" y="89253"/>
                  </a:lnTo>
                  <a:lnTo>
                    <a:pt x="12682" y="86928"/>
                  </a:lnTo>
                  <a:lnTo>
                    <a:pt x="13603" y="84821"/>
                  </a:lnTo>
                  <a:lnTo>
                    <a:pt x="15095" y="84295"/>
                  </a:lnTo>
                  <a:lnTo>
                    <a:pt x="15183" y="84207"/>
                  </a:lnTo>
                  <a:lnTo>
                    <a:pt x="16675" y="82189"/>
                  </a:lnTo>
                  <a:lnTo>
                    <a:pt x="17860" y="80433"/>
                  </a:lnTo>
                  <a:lnTo>
                    <a:pt x="17860" y="80390"/>
                  </a:lnTo>
                  <a:lnTo>
                    <a:pt x="18562" y="78064"/>
                  </a:lnTo>
                  <a:lnTo>
                    <a:pt x="18913" y="76221"/>
                  </a:lnTo>
                  <a:lnTo>
                    <a:pt x="18913" y="76133"/>
                  </a:lnTo>
                  <a:lnTo>
                    <a:pt x="18518" y="68937"/>
                  </a:lnTo>
                  <a:lnTo>
                    <a:pt x="19966" y="56387"/>
                  </a:lnTo>
                  <a:lnTo>
                    <a:pt x="21853" y="53666"/>
                  </a:lnTo>
                  <a:lnTo>
                    <a:pt x="21897" y="53623"/>
                  </a:lnTo>
                  <a:lnTo>
                    <a:pt x="23082" y="50683"/>
                  </a:lnTo>
                  <a:lnTo>
                    <a:pt x="24661" y="47655"/>
                  </a:lnTo>
                  <a:lnTo>
                    <a:pt x="27601" y="43793"/>
                  </a:lnTo>
                  <a:lnTo>
                    <a:pt x="31682" y="41029"/>
                  </a:lnTo>
                  <a:lnTo>
                    <a:pt x="35324" y="40107"/>
                  </a:lnTo>
                  <a:lnTo>
                    <a:pt x="39054" y="38879"/>
                  </a:lnTo>
                  <a:lnTo>
                    <a:pt x="42872" y="37782"/>
                  </a:lnTo>
                  <a:lnTo>
                    <a:pt x="42916" y="37782"/>
                  </a:lnTo>
                  <a:lnTo>
                    <a:pt x="47567" y="35324"/>
                  </a:lnTo>
                  <a:lnTo>
                    <a:pt x="51560" y="33920"/>
                  </a:lnTo>
                  <a:lnTo>
                    <a:pt x="56650" y="32077"/>
                  </a:lnTo>
                  <a:lnTo>
                    <a:pt x="61214" y="30454"/>
                  </a:lnTo>
                  <a:lnTo>
                    <a:pt x="65251" y="28962"/>
                  </a:lnTo>
                  <a:lnTo>
                    <a:pt x="70911" y="27075"/>
                  </a:lnTo>
                  <a:lnTo>
                    <a:pt x="76353" y="25013"/>
                  </a:lnTo>
                  <a:lnTo>
                    <a:pt x="79644" y="25451"/>
                  </a:lnTo>
                  <a:lnTo>
                    <a:pt x="79731" y="25451"/>
                  </a:lnTo>
                  <a:lnTo>
                    <a:pt x="83593" y="24223"/>
                  </a:lnTo>
                  <a:lnTo>
                    <a:pt x="83681" y="24223"/>
                  </a:lnTo>
                  <a:lnTo>
                    <a:pt x="91623" y="18606"/>
                  </a:lnTo>
                  <a:lnTo>
                    <a:pt x="95046" y="16193"/>
                  </a:lnTo>
                  <a:lnTo>
                    <a:pt x="98995" y="17728"/>
                  </a:lnTo>
                  <a:lnTo>
                    <a:pt x="100443" y="18343"/>
                  </a:lnTo>
                  <a:lnTo>
                    <a:pt x="104656" y="19659"/>
                  </a:lnTo>
                  <a:lnTo>
                    <a:pt x="106060" y="21590"/>
                  </a:lnTo>
                  <a:lnTo>
                    <a:pt x="105884" y="24662"/>
                  </a:lnTo>
                  <a:lnTo>
                    <a:pt x="105884" y="24705"/>
                  </a:lnTo>
                  <a:lnTo>
                    <a:pt x="106104" y="27777"/>
                  </a:lnTo>
                  <a:lnTo>
                    <a:pt x="105489" y="31463"/>
                  </a:lnTo>
                  <a:lnTo>
                    <a:pt x="93466" y="37738"/>
                  </a:lnTo>
                  <a:lnTo>
                    <a:pt x="89078" y="37957"/>
                  </a:lnTo>
                  <a:lnTo>
                    <a:pt x="88990" y="37957"/>
                  </a:lnTo>
                  <a:lnTo>
                    <a:pt x="82277" y="41643"/>
                  </a:lnTo>
                  <a:lnTo>
                    <a:pt x="82233" y="41643"/>
                  </a:lnTo>
                  <a:lnTo>
                    <a:pt x="77625" y="45505"/>
                  </a:lnTo>
                  <a:lnTo>
                    <a:pt x="68542" y="52526"/>
                  </a:lnTo>
                  <a:lnTo>
                    <a:pt x="68498" y="52569"/>
                  </a:lnTo>
                  <a:lnTo>
                    <a:pt x="64988" y="56255"/>
                  </a:lnTo>
                  <a:lnTo>
                    <a:pt x="61082" y="58011"/>
                  </a:lnTo>
                  <a:lnTo>
                    <a:pt x="61038" y="58011"/>
                  </a:lnTo>
                  <a:lnTo>
                    <a:pt x="58186" y="59766"/>
                  </a:lnTo>
                  <a:lnTo>
                    <a:pt x="58142" y="59810"/>
                  </a:lnTo>
                  <a:lnTo>
                    <a:pt x="55378" y="63627"/>
                  </a:lnTo>
                  <a:lnTo>
                    <a:pt x="55378" y="63671"/>
                  </a:lnTo>
                  <a:lnTo>
                    <a:pt x="51736" y="70516"/>
                  </a:lnTo>
                  <a:lnTo>
                    <a:pt x="51692" y="70604"/>
                  </a:lnTo>
                  <a:lnTo>
                    <a:pt x="50990" y="74992"/>
                  </a:lnTo>
                  <a:lnTo>
                    <a:pt x="50990" y="75036"/>
                  </a:lnTo>
                  <a:lnTo>
                    <a:pt x="51077" y="76484"/>
                  </a:lnTo>
                  <a:lnTo>
                    <a:pt x="50946" y="77362"/>
                  </a:lnTo>
                  <a:lnTo>
                    <a:pt x="50244" y="78678"/>
                  </a:lnTo>
                  <a:lnTo>
                    <a:pt x="48708" y="80697"/>
                  </a:lnTo>
                  <a:lnTo>
                    <a:pt x="47699" y="82452"/>
                  </a:lnTo>
                  <a:lnTo>
                    <a:pt x="47699" y="82496"/>
                  </a:lnTo>
                  <a:lnTo>
                    <a:pt x="46909" y="84251"/>
                  </a:lnTo>
                  <a:lnTo>
                    <a:pt x="46426" y="85085"/>
                  </a:lnTo>
                  <a:lnTo>
                    <a:pt x="43442" y="86664"/>
                  </a:lnTo>
                  <a:lnTo>
                    <a:pt x="43354" y="86708"/>
                  </a:lnTo>
                  <a:lnTo>
                    <a:pt x="41775" y="88771"/>
                  </a:lnTo>
                  <a:lnTo>
                    <a:pt x="41731" y="88815"/>
                  </a:lnTo>
                  <a:lnTo>
                    <a:pt x="40809" y="90701"/>
                  </a:lnTo>
                  <a:lnTo>
                    <a:pt x="40809" y="90789"/>
                  </a:lnTo>
                  <a:lnTo>
                    <a:pt x="40809" y="92325"/>
                  </a:lnTo>
                  <a:lnTo>
                    <a:pt x="40809" y="93203"/>
                  </a:lnTo>
                  <a:lnTo>
                    <a:pt x="40853" y="93290"/>
                  </a:lnTo>
                  <a:lnTo>
                    <a:pt x="43091" y="96143"/>
                  </a:lnTo>
                  <a:lnTo>
                    <a:pt x="44188" y="97810"/>
                  </a:lnTo>
                  <a:lnTo>
                    <a:pt x="44276" y="97898"/>
                  </a:lnTo>
                  <a:lnTo>
                    <a:pt x="47918" y="98732"/>
                  </a:lnTo>
                  <a:lnTo>
                    <a:pt x="51209" y="99170"/>
                  </a:lnTo>
                  <a:lnTo>
                    <a:pt x="52438" y="99346"/>
                  </a:lnTo>
                  <a:lnTo>
                    <a:pt x="52482" y="99346"/>
                  </a:lnTo>
                  <a:lnTo>
                    <a:pt x="58186" y="98293"/>
                  </a:lnTo>
                  <a:lnTo>
                    <a:pt x="62091" y="97283"/>
                  </a:lnTo>
                  <a:lnTo>
                    <a:pt x="63627" y="97283"/>
                  </a:lnTo>
                  <a:lnTo>
                    <a:pt x="65163" y="97547"/>
                  </a:lnTo>
                  <a:lnTo>
                    <a:pt x="65251" y="97547"/>
                  </a:lnTo>
                  <a:lnTo>
                    <a:pt x="68761" y="96976"/>
                  </a:lnTo>
                  <a:lnTo>
                    <a:pt x="68805" y="96976"/>
                  </a:lnTo>
                  <a:lnTo>
                    <a:pt x="68893" y="96932"/>
                  </a:lnTo>
                  <a:lnTo>
                    <a:pt x="70780" y="94212"/>
                  </a:lnTo>
                  <a:lnTo>
                    <a:pt x="74334" y="92193"/>
                  </a:lnTo>
                  <a:lnTo>
                    <a:pt x="78942" y="91316"/>
                  </a:lnTo>
                  <a:lnTo>
                    <a:pt x="79029" y="91272"/>
                  </a:lnTo>
                  <a:lnTo>
                    <a:pt x="81574" y="89122"/>
                  </a:lnTo>
                  <a:lnTo>
                    <a:pt x="81618" y="89034"/>
                  </a:lnTo>
                  <a:lnTo>
                    <a:pt x="83110" y="86182"/>
                  </a:lnTo>
                  <a:lnTo>
                    <a:pt x="84295" y="84778"/>
                  </a:lnTo>
                  <a:lnTo>
                    <a:pt x="87849" y="83724"/>
                  </a:lnTo>
                  <a:lnTo>
                    <a:pt x="91228" y="83286"/>
                  </a:lnTo>
                  <a:lnTo>
                    <a:pt x="91272" y="83286"/>
                  </a:lnTo>
                  <a:lnTo>
                    <a:pt x="98600" y="81136"/>
                  </a:lnTo>
                  <a:lnTo>
                    <a:pt x="98644" y="81092"/>
                  </a:lnTo>
                  <a:lnTo>
                    <a:pt x="100970" y="78854"/>
                  </a:lnTo>
                  <a:lnTo>
                    <a:pt x="104568" y="75782"/>
                  </a:lnTo>
                  <a:lnTo>
                    <a:pt x="104612" y="75738"/>
                  </a:lnTo>
                  <a:lnTo>
                    <a:pt x="109877" y="64373"/>
                  </a:lnTo>
                  <a:lnTo>
                    <a:pt x="113739" y="60731"/>
                  </a:lnTo>
                  <a:lnTo>
                    <a:pt x="116065" y="58800"/>
                  </a:lnTo>
                  <a:lnTo>
                    <a:pt x="118873" y="56782"/>
                  </a:lnTo>
                  <a:lnTo>
                    <a:pt x="119882" y="56255"/>
                  </a:lnTo>
                  <a:lnTo>
                    <a:pt x="119926" y="56211"/>
                  </a:lnTo>
                  <a:lnTo>
                    <a:pt x="119970" y="56124"/>
                  </a:lnTo>
                  <a:lnTo>
                    <a:pt x="120277" y="54983"/>
                  </a:lnTo>
                  <a:lnTo>
                    <a:pt x="120277" y="54851"/>
                  </a:lnTo>
                  <a:lnTo>
                    <a:pt x="117162" y="48225"/>
                  </a:lnTo>
                  <a:lnTo>
                    <a:pt x="117293" y="44978"/>
                  </a:lnTo>
                  <a:lnTo>
                    <a:pt x="117907" y="42301"/>
                  </a:lnTo>
                  <a:lnTo>
                    <a:pt x="119092" y="38484"/>
                  </a:lnTo>
                  <a:lnTo>
                    <a:pt x="119092" y="38352"/>
                  </a:lnTo>
                  <a:lnTo>
                    <a:pt x="116723" y="30366"/>
                  </a:lnTo>
                  <a:lnTo>
                    <a:pt x="116898" y="18343"/>
                  </a:lnTo>
                  <a:lnTo>
                    <a:pt x="116898" y="18299"/>
                  </a:lnTo>
                  <a:lnTo>
                    <a:pt x="113256" y="3423"/>
                  </a:lnTo>
                  <a:lnTo>
                    <a:pt x="112598" y="1493"/>
                  </a:lnTo>
                  <a:lnTo>
                    <a:pt x="112554" y="1449"/>
                  </a:lnTo>
                  <a:lnTo>
                    <a:pt x="112510" y="1405"/>
                  </a:lnTo>
                  <a:lnTo>
                    <a:pt x="10667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47"/>
            <p:cNvSpPr/>
            <p:nvPr/>
          </p:nvSpPr>
          <p:spPr>
            <a:xfrm>
              <a:off x="1260525" y="3161900"/>
              <a:ext cx="125100" cy="1464550"/>
            </a:xfrm>
            <a:custGeom>
              <a:avLst/>
              <a:gdLst/>
              <a:ahLst/>
              <a:cxnLst/>
              <a:rect l="l" t="t" r="r" b="b"/>
              <a:pathLst>
                <a:path w="5004" h="58582" extrusionOk="0">
                  <a:moveTo>
                    <a:pt x="2195" y="1"/>
                  </a:moveTo>
                  <a:lnTo>
                    <a:pt x="2107" y="45"/>
                  </a:lnTo>
                  <a:lnTo>
                    <a:pt x="2063" y="89"/>
                  </a:lnTo>
                  <a:lnTo>
                    <a:pt x="2019" y="132"/>
                  </a:lnTo>
                  <a:lnTo>
                    <a:pt x="2019" y="264"/>
                  </a:lnTo>
                  <a:lnTo>
                    <a:pt x="2019" y="308"/>
                  </a:lnTo>
                  <a:lnTo>
                    <a:pt x="2721" y="3029"/>
                  </a:lnTo>
                  <a:lnTo>
                    <a:pt x="3336" y="5837"/>
                  </a:lnTo>
                  <a:lnTo>
                    <a:pt x="4257" y="9479"/>
                  </a:lnTo>
                  <a:lnTo>
                    <a:pt x="4564" y="11761"/>
                  </a:lnTo>
                  <a:lnTo>
                    <a:pt x="4652" y="14437"/>
                  </a:lnTo>
                  <a:lnTo>
                    <a:pt x="4520" y="17070"/>
                  </a:lnTo>
                  <a:lnTo>
                    <a:pt x="4389" y="19220"/>
                  </a:lnTo>
                  <a:lnTo>
                    <a:pt x="4301" y="20581"/>
                  </a:lnTo>
                  <a:lnTo>
                    <a:pt x="3994" y="24223"/>
                  </a:lnTo>
                  <a:lnTo>
                    <a:pt x="3994" y="24267"/>
                  </a:lnTo>
                  <a:lnTo>
                    <a:pt x="4038" y="26548"/>
                  </a:lnTo>
                  <a:lnTo>
                    <a:pt x="3599" y="30936"/>
                  </a:lnTo>
                  <a:lnTo>
                    <a:pt x="3248" y="33657"/>
                  </a:lnTo>
                  <a:lnTo>
                    <a:pt x="2897" y="36070"/>
                  </a:lnTo>
                  <a:lnTo>
                    <a:pt x="2414" y="38615"/>
                  </a:lnTo>
                  <a:lnTo>
                    <a:pt x="1800" y="40634"/>
                  </a:lnTo>
                  <a:lnTo>
                    <a:pt x="132" y="46689"/>
                  </a:lnTo>
                  <a:lnTo>
                    <a:pt x="1" y="49015"/>
                  </a:lnTo>
                  <a:lnTo>
                    <a:pt x="1" y="50463"/>
                  </a:lnTo>
                  <a:lnTo>
                    <a:pt x="1" y="50507"/>
                  </a:lnTo>
                  <a:lnTo>
                    <a:pt x="527" y="52789"/>
                  </a:lnTo>
                  <a:lnTo>
                    <a:pt x="1317" y="55509"/>
                  </a:lnTo>
                  <a:lnTo>
                    <a:pt x="2107" y="57528"/>
                  </a:lnTo>
                  <a:lnTo>
                    <a:pt x="2151" y="57572"/>
                  </a:lnTo>
                  <a:lnTo>
                    <a:pt x="2809" y="58537"/>
                  </a:lnTo>
                  <a:lnTo>
                    <a:pt x="2897" y="58581"/>
                  </a:lnTo>
                  <a:lnTo>
                    <a:pt x="2941" y="58581"/>
                  </a:lnTo>
                  <a:lnTo>
                    <a:pt x="3072" y="58537"/>
                  </a:lnTo>
                  <a:lnTo>
                    <a:pt x="3116" y="58493"/>
                  </a:lnTo>
                  <a:lnTo>
                    <a:pt x="3116" y="58449"/>
                  </a:lnTo>
                  <a:lnTo>
                    <a:pt x="3116" y="58362"/>
                  </a:lnTo>
                  <a:lnTo>
                    <a:pt x="3116" y="58318"/>
                  </a:lnTo>
                  <a:lnTo>
                    <a:pt x="2458" y="57396"/>
                  </a:lnTo>
                  <a:lnTo>
                    <a:pt x="1668" y="55378"/>
                  </a:lnTo>
                  <a:lnTo>
                    <a:pt x="878" y="52701"/>
                  </a:lnTo>
                  <a:lnTo>
                    <a:pt x="352" y="50419"/>
                  </a:lnTo>
                  <a:lnTo>
                    <a:pt x="352" y="49015"/>
                  </a:lnTo>
                  <a:lnTo>
                    <a:pt x="483" y="46733"/>
                  </a:lnTo>
                  <a:lnTo>
                    <a:pt x="2107" y="40722"/>
                  </a:lnTo>
                  <a:lnTo>
                    <a:pt x="2765" y="38703"/>
                  </a:lnTo>
                  <a:lnTo>
                    <a:pt x="2765" y="38659"/>
                  </a:lnTo>
                  <a:lnTo>
                    <a:pt x="3248" y="36158"/>
                  </a:lnTo>
                  <a:lnTo>
                    <a:pt x="3599" y="33701"/>
                  </a:lnTo>
                  <a:lnTo>
                    <a:pt x="3950" y="30936"/>
                  </a:lnTo>
                  <a:lnTo>
                    <a:pt x="4389" y="26548"/>
                  </a:lnTo>
                  <a:lnTo>
                    <a:pt x="4345" y="24267"/>
                  </a:lnTo>
                  <a:lnTo>
                    <a:pt x="4652" y="20581"/>
                  </a:lnTo>
                  <a:lnTo>
                    <a:pt x="4740" y="19264"/>
                  </a:lnTo>
                  <a:lnTo>
                    <a:pt x="4871" y="17114"/>
                  </a:lnTo>
                  <a:lnTo>
                    <a:pt x="5003" y="14437"/>
                  </a:lnTo>
                  <a:lnTo>
                    <a:pt x="4915" y="11717"/>
                  </a:lnTo>
                  <a:lnTo>
                    <a:pt x="4608" y="9391"/>
                  </a:lnTo>
                  <a:lnTo>
                    <a:pt x="3687" y="5749"/>
                  </a:lnTo>
                  <a:lnTo>
                    <a:pt x="3072" y="2941"/>
                  </a:lnTo>
                  <a:lnTo>
                    <a:pt x="2370" y="264"/>
                  </a:lnTo>
                  <a:lnTo>
                    <a:pt x="2370" y="220"/>
                  </a:lnTo>
                  <a:lnTo>
                    <a:pt x="2370" y="132"/>
                  </a:lnTo>
                  <a:lnTo>
                    <a:pt x="2370" y="89"/>
                  </a:lnTo>
                  <a:lnTo>
                    <a:pt x="2326" y="45"/>
                  </a:lnTo>
                  <a:lnTo>
                    <a:pt x="223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47"/>
            <p:cNvSpPr/>
            <p:nvPr/>
          </p:nvSpPr>
          <p:spPr>
            <a:xfrm>
              <a:off x="1226525" y="3169575"/>
              <a:ext cx="129475" cy="1510625"/>
            </a:xfrm>
            <a:custGeom>
              <a:avLst/>
              <a:gdLst/>
              <a:ahLst/>
              <a:cxnLst/>
              <a:rect l="l" t="t" r="r" b="b"/>
              <a:pathLst>
                <a:path w="5179" h="60425" extrusionOk="0">
                  <a:moveTo>
                    <a:pt x="2896" y="1"/>
                  </a:moveTo>
                  <a:lnTo>
                    <a:pt x="2853" y="45"/>
                  </a:lnTo>
                  <a:lnTo>
                    <a:pt x="2809" y="45"/>
                  </a:lnTo>
                  <a:lnTo>
                    <a:pt x="2765" y="133"/>
                  </a:lnTo>
                  <a:lnTo>
                    <a:pt x="2633" y="440"/>
                  </a:lnTo>
                  <a:lnTo>
                    <a:pt x="2633" y="528"/>
                  </a:lnTo>
                  <a:lnTo>
                    <a:pt x="3423" y="5047"/>
                  </a:lnTo>
                  <a:lnTo>
                    <a:pt x="4125" y="8031"/>
                  </a:lnTo>
                  <a:lnTo>
                    <a:pt x="4652" y="11059"/>
                  </a:lnTo>
                  <a:lnTo>
                    <a:pt x="4696" y="12902"/>
                  </a:lnTo>
                  <a:lnTo>
                    <a:pt x="4520" y="16368"/>
                  </a:lnTo>
                  <a:lnTo>
                    <a:pt x="4345" y="20274"/>
                  </a:lnTo>
                  <a:lnTo>
                    <a:pt x="4037" y="22731"/>
                  </a:lnTo>
                  <a:lnTo>
                    <a:pt x="3950" y="25057"/>
                  </a:lnTo>
                  <a:lnTo>
                    <a:pt x="4037" y="27338"/>
                  </a:lnTo>
                  <a:lnTo>
                    <a:pt x="3423" y="33526"/>
                  </a:lnTo>
                  <a:lnTo>
                    <a:pt x="2896" y="36904"/>
                  </a:lnTo>
                  <a:lnTo>
                    <a:pt x="2545" y="38265"/>
                  </a:lnTo>
                  <a:lnTo>
                    <a:pt x="1405" y="42521"/>
                  </a:lnTo>
                  <a:lnTo>
                    <a:pt x="1361" y="42521"/>
                  </a:lnTo>
                  <a:lnTo>
                    <a:pt x="966" y="45110"/>
                  </a:lnTo>
                  <a:lnTo>
                    <a:pt x="308" y="47260"/>
                  </a:lnTo>
                  <a:lnTo>
                    <a:pt x="0" y="48445"/>
                  </a:lnTo>
                  <a:lnTo>
                    <a:pt x="0" y="48533"/>
                  </a:lnTo>
                  <a:lnTo>
                    <a:pt x="264" y="50244"/>
                  </a:lnTo>
                  <a:lnTo>
                    <a:pt x="264" y="50288"/>
                  </a:lnTo>
                  <a:lnTo>
                    <a:pt x="1053" y="53316"/>
                  </a:lnTo>
                  <a:lnTo>
                    <a:pt x="1799" y="55597"/>
                  </a:lnTo>
                  <a:lnTo>
                    <a:pt x="2765" y="58230"/>
                  </a:lnTo>
                  <a:lnTo>
                    <a:pt x="2809" y="58274"/>
                  </a:lnTo>
                  <a:lnTo>
                    <a:pt x="3686" y="59459"/>
                  </a:lnTo>
                  <a:lnTo>
                    <a:pt x="3686" y="59503"/>
                  </a:lnTo>
                  <a:lnTo>
                    <a:pt x="4915" y="60380"/>
                  </a:lnTo>
                  <a:lnTo>
                    <a:pt x="5003" y="60424"/>
                  </a:lnTo>
                  <a:lnTo>
                    <a:pt x="5090" y="60424"/>
                  </a:lnTo>
                  <a:lnTo>
                    <a:pt x="5134" y="60336"/>
                  </a:lnTo>
                  <a:lnTo>
                    <a:pt x="5178" y="60293"/>
                  </a:lnTo>
                  <a:lnTo>
                    <a:pt x="5178" y="60205"/>
                  </a:lnTo>
                  <a:lnTo>
                    <a:pt x="5178" y="60161"/>
                  </a:lnTo>
                  <a:lnTo>
                    <a:pt x="5134" y="60117"/>
                  </a:lnTo>
                  <a:lnTo>
                    <a:pt x="3950" y="59239"/>
                  </a:lnTo>
                  <a:lnTo>
                    <a:pt x="3072" y="58099"/>
                  </a:lnTo>
                  <a:lnTo>
                    <a:pt x="2107" y="55510"/>
                  </a:lnTo>
                  <a:lnTo>
                    <a:pt x="1405" y="53228"/>
                  </a:lnTo>
                  <a:lnTo>
                    <a:pt x="615" y="50200"/>
                  </a:lnTo>
                  <a:lnTo>
                    <a:pt x="351" y="48489"/>
                  </a:lnTo>
                  <a:lnTo>
                    <a:pt x="659" y="47392"/>
                  </a:lnTo>
                  <a:lnTo>
                    <a:pt x="1317" y="45198"/>
                  </a:lnTo>
                  <a:lnTo>
                    <a:pt x="1712" y="42609"/>
                  </a:lnTo>
                  <a:lnTo>
                    <a:pt x="2896" y="38396"/>
                  </a:lnTo>
                  <a:lnTo>
                    <a:pt x="3248" y="36992"/>
                  </a:lnTo>
                  <a:lnTo>
                    <a:pt x="3730" y="33569"/>
                  </a:lnTo>
                  <a:lnTo>
                    <a:pt x="4388" y="27382"/>
                  </a:lnTo>
                  <a:lnTo>
                    <a:pt x="4388" y="27338"/>
                  </a:lnTo>
                  <a:lnTo>
                    <a:pt x="4301" y="25057"/>
                  </a:lnTo>
                  <a:lnTo>
                    <a:pt x="4388" y="22775"/>
                  </a:lnTo>
                  <a:lnTo>
                    <a:pt x="4696" y="20318"/>
                  </a:lnTo>
                  <a:lnTo>
                    <a:pt x="4871" y="16368"/>
                  </a:lnTo>
                  <a:lnTo>
                    <a:pt x="5047" y="12902"/>
                  </a:lnTo>
                  <a:lnTo>
                    <a:pt x="5003" y="11059"/>
                  </a:lnTo>
                  <a:lnTo>
                    <a:pt x="5003" y="11015"/>
                  </a:lnTo>
                  <a:lnTo>
                    <a:pt x="4476" y="7943"/>
                  </a:lnTo>
                  <a:lnTo>
                    <a:pt x="3774" y="5003"/>
                  </a:lnTo>
                  <a:lnTo>
                    <a:pt x="2984" y="528"/>
                  </a:lnTo>
                  <a:lnTo>
                    <a:pt x="3072" y="220"/>
                  </a:lnTo>
                  <a:lnTo>
                    <a:pt x="3116" y="176"/>
                  </a:lnTo>
                  <a:lnTo>
                    <a:pt x="3072" y="89"/>
                  </a:lnTo>
                  <a:lnTo>
                    <a:pt x="3028" y="45"/>
                  </a:lnTo>
                  <a:lnTo>
                    <a:pt x="298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536;p47"/>
            <p:cNvSpPr/>
            <p:nvPr/>
          </p:nvSpPr>
          <p:spPr>
            <a:xfrm>
              <a:off x="1190325" y="3178350"/>
              <a:ext cx="129475" cy="1474425"/>
            </a:xfrm>
            <a:custGeom>
              <a:avLst/>
              <a:gdLst/>
              <a:ahLst/>
              <a:cxnLst/>
              <a:rect l="l" t="t" r="r" b="b"/>
              <a:pathLst>
                <a:path w="5179" h="58977" extrusionOk="0">
                  <a:moveTo>
                    <a:pt x="3642" y="1"/>
                  </a:moveTo>
                  <a:lnTo>
                    <a:pt x="3555" y="45"/>
                  </a:lnTo>
                  <a:lnTo>
                    <a:pt x="3555" y="133"/>
                  </a:lnTo>
                  <a:lnTo>
                    <a:pt x="3335" y="879"/>
                  </a:lnTo>
                  <a:lnTo>
                    <a:pt x="3335" y="966"/>
                  </a:lnTo>
                  <a:lnTo>
                    <a:pt x="3993" y="5705"/>
                  </a:lnTo>
                  <a:lnTo>
                    <a:pt x="4520" y="8514"/>
                  </a:lnTo>
                  <a:lnTo>
                    <a:pt x="4827" y="10313"/>
                  </a:lnTo>
                  <a:lnTo>
                    <a:pt x="4739" y="13428"/>
                  </a:lnTo>
                  <a:lnTo>
                    <a:pt x="4608" y="15973"/>
                  </a:lnTo>
                  <a:lnTo>
                    <a:pt x="4608" y="18124"/>
                  </a:lnTo>
                  <a:lnTo>
                    <a:pt x="4476" y="19835"/>
                  </a:lnTo>
                  <a:lnTo>
                    <a:pt x="4081" y="21985"/>
                  </a:lnTo>
                  <a:lnTo>
                    <a:pt x="3993" y="25452"/>
                  </a:lnTo>
                  <a:lnTo>
                    <a:pt x="4125" y="28084"/>
                  </a:lnTo>
                  <a:lnTo>
                    <a:pt x="4081" y="29971"/>
                  </a:lnTo>
                  <a:lnTo>
                    <a:pt x="3686" y="33438"/>
                  </a:lnTo>
                  <a:lnTo>
                    <a:pt x="3247" y="36158"/>
                  </a:lnTo>
                  <a:lnTo>
                    <a:pt x="2677" y="38177"/>
                  </a:lnTo>
                  <a:lnTo>
                    <a:pt x="2063" y="40371"/>
                  </a:lnTo>
                  <a:lnTo>
                    <a:pt x="1712" y="41424"/>
                  </a:lnTo>
                  <a:lnTo>
                    <a:pt x="1712" y="41468"/>
                  </a:lnTo>
                  <a:lnTo>
                    <a:pt x="1624" y="44013"/>
                  </a:lnTo>
                  <a:lnTo>
                    <a:pt x="1536" y="44934"/>
                  </a:lnTo>
                  <a:lnTo>
                    <a:pt x="790" y="47260"/>
                  </a:lnTo>
                  <a:lnTo>
                    <a:pt x="0" y="49235"/>
                  </a:lnTo>
                  <a:lnTo>
                    <a:pt x="0" y="49366"/>
                  </a:lnTo>
                  <a:lnTo>
                    <a:pt x="44" y="49454"/>
                  </a:lnTo>
                  <a:lnTo>
                    <a:pt x="351" y="49674"/>
                  </a:lnTo>
                  <a:lnTo>
                    <a:pt x="1887" y="54281"/>
                  </a:lnTo>
                  <a:lnTo>
                    <a:pt x="2809" y="57265"/>
                  </a:lnTo>
                  <a:lnTo>
                    <a:pt x="2853" y="57309"/>
                  </a:lnTo>
                  <a:lnTo>
                    <a:pt x="3511" y="58845"/>
                  </a:lnTo>
                  <a:lnTo>
                    <a:pt x="3599" y="58932"/>
                  </a:lnTo>
                  <a:lnTo>
                    <a:pt x="3686" y="58976"/>
                  </a:lnTo>
                  <a:lnTo>
                    <a:pt x="3774" y="58976"/>
                  </a:lnTo>
                  <a:lnTo>
                    <a:pt x="3818" y="58932"/>
                  </a:lnTo>
                  <a:lnTo>
                    <a:pt x="3862" y="58845"/>
                  </a:lnTo>
                  <a:lnTo>
                    <a:pt x="3862" y="58801"/>
                  </a:lnTo>
                  <a:lnTo>
                    <a:pt x="3862" y="58713"/>
                  </a:lnTo>
                  <a:lnTo>
                    <a:pt x="3160" y="57177"/>
                  </a:lnTo>
                  <a:lnTo>
                    <a:pt x="2194" y="54193"/>
                  </a:lnTo>
                  <a:lnTo>
                    <a:pt x="659" y="49498"/>
                  </a:lnTo>
                  <a:lnTo>
                    <a:pt x="615" y="49410"/>
                  </a:lnTo>
                  <a:lnTo>
                    <a:pt x="351" y="49235"/>
                  </a:lnTo>
                  <a:lnTo>
                    <a:pt x="1097" y="47348"/>
                  </a:lnTo>
                  <a:lnTo>
                    <a:pt x="1887" y="45022"/>
                  </a:lnTo>
                  <a:lnTo>
                    <a:pt x="1887" y="44978"/>
                  </a:lnTo>
                  <a:lnTo>
                    <a:pt x="1975" y="44013"/>
                  </a:lnTo>
                  <a:lnTo>
                    <a:pt x="2063" y="41512"/>
                  </a:lnTo>
                  <a:lnTo>
                    <a:pt x="2414" y="40459"/>
                  </a:lnTo>
                  <a:lnTo>
                    <a:pt x="3028" y="38309"/>
                  </a:lnTo>
                  <a:lnTo>
                    <a:pt x="3599" y="36246"/>
                  </a:lnTo>
                  <a:lnTo>
                    <a:pt x="3599" y="36202"/>
                  </a:lnTo>
                  <a:lnTo>
                    <a:pt x="4037" y="33482"/>
                  </a:lnTo>
                  <a:lnTo>
                    <a:pt x="4432" y="29971"/>
                  </a:lnTo>
                  <a:lnTo>
                    <a:pt x="4476" y="28128"/>
                  </a:lnTo>
                  <a:lnTo>
                    <a:pt x="4476" y="28084"/>
                  </a:lnTo>
                  <a:lnTo>
                    <a:pt x="4344" y="25452"/>
                  </a:lnTo>
                  <a:lnTo>
                    <a:pt x="4432" y="22029"/>
                  </a:lnTo>
                  <a:lnTo>
                    <a:pt x="4783" y="19879"/>
                  </a:lnTo>
                  <a:lnTo>
                    <a:pt x="4959" y="18124"/>
                  </a:lnTo>
                  <a:lnTo>
                    <a:pt x="4959" y="15973"/>
                  </a:lnTo>
                  <a:lnTo>
                    <a:pt x="5090" y="13428"/>
                  </a:lnTo>
                  <a:lnTo>
                    <a:pt x="5178" y="10313"/>
                  </a:lnTo>
                  <a:lnTo>
                    <a:pt x="5178" y="10269"/>
                  </a:lnTo>
                  <a:lnTo>
                    <a:pt x="4827" y="8470"/>
                  </a:lnTo>
                  <a:lnTo>
                    <a:pt x="4344" y="5662"/>
                  </a:lnTo>
                  <a:lnTo>
                    <a:pt x="3686" y="922"/>
                  </a:lnTo>
                  <a:lnTo>
                    <a:pt x="3862" y="220"/>
                  </a:lnTo>
                  <a:lnTo>
                    <a:pt x="3862" y="133"/>
                  </a:lnTo>
                  <a:lnTo>
                    <a:pt x="3862" y="89"/>
                  </a:lnTo>
                  <a:lnTo>
                    <a:pt x="3818" y="45"/>
                  </a:lnTo>
                  <a:lnTo>
                    <a:pt x="377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47"/>
            <p:cNvSpPr/>
            <p:nvPr/>
          </p:nvSpPr>
          <p:spPr>
            <a:xfrm>
              <a:off x="1174950" y="3213475"/>
              <a:ext cx="113025" cy="1464525"/>
            </a:xfrm>
            <a:custGeom>
              <a:avLst/>
              <a:gdLst/>
              <a:ahLst/>
              <a:cxnLst/>
              <a:rect l="l" t="t" r="r" b="b"/>
              <a:pathLst>
                <a:path w="4521" h="58581" extrusionOk="0">
                  <a:moveTo>
                    <a:pt x="3292" y="0"/>
                  </a:moveTo>
                  <a:lnTo>
                    <a:pt x="3248" y="44"/>
                  </a:lnTo>
                  <a:lnTo>
                    <a:pt x="3204" y="88"/>
                  </a:lnTo>
                  <a:lnTo>
                    <a:pt x="3160" y="132"/>
                  </a:lnTo>
                  <a:lnTo>
                    <a:pt x="3073" y="395"/>
                  </a:lnTo>
                  <a:lnTo>
                    <a:pt x="3073" y="483"/>
                  </a:lnTo>
                  <a:lnTo>
                    <a:pt x="3424" y="3467"/>
                  </a:lnTo>
                  <a:lnTo>
                    <a:pt x="3950" y="6977"/>
                  </a:lnTo>
                  <a:lnTo>
                    <a:pt x="4170" y="8381"/>
                  </a:lnTo>
                  <a:lnTo>
                    <a:pt x="3994" y="13033"/>
                  </a:lnTo>
                  <a:lnTo>
                    <a:pt x="3950" y="15622"/>
                  </a:lnTo>
                  <a:lnTo>
                    <a:pt x="3643" y="17816"/>
                  </a:lnTo>
                  <a:lnTo>
                    <a:pt x="3292" y="19834"/>
                  </a:lnTo>
                  <a:lnTo>
                    <a:pt x="3292" y="19878"/>
                  </a:lnTo>
                  <a:lnTo>
                    <a:pt x="3248" y="23959"/>
                  </a:lnTo>
                  <a:lnTo>
                    <a:pt x="3336" y="26943"/>
                  </a:lnTo>
                  <a:lnTo>
                    <a:pt x="3468" y="28873"/>
                  </a:lnTo>
                  <a:lnTo>
                    <a:pt x="3073" y="32208"/>
                  </a:lnTo>
                  <a:lnTo>
                    <a:pt x="2765" y="34315"/>
                  </a:lnTo>
                  <a:lnTo>
                    <a:pt x="2458" y="35499"/>
                  </a:lnTo>
                  <a:lnTo>
                    <a:pt x="1274" y="39098"/>
                  </a:lnTo>
                  <a:lnTo>
                    <a:pt x="1098" y="40238"/>
                  </a:lnTo>
                  <a:lnTo>
                    <a:pt x="1054" y="40282"/>
                  </a:lnTo>
                  <a:lnTo>
                    <a:pt x="1274" y="43486"/>
                  </a:lnTo>
                  <a:lnTo>
                    <a:pt x="484" y="46118"/>
                  </a:lnTo>
                  <a:lnTo>
                    <a:pt x="1" y="47435"/>
                  </a:lnTo>
                  <a:lnTo>
                    <a:pt x="1" y="47479"/>
                  </a:lnTo>
                  <a:lnTo>
                    <a:pt x="1" y="48312"/>
                  </a:lnTo>
                  <a:lnTo>
                    <a:pt x="1" y="48356"/>
                  </a:lnTo>
                  <a:lnTo>
                    <a:pt x="1493" y="53095"/>
                  </a:lnTo>
                  <a:lnTo>
                    <a:pt x="2634" y="56606"/>
                  </a:lnTo>
                  <a:lnTo>
                    <a:pt x="3468" y="58493"/>
                  </a:lnTo>
                  <a:lnTo>
                    <a:pt x="3511" y="58537"/>
                  </a:lnTo>
                  <a:lnTo>
                    <a:pt x="3599" y="58580"/>
                  </a:lnTo>
                  <a:lnTo>
                    <a:pt x="3687" y="58580"/>
                  </a:lnTo>
                  <a:lnTo>
                    <a:pt x="3731" y="58537"/>
                  </a:lnTo>
                  <a:lnTo>
                    <a:pt x="3775" y="58493"/>
                  </a:lnTo>
                  <a:lnTo>
                    <a:pt x="3775" y="58405"/>
                  </a:lnTo>
                  <a:lnTo>
                    <a:pt x="3775" y="58361"/>
                  </a:lnTo>
                  <a:lnTo>
                    <a:pt x="2985" y="56474"/>
                  </a:lnTo>
                  <a:lnTo>
                    <a:pt x="1844" y="53008"/>
                  </a:lnTo>
                  <a:lnTo>
                    <a:pt x="352" y="48312"/>
                  </a:lnTo>
                  <a:lnTo>
                    <a:pt x="352" y="47523"/>
                  </a:lnTo>
                  <a:lnTo>
                    <a:pt x="791" y="46206"/>
                  </a:lnTo>
                  <a:lnTo>
                    <a:pt x="1581" y="43573"/>
                  </a:lnTo>
                  <a:lnTo>
                    <a:pt x="1625" y="43529"/>
                  </a:lnTo>
                  <a:lnTo>
                    <a:pt x="1405" y="40282"/>
                  </a:lnTo>
                  <a:lnTo>
                    <a:pt x="1625" y="39185"/>
                  </a:lnTo>
                  <a:lnTo>
                    <a:pt x="2765" y="35587"/>
                  </a:lnTo>
                  <a:lnTo>
                    <a:pt x="3116" y="34402"/>
                  </a:lnTo>
                  <a:lnTo>
                    <a:pt x="3424" y="32252"/>
                  </a:lnTo>
                  <a:lnTo>
                    <a:pt x="3819" y="28873"/>
                  </a:lnTo>
                  <a:lnTo>
                    <a:pt x="3819" y="28830"/>
                  </a:lnTo>
                  <a:lnTo>
                    <a:pt x="3687" y="26943"/>
                  </a:lnTo>
                  <a:lnTo>
                    <a:pt x="3599" y="23959"/>
                  </a:lnTo>
                  <a:lnTo>
                    <a:pt x="3643" y="19878"/>
                  </a:lnTo>
                  <a:lnTo>
                    <a:pt x="3994" y="17859"/>
                  </a:lnTo>
                  <a:lnTo>
                    <a:pt x="4301" y="15665"/>
                  </a:lnTo>
                  <a:lnTo>
                    <a:pt x="4301" y="15622"/>
                  </a:lnTo>
                  <a:lnTo>
                    <a:pt x="4345" y="13033"/>
                  </a:lnTo>
                  <a:lnTo>
                    <a:pt x="4521" y="8381"/>
                  </a:lnTo>
                  <a:lnTo>
                    <a:pt x="4521" y="8337"/>
                  </a:lnTo>
                  <a:lnTo>
                    <a:pt x="3775" y="3379"/>
                  </a:lnTo>
                  <a:lnTo>
                    <a:pt x="3424" y="439"/>
                  </a:lnTo>
                  <a:lnTo>
                    <a:pt x="3511" y="220"/>
                  </a:lnTo>
                  <a:lnTo>
                    <a:pt x="3511" y="176"/>
                  </a:lnTo>
                  <a:lnTo>
                    <a:pt x="3468" y="88"/>
                  </a:lnTo>
                  <a:lnTo>
                    <a:pt x="3424" y="44"/>
                  </a:lnTo>
                  <a:lnTo>
                    <a:pt x="338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47"/>
            <p:cNvSpPr/>
            <p:nvPr/>
          </p:nvSpPr>
          <p:spPr>
            <a:xfrm>
              <a:off x="1139850" y="4002225"/>
              <a:ext cx="64750" cy="674675"/>
            </a:xfrm>
            <a:custGeom>
              <a:avLst/>
              <a:gdLst/>
              <a:ahLst/>
              <a:cxnLst/>
              <a:rect l="l" t="t" r="r" b="b"/>
              <a:pathLst>
                <a:path w="2590" h="26987" extrusionOk="0">
                  <a:moveTo>
                    <a:pt x="2370" y="0"/>
                  </a:moveTo>
                  <a:lnTo>
                    <a:pt x="2283" y="44"/>
                  </a:lnTo>
                  <a:lnTo>
                    <a:pt x="2239" y="88"/>
                  </a:lnTo>
                  <a:lnTo>
                    <a:pt x="2239" y="132"/>
                  </a:lnTo>
                  <a:lnTo>
                    <a:pt x="2019" y="1931"/>
                  </a:lnTo>
                  <a:lnTo>
                    <a:pt x="1624" y="3203"/>
                  </a:lnTo>
                  <a:lnTo>
                    <a:pt x="571" y="5617"/>
                  </a:lnTo>
                  <a:lnTo>
                    <a:pt x="132" y="6889"/>
                  </a:lnTo>
                  <a:lnTo>
                    <a:pt x="132" y="6933"/>
                  </a:lnTo>
                  <a:lnTo>
                    <a:pt x="1" y="10049"/>
                  </a:lnTo>
                  <a:lnTo>
                    <a:pt x="220" y="14393"/>
                  </a:lnTo>
                  <a:lnTo>
                    <a:pt x="89" y="17640"/>
                  </a:lnTo>
                  <a:lnTo>
                    <a:pt x="220" y="20229"/>
                  </a:lnTo>
                  <a:lnTo>
                    <a:pt x="483" y="22467"/>
                  </a:lnTo>
                  <a:lnTo>
                    <a:pt x="527" y="24793"/>
                  </a:lnTo>
                  <a:lnTo>
                    <a:pt x="527" y="24880"/>
                  </a:lnTo>
                  <a:lnTo>
                    <a:pt x="703" y="25275"/>
                  </a:lnTo>
                  <a:lnTo>
                    <a:pt x="747" y="26811"/>
                  </a:lnTo>
                  <a:lnTo>
                    <a:pt x="791" y="26855"/>
                  </a:lnTo>
                  <a:lnTo>
                    <a:pt x="835" y="26899"/>
                  </a:lnTo>
                  <a:lnTo>
                    <a:pt x="878" y="26943"/>
                  </a:lnTo>
                  <a:lnTo>
                    <a:pt x="922" y="26987"/>
                  </a:lnTo>
                  <a:lnTo>
                    <a:pt x="966" y="26987"/>
                  </a:lnTo>
                  <a:lnTo>
                    <a:pt x="1010" y="26943"/>
                  </a:lnTo>
                  <a:lnTo>
                    <a:pt x="1054" y="26899"/>
                  </a:lnTo>
                  <a:lnTo>
                    <a:pt x="1098" y="26855"/>
                  </a:lnTo>
                  <a:lnTo>
                    <a:pt x="1098" y="26767"/>
                  </a:lnTo>
                  <a:lnTo>
                    <a:pt x="1054" y="25231"/>
                  </a:lnTo>
                  <a:lnTo>
                    <a:pt x="1054" y="25187"/>
                  </a:lnTo>
                  <a:lnTo>
                    <a:pt x="878" y="24749"/>
                  </a:lnTo>
                  <a:lnTo>
                    <a:pt x="835" y="22423"/>
                  </a:lnTo>
                  <a:lnTo>
                    <a:pt x="571" y="20185"/>
                  </a:lnTo>
                  <a:lnTo>
                    <a:pt x="440" y="17596"/>
                  </a:lnTo>
                  <a:lnTo>
                    <a:pt x="571" y="14393"/>
                  </a:lnTo>
                  <a:lnTo>
                    <a:pt x="352" y="10049"/>
                  </a:lnTo>
                  <a:lnTo>
                    <a:pt x="483" y="6977"/>
                  </a:lnTo>
                  <a:lnTo>
                    <a:pt x="878" y="5748"/>
                  </a:lnTo>
                  <a:lnTo>
                    <a:pt x="1975" y="3335"/>
                  </a:lnTo>
                  <a:lnTo>
                    <a:pt x="2370" y="2019"/>
                  </a:lnTo>
                  <a:lnTo>
                    <a:pt x="2370" y="1975"/>
                  </a:lnTo>
                  <a:lnTo>
                    <a:pt x="2590" y="176"/>
                  </a:lnTo>
                  <a:lnTo>
                    <a:pt x="2590" y="132"/>
                  </a:lnTo>
                  <a:lnTo>
                    <a:pt x="2546" y="44"/>
                  </a:lnTo>
                  <a:lnTo>
                    <a:pt x="250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47"/>
            <p:cNvSpPr/>
            <p:nvPr/>
          </p:nvSpPr>
          <p:spPr>
            <a:xfrm>
              <a:off x="1106950" y="3840950"/>
              <a:ext cx="64750" cy="782200"/>
            </a:xfrm>
            <a:custGeom>
              <a:avLst/>
              <a:gdLst/>
              <a:ahLst/>
              <a:cxnLst/>
              <a:rect l="l" t="t" r="r" b="b"/>
              <a:pathLst>
                <a:path w="2590" h="31288" extrusionOk="0">
                  <a:moveTo>
                    <a:pt x="2019" y="1"/>
                  </a:moveTo>
                  <a:lnTo>
                    <a:pt x="1975" y="45"/>
                  </a:lnTo>
                  <a:lnTo>
                    <a:pt x="1887" y="45"/>
                  </a:lnTo>
                  <a:lnTo>
                    <a:pt x="1843" y="132"/>
                  </a:lnTo>
                  <a:lnTo>
                    <a:pt x="1843" y="176"/>
                  </a:lnTo>
                  <a:lnTo>
                    <a:pt x="1843" y="2853"/>
                  </a:lnTo>
                  <a:lnTo>
                    <a:pt x="2063" y="6056"/>
                  </a:lnTo>
                  <a:lnTo>
                    <a:pt x="2238" y="7548"/>
                  </a:lnTo>
                  <a:lnTo>
                    <a:pt x="2151" y="8206"/>
                  </a:lnTo>
                  <a:lnTo>
                    <a:pt x="1097" y="10488"/>
                  </a:lnTo>
                  <a:lnTo>
                    <a:pt x="308" y="12419"/>
                  </a:lnTo>
                  <a:lnTo>
                    <a:pt x="308" y="12507"/>
                  </a:lnTo>
                  <a:lnTo>
                    <a:pt x="0" y="16324"/>
                  </a:lnTo>
                  <a:lnTo>
                    <a:pt x="0" y="16368"/>
                  </a:lnTo>
                  <a:lnTo>
                    <a:pt x="88" y="18299"/>
                  </a:lnTo>
                  <a:lnTo>
                    <a:pt x="439" y="21985"/>
                  </a:lnTo>
                  <a:lnTo>
                    <a:pt x="439" y="24705"/>
                  </a:lnTo>
                  <a:lnTo>
                    <a:pt x="746" y="28918"/>
                  </a:lnTo>
                  <a:lnTo>
                    <a:pt x="834" y="29971"/>
                  </a:lnTo>
                  <a:lnTo>
                    <a:pt x="834" y="30015"/>
                  </a:lnTo>
                  <a:lnTo>
                    <a:pt x="1317" y="31156"/>
                  </a:lnTo>
                  <a:lnTo>
                    <a:pt x="1405" y="31244"/>
                  </a:lnTo>
                  <a:lnTo>
                    <a:pt x="1492" y="31287"/>
                  </a:lnTo>
                  <a:lnTo>
                    <a:pt x="1580" y="31244"/>
                  </a:lnTo>
                  <a:lnTo>
                    <a:pt x="1624" y="31200"/>
                  </a:lnTo>
                  <a:lnTo>
                    <a:pt x="1668" y="31156"/>
                  </a:lnTo>
                  <a:lnTo>
                    <a:pt x="1668" y="31112"/>
                  </a:lnTo>
                  <a:lnTo>
                    <a:pt x="1668" y="31024"/>
                  </a:lnTo>
                  <a:lnTo>
                    <a:pt x="1185" y="29927"/>
                  </a:lnTo>
                  <a:lnTo>
                    <a:pt x="1097" y="28874"/>
                  </a:lnTo>
                  <a:lnTo>
                    <a:pt x="790" y="24661"/>
                  </a:lnTo>
                  <a:lnTo>
                    <a:pt x="790" y="21985"/>
                  </a:lnTo>
                  <a:lnTo>
                    <a:pt x="439" y="18255"/>
                  </a:lnTo>
                  <a:lnTo>
                    <a:pt x="351" y="16368"/>
                  </a:lnTo>
                  <a:lnTo>
                    <a:pt x="615" y="12550"/>
                  </a:lnTo>
                  <a:lnTo>
                    <a:pt x="1448" y="10620"/>
                  </a:lnTo>
                  <a:lnTo>
                    <a:pt x="2502" y="8338"/>
                  </a:lnTo>
                  <a:lnTo>
                    <a:pt x="2502" y="8294"/>
                  </a:lnTo>
                  <a:lnTo>
                    <a:pt x="2589" y="7592"/>
                  </a:lnTo>
                  <a:lnTo>
                    <a:pt x="2589" y="7548"/>
                  </a:lnTo>
                  <a:lnTo>
                    <a:pt x="2414" y="6056"/>
                  </a:lnTo>
                  <a:lnTo>
                    <a:pt x="2194" y="2853"/>
                  </a:lnTo>
                  <a:lnTo>
                    <a:pt x="2194" y="176"/>
                  </a:lnTo>
                  <a:lnTo>
                    <a:pt x="2194" y="132"/>
                  </a:lnTo>
                  <a:lnTo>
                    <a:pt x="2151" y="45"/>
                  </a:lnTo>
                  <a:lnTo>
                    <a:pt x="2107" y="45"/>
                  </a:lnTo>
                  <a:lnTo>
                    <a:pt x="201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47"/>
            <p:cNvSpPr/>
            <p:nvPr/>
          </p:nvSpPr>
          <p:spPr>
            <a:xfrm>
              <a:off x="1074025" y="3794875"/>
              <a:ext cx="75725" cy="787675"/>
            </a:xfrm>
            <a:custGeom>
              <a:avLst/>
              <a:gdLst/>
              <a:ahLst/>
              <a:cxnLst/>
              <a:rect l="l" t="t" r="r" b="b"/>
              <a:pathLst>
                <a:path w="3029" h="31507" extrusionOk="0">
                  <a:moveTo>
                    <a:pt x="2765" y="1"/>
                  </a:moveTo>
                  <a:lnTo>
                    <a:pt x="2678" y="45"/>
                  </a:lnTo>
                  <a:lnTo>
                    <a:pt x="2678" y="132"/>
                  </a:lnTo>
                  <a:lnTo>
                    <a:pt x="2634" y="176"/>
                  </a:lnTo>
                  <a:lnTo>
                    <a:pt x="2678" y="791"/>
                  </a:lnTo>
                  <a:lnTo>
                    <a:pt x="2546" y="1712"/>
                  </a:lnTo>
                  <a:lnTo>
                    <a:pt x="1317" y="5442"/>
                  </a:lnTo>
                  <a:lnTo>
                    <a:pt x="1317" y="5486"/>
                  </a:lnTo>
                  <a:lnTo>
                    <a:pt x="1142" y="6320"/>
                  </a:lnTo>
                  <a:lnTo>
                    <a:pt x="1142" y="6407"/>
                  </a:lnTo>
                  <a:lnTo>
                    <a:pt x="1317" y="7592"/>
                  </a:lnTo>
                  <a:lnTo>
                    <a:pt x="1054" y="11892"/>
                  </a:lnTo>
                  <a:lnTo>
                    <a:pt x="352" y="13516"/>
                  </a:lnTo>
                  <a:lnTo>
                    <a:pt x="352" y="13560"/>
                  </a:lnTo>
                  <a:lnTo>
                    <a:pt x="133" y="14745"/>
                  </a:lnTo>
                  <a:lnTo>
                    <a:pt x="133" y="14788"/>
                  </a:lnTo>
                  <a:lnTo>
                    <a:pt x="1" y="16982"/>
                  </a:lnTo>
                  <a:lnTo>
                    <a:pt x="45" y="19176"/>
                  </a:lnTo>
                  <a:lnTo>
                    <a:pt x="45" y="19220"/>
                  </a:lnTo>
                  <a:lnTo>
                    <a:pt x="352" y="21678"/>
                  </a:lnTo>
                  <a:lnTo>
                    <a:pt x="747" y="25495"/>
                  </a:lnTo>
                  <a:lnTo>
                    <a:pt x="791" y="28040"/>
                  </a:lnTo>
                  <a:lnTo>
                    <a:pt x="1010" y="30322"/>
                  </a:lnTo>
                  <a:lnTo>
                    <a:pt x="1054" y="30410"/>
                  </a:lnTo>
                  <a:lnTo>
                    <a:pt x="1405" y="31375"/>
                  </a:lnTo>
                  <a:lnTo>
                    <a:pt x="1493" y="31463"/>
                  </a:lnTo>
                  <a:lnTo>
                    <a:pt x="1581" y="31507"/>
                  </a:lnTo>
                  <a:lnTo>
                    <a:pt x="1625" y="31463"/>
                  </a:lnTo>
                  <a:lnTo>
                    <a:pt x="1712" y="31463"/>
                  </a:lnTo>
                  <a:lnTo>
                    <a:pt x="1756" y="31375"/>
                  </a:lnTo>
                  <a:lnTo>
                    <a:pt x="1756" y="31331"/>
                  </a:lnTo>
                  <a:lnTo>
                    <a:pt x="1756" y="31244"/>
                  </a:lnTo>
                  <a:lnTo>
                    <a:pt x="1361" y="30278"/>
                  </a:lnTo>
                  <a:lnTo>
                    <a:pt x="1142" y="28040"/>
                  </a:lnTo>
                  <a:lnTo>
                    <a:pt x="1098" y="25495"/>
                  </a:lnTo>
                  <a:lnTo>
                    <a:pt x="703" y="21634"/>
                  </a:lnTo>
                  <a:lnTo>
                    <a:pt x="396" y="19176"/>
                  </a:lnTo>
                  <a:lnTo>
                    <a:pt x="352" y="16982"/>
                  </a:lnTo>
                  <a:lnTo>
                    <a:pt x="484" y="14832"/>
                  </a:lnTo>
                  <a:lnTo>
                    <a:pt x="703" y="13648"/>
                  </a:lnTo>
                  <a:lnTo>
                    <a:pt x="1405" y="12024"/>
                  </a:lnTo>
                  <a:lnTo>
                    <a:pt x="1405" y="11936"/>
                  </a:lnTo>
                  <a:lnTo>
                    <a:pt x="1668" y="7592"/>
                  </a:lnTo>
                  <a:lnTo>
                    <a:pt x="1668" y="7548"/>
                  </a:lnTo>
                  <a:lnTo>
                    <a:pt x="1493" y="6363"/>
                  </a:lnTo>
                  <a:lnTo>
                    <a:pt x="1625" y="5530"/>
                  </a:lnTo>
                  <a:lnTo>
                    <a:pt x="2897" y="1800"/>
                  </a:lnTo>
                  <a:lnTo>
                    <a:pt x="2897" y="1756"/>
                  </a:lnTo>
                  <a:lnTo>
                    <a:pt x="3029" y="834"/>
                  </a:lnTo>
                  <a:lnTo>
                    <a:pt x="3029" y="791"/>
                  </a:lnTo>
                  <a:lnTo>
                    <a:pt x="2985" y="176"/>
                  </a:lnTo>
                  <a:lnTo>
                    <a:pt x="2985" y="89"/>
                  </a:lnTo>
                  <a:lnTo>
                    <a:pt x="2941" y="45"/>
                  </a:lnTo>
                  <a:lnTo>
                    <a:pt x="289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47"/>
            <p:cNvSpPr/>
            <p:nvPr/>
          </p:nvSpPr>
          <p:spPr>
            <a:xfrm>
              <a:off x="1043325" y="4272075"/>
              <a:ext cx="50475" cy="285250"/>
            </a:xfrm>
            <a:custGeom>
              <a:avLst/>
              <a:gdLst/>
              <a:ahLst/>
              <a:cxnLst/>
              <a:rect l="l" t="t" r="r" b="b"/>
              <a:pathLst>
                <a:path w="2019" h="11410" extrusionOk="0">
                  <a:moveTo>
                    <a:pt x="88" y="1"/>
                  </a:moveTo>
                  <a:lnTo>
                    <a:pt x="44" y="45"/>
                  </a:lnTo>
                  <a:lnTo>
                    <a:pt x="0" y="132"/>
                  </a:lnTo>
                  <a:lnTo>
                    <a:pt x="0" y="176"/>
                  </a:lnTo>
                  <a:lnTo>
                    <a:pt x="307" y="2063"/>
                  </a:lnTo>
                  <a:lnTo>
                    <a:pt x="527" y="4213"/>
                  </a:lnTo>
                  <a:lnTo>
                    <a:pt x="1229" y="10313"/>
                  </a:lnTo>
                  <a:lnTo>
                    <a:pt x="1229" y="10356"/>
                  </a:lnTo>
                  <a:lnTo>
                    <a:pt x="1712" y="11278"/>
                  </a:lnTo>
                  <a:lnTo>
                    <a:pt x="1756" y="11366"/>
                  </a:lnTo>
                  <a:lnTo>
                    <a:pt x="1887" y="11410"/>
                  </a:lnTo>
                  <a:lnTo>
                    <a:pt x="1931" y="11366"/>
                  </a:lnTo>
                  <a:lnTo>
                    <a:pt x="2019" y="11322"/>
                  </a:lnTo>
                  <a:lnTo>
                    <a:pt x="2019" y="11278"/>
                  </a:lnTo>
                  <a:lnTo>
                    <a:pt x="2019" y="11190"/>
                  </a:lnTo>
                  <a:lnTo>
                    <a:pt x="2019" y="11146"/>
                  </a:lnTo>
                  <a:lnTo>
                    <a:pt x="1536" y="10225"/>
                  </a:lnTo>
                  <a:lnTo>
                    <a:pt x="878" y="4213"/>
                  </a:lnTo>
                  <a:lnTo>
                    <a:pt x="659" y="2019"/>
                  </a:lnTo>
                  <a:lnTo>
                    <a:pt x="351" y="132"/>
                  </a:lnTo>
                  <a:lnTo>
                    <a:pt x="307" y="88"/>
                  </a:lnTo>
                  <a:lnTo>
                    <a:pt x="2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47"/>
            <p:cNvSpPr/>
            <p:nvPr/>
          </p:nvSpPr>
          <p:spPr>
            <a:xfrm>
              <a:off x="1022475" y="4402625"/>
              <a:ext cx="26350" cy="111925"/>
            </a:xfrm>
            <a:custGeom>
              <a:avLst/>
              <a:gdLst/>
              <a:ahLst/>
              <a:cxnLst/>
              <a:rect l="l" t="t" r="r" b="b"/>
              <a:pathLst>
                <a:path w="1054" h="4477" extrusionOk="0">
                  <a:moveTo>
                    <a:pt x="88" y="0"/>
                  </a:moveTo>
                  <a:lnTo>
                    <a:pt x="44" y="44"/>
                  </a:lnTo>
                  <a:lnTo>
                    <a:pt x="1" y="132"/>
                  </a:lnTo>
                  <a:lnTo>
                    <a:pt x="1" y="220"/>
                  </a:lnTo>
                  <a:lnTo>
                    <a:pt x="1" y="264"/>
                  </a:lnTo>
                  <a:lnTo>
                    <a:pt x="88" y="2853"/>
                  </a:lnTo>
                  <a:lnTo>
                    <a:pt x="88" y="2897"/>
                  </a:lnTo>
                  <a:lnTo>
                    <a:pt x="264" y="3555"/>
                  </a:lnTo>
                  <a:lnTo>
                    <a:pt x="308" y="3599"/>
                  </a:lnTo>
                  <a:lnTo>
                    <a:pt x="703" y="4388"/>
                  </a:lnTo>
                  <a:lnTo>
                    <a:pt x="790" y="4432"/>
                  </a:lnTo>
                  <a:lnTo>
                    <a:pt x="878" y="4476"/>
                  </a:lnTo>
                  <a:lnTo>
                    <a:pt x="922" y="4432"/>
                  </a:lnTo>
                  <a:lnTo>
                    <a:pt x="1010" y="4388"/>
                  </a:lnTo>
                  <a:lnTo>
                    <a:pt x="1010" y="4345"/>
                  </a:lnTo>
                  <a:lnTo>
                    <a:pt x="1054" y="4257"/>
                  </a:lnTo>
                  <a:lnTo>
                    <a:pt x="1010" y="4213"/>
                  </a:lnTo>
                  <a:lnTo>
                    <a:pt x="615" y="3423"/>
                  </a:lnTo>
                  <a:lnTo>
                    <a:pt x="439" y="2809"/>
                  </a:lnTo>
                  <a:lnTo>
                    <a:pt x="352" y="264"/>
                  </a:lnTo>
                  <a:lnTo>
                    <a:pt x="352" y="176"/>
                  </a:lnTo>
                  <a:lnTo>
                    <a:pt x="352" y="132"/>
                  </a:lnTo>
                  <a:lnTo>
                    <a:pt x="352" y="44"/>
                  </a:lnTo>
                  <a:lnTo>
                    <a:pt x="30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47"/>
            <p:cNvSpPr/>
            <p:nvPr/>
          </p:nvSpPr>
          <p:spPr>
            <a:xfrm>
              <a:off x="1765150" y="4491475"/>
              <a:ext cx="95475" cy="49400"/>
            </a:xfrm>
            <a:custGeom>
              <a:avLst/>
              <a:gdLst/>
              <a:ahLst/>
              <a:cxnLst/>
              <a:rect l="l" t="t" r="r" b="b"/>
              <a:pathLst>
                <a:path w="3819" h="1976" extrusionOk="0">
                  <a:moveTo>
                    <a:pt x="220" y="1"/>
                  </a:moveTo>
                  <a:lnTo>
                    <a:pt x="132" y="45"/>
                  </a:lnTo>
                  <a:lnTo>
                    <a:pt x="88" y="45"/>
                  </a:lnTo>
                  <a:lnTo>
                    <a:pt x="45" y="132"/>
                  </a:lnTo>
                  <a:lnTo>
                    <a:pt x="1" y="176"/>
                  </a:lnTo>
                  <a:lnTo>
                    <a:pt x="45" y="264"/>
                  </a:lnTo>
                  <a:lnTo>
                    <a:pt x="45" y="308"/>
                  </a:lnTo>
                  <a:lnTo>
                    <a:pt x="132" y="352"/>
                  </a:lnTo>
                  <a:lnTo>
                    <a:pt x="1449" y="1054"/>
                  </a:lnTo>
                  <a:lnTo>
                    <a:pt x="3028" y="1975"/>
                  </a:lnTo>
                  <a:lnTo>
                    <a:pt x="3116" y="1975"/>
                  </a:lnTo>
                  <a:lnTo>
                    <a:pt x="3248" y="1931"/>
                  </a:lnTo>
                  <a:lnTo>
                    <a:pt x="3774" y="1493"/>
                  </a:lnTo>
                  <a:lnTo>
                    <a:pt x="3818" y="1449"/>
                  </a:lnTo>
                  <a:lnTo>
                    <a:pt x="3818" y="1361"/>
                  </a:lnTo>
                  <a:lnTo>
                    <a:pt x="3818" y="1317"/>
                  </a:lnTo>
                  <a:lnTo>
                    <a:pt x="3774" y="1273"/>
                  </a:lnTo>
                  <a:lnTo>
                    <a:pt x="3731" y="1229"/>
                  </a:lnTo>
                  <a:lnTo>
                    <a:pt x="3687" y="1186"/>
                  </a:lnTo>
                  <a:lnTo>
                    <a:pt x="3599" y="1186"/>
                  </a:lnTo>
                  <a:lnTo>
                    <a:pt x="3555" y="1229"/>
                  </a:lnTo>
                  <a:lnTo>
                    <a:pt x="3116" y="1580"/>
                  </a:lnTo>
                  <a:lnTo>
                    <a:pt x="1624" y="747"/>
                  </a:lnTo>
                  <a:lnTo>
                    <a:pt x="264" y="45"/>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47"/>
            <p:cNvSpPr/>
            <p:nvPr/>
          </p:nvSpPr>
          <p:spPr>
            <a:xfrm>
              <a:off x="1765150" y="4467350"/>
              <a:ext cx="97675" cy="45000"/>
            </a:xfrm>
            <a:custGeom>
              <a:avLst/>
              <a:gdLst/>
              <a:ahLst/>
              <a:cxnLst/>
              <a:rect l="l" t="t" r="r" b="b"/>
              <a:pathLst>
                <a:path w="3907" h="1800" extrusionOk="0">
                  <a:moveTo>
                    <a:pt x="176" y="0"/>
                  </a:moveTo>
                  <a:lnTo>
                    <a:pt x="88" y="44"/>
                  </a:lnTo>
                  <a:lnTo>
                    <a:pt x="45" y="88"/>
                  </a:lnTo>
                  <a:lnTo>
                    <a:pt x="1" y="132"/>
                  </a:lnTo>
                  <a:lnTo>
                    <a:pt x="1" y="220"/>
                  </a:lnTo>
                  <a:lnTo>
                    <a:pt x="45" y="264"/>
                  </a:lnTo>
                  <a:lnTo>
                    <a:pt x="88" y="351"/>
                  </a:lnTo>
                  <a:lnTo>
                    <a:pt x="527" y="702"/>
                  </a:lnTo>
                  <a:lnTo>
                    <a:pt x="571" y="746"/>
                  </a:lnTo>
                  <a:lnTo>
                    <a:pt x="2458" y="1536"/>
                  </a:lnTo>
                  <a:lnTo>
                    <a:pt x="3336" y="1799"/>
                  </a:lnTo>
                  <a:lnTo>
                    <a:pt x="3379" y="1799"/>
                  </a:lnTo>
                  <a:lnTo>
                    <a:pt x="3467" y="1756"/>
                  </a:lnTo>
                  <a:lnTo>
                    <a:pt x="3818" y="1580"/>
                  </a:lnTo>
                  <a:lnTo>
                    <a:pt x="3862" y="1536"/>
                  </a:lnTo>
                  <a:lnTo>
                    <a:pt x="3906" y="1448"/>
                  </a:lnTo>
                  <a:lnTo>
                    <a:pt x="3906" y="1405"/>
                  </a:lnTo>
                  <a:lnTo>
                    <a:pt x="3906" y="1317"/>
                  </a:lnTo>
                  <a:lnTo>
                    <a:pt x="3862" y="1273"/>
                  </a:lnTo>
                  <a:lnTo>
                    <a:pt x="3774" y="1229"/>
                  </a:lnTo>
                  <a:lnTo>
                    <a:pt x="3731" y="1229"/>
                  </a:lnTo>
                  <a:lnTo>
                    <a:pt x="3643" y="1273"/>
                  </a:lnTo>
                  <a:lnTo>
                    <a:pt x="3379" y="1448"/>
                  </a:lnTo>
                  <a:lnTo>
                    <a:pt x="2590" y="1229"/>
                  </a:lnTo>
                  <a:lnTo>
                    <a:pt x="747" y="439"/>
                  </a:lnTo>
                  <a:lnTo>
                    <a:pt x="308" y="44"/>
                  </a:lnTo>
                  <a:lnTo>
                    <a:pt x="220" y="44"/>
                  </a:lnTo>
                  <a:lnTo>
                    <a:pt x="1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545;p47"/>
            <p:cNvSpPr/>
            <p:nvPr/>
          </p:nvSpPr>
          <p:spPr>
            <a:xfrm>
              <a:off x="1765150" y="4441025"/>
              <a:ext cx="127275" cy="43900"/>
            </a:xfrm>
            <a:custGeom>
              <a:avLst/>
              <a:gdLst/>
              <a:ahLst/>
              <a:cxnLst/>
              <a:rect l="l" t="t" r="r" b="b"/>
              <a:pathLst>
                <a:path w="5091" h="1756" extrusionOk="0">
                  <a:moveTo>
                    <a:pt x="176" y="0"/>
                  </a:moveTo>
                  <a:lnTo>
                    <a:pt x="88" y="44"/>
                  </a:lnTo>
                  <a:lnTo>
                    <a:pt x="45" y="88"/>
                  </a:lnTo>
                  <a:lnTo>
                    <a:pt x="1" y="132"/>
                  </a:lnTo>
                  <a:lnTo>
                    <a:pt x="1" y="176"/>
                  </a:lnTo>
                  <a:lnTo>
                    <a:pt x="1" y="264"/>
                  </a:lnTo>
                  <a:lnTo>
                    <a:pt x="45" y="307"/>
                  </a:lnTo>
                  <a:lnTo>
                    <a:pt x="571" y="834"/>
                  </a:lnTo>
                  <a:lnTo>
                    <a:pt x="1624" y="1404"/>
                  </a:lnTo>
                  <a:lnTo>
                    <a:pt x="2458" y="1755"/>
                  </a:lnTo>
                  <a:lnTo>
                    <a:pt x="2546" y="1755"/>
                  </a:lnTo>
                  <a:lnTo>
                    <a:pt x="3818" y="1668"/>
                  </a:lnTo>
                  <a:lnTo>
                    <a:pt x="3906" y="1668"/>
                  </a:lnTo>
                  <a:lnTo>
                    <a:pt x="5003" y="1009"/>
                  </a:lnTo>
                  <a:lnTo>
                    <a:pt x="5047" y="966"/>
                  </a:lnTo>
                  <a:lnTo>
                    <a:pt x="5047" y="878"/>
                  </a:lnTo>
                  <a:lnTo>
                    <a:pt x="5091" y="834"/>
                  </a:lnTo>
                  <a:lnTo>
                    <a:pt x="5047" y="746"/>
                  </a:lnTo>
                  <a:lnTo>
                    <a:pt x="5003" y="702"/>
                  </a:lnTo>
                  <a:lnTo>
                    <a:pt x="4915" y="658"/>
                  </a:lnTo>
                  <a:lnTo>
                    <a:pt x="4871" y="658"/>
                  </a:lnTo>
                  <a:lnTo>
                    <a:pt x="4784" y="702"/>
                  </a:lnTo>
                  <a:lnTo>
                    <a:pt x="3774" y="1317"/>
                  </a:lnTo>
                  <a:lnTo>
                    <a:pt x="2546" y="1404"/>
                  </a:lnTo>
                  <a:lnTo>
                    <a:pt x="1756" y="1097"/>
                  </a:lnTo>
                  <a:lnTo>
                    <a:pt x="791" y="527"/>
                  </a:lnTo>
                  <a:lnTo>
                    <a:pt x="264" y="44"/>
                  </a:lnTo>
                  <a:lnTo>
                    <a:pt x="220" y="44"/>
                  </a:lnTo>
                  <a:lnTo>
                    <a:pt x="1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47"/>
            <p:cNvSpPr/>
            <p:nvPr/>
          </p:nvSpPr>
          <p:spPr>
            <a:xfrm>
              <a:off x="1728950" y="4366425"/>
              <a:ext cx="241375" cy="79000"/>
            </a:xfrm>
            <a:custGeom>
              <a:avLst/>
              <a:gdLst/>
              <a:ahLst/>
              <a:cxnLst/>
              <a:rect l="l" t="t" r="r" b="b"/>
              <a:pathLst>
                <a:path w="9655" h="3160" extrusionOk="0">
                  <a:moveTo>
                    <a:pt x="176" y="0"/>
                  </a:moveTo>
                  <a:lnTo>
                    <a:pt x="88" y="44"/>
                  </a:lnTo>
                  <a:lnTo>
                    <a:pt x="45" y="88"/>
                  </a:lnTo>
                  <a:lnTo>
                    <a:pt x="1" y="132"/>
                  </a:lnTo>
                  <a:lnTo>
                    <a:pt x="1" y="220"/>
                  </a:lnTo>
                  <a:lnTo>
                    <a:pt x="45" y="264"/>
                  </a:lnTo>
                  <a:lnTo>
                    <a:pt x="308" y="702"/>
                  </a:lnTo>
                  <a:lnTo>
                    <a:pt x="878" y="1668"/>
                  </a:lnTo>
                  <a:lnTo>
                    <a:pt x="878" y="1712"/>
                  </a:lnTo>
                  <a:lnTo>
                    <a:pt x="1756" y="2502"/>
                  </a:lnTo>
                  <a:lnTo>
                    <a:pt x="1800" y="2545"/>
                  </a:lnTo>
                  <a:lnTo>
                    <a:pt x="2853" y="2896"/>
                  </a:lnTo>
                  <a:lnTo>
                    <a:pt x="2897" y="2896"/>
                  </a:lnTo>
                  <a:lnTo>
                    <a:pt x="6232" y="3160"/>
                  </a:lnTo>
                  <a:lnTo>
                    <a:pt x="6319" y="3160"/>
                  </a:lnTo>
                  <a:lnTo>
                    <a:pt x="9567" y="1536"/>
                  </a:lnTo>
                  <a:lnTo>
                    <a:pt x="9610" y="1492"/>
                  </a:lnTo>
                  <a:lnTo>
                    <a:pt x="9654" y="1448"/>
                  </a:lnTo>
                  <a:lnTo>
                    <a:pt x="9654" y="1361"/>
                  </a:lnTo>
                  <a:lnTo>
                    <a:pt x="9654" y="1317"/>
                  </a:lnTo>
                  <a:lnTo>
                    <a:pt x="9610" y="1229"/>
                  </a:lnTo>
                  <a:lnTo>
                    <a:pt x="9523" y="1229"/>
                  </a:lnTo>
                  <a:lnTo>
                    <a:pt x="9479" y="1185"/>
                  </a:lnTo>
                  <a:lnTo>
                    <a:pt x="9391" y="1229"/>
                  </a:lnTo>
                  <a:lnTo>
                    <a:pt x="6232" y="2809"/>
                  </a:lnTo>
                  <a:lnTo>
                    <a:pt x="2941" y="2545"/>
                  </a:lnTo>
                  <a:lnTo>
                    <a:pt x="1931" y="2194"/>
                  </a:lnTo>
                  <a:lnTo>
                    <a:pt x="1142" y="1492"/>
                  </a:lnTo>
                  <a:lnTo>
                    <a:pt x="571" y="527"/>
                  </a:lnTo>
                  <a:lnTo>
                    <a:pt x="352" y="88"/>
                  </a:lnTo>
                  <a:lnTo>
                    <a:pt x="308" y="44"/>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47"/>
            <p:cNvSpPr/>
            <p:nvPr/>
          </p:nvSpPr>
          <p:spPr>
            <a:xfrm>
              <a:off x="1807950" y="4679075"/>
              <a:ext cx="25" cy="25"/>
            </a:xfrm>
            <a:custGeom>
              <a:avLst/>
              <a:gdLst/>
              <a:ahLst/>
              <a:cxnLst/>
              <a:rect l="l" t="t" r="r" b="b"/>
              <a:pathLst>
                <a:path w="1" h="1" extrusionOk="0">
                  <a:moveTo>
                    <a:pt x="0" y="0"/>
                  </a:moveTo>
                  <a:lnTo>
                    <a:pt x="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47"/>
            <p:cNvSpPr/>
            <p:nvPr/>
          </p:nvSpPr>
          <p:spPr>
            <a:xfrm>
              <a:off x="1807950" y="4679075"/>
              <a:ext cx="25" cy="25"/>
            </a:xfrm>
            <a:custGeom>
              <a:avLst/>
              <a:gdLst/>
              <a:ahLst/>
              <a:cxnLst/>
              <a:rect l="l" t="t" r="r" b="b"/>
              <a:pathLst>
                <a:path w="1" h="1" fill="none" extrusionOk="0">
                  <a:moveTo>
                    <a:pt x="0" y="0"/>
                  </a:moveTo>
                  <a:lnTo>
                    <a:pt x="0" y="0"/>
                  </a:lnTo>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47"/>
            <p:cNvSpPr/>
            <p:nvPr/>
          </p:nvSpPr>
          <p:spPr>
            <a:xfrm>
              <a:off x="1490900" y="2760400"/>
              <a:ext cx="866675" cy="1925275"/>
            </a:xfrm>
            <a:custGeom>
              <a:avLst/>
              <a:gdLst/>
              <a:ahLst/>
              <a:cxnLst/>
              <a:rect l="l" t="t" r="r" b="b"/>
              <a:pathLst>
                <a:path w="34667" h="77011" extrusionOk="0">
                  <a:moveTo>
                    <a:pt x="34447" y="1"/>
                  </a:moveTo>
                  <a:lnTo>
                    <a:pt x="34359" y="44"/>
                  </a:lnTo>
                  <a:lnTo>
                    <a:pt x="31858" y="1931"/>
                  </a:lnTo>
                  <a:lnTo>
                    <a:pt x="28216" y="4915"/>
                  </a:lnTo>
                  <a:lnTo>
                    <a:pt x="25846" y="6758"/>
                  </a:lnTo>
                  <a:lnTo>
                    <a:pt x="23784" y="8426"/>
                  </a:lnTo>
                  <a:lnTo>
                    <a:pt x="20668" y="10883"/>
                  </a:lnTo>
                  <a:lnTo>
                    <a:pt x="15666" y="13077"/>
                  </a:lnTo>
                  <a:lnTo>
                    <a:pt x="15622" y="13077"/>
                  </a:lnTo>
                  <a:lnTo>
                    <a:pt x="13867" y="14174"/>
                  </a:lnTo>
                  <a:lnTo>
                    <a:pt x="13823" y="14218"/>
                  </a:lnTo>
                  <a:lnTo>
                    <a:pt x="12331" y="15622"/>
                  </a:lnTo>
                  <a:lnTo>
                    <a:pt x="12331" y="15666"/>
                  </a:lnTo>
                  <a:lnTo>
                    <a:pt x="10225" y="18386"/>
                  </a:lnTo>
                  <a:lnTo>
                    <a:pt x="9610" y="19045"/>
                  </a:lnTo>
                  <a:lnTo>
                    <a:pt x="8777" y="19571"/>
                  </a:lnTo>
                  <a:lnTo>
                    <a:pt x="8733" y="19615"/>
                  </a:lnTo>
                  <a:lnTo>
                    <a:pt x="8118" y="20229"/>
                  </a:lnTo>
                  <a:lnTo>
                    <a:pt x="8118" y="20273"/>
                  </a:lnTo>
                  <a:lnTo>
                    <a:pt x="7065" y="22204"/>
                  </a:lnTo>
                  <a:lnTo>
                    <a:pt x="7021" y="22204"/>
                  </a:lnTo>
                  <a:lnTo>
                    <a:pt x="6451" y="23915"/>
                  </a:lnTo>
                  <a:lnTo>
                    <a:pt x="6451" y="23959"/>
                  </a:lnTo>
                  <a:lnTo>
                    <a:pt x="6319" y="25583"/>
                  </a:lnTo>
                  <a:lnTo>
                    <a:pt x="6319" y="25627"/>
                  </a:lnTo>
                  <a:lnTo>
                    <a:pt x="6846" y="28347"/>
                  </a:lnTo>
                  <a:lnTo>
                    <a:pt x="6846" y="30629"/>
                  </a:lnTo>
                  <a:lnTo>
                    <a:pt x="6275" y="35631"/>
                  </a:lnTo>
                  <a:lnTo>
                    <a:pt x="5837" y="38966"/>
                  </a:lnTo>
                  <a:lnTo>
                    <a:pt x="5442" y="41819"/>
                  </a:lnTo>
                  <a:lnTo>
                    <a:pt x="5135" y="43662"/>
                  </a:lnTo>
                  <a:lnTo>
                    <a:pt x="4169" y="47699"/>
                  </a:lnTo>
                  <a:lnTo>
                    <a:pt x="3599" y="50200"/>
                  </a:lnTo>
                  <a:lnTo>
                    <a:pt x="3292" y="52087"/>
                  </a:lnTo>
                  <a:lnTo>
                    <a:pt x="2633" y="53491"/>
                  </a:lnTo>
                  <a:lnTo>
                    <a:pt x="2633" y="53535"/>
                  </a:lnTo>
                  <a:lnTo>
                    <a:pt x="2107" y="56387"/>
                  </a:lnTo>
                  <a:lnTo>
                    <a:pt x="834" y="60512"/>
                  </a:lnTo>
                  <a:lnTo>
                    <a:pt x="220" y="62837"/>
                  </a:lnTo>
                  <a:lnTo>
                    <a:pt x="1" y="63846"/>
                  </a:lnTo>
                  <a:lnTo>
                    <a:pt x="1" y="63890"/>
                  </a:lnTo>
                  <a:lnTo>
                    <a:pt x="44" y="64856"/>
                  </a:lnTo>
                  <a:lnTo>
                    <a:pt x="88" y="64987"/>
                  </a:lnTo>
                  <a:lnTo>
                    <a:pt x="2019" y="67050"/>
                  </a:lnTo>
                  <a:lnTo>
                    <a:pt x="3511" y="68629"/>
                  </a:lnTo>
                  <a:lnTo>
                    <a:pt x="5486" y="70955"/>
                  </a:lnTo>
                  <a:lnTo>
                    <a:pt x="7767" y="73412"/>
                  </a:lnTo>
                  <a:lnTo>
                    <a:pt x="9830" y="75606"/>
                  </a:lnTo>
                  <a:lnTo>
                    <a:pt x="10883" y="76967"/>
                  </a:lnTo>
                  <a:lnTo>
                    <a:pt x="10927" y="77011"/>
                  </a:lnTo>
                  <a:lnTo>
                    <a:pt x="11102" y="77011"/>
                  </a:lnTo>
                  <a:lnTo>
                    <a:pt x="11146" y="76923"/>
                  </a:lnTo>
                  <a:lnTo>
                    <a:pt x="11190" y="76879"/>
                  </a:lnTo>
                  <a:lnTo>
                    <a:pt x="11190" y="76791"/>
                  </a:lnTo>
                  <a:lnTo>
                    <a:pt x="11146" y="76747"/>
                  </a:lnTo>
                  <a:lnTo>
                    <a:pt x="10093" y="75387"/>
                  </a:lnTo>
                  <a:lnTo>
                    <a:pt x="8031" y="73149"/>
                  </a:lnTo>
                  <a:lnTo>
                    <a:pt x="5749" y="70736"/>
                  </a:lnTo>
                  <a:lnTo>
                    <a:pt x="3774" y="68410"/>
                  </a:lnTo>
                  <a:lnTo>
                    <a:pt x="2282" y="66830"/>
                  </a:lnTo>
                  <a:lnTo>
                    <a:pt x="395" y="64812"/>
                  </a:lnTo>
                  <a:lnTo>
                    <a:pt x="352" y="63890"/>
                  </a:lnTo>
                  <a:lnTo>
                    <a:pt x="571" y="62925"/>
                  </a:lnTo>
                  <a:lnTo>
                    <a:pt x="1141" y="60599"/>
                  </a:lnTo>
                  <a:lnTo>
                    <a:pt x="2458" y="56475"/>
                  </a:lnTo>
                  <a:lnTo>
                    <a:pt x="2984" y="53578"/>
                  </a:lnTo>
                  <a:lnTo>
                    <a:pt x="3599" y="52174"/>
                  </a:lnTo>
                  <a:lnTo>
                    <a:pt x="3643" y="52174"/>
                  </a:lnTo>
                  <a:lnTo>
                    <a:pt x="3950" y="50287"/>
                  </a:lnTo>
                  <a:lnTo>
                    <a:pt x="4520" y="47786"/>
                  </a:lnTo>
                  <a:lnTo>
                    <a:pt x="5442" y="43749"/>
                  </a:lnTo>
                  <a:lnTo>
                    <a:pt x="5793" y="41862"/>
                  </a:lnTo>
                  <a:lnTo>
                    <a:pt x="6188" y="39010"/>
                  </a:lnTo>
                  <a:lnTo>
                    <a:pt x="6627" y="35675"/>
                  </a:lnTo>
                  <a:lnTo>
                    <a:pt x="7197" y="30673"/>
                  </a:lnTo>
                  <a:lnTo>
                    <a:pt x="7197" y="30629"/>
                  </a:lnTo>
                  <a:lnTo>
                    <a:pt x="7197" y="28347"/>
                  </a:lnTo>
                  <a:lnTo>
                    <a:pt x="7197" y="28303"/>
                  </a:lnTo>
                  <a:lnTo>
                    <a:pt x="6670" y="25583"/>
                  </a:lnTo>
                  <a:lnTo>
                    <a:pt x="6802" y="24003"/>
                  </a:lnTo>
                  <a:lnTo>
                    <a:pt x="7372" y="22336"/>
                  </a:lnTo>
                  <a:lnTo>
                    <a:pt x="8382" y="20449"/>
                  </a:lnTo>
                  <a:lnTo>
                    <a:pt x="8996" y="19878"/>
                  </a:lnTo>
                  <a:lnTo>
                    <a:pt x="9830" y="19352"/>
                  </a:lnTo>
                  <a:lnTo>
                    <a:pt x="9874" y="19308"/>
                  </a:lnTo>
                  <a:lnTo>
                    <a:pt x="10488" y="18606"/>
                  </a:lnTo>
                  <a:lnTo>
                    <a:pt x="12594" y="15885"/>
                  </a:lnTo>
                  <a:lnTo>
                    <a:pt x="14042" y="14481"/>
                  </a:lnTo>
                  <a:lnTo>
                    <a:pt x="15798" y="13384"/>
                  </a:lnTo>
                  <a:lnTo>
                    <a:pt x="20800" y="11234"/>
                  </a:lnTo>
                  <a:lnTo>
                    <a:pt x="20844" y="11190"/>
                  </a:lnTo>
                  <a:lnTo>
                    <a:pt x="24003" y="8733"/>
                  </a:lnTo>
                  <a:lnTo>
                    <a:pt x="28435" y="5178"/>
                  </a:lnTo>
                  <a:lnTo>
                    <a:pt x="32077" y="2195"/>
                  </a:lnTo>
                  <a:lnTo>
                    <a:pt x="34578" y="308"/>
                  </a:lnTo>
                  <a:lnTo>
                    <a:pt x="34622" y="264"/>
                  </a:lnTo>
                  <a:lnTo>
                    <a:pt x="34666" y="176"/>
                  </a:lnTo>
                  <a:lnTo>
                    <a:pt x="34622" y="132"/>
                  </a:lnTo>
                  <a:lnTo>
                    <a:pt x="34622" y="44"/>
                  </a:lnTo>
                  <a:lnTo>
                    <a:pt x="3457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550;p47"/>
            <p:cNvSpPr/>
            <p:nvPr/>
          </p:nvSpPr>
          <p:spPr>
            <a:xfrm>
              <a:off x="1465675" y="2732975"/>
              <a:ext cx="861175" cy="1931850"/>
            </a:xfrm>
            <a:custGeom>
              <a:avLst/>
              <a:gdLst/>
              <a:ahLst/>
              <a:cxnLst/>
              <a:rect l="l" t="t" r="r" b="b"/>
              <a:pathLst>
                <a:path w="34447" h="77274" extrusionOk="0">
                  <a:moveTo>
                    <a:pt x="34227" y="1"/>
                  </a:moveTo>
                  <a:lnTo>
                    <a:pt x="34183" y="44"/>
                  </a:lnTo>
                  <a:lnTo>
                    <a:pt x="33174" y="790"/>
                  </a:lnTo>
                  <a:lnTo>
                    <a:pt x="28435" y="4652"/>
                  </a:lnTo>
                  <a:lnTo>
                    <a:pt x="26504" y="6275"/>
                  </a:lnTo>
                  <a:lnTo>
                    <a:pt x="24705" y="7680"/>
                  </a:lnTo>
                  <a:lnTo>
                    <a:pt x="22862" y="9128"/>
                  </a:lnTo>
                  <a:lnTo>
                    <a:pt x="20931" y="10532"/>
                  </a:lnTo>
                  <a:lnTo>
                    <a:pt x="19044" y="11366"/>
                  </a:lnTo>
                  <a:lnTo>
                    <a:pt x="14876" y="12814"/>
                  </a:lnTo>
                  <a:lnTo>
                    <a:pt x="9479" y="14788"/>
                  </a:lnTo>
                  <a:lnTo>
                    <a:pt x="9435" y="14832"/>
                  </a:lnTo>
                  <a:lnTo>
                    <a:pt x="8908" y="15271"/>
                  </a:lnTo>
                  <a:lnTo>
                    <a:pt x="8864" y="15315"/>
                  </a:lnTo>
                  <a:lnTo>
                    <a:pt x="7987" y="16543"/>
                  </a:lnTo>
                  <a:lnTo>
                    <a:pt x="7943" y="16587"/>
                  </a:lnTo>
                  <a:lnTo>
                    <a:pt x="6933" y="18474"/>
                  </a:lnTo>
                  <a:lnTo>
                    <a:pt x="5968" y="20800"/>
                  </a:lnTo>
                  <a:lnTo>
                    <a:pt x="5968" y="20844"/>
                  </a:lnTo>
                  <a:lnTo>
                    <a:pt x="5441" y="23169"/>
                  </a:lnTo>
                  <a:lnTo>
                    <a:pt x="5441" y="23213"/>
                  </a:lnTo>
                  <a:lnTo>
                    <a:pt x="5398" y="24617"/>
                  </a:lnTo>
                  <a:lnTo>
                    <a:pt x="5398" y="24661"/>
                  </a:lnTo>
                  <a:lnTo>
                    <a:pt x="6319" y="29269"/>
                  </a:lnTo>
                  <a:lnTo>
                    <a:pt x="6407" y="30761"/>
                  </a:lnTo>
                  <a:lnTo>
                    <a:pt x="6144" y="34666"/>
                  </a:lnTo>
                  <a:lnTo>
                    <a:pt x="5836" y="37431"/>
                  </a:lnTo>
                  <a:lnTo>
                    <a:pt x="5485" y="40327"/>
                  </a:lnTo>
                  <a:lnTo>
                    <a:pt x="5134" y="42784"/>
                  </a:lnTo>
                  <a:lnTo>
                    <a:pt x="4871" y="44364"/>
                  </a:lnTo>
                  <a:lnTo>
                    <a:pt x="3906" y="48532"/>
                  </a:lnTo>
                  <a:lnTo>
                    <a:pt x="3423" y="51472"/>
                  </a:lnTo>
                  <a:lnTo>
                    <a:pt x="3247" y="53447"/>
                  </a:lnTo>
                  <a:lnTo>
                    <a:pt x="2633" y="55860"/>
                  </a:lnTo>
                  <a:lnTo>
                    <a:pt x="1756" y="58449"/>
                  </a:lnTo>
                  <a:lnTo>
                    <a:pt x="922" y="60775"/>
                  </a:lnTo>
                  <a:lnTo>
                    <a:pt x="922" y="60819"/>
                  </a:lnTo>
                  <a:lnTo>
                    <a:pt x="307" y="63188"/>
                  </a:lnTo>
                  <a:lnTo>
                    <a:pt x="0" y="64549"/>
                  </a:lnTo>
                  <a:lnTo>
                    <a:pt x="0" y="64592"/>
                  </a:lnTo>
                  <a:lnTo>
                    <a:pt x="44" y="66743"/>
                  </a:lnTo>
                  <a:lnTo>
                    <a:pt x="44" y="66786"/>
                  </a:lnTo>
                  <a:lnTo>
                    <a:pt x="264" y="67357"/>
                  </a:lnTo>
                  <a:lnTo>
                    <a:pt x="307" y="67401"/>
                  </a:lnTo>
                  <a:lnTo>
                    <a:pt x="3423" y="70955"/>
                  </a:lnTo>
                  <a:lnTo>
                    <a:pt x="7811" y="75650"/>
                  </a:lnTo>
                  <a:lnTo>
                    <a:pt x="9303" y="77230"/>
                  </a:lnTo>
                  <a:lnTo>
                    <a:pt x="9347" y="77274"/>
                  </a:lnTo>
                  <a:lnTo>
                    <a:pt x="9435" y="77274"/>
                  </a:lnTo>
                  <a:lnTo>
                    <a:pt x="9566" y="77230"/>
                  </a:lnTo>
                  <a:lnTo>
                    <a:pt x="9610" y="77186"/>
                  </a:lnTo>
                  <a:lnTo>
                    <a:pt x="9610" y="77098"/>
                  </a:lnTo>
                  <a:lnTo>
                    <a:pt x="9610" y="77054"/>
                  </a:lnTo>
                  <a:lnTo>
                    <a:pt x="9566" y="77011"/>
                  </a:lnTo>
                  <a:lnTo>
                    <a:pt x="3686" y="70736"/>
                  </a:lnTo>
                  <a:lnTo>
                    <a:pt x="571" y="67225"/>
                  </a:lnTo>
                  <a:lnTo>
                    <a:pt x="395" y="66699"/>
                  </a:lnTo>
                  <a:lnTo>
                    <a:pt x="351" y="64592"/>
                  </a:lnTo>
                  <a:lnTo>
                    <a:pt x="659" y="63276"/>
                  </a:lnTo>
                  <a:lnTo>
                    <a:pt x="1273" y="60906"/>
                  </a:lnTo>
                  <a:lnTo>
                    <a:pt x="2107" y="58581"/>
                  </a:lnTo>
                  <a:lnTo>
                    <a:pt x="2984" y="55992"/>
                  </a:lnTo>
                  <a:lnTo>
                    <a:pt x="3599" y="53535"/>
                  </a:lnTo>
                  <a:lnTo>
                    <a:pt x="3599" y="53491"/>
                  </a:lnTo>
                  <a:lnTo>
                    <a:pt x="3774" y="51516"/>
                  </a:lnTo>
                  <a:lnTo>
                    <a:pt x="4213" y="48576"/>
                  </a:lnTo>
                  <a:lnTo>
                    <a:pt x="5222" y="44407"/>
                  </a:lnTo>
                  <a:lnTo>
                    <a:pt x="5485" y="42828"/>
                  </a:lnTo>
                  <a:lnTo>
                    <a:pt x="5836" y="40370"/>
                  </a:lnTo>
                  <a:lnTo>
                    <a:pt x="6187" y="37474"/>
                  </a:lnTo>
                  <a:lnTo>
                    <a:pt x="6495" y="34710"/>
                  </a:lnTo>
                  <a:lnTo>
                    <a:pt x="6758" y="30805"/>
                  </a:lnTo>
                  <a:lnTo>
                    <a:pt x="6758" y="30761"/>
                  </a:lnTo>
                  <a:lnTo>
                    <a:pt x="6670" y="29225"/>
                  </a:lnTo>
                  <a:lnTo>
                    <a:pt x="5749" y="24617"/>
                  </a:lnTo>
                  <a:lnTo>
                    <a:pt x="5793" y="23257"/>
                  </a:lnTo>
                  <a:lnTo>
                    <a:pt x="6319" y="20932"/>
                  </a:lnTo>
                  <a:lnTo>
                    <a:pt x="7284" y="18606"/>
                  </a:lnTo>
                  <a:lnTo>
                    <a:pt x="8250" y="16763"/>
                  </a:lnTo>
                  <a:lnTo>
                    <a:pt x="9127" y="15534"/>
                  </a:lnTo>
                  <a:lnTo>
                    <a:pt x="9610" y="15095"/>
                  </a:lnTo>
                  <a:lnTo>
                    <a:pt x="15007" y="13165"/>
                  </a:lnTo>
                  <a:lnTo>
                    <a:pt x="19132" y="11673"/>
                  </a:lnTo>
                  <a:lnTo>
                    <a:pt x="21063" y="10839"/>
                  </a:lnTo>
                  <a:lnTo>
                    <a:pt x="21107" y="10839"/>
                  </a:lnTo>
                  <a:lnTo>
                    <a:pt x="23081" y="9435"/>
                  </a:lnTo>
                  <a:lnTo>
                    <a:pt x="24924" y="7943"/>
                  </a:lnTo>
                  <a:lnTo>
                    <a:pt x="26724" y="6539"/>
                  </a:lnTo>
                  <a:lnTo>
                    <a:pt x="28654" y="4959"/>
                  </a:lnTo>
                  <a:lnTo>
                    <a:pt x="33350" y="1054"/>
                  </a:lnTo>
                  <a:lnTo>
                    <a:pt x="34403" y="308"/>
                  </a:lnTo>
                  <a:lnTo>
                    <a:pt x="34447" y="264"/>
                  </a:lnTo>
                  <a:lnTo>
                    <a:pt x="34447" y="220"/>
                  </a:lnTo>
                  <a:lnTo>
                    <a:pt x="34447" y="132"/>
                  </a:lnTo>
                  <a:lnTo>
                    <a:pt x="34447" y="88"/>
                  </a:lnTo>
                  <a:lnTo>
                    <a:pt x="3435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 name="Google Shape;551;p47"/>
            <p:cNvSpPr/>
            <p:nvPr/>
          </p:nvSpPr>
          <p:spPr>
            <a:xfrm>
              <a:off x="1417400" y="2679225"/>
              <a:ext cx="851300" cy="1981225"/>
            </a:xfrm>
            <a:custGeom>
              <a:avLst/>
              <a:gdLst/>
              <a:ahLst/>
              <a:cxnLst/>
              <a:rect l="l" t="t" r="r" b="b"/>
              <a:pathLst>
                <a:path w="34052" h="79249" extrusionOk="0">
                  <a:moveTo>
                    <a:pt x="33876" y="0"/>
                  </a:moveTo>
                  <a:lnTo>
                    <a:pt x="33789" y="44"/>
                  </a:lnTo>
                  <a:lnTo>
                    <a:pt x="33745" y="44"/>
                  </a:lnTo>
                  <a:lnTo>
                    <a:pt x="31244" y="2194"/>
                  </a:lnTo>
                  <a:lnTo>
                    <a:pt x="28786" y="4213"/>
                  </a:lnTo>
                  <a:lnTo>
                    <a:pt x="26461" y="6056"/>
                  </a:lnTo>
                  <a:lnTo>
                    <a:pt x="22994" y="8645"/>
                  </a:lnTo>
                  <a:lnTo>
                    <a:pt x="21239" y="9830"/>
                  </a:lnTo>
                  <a:lnTo>
                    <a:pt x="18738" y="10883"/>
                  </a:lnTo>
                  <a:lnTo>
                    <a:pt x="15534" y="12111"/>
                  </a:lnTo>
                  <a:lnTo>
                    <a:pt x="13209" y="13472"/>
                  </a:lnTo>
                  <a:lnTo>
                    <a:pt x="10356" y="14569"/>
                  </a:lnTo>
                  <a:lnTo>
                    <a:pt x="10312" y="14569"/>
                  </a:lnTo>
                  <a:lnTo>
                    <a:pt x="8294" y="15797"/>
                  </a:lnTo>
                  <a:lnTo>
                    <a:pt x="6056" y="16938"/>
                  </a:lnTo>
                  <a:lnTo>
                    <a:pt x="3862" y="17465"/>
                  </a:lnTo>
                  <a:lnTo>
                    <a:pt x="2721" y="17684"/>
                  </a:lnTo>
                  <a:lnTo>
                    <a:pt x="2633" y="17684"/>
                  </a:lnTo>
                  <a:lnTo>
                    <a:pt x="2590" y="17772"/>
                  </a:lnTo>
                  <a:lnTo>
                    <a:pt x="2590" y="17860"/>
                  </a:lnTo>
                  <a:lnTo>
                    <a:pt x="2633" y="17948"/>
                  </a:lnTo>
                  <a:lnTo>
                    <a:pt x="3248" y="18518"/>
                  </a:lnTo>
                  <a:lnTo>
                    <a:pt x="3379" y="19045"/>
                  </a:lnTo>
                  <a:lnTo>
                    <a:pt x="3248" y="20142"/>
                  </a:lnTo>
                  <a:lnTo>
                    <a:pt x="3248" y="21195"/>
                  </a:lnTo>
                  <a:lnTo>
                    <a:pt x="3292" y="22248"/>
                  </a:lnTo>
                  <a:lnTo>
                    <a:pt x="3423" y="23257"/>
                  </a:lnTo>
                  <a:lnTo>
                    <a:pt x="3599" y="24222"/>
                  </a:lnTo>
                  <a:lnTo>
                    <a:pt x="3818" y="25232"/>
                  </a:lnTo>
                  <a:lnTo>
                    <a:pt x="4301" y="27162"/>
                  </a:lnTo>
                  <a:lnTo>
                    <a:pt x="4696" y="28698"/>
                  </a:lnTo>
                  <a:lnTo>
                    <a:pt x="5047" y="30278"/>
                  </a:lnTo>
                  <a:lnTo>
                    <a:pt x="5178" y="31112"/>
                  </a:lnTo>
                  <a:lnTo>
                    <a:pt x="5266" y="31945"/>
                  </a:lnTo>
                  <a:lnTo>
                    <a:pt x="5354" y="32779"/>
                  </a:lnTo>
                  <a:lnTo>
                    <a:pt x="5354" y="33657"/>
                  </a:lnTo>
                  <a:lnTo>
                    <a:pt x="5354" y="36202"/>
                  </a:lnTo>
                  <a:lnTo>
                    <a:pt x="5135" y="38659"/>
                  </a:lnTo>
                  <a:lnTo>
                    <a:pt x="4871" y="41029"/>
                  </a:lnTo>
                  <a:lnTo>
                    <a:pt x="4257" y="45724"/>
                  </a:lnTo>
                  <a:lnTo>
                    <a:pt x="3687" y="47962"/>
                  </a:lnTo>
                  <a:lnTo>
                    <a:pt x="3292" y="50770"/>
                  </a:lnTo>
                  <a:lnTo>
                    <a:pt x="3028" y="53315"/>
                  </a:lnTo>
                  <a:lnTo>
                    <a:pt x="2546" y="56387"/>
                  </a:lnTo>
                  <a:lnTo>
                    <a:pt x="2195" y="58449"/>
                  </a:lnTo>
                  <a:lnTo>
                    <a:pt x="1317" y="60775"/>
                  </a:lnTo>
                  <a:lnTo>
                    <a:pt x="88" y="65075"/>
                  </a:lnTo>
                  <a:lnTo>
                    <a:pt x="1" y="66874"/>
                  </a:lnTo>
                  <a:lnTo>
                    <a:pt x="1" y="66918"/>
                  </a:lnTo>
                  <a:lnTo>
                    <a:pt x="132" y="68936"/>
                  </a:lnTo>
                  <a:lnTo>
                    <a:pt x="44" y="70516"/>
                  </a:lnTo>
                  <a:lnTo>
                    <a:pt x="88" y="71569"/>
                  </a:lnTo>
                  <a:lnTo>
                    <a:pt x="132" y="71657"/>
                  </a:lnTo>
                  <a:lnTo>
                    <a:pt x="395" y="72184"/>
                  </a:lnTo>
                  <a:lnTo>
                    <a:pt x="395" y="72227"/>
                  </a:lnTo>
                  <a:lnTo>
                    <a:pt x="2633" y="74773"/>
                  </a:lnTo>
                  <a:lnTo>
                    <a:pt x="5486" y="77625"/>
                  </a:lnTo>
                  <a:lnTo>
                    <a:pt x="7153" y="79204"/>
                  </a:lnTo>
                  <a:lnTo>
                    <a:pt x="7285" y="79248"/>
                  </a:lnTo>
                  <a:lnTo>
                    <a:pt x="7329" y="79248"/>
                  </a:lnTo>
                  <a:lnTo>
                    <a:pt x="7416" y="79204"/>
                  </a:lnTo>
                  <a:lnTo>
                    <a:pt x="7460" y="79117"/>
                  </a:lnTo>
                  <a:lnTo>
                    <a:pt x="7460" y="79073"/>
                  </a:lnTo>
                  <a:lnTo>
                    <a:pt x="7416" y="78985"/>
                  </a:lnTo>
                  <a:lnTo>
                    <a:pt x="7416" y="78941"/>
                  </a:lnTo>
                  <a:lnTo>
                    <a:pt x="5705" y="77361"/>
                  </a:lnTo>
                  <a:lnTo>
                    <a:pt x="2853" y="74553"/>
                  </a:lnTo>
                  <a:lnTo>
                    <a:pt x="703" y="72008"/>
                  </a:lnTo>
                  <a:lnTo>
                    <a:pt x="439" y="71525"/>
                  </a:lnTo>
                  <a:lnTo>
                    <a:pt x="395" y="70516"/>
                  </a:lnTo>
                  <a:lnTo>
                    <a:pt x="483" y="68936"/>
                  </a:lnTo>
                  <a:lnTo>
                    <a:pt x="352" y="66874"/>
                  </a:lnTo>
                  <a:lnTo>
                    <a:pt x="439" y="65119"/>
                  </a:lnTo>
                  <a:lnTo>
                    <a:pt x="1624" y="60862"/>
                  </a:lnTo>
                  <a:lnTo>
                    <a:pt x="2502" y="58537"/>
                  </a:lnTo>
                  <a:lnTo>
                    <a:pt x="2502" y="58493"/>
                  </a:lnTo>
                  <a:lnTo>
                    <a:pt x="2897" y="56431"/>
                  </a:lnTo>
                  <a:lnTo>
                    <a:pt x="3379" y="53359"/>
                  </a:lnTo>
                  <a:lnTo>
                    <a:pt x="3643" y="50814"/>
                  </a:lnTo>
                  <a:lnTo>
                    <a:pt x="4038" y="48049"/>
                  </a:lnTo>
                  <a:lnTo>
                    <a:pt x="4608" y="45812"/>
                  </a:lnTo>
                  <a:lnTo>
                    <a:pt x="5222" y="41072"/>
                  </a:lnTo>
                  <a:lnTo>
                    <a:pt x="5486" y="38703"/>
                  </a:lnTo>
                  <a:lnTo>
                    <a:pt x="5705" y="36246"/>
                  </a:lnTo>
                  <a:lnTo>
                    <a:pt x="5705" y="33657"/>
                  </a:lnTo>
                  <a:lnTo>
                    <a:pt x="5705" y="32779"/>
                  </a:lnTo>
                  <a:lnTo>
                    <a:pt x="5617" y="31901"/>
                  </a:lnTo>
                  <a:lnTo>
                    <a:pt x="5530" y="31068"/>
                  </a:lnTo>
                  <a:lnTo>
                    <a:pt x="5398" y="30234"/>
                  </a:lnTo>
                  <a:lnTo>
                    <a:pt x="5047" y="28610"/>
                  </a:lnTo>
                  <a:lnTo>
                    <a:pt x="4652" y="27075"/>
                  </a:lnTo>
                  <a:lnTo>
                    <a:pt x="4169" y="25100"/>
                  </a:lnTo>
                  <a:lnTo>
                    <a:pt x="3950" y="24135"/>
                  </a:lnTo>
                  <a:lnTo>
                    <a:pt x="3774" y="23169"/>
                  </a:lnTo>
                  <a:lnTo>
                    <a:pt x="3643" y="22160"/>
                  </a:lnTo>
                  <a:lnTo>
                    <a:pt x="3599" y="21151"/>
                  </a:lnTo>
                  <a:lnTo>
                    <a:pt x="3599" y="20142"/>
                  </a:lnTo>
                  <a:lnTo>
                    <a:pt x="3730" y="19045"/>
                  </a:lnTo>
                  <a:lnTo>
                    <a:pt x="3730" y="19001"/>
                  </a:lnTo>
                  <a:lnTo>
                    <a:pt x="3555" y="18386"/>
                  </a:lnTo>
                  <a:lnTo>
                    <a:pt x="3511" y="18299"/>
                  </a:lnTo>
                  <a:lnTo>
                    <a:pt x="3116" y="17948"/>
                  </a:lnTo>
                  <a:lnTo>
                    <a:pt x="3906" y="17816"/>
                  </a:lnTo>
                  <a:lnTo>
                    <a:pt x="6144" y="17289"/>
                  </a:lnTo>
                  <a:lnTo>
                    <a:pt x="6188" y="17289"/>
                  </a:lnTo>
                  <a:lnTo>
                    <a:pt x="8470" y="16105"/>
                  </a:lnTo>
                  <a:lnTo>
                    <a:pt x="10488" y="14876"/>
                  </a:lnTo>
                  <a:lnTo>
                    <a:pt x="13340" y="13823"/>
                  </a:lnTo>
                  <a:lnTo>
                    <a:pt x="13384" y="13779"/>
                  </a:lnTo>
                  <a:lnTo>
                    <a:pt x="15666" y="12419"/>
                  </a:lnTo>
                  <a:lnTo>
                    <a:pt x="18869" y="11234"/>
                  </a:lnTo>
                  <a:lnTo>
                    <a:pt x="21370" y="10181"/>
                  </a:lnTo>
                  <a:lnTo>
                    <a:pt x="21414" y="10137"/>
                  </a:lnTo>
                  <a:lnTo>
                    <a:pt x="23213" y="8952"/>
                  </a:lnTo>
                  <a:lnTo>
                    <a:pt x="26680" y="6363"/>
                  </a:lnTo>
                  <a:lnTo>
                    <a:pt x="29006" y="4476"/>
                  </a:lnTo>
                  <a:lnTo>
                    <a:pt x="31463" y="2458"/>
                  </a:lnTo>
                  <a:lnTo>
                    <a:pt x="33964" y="308"/>
                  </a:lnTo>
                  <a:lnTo>
                    <a:pt x="34008" y="264"/>
                  </a:lnTo>
                  <a:lnTo>
                    <a:pt x="34052" y="220"/>
                  </a:lnTo>
                  <a:lnTo>
                    <a:pt x="34008" y="132"/>
                  </a:lnTo>
                  <a:lnTo>
                    <a:pt x="34008" y="88"/>
                  </a:lnTo>
                  <a:lnTo>
                    <a:pt x="33920" y="44"/>
                  </a:lnTo>
                  <a:lnTo>
                    <a:pt x="338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47"/>
            <p:cNvSpPr/>
            <p:nvPr/>
          </p:nvSpPr>
          <p:spPr>
            <a:xfrm>
              <a:off x="1386675" y="2654000"/>
              <a:ext cx="852425" cy="2016325"/>
            </a:xfrm>
            <a:custGeom>
              <a:avLst/>
              <a:gdLst/>
              <a:ahLst/>
              <a:cxnLst/>
              <a:rect l="l" t="t" r="r" b="b"/>
              <a:pathLst>
                <a:path w="34097" h="80653" extrusionOk="0">
                  <a:moveTo>
                    <a:pt x="33877" y="0"/>
                  </a:moveTo>
                  <a:lnTo>
                    <a:pt x="33833" y="44"/>
                  </a:lnTo>
                  <a:lnTo>
                    <a:pt x="30849" y="2545"/>
                  </a:lnTo>
                  <a:lnTo>
                    <a:pt x="28392" y="4564"/>
                  </a:lnTo>
                  <a:lnTo>
                    <a:pt x="26022" y="6407"/>
                  </a:lnTo>
                  <a:lnTo>
                    <a:pt x="23960" y="7899"/>
                  </a:lnTo>
                  <a:lnTo>
                    <a:pt x="22029" y="9259"/>
                  </a:lnTo>
                  <a:lnTo>
                    <a:pt x="19835" y="10224"/>
                  </a:lnTo>
                  <a:lnTo>
                    <a:pt x="17114" y="11365"/>
                  </a:lnTo>
                  <a:lnTo>
                    <a:pt x="17070" y="11365"/>
                  </a:lnTo>
                  <a:lnTo>
                    <a:pt x="15096" y="12725"/>
                  </a:lnTo>
                  <a:lnTo>
                    <a:pt x="13999" y="13428"/>
                  </a:lnTo>
                  <a:lnTo>
                    <a:pt x="13121" y="13691"/>
                  </a:lnTo>
                  <a:lnTo>
                    <a:pt x="13077" y="13691"/>
                  </a:lnTo>
                  <a:lnTo>
                    <a:pt x="12287" y="14086"/>
                  </a:lnTo>
                  <a:lnTo>
                    <a:pt x="9084" y="15929"/>
                  </a:lnTo>
                  <a:lnTo>
                    <a:pt x="7066" y="17026"/>
                  </a:lnTo>
                  <a:lnTo>
                    <a:pt x="4082" y="17684"/>
                  </a:lnTo>
                  <a:lnTo>
                    <a:pt x="3994" y="17728"/>
                  </a:lnTo>
                  <a:lnTo>
                    <a:pt x="2414" y="18737"/>
                  </a:lnTo>
                  <a:lnTo>
                    <a:pt x="2370" y="18825"/>
                  </a:lnTo>
                  <a:lnTo>
                    <a:pt x="2019" y="19439"/>
                  </a:lnTo>
                  <a:lnTo>
                    <a:pt x="1976" y="19571"/>
                  </a:lnTo>
                  <a:lnTo>
                    <a:pt x="2195" y="21414"/>
                  </a:lnTo>
                  <a:lnTo>
                    <a:pt x="2195" y="21458"/>
                  </a:lnTo>
                  <a:lnTo>
                    <a:pt x="3292" y="25451"/>
                  </a:lnTo>
                  <a:lnTo>
                    <a:pt x="4170" y="28479"/>
                  </a:lnTo>
                  <a:lnTo>
                    <a:pt x="4872" y="31813"/>
                  </a:lnTo>
                  <a:lnTo>
                    <a:pt x="5135" y="35017"/>
                  </a:lnTo>
                  <a:lnTo>
                    <a:pt x="5091" y="38001"/>
                  </a:lnTo>
                  <a:lnTo>
                    <a:pt x="4872" y="40590"/>
                  </a:lnTo>
                  <a:lnTo>
                    <a:pt x="4652" y="42784"/>
                  </a:lnTo>
                  <a:lnTo>
                    <a:pt x="4301" y="45636"/>
                  </a:lnTo>
                  <a:lnTo>
                    <a:pt x="3599" y="49278"/>
                  </a:lnTo>
                  <a:lnTo>
                    <a:pt x="3292" y="52130"/>
                  </a:lnTo>
                  <a:lnTo>
                    <a:pt x="2809" y="55202"/>
                  </a:lnTo>
                  <a:lnTo>
                    <a:pt x="2414" y="57834"/>
                  </a:lnTo>
                  <a:lnTo>
                    <a:pt x="2063" y="59897"/>
                  </a:lnTo>
                  <a:lnTo>
                    <a:pt x="1317" y="61828"/>
                  </a:lnTo>
                  <a:lnTo>
                    <a:pt x="1273" y="61828"/>
                  </a:lnTo>
                  <a:lnTo>
                    <a:pt x="571" y="64504"/>
                  </a:lnTo>
                  <a:lnTo>
                    <a:pt x="527" y="64548"/>
                  </a:lnTo>
                  <a:lnTo>
                    <a:pt x="264" y="66391"/>
                  </a:lnTo>
                  <a:lnTo>
                    <a:pt x="264" y="66435"/>
                  </a:lnTo>
                  <a:lnTo>
                    <a:pt x="352" y="69243"/>
                  </a:lnTo>
                  <a:lnTo>
                    <a:pt x="45" y="73149"/>
                  </a:lnTo>
                  <a:lnTo>
                    <a:pt x="1" y="73807"/>
                  </a:lnTo>
                  <a:lnTo>
                    <a:pt x="1" y="73895"/>
                  </a:lnTo>
                  <a:lnTo>
                    <a:pt x="45" y="73939"/>
                  </a:lnTo>
                  <a:lnTo>
                    <a:pt x="4564" y="78195"/>
                  </a:lnTo>
                  <a:lnTo>
                    <a:pt x="7285" y="80608"/>
                  </a:lnTo>
                  <a:lnTo>
                    <a:pt x="7417" y="80652"/>
                  </a:lnTo>
                  <a:lnTo>
                    <a:pt x="7504" y="80652"/>
                  </a:lnTo>
                  <a:lnTo>
                    <a:pt x="7548" y="80608"/>
                  </a:lnTo>
                  <a:lnTo>
                    <a:pt x="7592" y="80521"/>
                  </a:lnTo>
                  <a:lnTo>
                    <a:pt x="7592" y="80477"/>
                  </a:lnTo>
                  <a:lnTo>
                    <a:pt x="7592" y="80389"/>
                  </a:lnTo>
                  <a:lnTo>
                    <a:pt x="7548" y="80345"/>
                  </a:lnTo>
                  <a:lnTo>
                    <a:pt x="4828" y="77932"/>
                  </a:lnTo>
                  <a:lnTo>
                    <a:pt x="352" y="73763"/>
                  </a:lnTo>
                  <a:lnTo>
                    <a:pt x="703" y="69287"/>
                  </a:lnTo>
                  <a:lnTo>
                    <a:pt x="703" y="69243"/>
                  </a:lnTo>
                  <a:lnTo>
                    <a:pt x="615" y="66435"/>
                  </a:lnTo>
                  <a:lnTo>
                    <a:pt x="879" y="64592"/>
                  </a:lnTo>
                  <a:lnTo>
                    <a:pt x="1624" y="61959"/>
                  </a:lnTo>
                  <a:lnTo>
                    <a:pt x="2414" y="59985"/>
                  </a:lnTo>
                  <a:lnTo>
                    <a:pt x="2414" y="59941"/>
                  </a:lnTo>
                  <a:lnTo>
                    <a:pt x="2765" y="57878"/>
                  </a:lnTo>
                  <a:lnTo>
                    <a:pt x="3160" y="55246"/>
                  </a:lnTo>
                  <a:lnTo>
                    <a:pt x="3643" y="52174"/>
                  </a:lnTo>
                  <a:lnTo>
                    <a:pt x="3950" y="49366"/>
                  </a:lnTo>
                  <a:lnTo>
                    <a:pt x="4652" y="45680"/>
                  </a:lnTo>
                  <a:lnTo>
                    <a:pt x="5003" y="42827"/>
                  </a:lnTo>
                  <a:lnTo>
                    <a:pt x="5223" y="40633"/>
                  </a:lnTo>
                  <a:lnTo>
                    <a:pt x="5442" y="38001"/>
                  </a:lnTo>
                  <a:lnTo>
                    <a:pt x="5486" y="35017"/>
                  </a:lnTo>
                  <a:lnTo>
                    <a:pt x="5223" y="31770"/>
                  </a:lnTo>
                  <a:lnTo>
                    <a:pt x="5179" y="31726"/>
                  </a:lnTo>
                  <a:lnTo>
                    <a:pt x="4521" y="28391"/>
                  </a:lnTo>
                  <a:lnTo>
                    <a:pt x="3643" y="25319"/>
                  </a:lnTo>
                  <a:lnTo>
                    <a:pt x="2546" y="21370"/>
                  </a:lnTo>
                  <a:lnTo>
                    <a:pt x="2327" y="19571"/>
                  </a:lnTo>
                  <a:lnTo>
                    <a:pt x="2678" y="19044"/>
                  </a:lnTo>
                  <a:lnTo>
                    <a:pt x="4170" y="18035"/>
                  </a:lnTo>
                  <a:lnTo>
                    <a:pt x="7197" y="17333"/>
                  </a:lnTo>
                  <a:lnTo>
                    <a:pt x="7241" y="17333"/>
                  </a:lnTo>
                  <a:lnTo>
                    <a:pt x="9260" y="16236"/>
                  </a:lnTo>
                  <a:lnTo>
                    <a:pt x="12419" y="14393"/>
                  </a:lnTo>
                  <a:lnTo>
                    <a:pt x="13209" y="13998"/>
                  </a:lnTo>
                  <a:lnTo>
                    <a:pt x="14087" y="13779"/>
                  </a:lnTo>
                  <a:lnTo>
                    <a:pt x="14174" y="13779"/>
                  </a:lnTo>
                  <a:lnTo>
                    <a:pt x="15315" y="12989"/>
                  </a:lnTo>
                  <a:lnTo>
                    <a:pt x="17246" y="11672"/>
                  </a:lnTo>
                  <a:lnTo>
                    <a:pt x="19967" y="10531"/>
                  </a:lnTo>
                  <a:lnTo>
                    <a:pt x="22161" y="9566"/>
                  </a:lnTo>
                  <a:lnTo>
                    <a:pt x="22204" y="9566"/>
                  </a:lnTo>
                  <a:lnTo>
                    <a:pt x="24179" y="8206"/>
                  </a:lnTo>
                  <a:lnTo>
                    <a:pt x="26198" y="6670"/>
                  </a:lnTo>
                  <a:lnTo>
                    <a:pt x="28611" y="4827"/>
                  </a:lnTo>
                  <a:lnTo>
                    <a:pt x="31068" y="2809"/>
                  </a:lnTo>
                  <a:lnTo>
                    <a:pt x="34052" y="307"/>
                  </a:lnTo>
                  <a:lnTo>
                    <a:pt x="34096" y="263"/>
                  </a:lnTo>
                  <a:lnTo>
                    <a:pt x="34096" y="176"/>
                  </a:lnTo>
                  <a:lnTo>
                    <a:pt x="34096" y="132"/>
                  </a:lnTo>
                  <a:lnTo>
                    <a:pt x="34052" y="44"/>
                  </a:lnTo>
                  <a:lnTo>
                    <a:pt x="3400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47"/>
            <p:cNvSpPr/>
            <p:nvPr/>
          </p:nvSpPr>
          <p:spPr>
            <a:xfrm>
              <a:off x="1355975" y="2603525"/>
              <a:ext cx="827175" cy="2027300"/>
            </a:xfrm>
            <a:custGeom>
              <a:avLst/>
              <a:gdLst/>
              <a:ahLst/>
              <a:cxnLst/>
              <a:rect l="l" t="t" r="r" b="b"/>
              <a:pathLst>
                <a:path w="33087" h="81092" extrusionOk="0">
                  <a:moveTo>
                    <a:pt x="32823" y="1"/>
                  </a:moveTo>
                  <a:lnTo>
                    <a:pt x="32779" y="45"/>
                  </a:lnTo>
                  <a:lnTo>
                    <a:pt x="32735" y="88"/>
                  </a:lnTo>
                  <a:lnTo>
                    <a:pt x="31989" y="2414"/>
                  </a:lnTo>
                  <a:lnTo>
                    <a:pt x="31463" y="3072"/>
                  </a:lnTo>
                  <a:lnTo>
                    <a:pt x="29663" y="4608"/>
                  </a:lnTo>
                  <a:lnTo>
                    <a:pt x="27250" y="6451"/>
                  </a:lnTo>
                  <a:lnTo>
                    <a:pt x="24881" y="8162"/>
                  </a:lnTo>
                  <a:lnTo>
                    <a:pt x="22774" y="9698"/>
                  </a:lnTo>
                  <a:lnTo>
                    <a:pt x="18693" y="11673"/>
                  </a:lnTo>
                  <a:lnTo>
                    <a:pt x="16499" y="13253"/>
                  </a:lnTo>
                  <a:lnTo>
                    <a:pt x="15183" y="14262"/>
                  </a:lnTo>
                  <a:lnTo>
                    <a:pt x="13867" y="14701"/>
                  </a:lnTo>
                  <a:lnTo>
                    <a:pt x="13823" y="14701"/>
                  </a:lnTo>
                  <a:lnTo>
                    <a:pt x="11716" y="15842"/>
                  </a:lnTo>
                  <a:lnTo>
                    <a:pt x="9873" y="17114"/>
                  </a:lnTo>
                  <a:lnTo>
                    <a:pt x="8074" y="18036"/>
                  </a:lnTo>
                  <a:lnTo>
                    <a:pt x="5617" y="18694"/>
                  </a:lnTo>
                  <a:lnTo>
                    <a:pt x="5573" y="18694"/>
                  </a:lnTo>
                  <a:lnTo>
                    <a:pt x="3642" y="19703"/>
                  </a:lnTo>
                  <a:lnTo>
                    <a:pt x="2107" y="20668"/>
                  </a:lnTo>
                  <a:lnTo>
                    <a:pt x="1492" y="21239"/>
                  </a:lnTo>
                  <a:lnTo>
                    <a:pt x="1448" y="21283"/>
                  </a:lnTo>
                  <a:lnTo>
                    <a:pt x="1273" y="21897"/>
                  </a:lnTo>
                  <a:lnTo>
                    <a:pt x="1273" y="21985"/>
                  </a:lnTo>
                  <a:lnTo>
                    <a:pt x="3116" y="27294"/>
                  </a:lnTo>
                  <a:lnTo>
                    <a:pt x="3993" y="30454"/>
                  </a:lnTo>
                  <a:lnTo>
                    <a:pt x="4213" y="31463"/>
                  </a:lnTo>
                  <a:lnTo>
                    <a:pt x="4432" y="32472"/>
                  </a:lnTo>
                  <a:lnTo>
                    <a:pt x="4608" y="33481"/>
                  </a:lnTo>
                  <a:lnTo>
                    <a:pt x="4739" y="34535"/>
                  </a:lnTo>
                  <a:lnTo>
                    <a:pt x="4827" y="35544"/>
                  </a:lnTo>
                  <a:lnTo>
                    <a:pt x="4871" y="36553"/>
                  </a:lnTo>
                  <a:lnTo>
                    <a:pt x="4915" y="37562"/>
                  </a:lnTo>
                  <a:lnTo>
                    <a:pt x="4915" y="38572"/>
                  </a:lnTo>
                  <a:lnTo>
                    <a:pt x="4871" y="40590"/>
                  </a:lnTo>
                  <a:lnTo>
                    <a:pt x="4695" y="42652"/>
                  </a:lnTo>
                  <a:lnTo>
                    <a:pt x="4520" y="44671"/>
                  </a:lnTo>
                  <a:lnTo>
                    <a:pt x="4301" y="46777"/>
                  </a:lnTo>
                  <a:lnTo>
                    <a:pt x="4257" y="47523"/>
                  </a:lnTo>
                  <a:lnTo>
                    <a:pt x="3686" y="50814"/>
                  </a:lnTo>
                  <a:lnTo>
                    <a:pt x="3247" y="53754"/>
                  </a:lnTo>
                  <a:lnTo>
                    <a:pt x="2809" y="57001"/>
                  </a:lnTo>
                  <a:lnTo>
                    <a:pt x="2282" y="60468"/>
                  </a:lnTo>
                  <a:lnTo>
                    <a:pt x="1799" y="62530"/>
                  </a:lnTo>
                  <a:lnTo>
                    <a:pt x="1097" y="64944"/>
                  </a:lnTo>
                  <a:lnTo>
                    <a:pt x="439" y="67620"/>
                  </a:lnTo>
                  <a:lnTo>
                    <a:pt x="439" y="67664"/>
                  </a:lnTo>
                  <a:lnTo>
                    <a:pt x="395" y="69200"/>
                  </a:lnTo>
                  <a:lnTo>
                    <a:pt x="88" y="73237"/>
                  </a:lnTo>
                  <a:lnTo>
                    <a:pt x="0" y="75255"/>
                  </a:lnTo>
                  <a:lnTo>
                    <a:pt x="0" y="75299"/>
                  </a:lnTo>
                  <a:lnTo>
                    <a:pt x="395" y="76879"/>
                  </a:lnTo>
                  <a:lnTo>
                    <a:pt x="439" y="77011"/>
                  </a:lnTo>
                  <a:lnTo>
                    <a:pt x="5222" y="81048"/>
                  </a:lnTo>
                  <a:lnTo>
                    <a:pt x="5310" y="81092"/>
                  </a:lnTo>
                  <a:lnTo>
                    <a:pt x="5398" y="81048"/>
                  </a:lnTo>
                  <a:lnTo>
                    <a:pt x="5441" y="81004"/>
                  </a:lnTo>
                  <a:lnTo>
                    <a:pt x="5485" y="80960"/>
                  </a:lnTo>
                  <a:lnTo>
                    <a:pt x="5485" y="80916"/>
                  </a:lnTo>
                  <a:lnTo>
                    <a:pt x="5485" y="80828"/>
                  </a:lnTo>
                  <a:lnTo>
                    <a:pt x="5441" y="80784"/>
                  </a:lnTo>
                  <a:lnTo>
                    <a:pt x="702" y="76747"/>
                  </a:lnTo>
                  <a:lnTo>
                    <a:pt x="351" y="75255"/>
                  </a:lnTo>
                  <a:lnTo>
                    <a:pt x="439" y="73281"/>
                  </a:lnTo>
                  <a:lnTo>
                    <a:pt x="746" y="69200"/>
                  </a:lnTo>
                  <a:lnTo>
                    <a:pt x="790" y="67664"/>
                  </a:lnTo>
                  <a:lnTo>
                    <a:pt x="1404" y="65031"/>
                  </a:lnTo>
                  <a:lnTo>
                    <a:pt x="2150" y="62618"/>
                  </a:lnTo>
                  <a:lnTo>
                    <a:pt x="2633" y="60556"/>
                  </a:lnTo>
                  <a:lnTo>
                    <a:pt x="3160" y="57045"/>
                  </a:lnTo>
                  <a:lnTo>
                    <a:pt x="3598" y="53798"/>
                  </a:lnTo>
                  <a:lnTo>
                    <a:pt x="4037" y="50902"/>
                  </a:lnTo>
                  <a:lnTo>
                    <a:pt x="4564" y="47567"/>
                  </a:lnTo>
                  <a:lnTo>
                    <a:pt x="4652" y="46821"/>
                  </a:lnTo>
                  <a:lnTo>
                    <a:pt x="4871" y="44715"/>
                  </a:lnTo>
                  <a:lnTo>
                    <a:pt x="5047" y="42652"/>
                  </a:lnTo>
                  <a:lnTo>
                    <a:pt x="5222" y="40590"/>
                  </a:lnTo>
                  <a:lnTo>
                    <a:pt x="5266" y="38528"/>
                  </a:lnTo>
                  <a:lnTo>
                    <a:pt x="5266" y="37518"/>
                  </a:lnTo>
                  <a:lnTo>
                    <a:pt x="5222" y="36509"/>
                  </a:lnTo>
                  <a:lnTo>
                    <a:pt x="5178" y="35500"/>
                  </a:lnTo>
                  <a:lnTo>
                    <a:pt x="5090" y="34447"/>
                  </a:lnTo>
                  <a:lnTo>
                    <a:pt x="4959" y="33438"/>
                  </a:lnTo>
                  <a:lnTo>
                    <a:pt x="4783" y="32428"/>
                  </a:lnTo>
                  <a:lnTo>
                    <a:pt x="4564" y="31375"/>
                  </a:lnTo>
                  <a:lnTo>
                    <a:pt x="4301" y="30366"/>
                  </a:lnTo>
                  <a:lnTo>
                    <a:pt x="3423" y="27207"/>
                  </a:lnTo>
                  <a:lnTo>
                    <a:pt x="1624" y="21941"/>
                  </a:lnTo>
                  <a:lnTo>
                    <a:pt x="1755" y="21458"/>
                  </a:lnTo>
                  <a:lnTo>
                    <a:pt x="2326" y="20932"/>
                  </a:lnTo>
                  <a:lnTo>
                    <a:pt x="3818" y="20010"/>
                  </a:lnTo>
                  <a:lnTo>
                    <a:pt x="5705" y="19001"/>
                  </a:lnTo>
                  <a:lnTo>
                    <a:pt x="8206" y="18387"/>
                  </a:lnTo>
                  <a:lnTo>
                    <a:pt x="8206" y="18343"/>
                  </a:lnTo>
                  <a:lnTo>
                    <a:pt x="10049" y="17421"/>
                  </a:lnTo>
                  <a:lnTo>
                    <a:pt x="11892" y="16149"/>
                  </a:lnTo>
                  <a:lnTo>
                    <a:pt x="13954" y="15008"/>
                  </a:lnTo>
                  <a:lnTo>
                    <a:pt x="15315" y="14613"/>
                  </a:lnTo>
                  <a:lnTo>
                    <a:pt x="15402" y="14569"/>
                  </a:lnTo>
                  <a:lnTo>
                    <a:pt x="16719" y="13516"/>
                  </a:lnTo>
                  <a:lnTo>
                    <a:pt x="18869" y="11980"/>
                  </a:lnTo>
                  <a:lnTo>
                    <a:pt x="22906" y="10005"/>
                  </a:lnTo>
                  <a:lnTo>
                    <a:pt x="22950" y="9962"/>
                  </a:lnTo>
                  <a:lnTo>
                    <a:pt x="25100" y="8470"/>
                  </a:lnTo>
                  <a:lnTo>
                    <a:pt x="27469" y="6758"/>
                  </a:lnTo>
                  <a:lnTo>
                    <a:pt x="29883" y="4871"/>
                  </a:lnTo>
                  <a:lnTo>
                    <a:pt x="31726" y="3336"/>
                  </a:lnTo>
                  <a:lnTo>
                    <a:pt x="31726" y="3292"/>
                  </a:lnTo>
                  <a:lnTo>
                    <a:pt x="32296" y="2590"/>
                  </a:lnTo>
                  <a:lnTo>
                    <a:pt x="32296" y="2546"/>
                  </a:lnTo>
                  <a:lnTo>
                    <a:pt x="33042" y="220"/>
                  </a:lnTo>
                  <a:lnTo>
                    <a:pt x="33086" y="132"/>
                  </a:lnTo>
                  <a:lnTo>
                    <a:pt x="33042" y="88"/>
                  </a:lnTo>
                  <a:lnTo>
                    <a:pt x="3299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 name="Google Shape;554;p47"/>
            <p:cNvSpPr/>
            <p:nvPr/>
          </p:nvSpPr>
          <p:spPr>
            <a:xfrm>
              <a:off x="1323050" y="2546475"/>
              <a:ext cx="796475" cy="2115075"/>
            </a:xfrm>
            <a:custGeom>
              <a:avLst/>
              <a:gdLst/>
              <a:ahLst/>
              <a:cxnLst/>
              <a:rect l="l" t="t" r="r" b="b"/>
              <a:pathLst>
                <a:path w="31859" h="84603" extrusionOk="0">
                  <a:moveTo>
                    <a:pt x="31639" y="1"/>
                  </a:moveTo>
                  <a:lnTo>
                    <a:pt x="31595" y="45"/>
                  </a:lnTo>
                  <a:lnTo>
                    <a:pt x="31288" y="352"/>
                  </a:lnTo>
                  <a:lnTo>
                    <a:pt x="31244" y="440"/>
                  </a:lnTo>
                  <a:lnTo>
                    <a:pt x="30322" y="3775"/>
                  </a:lnTo>
                  <a:lnTo>
                    <a:pt x="29006" y="6276"/>
                  </a:lnTo>
                  <a:lnTo>
                    <a:pt x="25890" y="8689"/>
                  </a:lnTo>
                  <a:lnTo>
                    <a:pt x="23609" y="10357"/>
                  </a:lnTo>
                  <a:lnTo>
                    <a:pt x="20361" y="12200"/>
                  </a:lnTo>
                  <a:lnTo>
                    <a:pt x="17992" y="14043"/>
                  </a:lnTo>
                  <a:lnTo>
                    <a:pt x="16456" y="15315"/>
                  </a:lnTo>
                  <a:lnTo>
                    <a:pt x="14525" y="16061"/>
                  </a:lnTo>
                  <a:lnTo>
                    <a:pt x="14481" y="16061"/>
                  </a:lnTo>
                  <a:lnTo>
                    <a:pt x="10752" y="18518"/>
                  </a:lnTo>
                  <a:lnTo>
                    <a:pt x="8952" y="19484"/>
                  </a:lnTo>
                  <a:lnTo>
                    <a:pt x="6890" y="20010"/>
                  </a:lnTo>
                  <a:lnTo>
                    <a:pt x="6802" y="20010"/>
                  </a:lnTo>
                  <a:lnTo>
                    <a:pt x="3862" y="21722"/>
                  </a:lnTo>
                  <a:lnTo>
                    <a:pt x="1229" y="23258"/>
                  </a:lnTo>
                  <a:lnTo>
                    <a:pt x="835" y="23433"/>
                  </a:lnTo>
                  <a:lnTo>
                    <a:pt x="747" y="23477"/>
                  </a:lnTo>
                  <a:lnTo>
                    <a:pt x="703" y="23521"/>
                  </a:lnTo>
                  <a:lnTo>
                    <a:pt x="703" y="23609"/>
                  </a:lnTo>
                  <a:lnTo>
                    <a:pt x="747" y="23696"/>
                  </a:lnTo>
                  <a:lnTo>
                    <a:pt x="1624" y="24837"/>
                  </a:lnTo>
                  <a:lnTo>
                    <a:pt x="3380" y="30454"/>
                  </a:lnTo>
                  <a:lnTo>
                    <a:pt x="4126" y="33262"/>
                  </a:lnTo>
                  <a:lnTo>
                    <a:pt x="4652" y="36641"/>
                  </a:lnTo>
                  <a:lnTo>
                    <a:pt x="4784" y="40327"/>
                  </a:lnTo>
                  <a:lnTo>
                    <a:pt x="4696" y="43881"/>
                  </a:lnTo>
                  <a:lnTo>
                    <a:pt x="4608" y="45154"/>
                  </a:lnTo>
                  <a:lnTo>
                    <a:pt x="4521" y="46382"/>
                  </a:lnTo>
                  <a:lnTo>
                    <a:pt x="4301" y="48840"/>
                  </a:lnTo>
                  <a:lnTo>
                    <a:pt x="3994" y="51297"/>
                  </a:lnTo>
                  <a:lnTo>
                    <a:pt x="3687" y="53667"/>
                  </a:lnTo>
                  <a:lnTo>
                    <a:pt x="3292" y="56431"/>
                  </a:lnTo>
                  <a:lnTo>
                    <a:pt x="2985" y="59195"/>
                  </a:lnTo>
                  <a:lnTo>
                    <a:pt x="2590" y="61653"/>
                  </a:lnTo>
                  <a:lnTo>
                    <a:pt x="2283" y="63276"/>
                  </a:lnTo>
                  <a:lnTo>
                    <a:pt x="1668" y="65514"/>
                  </a:lnTo>
                  <a:lnTo>
                    <a:pt x="1098" y="67577"/>
                  </a:lnTo>
                  <a:lnTo>
                    <a:pt x="703" y="69551"/>
                  </a:lnTo>
                  <a:lnTo>
                    <a:pt x="352" y="71394"/>
                  </a:lnTo>
                  <a:lnTo>
                    <a:pt x="132" y="73106"/>
                  </a:lnTo>
                  <a:lnTo>
                    <a:pt x="45" y="74685"/>
                  </a:lnTo>
                  <a:lnTo>
                    <a:pt x="1" y="75431"/>
                  </a:lnTo>
                  <a:lnTo>
                    <a:pt x="45" y="76133"/>
                  </a:lnTo>
                  <a:lnTo>
                    <a:pt x="45" y="76835"/>
                  </a:lnTo>
                  <a:lnTo>
                    <a:pt x="132" y="77450"/>
                  </a:lnTo>
                  <a:lnTo>
                    <a:pt x="132" y="77494"/>
                  </a:lnTo>
                  <a:lnTo>
                    <a:pt x="791" y="79688"/>
                  </a:lnTo>
                  <a:lnTo>
                    <a:pt x="835" y="79731"/>
                  </a:lnTo>
                  <a:lnTo>
                    <a:pt x="1361" y="80653"/>
                  </a:lnTo>
                  <a:lnTo>
                    <a:pt x="1405" y="80741"/>
                  </a:lnTo>
                  <a:lnTo>
                    <a:pt x="6364" y="84602"/>
                  </a:lnTo>
                  <a:lnTo>
                    <a:pt x="6539" y="84602"/>
                  </a:lnTo>
                  <a:lnTo>
                    <a:pt x="6627" y="84558"/>
                  </a:lnTo>
                  <a:lnTo>
                    <a:pt x="6627" y="84471"/>
                  </a:lnTo>
                  <a:lnTo>
                    <a:pt x="6627" y="84427"/>
                  </a:lnTo>
                  <a:lnTo>
                    <a:pt x="6627" y="84339"/>
                  </a:lnTo>
                  <a:lnTo>
                    <a:pt x="6583" y="84295"/>
                  </a:lnTo>
                  <a:lnTo>
                    <a:pt x="1668" y="80477"/>
                  </a:lnTo>
                  <a:lnTo>
                    <a:pt x="1142" y="79556"/>
                  </a:lnTo>
                  <a:lnTo>
                    <a:pt x="484" y="77406"/>
                  </a:lnTo>
                  <a:lnTo>
                    <a:pt x="396" y="76748"/>
                  </a:lnTo>
                  <a:lnTo>
                    <a:pt x="396" y="76089"/>
                  </a:lnTo>
                  <a:lnTo>
                    <a:pt x="352" y="75387"/>
                  </a:lnTo>
                  <a:lnTo>
                    <a:pt x="396" y="74685"/>
                  </a:lnTo>
                  <a:lnTo>
                    <a:pt x="484" y="73106"/>
                  </a:lnTo>
                  <a:lnTo>
                    <a:pt x="703" y="71438"/>
                  </a:lnTo>
                  <a:lnTo>
                    <a:pt x="1054" y="69595"/>
                  </a:lnTo>
                  <a:lnTo>
                    <a:pt x="1449" y="67664"/>
                  </a:lnTo>
                  <a:lnTo>
                    <a:pt x="2019" y="65558"/>
                  </a:lnTo>
                  <a:lnTo>
                    <a:pt x="2634" y="63364"/>
                  </a:lnTo>
                  <a:lnTo>
                    <a:pt x="2941" y="61697"/>
                  </a:lnTo>
                  <a:lnTo>
                    <a:pt x="3336" y="59239"/>
                  </a:lnTo>
                  <a:lnTo>
                    <a:pt x="3643" y="56475"/>
                  </a:lnTo>
                  <a:lnTo>
                    <a:pt x="3994" y="53754"/>
                  </a:lnTo>
                  <a:lnTo>
                    <a:pt x="4345" y="51341"/>
                  </a:lnTo>
                  <a:lnTo>
                    <a:pt x="4652" y="48884"/>
                  </a:lnTo>
                  <a:lnTo>
                    <a:pt x="4872" y="46382"/>
                  </a:lnTo>
                  <a:lnTo>
                    <a:pt x="4959" y="45154"/>
                  </a:lnTo>
                  <a:lnTo>
                    <a:pt x="5047" y="43925"/>
                  </a:lnTo>
                  <a:lnTo>
                    <a:pt x="5135" y="40327"/>
                  </a:lnTo>
                  <a:lnTo>
                    <a:pt x="5003" y="36597"/>
                  </a:lnTo>
                  <a:lnTo>
                    <a:pt x="4433" y="33218"/>
                  </a:lnTo>
                  <a:lnTo>
                    <a:pt x="3687" y="30366"/>
                  </a:lnTo>
                  <a:lnTo>
                    <a:pt x="2590" y="26768"/>
                  </a:lnTo>
                  <a:lnTo>
                    <a:pt x="1932" y="24706"/>
                  </a:lnTo>
                  <a:lnTo>
                    <a:pt x="1932" y="24662"/>
                  </a:lnTo>
                  <a:lnTo>
                    <a:pt x="1186" y="23652"/>
                  </a:lnTo>
                  <a:lnTo>
                    <a:pt x="1361" y="23565"/>
                  </a:lnTo>
                  <a:lnTo>
                    <a:pt x="1405" y="23565"/>
                  </a:lnTo>
                  <a:lnTo>
                    <a:pt x="4038" y="22029"/>
                  </a:lnTo>
                  <a:lnTo>
                    <a:pt x="6978" y="20318"/>
                  </a:lnTo>
                  <a:lnTo>
                    <a:pt x="9040" y="19791"/>
                  </a:lnTo>
                  <a:lnTo>
                    <a:pt x="9084" y="19791"/>
                  </a:lnTo>
                  <a:lnTo>
                    <a:pt x="10927" y="18826"/>
                  </a:lnTo>
                  <a:lnTo>
                    <a:pt x="14657" y="16368"/>
                  </a:lnTo>
                  <a:lnTo>
                    <a:pt x="16632" y="15622"/>
                  </a:lnTo>
                  <a:lnTo>
                    <a:pt x="16675" y="15578"/>
                  </a:lnTo>
                  <a:lnTo>
                    <a:pt x="18211" y="14306"/>
                  </a:lnTo>
                  <a:lnTo>
                    <a:pt x="20537" y="12463"/>
                  </a:lnTo>
                  <a:lnTo>
                    <a:pt x="23784" y="10664"/>
                  </a:lnTo>
                  <a:lnTo>
                    <a:pt x="26110" y="8996"/>
                  </a:lnTo>
                  <a:lnTo>
                    <a:pt x="29225" y="6539"/>
                  </a:lnTo>
                  <a:lnTo>
                    <a:pt x="29269" y="6495"/>
                  </a:lnTo>
                  <a:lnTo>
                    <a:pt x="30673" y="3906"/>
                  </a:lnTo>
                  <a:lnTo>
                    <a:pt x="30673" y="3862"/>
                  </a:lnTo>
                  <a:lnTo>
                    <a:pt x="31551" y="571"/>
                  </a:lnTo>
                  <a:lnTo>
                    <a:pt x="31814" y="308"/>
                  </a:lnTo>
                  <a:lnTo>
                    <a:pt x="31858" y="264"/>
                  </a:lnTo>
                  <a:lnTo>
                    <a:pt x="31858" y="176"/>
                  </a:lnTo>
                  <a:lnTo>
                    <a:pt x="31858" y="133"/>
                  </a:lnTo>
                  <a:lnTo>
                    <a:pt x="31814" y="45"/>
                  </a:lnTo>
                  <a:lnTo>
                    <a:pt x="3177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47"/>
            <p:cNvSpPr/>
            <p:nvPr/>
          </p:nvSpPr>
          <p:spPr>
            <a:xfrm>
              <a:off x="1713600" y="2496025"/>
              <a:ext cx="349975" cy="388375"/>
            </a:xfrm>
            <a:custGeom>
              <a:avLst/>
              <a:gdLst/>
              <a:ahLst/>
              <a:cxnLst/>
              <a:rect l="l" t="t" r="r" b="b"/>
              <a:pathLst>
                <a:path w="13999" h="15535" extrusionOk="0">
                  <a:moveTo>
                    <a:pt x="13735" y="0"/>
                  </a:moveTo>
                  <a:lnTo>
                    <a:pt x="12901" y="483"/>
                  </a:lnTo>
                  <a:lnTo>
                    <a:pt x="9127" y="3116"/>
                  </a:lnTo>
                  <a:lnTo>
                    <a:pt x="7284" y="4169"/>
                  </a:lnTo>
                  <a:lnTo>
                    <a:pt x="5485" y="5310"/>
                  </a:lnTo>
                  <a:lnTo>
                    <a:pt x="5441" y="5354"/>
                  </a:lnTo>
                  <a:lnTo>
                    <a:pt x="5441" y="5442"/>
                  </a:lnTo>
                  <a:lnTo>
                    <a:pt x="4739" y="8864"/>
                  </a:lnTo>
                  <a:lnTo>
                    <a:pt x="4432" y="10927"/>
                  </a:lnTo>
                  <a:lnTo>
                    <a:pt x="4257" y="11629"/>
                  </a:lnTo>
                  <a:lnTo>
                    <a:pt x="2019" y="13823"/>
                  </a:lnTo>
                  <a:lnTo>
                    <a:pt x="659" y="14964"/>
                  </a:lnTo>
                  <a:lnTo>
                    <a:pt x="88" y="15183"/>
                  </a:lnTo>
                  <a:lnTo>
                    <a:pt x="44" y="15227"/>
                  </a:lnTo>
                  <a:lnTo>
                    <a:pt x="0" y="15271"/>
                  </a:lnTo>
                  <a:lnTo>
                    <a:pt x="0" y="15359"/>
                  </a:lnTo>
                  <a:lnTo>
                    <a:pt x="0" y="15402"/>
                  </a:lnTo>
                  <a:lnTo>
                    <a:pt x="44" y="15490"/>
                  </a:lnTo>
                  <a:lnTo>
                    <a:pt x="176" y="15534"/>
                  </a:lnTo>
                  <a:lnTo>
                    <a:pt x="220" y="15534"/>
                  </a:lnTo>
                  <a:lnTo>
                    <a:pt x="834" y="15315"/>
                  </a:lnTo>
                  <a:lnTo>
                    <a:pt x="878" y="15271"/>
                  </a:lnTo>
                  <a:lnTo>
                    <a:pt x="2282" y="14086"/>
                  </a:lnTo>
                  <a:lnTo>
                    <a:pt x="4520" y="11848"/>
                  </a:lnTo>
                  <a:lnTo>
                    <a:pt x="4564" y="11760"/>
                  </a:lnTo>
                  <a:lnTo>
                    <a:pt x="4783" y="11014"/>
                  </a:lnTo>
                  <a:lnTo>
                    <a:pt x="4783" y="10971"/>
                  </a:lnTo>
                  <a:lnTo>
                    <a:pt x="5090" y="8952"/>
                  </a:lnTo>
                  <a:lnTo>
                    <a:pt x="5749" y="5573"/>
                  </a:lnTo>
                  <a:lnTo>
                    <a:pt x="7460" y="4476"/>
                  </a:lnTo>
                  <a:lnTo>
                    <a:pt x="9303" y="3379"/>
                  </a:lnTo>
                  <a:lnTo>
                    <a:pt x="13077" y="790"/>
                  </a:lnTo>
                  <a:lnTo>
                    <a:pt x="13910" y="308"/>
                  </a:lnTo>
                  <a:lnTo>
                    <a:pt x="13954" y="264"/>
                  </a:lnTo>
                  <a:lnTo>
                    <a:pt x="13998" y="220"/>
                  </a:lnTo>
                  <a:lnTo>
                    <a:pt x="13998" y="132"/>
                  </a:lnTo>
                  <a:lnTo>
                    <a:pt x="13954" y="88"/>
                  </a:lnTo>
                  <a:lnTo>
                    <a:pt x="13910" y="44"/>
                  </a:lnTo>
                  <a:lnTo>
                    <a:pt x="1386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47"/>
            <p:cNvSpPr/>
            <p:nvPr/>
          </p:nvSpPr>
          <p:spPr>
            <a:xfrm>
              <a:off x="1630225" y="2470800"/>
              <a:ext cx="405925" cy="425650"/>
            </a:xfrm>
            <a:custGeom>
              <a:avLst/>
              <a:gdLst/>
              <a:ahLst/>
              <a:cxnLst/>
              <a:rect l="l" t="t" r="r" b="b"/>
              <a:pathLst>
                <a:path w="16237" h="17026" extrusionOk="0">
                  <a:moveTo>
                    <a:pt x="16017" y="0"/>
                  </a:moveTo>
                  <a:lnTo>
                    <a:pt x="15973" y="44"/>
                  </a:lnTo>
                  <a:lnTo>
                    <a:pt x="12857" y="2106"/>
                  </a:lnTo>
                  <a:lnTo>
                    <a:pt x="10532" y="3511"/>
                  </a:lnTo>
                  <a:lnTo>
                    <a:pt x="8513" y="4739"/>
                  </a:lnTo>
                  <a:lnTo>
                    <a:pt x="6495" y="6187"/>
                  </a:lnTo>
                  <a:lnTo>
                    <a:pt x="4388" y="7591"/>
                  </a:lnTo>
                  <a:lnTo>
                    <a:pt x="4345" y="7635"/>
                  </a:lnTo>
                  <a:lnTo>
                    <a:pt x="3862" y="8206"/>
                  </a:lnTo>
                  <a:lnTo>
                    <a:pt x="3818" y="8337"/>
                  </a:lnTo>
                  <a:lnTo>
                    <a:pt x="3467" y="11497"/>
                  </a:lnTo>
                  <a:lnTo>
                    <a:pt x="3291" y="13954"/>
                  </a:lnTo>
                  <a:lnTo>
                    <a:pt x="3204" y="14700"/>
                  </a:lnTo>
                  <a:lnTo>
                    <a:pt x="2984" y="15007"/>
                  </a:lnTo>
                  <a:lnTo>
                    <a:pt x="1273" y="15841"/>
                  </a:lnTo>
                  <a:lnTo>
                    <a:pt x="88" y="16719"/>
                  </a:lnTo>
                  <a:lnTo>
                    <a:pt x="44" y="16762"/>
                  </a:lnTo>
                  <a:lnTo>
                    <a:pt x="0" y="16850"/>
                  </a:lnTo>
                  <a:lnTo>
                    <a:pt x="0" y="16894"/>
                  </a:lnTo>
                  <a:lnTo>
                    <a:pt x="44" y="16982"/>
                  </a:lnTo>
                  <a:lnTo>
                    <a:pt x="88" y="17026"/>
                  </a:lnTo>
                  <a:lnTo>
                    <a:pt x="308" y="17026"/>
                  </a:lnTo>
                  <a:lnTo>
                    <a:pt x="1448" y="16148"/>
                  </a:lnTo>
                  <a:lnTo>
                    <a:pt x="3160" y="15271"/>
                  </a:lnTo>
                  <a:lnTo>
                    <a:pt x="3248" y="15227"/>
                  </a:lnTo>
                  <a:lnTo>
                    <a:pt x="3511" y="14876"/>
                  </a:lnTo>
                  <a:lnTo>
                    <a:pt x="3511" y="14832"/>
                  </a:lnTo>
                  <a:lnTo>
                    <a:pt x="3642" y="13998"/>
                  </a:lnTo>
                  <a:lnTo>
                    <a:pt x="3818" y="11541"/>
                  </a:lnTo>
                  <a:lnTo>
                    <a:pt x="4125" y="8425"/>
                  </a:lnTo>
                  <a:lnTo>
                    <a:pt x="4608" y="7899"/>
                  </a:lnTo>
                  <a:lnTo>
                    <a:pt x="6714" y="6451"/>
                  </a:lnTo>
                  <a:lnTo>
                    <a:pt x="8689" y="5046"/>
                  </a:lnTo>
                  <a:lnTo>
                    <a:pt x="10707" y="3818"/>
                  </a:lnTo>
                  <a:lnTo>
                    <a:pt x="13033" y="2414"/>
                  </a:lnTo>
                  <a:lnTo>
                    <a:pt x="16148" y="307"/>
                  </a:lnTo>
                  <a:lnTo>
                    <a:pt x="16192" y="263"/>
                  </a:lnTo>
                  <a:lnTo>
                    <a:pt x="16236" y="220"/>
                  </a:lnTo>
                  <a:lnTo>
                    <a:pt x="16236" y="132"/>
                  </a:lnTo>
                  <a:lnTo>
                    <a:pt x="16192" y="88"/>
                  </a:lnTo>
                  <a:lnTo>
                    <a:pt x="16148" y="44"/>
                  </a:lnTo>
                  <a:lnTo>
                    <a:pt x="1610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557;p47"/>
            <p:cNvSpPr/>
            <p:nvPr/>
          </p:nvSpPr>
          <p:spPr>
            <a:xfrm>
              <a:off x="1524900" y="2445550"/>
              <a:ext cx="483825" cy="495875"/>
            </a:xfrm>
            <a:custGeom>
              <a:avLst/>
              <a:gdLst/>
              <a:ahLst/>
              <a:cxnLst/>
              <a:rect l="l" t="t" r="r" b="b"/>
              <a:pathLst>
                <a:path w="19353" h="19835" extrusionOk="0">
                  <a:moveTo>
                    <a:pt x="19133" y="1"/>
                  </a:moveTo>
                  <a:lnTo>
                    <a:pt x="19089" y="45"/>
                  </a:lnTo>
                  <a:lnTo>
                    <a:pt x="15929" y="2107"/>
                  </a:lnTo>
                  <a:lnTo>
                    <a:pt x="14130" y="3204"/>
                  </a:lnTo>
                  <a:lnTo>
                    <a:pt x="11892" y="4521"/>
                  </a:lnTo>
                  <a:lnTo>
                    <a:pt x="9874" y="5881"/>
                  </a:lnTo>
                  <a:lnTo>
                    <a:pt x="7812" y="7066"/>
                  </a:lnTo>
                  <a:lnTo>
                    <a:pt x="5881" y="8250"/>
                  </a:lnTo>
                  <a:lnTo>
                    <a:pt x="3818" y="9611"/>
                  </a:lnTo>
                  <a:lnTo>
                    <a:pt x="3775" y="9611"/>
                  </a:lnTo>
                  <a:lnTo>
                    <a:pt x="3424" y="9962"/>
                  </a:lnTo>
                  <a:lnTo>
                    <a:pt x="3380" y="10050"/>
                  </a:lnTo>
                  <a:lnTo>
                    <a:pt x="3380" y="10093"/>
                  </a:lnTo>
                  <a:lnTo>
                    <a:pt x="3380" y="14569"/>
                  </a:lnTo>
                  <a:lnTo>
                    <a:pt x="3511" y="16412"/>
                  </a:lnTo>
                  <a:lnTo>
                    <a:pt x="3292" y="17158"/>
                  </a:lnTo>
                  <a:lnTo>
                    <a:pt x="747" y="19221"/>
                  </a:lnTo>
                  <a:lnTo>
                    <a:pt x="133" y="19484"/>
                  </a:lnTo>
                  <a:lnTo>
                    <a:pt x="45" y="19528"/>
                  </a:lnTo>
                  <a:lnTo>
                    <a:pt x="45" y="19615"/>
                  </a:lnTo>
                  <a:lnTo>
                    <a:pt x="1" y="19659"/>
                  </a:lnTo>
                  <a:lnTo>
                    <a:pt x="45" y="19747"/>
                  </a:lnTo>
                  <a:lnTo>
                    <a:pt x="89" y="19791"/>
                  </a:lnTo>
                  <a:lnTo>
                    <a:pt x="176" y="19835"/>
                  </a:lnTo>
                  <a:lnTo>
                    <a:pt x="264" y="19835"/>
                  </a:lnTo>
                  <a:lnTo>
                    <a:pt x="878" y="19528"/>
                  </a:lnTo>
                  <a:lnTo>
                    <a:pt x="922" y="19528"/>
                  </a:lnTo>
                  <a:lnTo>
                    <a:pt x="3555" y="17378"/>
                  </a:lnTo>
                  <a:lnTo>
                    <a:pt x="3643" y="17290"/>
                  </a:lnTo>
                  <a:lnTo>
                    <a:pt x="3818" y="16500"/>
                  </a:lnTo>
                  <a:lnTo>
                    <a:pt x="3862" y="16456"/>
                  </a:lnTo>
                  <a:lnTo>
                    <a:pt x="3731" y="14525"/>
                  </a:lnTo>
                  <a:lnTo>
                    <a:pt x="3731" y="10181"/>
                  </a:lnTo>
                  <a:lnTo>
                    <a:pt x="4038" y="9874"/>
                  </a:lnTo>
                  <a:lnTo>
                    <a:pt x="6056" y="8558"/>
                  </a:lnTo>
                  <a:lnTo>
                    <a:pt x="7987" y="7373"/>
                  </a:lnTo>
                  <a:lnTo>
                    <a:pt x="10050" y="6188"/>
                  </a:lnTo>
                  <a:lnTo>
                    <a:pt x="12068" y="4828"/>
                  </a:lnTo>
                  <a:lnTo>
                    <a:pt x="14306" y="3511"/>
                  </a:lnTo>
                  <a:lnTo>
                    <a:pt x="16105" y="2370"/>
                  </a:lnTo>
                  <a:lnTo>
                    <a:pt x="19264" y="308"/>
                  </a:lnTo>
                  <a:lnTo>
                    <a:pt x="19308" y="264"/>
                  </a:lnTo>
                  <a:lnTo>
                    <a:pt x="19352" y="220"/>
                  </a:lnTo>
                  <a:lnTo>
                    <a:pt x="19352" y="133"/>
                  </a:lnTo>
                  <a:lnTo>
                    <a:pt x="19308" y="89"/>
                  </a:lnTo>
                  <a:lnTo>
                    <a:pt x="19264" y="45"/>
                  </a:lnTo>
                  <a:lnTo>
                    <a:pt x="1922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558;p47"/>
            <p:cNvSpPr/>
            <p:nvPr/>
          </p:nvSpPr>
          <p:spPr>
            <a:xfrm>
              <a:off x="399375" y="2885450"/>
              <a:ext cx="584725" cy="1657625"/>
            </a:xfrm>
            <a:custGeom>
              <a:avLst/>
              <a:gdLst/>
              <a:ahLst/>
              <a:cxnLst/>
              <a:rect l="l" t="t" r="r" b="b"/>
              <a:pathLst>
                <a:path w="23389" h="66305" extrusionOk="0">
                  <a:moveTo>
                    <a:pt x="966" y="1"/>
                  </a:moveTo>
                  <a:lnTo>
                    <a:pt x="922" y="45"/>
                  </a:lnTo>
                  <a:lnTo>
                    <a:pt x="834" y="89"/>
                  </a:lnTo>
                  <a:lnTo>
                    <a:pt x="834" y="133"/>
                  </a:lnTo>
                  <a:lnTo>
                    <a:pt x="308" y="1449"/>
                  </a:lnTo>
                  <a:lnTo>
                    <a:pt x="88" y="2195"/>
                  </a:lnTo>
                  <a:lnTo>
                    <a:pt x="0" y="2502"/>
                  </a:lnTo>
                  <a:lnTo>
                    <a:pt x="0" y="2590"/>
                  </a:lnTo>
                  <a:lnTo>
                    <a:pt x="351" y="5091"/>
                  </a:lnTo>
                  <a:lnTo>
                    <a:pt x="351" y="5135"/>
                  </a:lnTo>
                  <a:lnTo>
                    <a:pt x="1317" y="7241"/>
                  </a:lnTo>
                  <a:lnTo>
                    <a:pt x="1624" y="8601"/>
                  </a:lnTo>
                  <a:lnTo>
                    <a:pt x="1668" y="8645"/>
                  </a:lnTo>
                  <a:lnTo>
                    <a:pt x="3379" y="12770"/>
                  </a:lnTo>
                  <a:lnTo>
                    <a:pt x="4696" y="15710"/>
                  </a:lnTo>
                  <a:lnTo>
                    <a:pt x="5837" y="18343"/>
                  </a:lnTo>
                  <a:lnTo>
                    <a:pt x="6802" y="21064"/>
                  </a:lnTo>
                  <a:lnTo>
                    <a:pt x="6977" y="21985"/>
                  </a:lnTo>
                  <a:lnTo>
                    <a:pt x="7021" y="24530"/>
                  </a:lnTo>
                  <a:lnTo>
                    <a:pt x="7021" y="24574"/>
                  </a:lnTo>
                  <a:lnTo>
                    <a:pt x="7460" y="26856"/>
                  </a:lnTo>
                  <a:lnTo>
                    <a:pt x="7548" y="28523"/>
                  </a:lnTo>
                  <a:lnTo>
                    <a:pt x="7460" y="31375"/>
                  </a:lnTo>
                  <a:lnTo>
                    <a:pt x="7416" y="34403"/>
                  </a:lnTo>
                  <a:lnTo>
                    <a:pt x="7416" y="37870"/>
                  </a:lnTo>
                  <a:lnTo>
                    <a:pt x="7504" y="42740"/>
                  </a:lnTo>
                  <a:lnTo>
                    <a:pt x="7680" y="44803"/>
                  </a:lnTo>
                  <a:lnTo>
                    <a:pt x="8162" y="47172"/>
                  </a:lnTo>
                  <a:lnTo>
                    <a:pt x="8952" y="49366"/>
                  </a:lnTo>
                  <a:lnTo>
                    <a:pt x="8952" y="49410"/>
                  </a:lnTo>
                  <a:lnTo>
                    <a:pt x="9523" y="50332"/>
                  </a:lnTo>
                  <a:lnTo>
                    <a:pt x="9566" y="50376"/>
                  </a:lnTo>
                  <a:lnTo>
                    <a:pt x="10488" y="51297"/>
                  </a:lnTo>
                  <a:lnTo>
                    <a:pt x="13033" y="52921"/>
                  </a:lnTo>
                  <a:lnTo>
                    <a:pt x="15183" y="54413"/>
                  </a:lnTo>
                  <a:lnTo>
                    <a:pt x="17245" y="56080"/>
                  </a:lnTo>
                  <a:lnTo>
                    <a:pt x="18430" y="57133"/>
                  </a:lnTo>
                  <a:lnTo>
                    <a:pt x="18430" y="57177"/>
                  </a:lnTo>
                  <a:lnTo>
                    <a:pt x="19834" y="58099"/>
                  </a:lnTo>
                  <a:lnTo>
                    <a:pt x="22731" y="62618"/>
                  </a:lnTo>
                  <a:lnTo>
                    <a:pt x="23038" y="63408"/>
                  </a:lnTo>
                  <a:lnTo>
                    <a:pt x="22774" y="66129"/>
                  </a:lnTo>
                  <a:lnTo>
                    <a:pt x="22774" y="66172"/>
                  </a:lnTo>
                  <a:lnTo>
                    <a:pt x="22818" y="66260"/>
                  </a:lnTo>
                  <a:lnTo>
                    <a:pt x="22862" y="66304"/>
                  </a:lnTo>
                  <a:lnTo>
                    <a:pt x="22950" y="66304"/>
                  </a:lnTo>
                  <a:lnTo>
                    <a:pt x="23038" y="66260"/>
                  </a:lnTo>
                  <a:lnTo>
                    <a:pt x="23125" y="66172"/>
                  </a:lnTo>
                  <a:lnTo>
                    <a:pt x="23389" y="63408"/>
                  </a:lnTo>
                  <a:lnTo>
                    <a:pt x="23389" y="63320"/>
                  </a:lnTo>
                  <a:lnTo>
                    <a:pt x="23038" y="62443"/>
                  </a:lnTo>
                  <a:lnTo>
                    <a:pt x="20098" y="57879"/>
                  </a:lnTo>
                  <a:lnTo>
                    <a:pt x="20054" y="57835"/>
                  </a:lnTo>
                  <a:lnTo>
                    <a:pt x="18650" y="56870"/>
                  </a:lnTo>
                  <a:lnTo>
                    <a:pt x="17465" y="55817"/>
                  </a:lnTo>
                  <a:lnTo>
                    <a:pt x="15403" y="54105"/>
                  </a:lnTo>
                  <a:lnTo>
                    <a:pt x="13208" y="52613"/>
                  </a:lnTo>
                  <a:lnTo>
                    <a:pt x="10707" y="51034"/>
                  </a:lnTo>
                  <a:lnTo>
                    <a:pt x="9830" y="50156"/>
                  </a:lnTo>
                  <a:lnTo>
                    <a:pt x="9259" y="49235"/>
                  </a:lnTo>
                  <a:lnTo>
                    <a:pt x="8513" y="47085"/>
                  </a:lnTo>
                  <a:lnTo>
                    <a:pt x="8031" y="44759"/>
                  </a:lnTo>
                  <a:lnTo>
                    <a:pt x="7855" y="42740"/>
                  </a:lnTo>
                  <a:lnTo>
                    <a:pt x="7767" y="37870"/>
                  </a:lnTo>
                  <a:lnTo>
                    <a:pt x="7767" y="34403"/>
                  </a:lnTo>
                  <a:lnTo>
                    <a:pt x="7811" y="31375"/>
                  </a:lnTo>
                  <a:lnTo>
                    <a:pt x="7899" y="28523"/>
                  </a:lnTo>
                  <a:lnTo>
                    <a:pt x="7811" y="26856"/>
                  </a:lnTo>
                  <a:lnTo>
                    <a:pt x="7811" y="26812"/>
                  </a:lnTo>
                  <a:lnTo>
                    <a:pt x="7372" y="24530"/>
                  </a:lnTo>
                  <a:lnTo>
                    <a:pt x="7328" y="21985"/>
                  </a:lnTo>
                  <a:lnTo>
                    <a:pt x="7328" y="21941"/>
                  </a:lnTo>
                  <a:lnTo>
                    <a:pt x="7153" y="20976"/>
                  </a:lnTo>
                  <a:lnTo>
                    <a:pt x="6144" y="18211"/>
                  </a:lnTo>
                  <a:lnTo>
                    <a:pt x="5003" y="15578"/>
                  </a:lnTo>
                  <a:lnTo>
                    <a:pt x="3730" y="12638"/>
                  </a:lnTo>
                  <a:lnTo>
                    <a:pt x="1975" y="8514"/>
                  </a:lnTo>
                  <a:lnTo>
                    <a:pt x="1668" y="7153"/>
                  </a:lnTo>
                  <a:lnTo>
                    <a:pt x="1624" y="7110"/>
                  </a:lnTo>
                  <a:lnTo>
                    <a:pt x="703" y="5003"/>
                  </a:lnTo>
                  <a:lnTo>
                    <a:pt x="351" y="2546"/>
                  </a:lnTo>
                  <a:lnTo>
                    <a:pt x="395" y="2239"/>
                  </a:lnTo>
                  <a:lnTo>
                    <a:pt x="615" y="1712"/>
                  </a:lnTo>
                  <a:lnTo>
                    <a:pt x="1141" y="264"/>
                  </a:lnTo>
                  <a:lnTo>
                    <a:pt x="1141" y="176"/>
                  </a:lnTo>
                  <a:lnTo>
                    <a:pt x="1141" y="133"/>
                  </a:lnTo>
                  <a:lnTo>
                    <a:pt x="1097" y="89"/>
                  </a:lnTo>
                  <a:lnTo>
                    <a:pt x="1054" y="45"/>
                  </a:lnTo>
                  <a:lnTo>
                    <a:pt x="96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559;p47"/>
            <p:cNvSpPr/>
            <p:nvPr/>
          </p:nvSpPr>
          <p:spPr>
            <a:xfrm>
              <a:off x="363175" y="2357800"/>
              <a:ext cx="590225" cy="2187450"/>
            </a:xfrm>
            <a:custGeom>
              <a:avLst/>
              <a:gdLst/>
              <a:ahLst/>
              <a:cxnLst/>
              <a:rect l="l" t="t" r="r" b="b"/>
              <a:pathLst>
                <a:path w="23609" h="87498" extrusionOk="0">
                  <a:moveTo>
                    <a:pt x="18869" y="1"/>
                  </a:moveTo>
                  <a:lnTo>
                    <a:pt x="15008" y="2151"/>
                  </a:lnTo>
                  <a:lnTo>
                    <a:pt x="12550" y="3774"/>
                  </a:lnTo>
                  <a:lnTo>
                    <a:pt x="10093" y="5529"/>
                  </a:lnTo>
                  <a:lnTo>
                    <a:pt x="8952" y="6451"/>
                  </a:lnTo>
                  <a:lnTo>
                    <a:pt x="8908" y="6451"/>
                  </a:lnTo>
                  <a:lnTo>
                    <a:pt x="6319" y="9347"/>
                  </a:lnTo>
                  <a:lnTo>
                    <a:pt x="6275" y="9347"/>
                  </a:lnTo>
                  <a:lnTo>
                    <a:pt x="5485" y="10576"/>
                  </a:lnTo>
                  <a:lnTo>
                    <a:pt x="1624" y="17816"/>
                  </a:lnTo>
                  <a:lnTo>
                    <a:pt x="834" y="20098"/>
                  </a:lnTo>
                  <a:lnTo>
                    <a:pt x="308" y="21677"/>
                  </a:lnTo>
                  <a:lnTo>
                    <a:pt x="44" y="22467"/>
                  </a:lnTo>
                  <a:lnTo>
                    <a:pt x="0" y="25276"/>
                  </a:lnTo>
                  <a:lnTo>
                    <a:pt x="44" y="25319"/>
                  </a:lnTo>
                  <a:lnTo>
                    <a:pt x="1273" y="29576"/>
                  </a:lnTo>
                  <a:lnTo>
                    <a:pt x="1317" y="29620"/>
                  </a:lnTo>
                  <a:lnTo>
                    <a:pt x="2414" y="31726"/>
                  </a:lnTo>
                  <a:lnTo>
                    <a:pt x="4125" y="35500"/>
                  </a:lnTo>
                  <a:lnTo>
                    <a:pt x="5310" y="38133"/>
                  </a:lnTo>
                  <a:lnTo>
                    <a:pt x="6319" y="40502"/>
                  </a:lnTo>
                  <a:lnTo>
                    <a:pt x="6934" y="41994"/>
                  </a:lnTo>
                  <a:lnTo>
                    <a:pt x="7328" y="43223"/>
                  </a:lnTo>
                  <a:lnTo>
                    <a:pt x="7328" y="44846"/>
                  </a:lnTo>
                  <a:lnTo>
                    <a:pt x="7372" y="44846"/>
                  </a:lnTo>
                  <a:lnTo>
                    <a:pt x="7723" y="47084"/>
                  </a:lnTo>
                  <a:lnTo>
                    <a:pt x="7679" y="52043"/>
                  </a:lnTo>
                  <a:lnTo>
                    <a:pt x="7679" y="56387"/>
                  </a:lnTo>
                  <a:lnTo>
                    <a:pt x="7679" y="59809"/>
                  </a:lnTo>
                  <a:lnTo>
                    <a:pt x="7811" y="64373"/>
                  </a:lnTo>
                  <a:lnTo>
                    <a:pt x="7987" y="66742"/>
                  </a:lnTo>
                  <a:lnTo>
                    <a:pt x="7987" y="66786"/>
                  </a:lnTo>
                  <a:lnTo>
                    <a:pt x="8382" y="68585"/>
                  </a:lnTo>
                  <a:lnTo>
                    <a:pt x="9171" y="70867"/>
                  </a:lnTo>
                  <a:lnTo>
                    <a:pt x="10137" y="73105"/>
                  </a:lnTo>
                  <a:lnTo>
                    <a:pt x="10181" y="73149"/>
                  </a:lnTo>
                  <a:lnTo>
                    <a:pt x="11102" y="74422"/>
                  </a:lnTo>
                  <a:lnTo>
                    <a:pt x="11146" y="74465"/>
                  </a:lnTo>
                  <a:lnTo>
                    <a:pt x="13867" y="76616"/>
                  </a:lnTo>
                  <a:lnTo>
                    <a:pt x="16412" y="78853"/>
                  </a:lnTo>
                  <a:lnTo>
                    <a:pt x="18035" y="80345"/>
                  </a:lnTo>
                  <a:lnTo>
                    <a:pt x="18518" y="80696"/>
                  </a:lnTo>
                  <a:lnTo>
                    <a:pt x="21721" y="85216"/>
                  </a:lnTo>
                  <a:lnTo>
                    <a:pt x="23301" y="87454"/>
                  </a:lnTo>
                  <a:lnTo>
                    <a:pt x="23345" y="87498"/>
                  </a:lnTo>
                  <a:lnTo>
                    <a:pt x="23564" y="87498"/>
                  </a:lnTo>
                  <a:lnTo>
                    <a:pt x="23608" y="87410"/>
                  </a:lnTo>
                  <a:lnTo>
                    <a:pt x="23608" y="87366"/>
                  </a:lnTo>
                  <a:lnTo>
                    <a:pt x="23608" y="87278"/>
                  </a:lnTo>
                  <a:lnTo>
                    <a:pt x="23608" y="87235"/>
                  </a:lnTo>
                  <a:lnTo>
                    <a:pt x="22028" y="85041"/>
                  </a:lnTo>
                  <a:lnTo>
                    <a:pt x="18781" y="80477"/>
                  </a:lnTo>
                  <a:lnTo>
                    <a:pt x="18737" y="80433"/>
                  </a:lnTo>
                  <a:lnTo>
                    <a:pt x="18255" y="80038"/>
                  </a:lnTo>
                  <a:lnTo>
                    <a:pt x="16631" y="78590"/>
                  </a:lnTo>
                  <a:lnTo>
                    <a:pt x="14086" y="76352"/>
                  </a:lnTo>
                  <a:lnTo>
                    <a:pt x="11365" y="74202"/>
                  </a:lnTo>
                  <a:lnTo>
                    <a:pt x="10488" y="72973"/>
                  </a:lnTo>
                  <a:lnTo>
                    <a:pt x="9522" y="70736"/>
                  </a:lnTo>
                  <a:lnTo>
                    <a:pt x="8733" y="68498"/>
                  </a:lnTo>
                  <a:lnTo>
                    <a:pt x="8338" y="66699"/>
                  </a:lnTo>
                  <a:lnTo>
                    <a:pt x="8162" y="64373"/>
                  </a:lnTo>
                  <a:lnTo>
                    <a:pt x="8031" y="59809"/>
                  </a:lnTo>
                  <a:lnTo>
                    <a:pt x="8031" y="56387"/>
                  </a:lnTo>
                  <a:lnTo>
                    <a:pt x="8031" y="52043"/>
                  </a:lnTo>
                  <a:lnTo>
                    <a:pt x="8074" y="47084"/>
                  </a:lnTo>
                  <a:lnTo>
                    <a:pt x="8074" y="47040"/>
                  </a:lnTo>
                  <a:lnTo>
                    <a:pt x="7679" y="44802"/>
                  </a:lnTo>
                  <a:lnTo>
                    <a:pt x="7679" y="43179"/>
                  </a:lnTo>
                  <a:lnTo>
                    <a:pt x="7679" y="43135"/>
                  </a:lnTo>
                  <a:lnTo>
                    <a:pt x="7285" y="41906"/>
                  </a:lnTo>
                  <a:lnTo>
                    <a:pt x="6670" y="40370"/>
                  </a:lnTo>
                  <a:lnTo>
                    <a:pt x="5661" y="38001"/>
                  </a:lnTo>
                  <a:lnTo>
                    <a:pt x="4476" y="35368"/>
                  </a:lnTo>
                  <a:lnTo>
                    <a:pt x="2721" y="31550"/>
                  </a:lnTo>
                  <a:lnTo>
                    <a:pt x="1624" y="29444"/>
                  </a:lnTo>
                  <a:lnTo>
                    <a:pt x="351" y="25232"/>
                  </a:lnTo>
                  <a:lnTo>
                    <a:pt x="395" y="22511"/>
                  </a:lnTo>
                  <a:lnTo>
                    <a:pt x="1185" y="20229"/>
                  </a:lnTo>
                  <a:lnTo>
                    <a:pt x="1975" y="17991"/>
                  </a:lnTo>
                  <a:lnTo>
                    <a:pt x="5793" y="10751"/>
                  </a:lnTo>
                  <a:lnTo>
                    <a:pt x="6582" y="9566"/>
                  </a:lnTo>
                  <a:lnTo>
                    <a:pt x="9171" y="6714"/>
                  </a:lnTo>
                  <a:lnTo>
                    <a:pt x="10312" y="5793"/>
                  </a:lnTo>
                  <a:lnTo>
                    <a:pt x="12726" y="4081"/>
                  </a:lnTo>
                  <a:lnTo>
                    <a:pt x="15183" y="2414"/>
                  </a:lnTo>
                  <a:lnTo>
                    <a:pt x="19045" y="308"/>
                  </a:lnTo>
                  <a:lnTo>
                    <a:pt x="19088" y="264"/>
                  </a:lnTo>
                  <a:lnTo>
                    <a:pt x="19132" y="220"/>
                  </a:lnTo>
                  <a:lnTo>
                    <a:pt x="19132" y="132"/>
                  </a:lnTo>
                  <a:lnTo>
                    <a:pt x="19088" y="88"/>
                  </a:lnTo>
                  <a:lnTo>
                    <a:pt x="1904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47"/>
            <p:cNvSpPr/>
            <p:nvPr/>
          </p:nvSpPr>
          <p:spPr>
            <a:xfrm>
              <a:off x="445450" y="2236025"/>
              <a:ext cx="687850" cy="2201725"/>
            </a:xfrm>
            <a:custGeom>
              <a:avLst/>
              <a:gdLst/>
              <a:ahLst/>
              <a:cxnLst/>
              <a:rect l="l" t="t" r="r" b="b"/>
              <a:pathLst>
                <a:path w="27514" h="88069" extrusionOk="0">
                  <a:moveTo>
                    <a:pt x="27338" y="1"/>
                  </a:moveTo>
                  <a:lnTo>
                    <a:pt x="27250" y="45"/>
                  </a:lnTo>
                  <a:lnTo>
                    <a:pt x="25144" y="1229"/>
                  </a:lnTo>
                  <a:lnTo>
                    <a:pt x="22379" y="2590"/>
                  </a:lnTo>
                  <a:lnTo>
                    <a:pt x="20142" y="3643"/>
                  </a:lnTo>
                  <a:lnTo>
                    <a:pt x="17991" y="4872"/>
                  </a:lnTo>
                  <a:lnTo>
                    <a:pt x="14218" y="6978"/>
                  </a:lnTo>
                  <a:lnTo>
                    <a:pt x="12375" y="8163"/>
                  </a:lnTo>
                  <a:lnTo>
                    <a:pt x="10181" y="9611"/>
                  </a:lnTo>
                  <a:lnTo>
                    <a:pt x="8031" y="11103"/>
                  </a:lnTo>
                  <a:lnTo>
                    <a:pt x="6758" y="12112"/>
                  </a:lnTo>
                  <a:lnTo>
                    <a:pt x="5354" y="13911"/>
                  </a:lnTo>
                  <a:lnTo>
                    <a:pt x="3511" y="16193"/>
                  </a:lnTo>
                  <a:lnTo>
                    <a:pt x="3511" y="16237"/>
                  </a:lnTo>
                  <a:lnTo>
                    <a:pt x="2458" y="18562"/>
                  </a:lnTo>
                  <a:lnTo>
                    <a:pt x="1273" y="21502"/>
                  </a:lnTo>
                  <a:lnTo>
                    <a:pt x="264" y="24003"/>
                  </a:lnTo>
                  <a:lnTo>
                    <a:pt x="264" y="24047"/>
                  </a:lnTo>
                  <a:lnTo>
                    <a:pt x="0" y="25056"/>
                  </a:lnTo>
                  <a:lnTo>
                    <a:pt x="0" y="25100"/>
                  </a:lnTo>
                  <a:lnTo>
                    <a:pt x="483" y="28523"/>
                  </a:lnTo>
                  <a:lnTo>
                    <a:pt x="659" y="31024"/>
                  </a:lnTo>
                  <a:lnTo>
                    <a:pt x="1185" y="33876"/>
                  </a:lnTo>
                  <a:lnTo>
                    <a:pt x="2897" y="38484"/>
                  </a:lnTo>
                  <a:lnTo>
                    <a:pt x="4037" y="41204"/>
                  </a:lnTo>
                  <a:lnTo>
                    <a:pt x="5047" y="43618"/>
                  </a:lnTo>
                  <a:lnTo>
                    <a:pt x="6056" y="46426"/>
                  </a:lnTo>
                  <a:lnTo>
                    <a:pt x="6231" y="47523"/>
                  </a:lnTo>
                  <a:lnTo>
                    <a:pt x="6231" y="50463"/>
                  </a:lnTo>
                  <a:lnTo>
                    <a:pt x="6231" y="50507"/>
                  </a:lnTo>
                  <a:lnTo>
                    <a:pt x="6714" y="53140"/>
                  </a:lnTo>
                  <a:lnTo>
                    <a:pt x="6934" y="54763"/>
                  </a:lnTo>
                  <a:lnTo>
                    <a:pt x="6846" y="57265"/>
                  </a:lnTo>
                  <a:lnTo>
                    <a:pt x="6758" y="60424"/>
                  </a:lnTo>
                  <a:lnTo>
                    <a:pt x="6758" y="63145"/>
                  </a:lnTo>
                  <a:lnTo>
                    <a:pt x="6758" y="65339"/>
                  </a:lnTo>
                  <a:lnTo>
                    <a:pt x="6758" y="67533"/>
                  </a:lnTo>
                  <a:lnTo>
                    <a:pt x="6934" y="69946"/>
                  </a:lnTo>
                  <a:lnTo>
                    <a:pt x="7460" y="72491"/>
                  </a:lnTo>
                  <a:lnTo>
                    <a:pt x="7460" y="72535"/>
                  </a:lnTo>
                  <a:lnTo>
                    <a:pt x="7723" y="73193"/>
                  </a:lnTo>
                  <a:lnTo>
                    <a:pt x="7767" y="73281"/>
                  </a:lnTo>
                  <a:lnTo>
                    <a:pt x="9566" y="74773"/>
                  </a:lnTo>
                  <a:lnTo>
                    <a:pt x="11629" y="76396"/>
                  </a:lnTo>
                  <a:lnTo>
                    <a:pt x="13735" y="77888"/>
                  </a:lnTo>
                  <a:lnTo>
                    <a:pt x="16061" y="79205"/>
                  </a:lnTo>
                  <a:lnTo>
                    <a:pt x="18079" y="80828"/>
                  </a:lnTo>
                  <a:lnTo>
                    <a:pt x="20098" y="82540"/>
                  </a:lnTo>
                  <a:lnTo>
                    <a:pt x="21195" y="84865"/>
                  </a:lnTo>
                  <a:lnTo>
                    <a:pt x="21326" y="87893"/>
                  </a:lnTo>
                  <a:lnTo>
                    <a:pt x="21326" y="87937"/>
                  </a:lnTo>
                  <a:lnTo>
                    <a:pt x="21370" y="88025"/>
                  </a:lnTo>
                  <a:lnTo>
                    <a:pt x="21502" y="88069"/>
                  </a:lnTo>
                  <a:lnTo>
                    <a:pt x="21546" y="88025"/>
                  </a:lnTo>
                  <a:lnTo>
                    <a:pt x="21634" y="87981"/>
                  </a:lnTo>
                  <a:lnTo>
                    <a:pt x="21634" y="87937"/>
                  </a:lnTo>
                  <a:lnTo>
                    <a:pt x="21677" y="87893"/>
                  </a:lnTo>
                  <a:lnTo>
                    <a:pt x="21546" y="84821"/>
                  </a:lnTo>
                  <a:lnTo>
                    <a:pt x="21546" y="84778"/>
                  </a:lnTo>
                  <a:lnTo>
                    <a:pt x="20405" y="82364"/>
                  </a:lnTo>
                  <a:lnTo>
                    <a:pt x="20361" y="82276"/>
                  </a:lnTo>
                  <a:lnTo>
                    <a:pt x="18299" y="80521"/>
                  </a:lnTo>
                  <a:lnTo>
                    <a:pt x="16280" y="78942"/>
                  </a:lnTo>
                  <a:lnTo>
                    <a:pt x="16236" y="78898"/>
                  </a:lnTo>
                  <a:lnTo>
                    <a:pt x="13954" y="77581"/>
                  </a:lnTo>
                  <a:lnTo>
                    <a:pt x="11848" y="76089"/>
                  </a:lnTo>
                  <a:lnTo>
                    <a:pt x="9830" y="74510"/>
                  </a:lnTo>
                  <a:lnTo>
                    <a:pt x="8031" y="73018"/>
                  </a:lnTo>
                  <a:lnTo>
                    <a:pt x="7811" y="72403"/>
                  </a:lnTo>
                  <a:lnTo>
                    <a:pt x="7285" y="69902"/>
                  </a:lnTo>
                  <a:lnTo>
                    <a:pt x="7109" y="67489"/>
                  </a:lnTo>
                  <a:lnTo>
                    <a:pt x="7109" y="65339"/>
                  </a:lnTo>
                  <a:lnTo>
                    <a:pt x="7109" y="63188"/>
                  </a:lnTo>
                  <a:lnTo>
                    <a:pt x="7109" y="60424"/>
                  </a:lnTo>
                  <a:lnTo>
                    <a:pt x="7197" y="57265"/>
                  </a:lnTo>
                  <a:lnTo>
                    <a:pt x="7285" y="54763"/>
                  </a:lnTo>
                  <a:lnTo>
                    <a:pt x="7285" y="54720"/>
                  </a:lnTo>
                  <a:lnTo>
                    <a:pt x="7065" y="53096"/>
                  </a:lnTo>
                  <a:lnTo>
                    <a:pt x="6583" y="50463"/>
                  </a:lnTo>
                  <a:lnTo>
                    <a:pt x="6583" y="47523"/>
                  </a:lnTo>
                  <a:lnTo>
                    <a:pt x="6583" y="47479"/>
                  </a:lnTo>
                  <a:lnTo>
                    <a:pt x="6363" y="46338"/>
                  </a:lnTo>
                  <a:lnTo>
                    <a:pt x="6363" y="46295"/>
                  </a:lnTo>
                  <a:lnTo>
                    <a:pt x="5354" y="43530"/>
                  </a:lnTo>
                  <a:lnTo>
                    <a:pt x="4388" y="41073"/>
                  </a:lnTo>
                  <a:lnTo>
                    <a:pt x="3204" y="38352"/>
                  </a:lnTo>
                  <a:lnTo>
                    <a:pt x="1536" y="33789"/>
                  </a:lnTo>
                  <a:lnTo>
                    <a:pt x="1010" y="30980"/>
                  </a:lnTo>
                  <a:lnTo>
                    <a:pt x="834" y="28479"/>
                  </a:lnTo>
                  <a:lnTo>
                    <a:pt x="351" y="25100"/>
                  </a:lnTo>
                  <a:lnTo>
                    <a:pt x="615" y="24135"/>
                  </a:lnTo>
                  <a:lnTo>
                    <a:pt x="1580" y="21634"/>
                  </a:lnTo>
                  <a:lnTo>
                    <a:pt x="2809" y="18694"/>
                  </a:lnTo>
                  <a:lnTo>
                    <a:pt x="3818" y="16412"/>
                  </a:lnTo>
                  <a:lnTo>
                    <a:pt x="5617" y="14130"/>
                  </a:lnTo>
                  <a:lnTo>
                    <a:pt x="7021" y="12375"/>
                  </a:lnTo>
                  <a:lnTo>
                    <a:pt x="8250" y="11410"/>
                  </a:lnTo>
                  <a:lnTo>
                    <a:pt x="10356" y="9918"/>
                  </a:lnTo>
                  <a:lnTo>
                    <a:pt x="12550" y="8426"/>
                  </a:lnTo>
                  <a:lnTo>
                    <a:pt x="14437" y="7285"/>
                  </a:lnTo>
                  <a:lnTo>
                    <a:pt x="18167" y="5179"/>
                  </a:lnTo>
                  <a:lnTo>
                    <a:pt x="20317" y="3994"/>
                  </a:lnTo>
                  <a:lnTo>
                    <a:pt x="22555" y="2897"/>
                  </a:lnTo>
                  <a:lnTo>
                    <a:pt x="25319" y="1537"/>
                  </a:lnTo>
                  <a:lnTo>
                    <a:pt x="27426" y="352"/>
                  </a:lnTo>
                  <a:lnTo>
                    <a:pt x="27470" y="308"/>
                  </a:lnTo>
                  <a:lnTo>
                    <a:pt x="27514" y="220"/>
                  </a:lnTo>
                  <a:lnTo>
                    <a:pt x="27514" y="176"/>
                  </a:lnTo>
                  <a:lnTo>
                    <a:pt x="27514" y="89"/>
                  </a:lnTo>
                  <a:lnTo>
                    <a:pt x="27470" y="45"/>
                  </a:lnTo>
                  <a:lnTo>
                    <a:pt x="2738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561;p47"/>
            <p:cNvSpPr/>
            <p:nvPr/>
          </p:nvSpPr>
          <p:spPr>
            <a:xfrm>
              <a:off x="296250" y="2349025"/>
              <a:ext cx="510150" cy="2108475"/>
            </a:xfrm>
            <a:custGeom>
              <a:avLst/>
              <a:gdLst/>
              <a:ahLst/>
              <a:cxnLst/>
              <a:rect l="l" t="t" r="r" b="b"/>
              <a:pathLst>
                <a:path w="20406" h="84339" extrusionOk="0">
                  <a:moveTo>
                    <a:pt x="19571" y="0"/>
                  </a:moveTo>
                  <a:lnTo>
                    <a:pt x="17597" y="1010"/>
                  </a:lnTo>
                  <a:lnTo>
                    <a:pt x="15447" y="2370"/>
                  </a:lnTo>
                  <a:lnTo>
                    <a:pt x="12638" y="4345"/>
                  </a:lnTo>
                  <a:lnTo>
                    <a:pt x="11059" y="5442"/>
                  </a:lnTo>
                  <a:lnTo>
                    <a:pt x="11059" y="5486"/>
                  </a:lnTo>
                  <a:lnTo>
                    <a:pt x="7987" y="8338"/>
                  </a:lnTo>
                  <a:lnTo>
                    <a:pt x="5837" y="10356"/>
                  </a:lnTo>
                  <a:lnTo>
                    <a:pt x="5793" y="10400"/>
                  </a:lnTo>
                  <a:lnTo>
                    <a:pt x="2370" y="17728"/>
                  </a:lnTo>
                  <a:lnTo>
                    <a:pt x="703" y="21414"/>
                  </a:lnTo>
                  <a:lnTo>
                    <a:pt x="220" y="22643"/>
                  </a:lnTo>
                  <a:lnTo>
                    <a:pt x="45" y="22994"/>
                  </a:lnTo>
                  <a:lnTo>
                    <a:pt x="1" y="23213"/>
                  </a:lnTo>
                  <a:lnTo>
                    <a:pt x="45" y="23257"/>
                  </a:lnTo>
                  <a:lnTo>
                    <a:pt x="3160" y="31901"/>
                  </a:lnTo>
                  <a:lnTo>
                    <a:pt x="3160" y="31945"/>
                  </a:lnTo>
                  <a:lnTo>
                    <a:pt x="4476" y="34095"/>
                  </a:lnTo>
                  <a:lnTo>
                    <a:pt x="5925" y="37123"/>
                  </a:lnTo>
                  <a:lnTo>
                    <a:pt x="7636" y="40809"/>
                  </a:lnTo>
                  <a:lnTo>
                    <a:pt x="8689" y="43310"/>
                  </a:lnTo>
                  <a:lnTo>
                    <a:pt x="9128" y="46382"/>
                  </a:lnTo>
                  <a:lnTo>
                    <a:pt x="9172" y="49103"/>
                  </a:lnTo>
                  <a:lnTo>
                    <a:pt x="9172" y="53008"/>
                  </a:lnTo>
                  <a:lnTo>
                    <a:pt x="9216" y="55772"/>
                  </a:lnTo>
                  <a:lnTo>
                    <a:pt x="9172" y="58230"/>
                  </a:lnTo>
                  <a:lnTo>
                    <a:pt x="9259" y="62091"/>
                  </a:lnTo>
                  <a:lnTo>
                    <a:pt x="9391" y="65251"/>
                  </a:lnTo>
                  <a:lnTo>
                    <a:pt x="9523" y="67488"/>
                  </a:lnTo>
                  <a:lnTo>
                    <a:pt x="9654" y="68542"/>
                  </a:lnTo>
                  <a:lnTo>
                    <a:pt x="9654" y="68585"/>
                  </a:lnTo>
                  <a:lnTo>
                    <a:pt x="10400" y="70867"/>
                  </a:lnTo>
                  <a:lnTo>
                    <a:pt x="11673" y="73632"/>
                  </a:lnTo>
                  <a:lnTo>
                    <a:pt x="12770" y="75870"/>
                  </a:lnTo>
                  <a:lnTo>
                    <a:pt x="13340" y="77010"/>
                  </a:lnTo>
                  <a:lnTo>
                    <a:pt x="13340" y="77054"/>
                  </a:lnTo>
                  <a:lnTo>
                    <a:pt x="14393" y="78283"/>
                  </a:lnTo>
                  <a:lnTo>
                    <a:pt x="18343" y="82013"/>
                  </a:lnTo>
                  <a:lnTo>
                    <a:pt x="20054" y="84251"/>
                  </a:lnTo>
                  <a:lnTo>
                    <a:pt x="20142" y="84295"/>
                  </a:lnTo>
                  <a:lnTo>
                    <a:pt x="20230" y="84338"/>
                  </a:lnTo>
                  <a:lnTo>
                    <a:pt x="20317" y="84295"/>
                  </a:lnTo>
                  <a:lnTo>
                    <a:pt x="20361" y="84251"/>
                  </a:lnTo>
                  <a:lnTo>
                    <a:pt x="20405" y="84163"/>
                  </a:lnTo>
                  <a:lnTo>
                    <a:pt x="20361" y="84119"/>
                  </a:lnTo>
                  <a:lnTo>
                    <a:pt x="20361" y="84031"/>
                  </a:lnTo>
                  <a:lnTo>
                    <a:pt x="18606" y="81793"/>
                  </a:lnTo>
                  <a:lnTo>
                    <a:pt x="18562" y="81793"/>
                  </a:lnTo>
                  <a:lnTo>
                    <a:pt x="14657" y="78020"/>
                  </a:lnTo>
                  <a:lnTo>
                    <a:pt x="13648" y="76835"/>
                  </a:lnTo>
                  <a:lnTo>
                    <a:pt x="11980" y="73500"/>
                  </a:lnTo>
                  <a:lnTo>
                    <a:pt x="10708" y="70736"/>
                  </a:lnTo>
                  <a:lnTo>
                    <a:pt x="10005" y="68498"/>
                  </a:lnTo>
                  <a:lnTo>
                    <a:pt x="9874" y="67445"/>
                  </a:lnTo>
                  <a:lnTo>
                    <a:pt x="9742" y="65251"/>
                  </a:lnTo>
                  <a:lnTo>
                    <a:pt x="9611" y="62091"/>
                  </a:lnTo>
                  <a:lnTo>
                    <a:pt x="9523" y="58230"/>
                  </a:lnTo>
                  <a:lnTo>
                    <a:pt x="9567" y="55772"/>
                  </a:lnTo>
                  <a:lnTo>
                    <a:pt x="9523" y="53008"/>
                  </a:lnTo>
                  <a:lnTo>
                    <a:pt x="9523" y="49103"/>
                  </a:lnTo>
                  <a:lnTo>
                    <a:pt x="9479" y="46338"/>
                  </a:lnTo>
                  <a:lnTo>
                    <a:pt x="8996" y="43223"/>
                  </a:lnTo>
                  <a:lnTo>
                    <a:pt x="8996" y="43179"/>
                  </a:lnTo>
                  <a:lnTo>
                    <a:pt x="7943" y="40678"/>
                  </a:lnTo>
                  <a:lnTo>
                    <a:pt x="6232" y="36948"/>
                  </a:lnTo>
                  <a:lnTo>
                    <a:pt x="4784" y="33920"/>
                  </a:lnTo>
                  <a:lnTo>
                    <a:pt x="3467" y="31770"/>
                  </a:lnTo>
                  <a:lnTo>
                    <a:pt x="352" y="23169"/>
                  </a:lnTo>
                  <a:lnTo>
                    <a:pt x="571" y="22643"/>
                  </a:lnTo>
                  <a:lnTo>
                    <a:pt x="1010" y="21590"/>
                  </a:lnTo>
                  <a:lnTo>
                    <a:pt x="2458" y="18430"/>
                  </a:lnTo>
                  <a:lnTo>
                    <a:pt x="6100" y="10576"/>
                  </a:lnTo>
                  <a:lnTo>
                    <a:pt x="8250" y="8601"/>
                  </a:lnTo>
                  <a:lnTo>
                    <a:pt x="11278" y="5749"/>
                  </a:lnTo>
                  <a:lnTo>
                    <a:pt x="12858" y="4652"/>
                  </a:lnTo>
                  <a:lnTo>
                    <a:pt x="15666" y="2633"/>
                  </a:lnTo>
                  <a:lnTo>
                    <a:pt x="17772" y="1317"/>
                  </a:lnTo>
                  <a:lnTo>
                    <a:pt x="19747" y="308"/>
                  </a:lnTo>
                  <a:lnTo>
                    <a:pt x="19791" y="264"/>
                  </a:lnTo>
                  <a:lnTo>
                    <a:pt x="19835" y="220"/>
                  </a:lnTo>
                  <a:lnTo>
                    <a:pt x="19835" y="132"/>
                  </a:lnTo>
                  <a:lnTo>
                    <a:pt x="19835" y="88"/>
                  </a:lnTo>
                  <a:lnTo>
                    <a:pt x="19791" y="44"/>
                  </a:lnTo>
                  <a:lnTo>
                    <a:pt x="1974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 name="Google Shape;562;p47"/>
            <p:cNvSpPr/>
            <p:nvPr/>
          </p:nvSpPr>
          <p:spPr>
            <a:xfrm>
              <a:off x="1687275" y="2939225"/>
              <a:ext cx="868850" cy="1159550"/>
            </a:xfrm>
            <a:custGeom>
              <a:avLst/>
              <a:gdLst/>
              <a:ahLst/>
              <a:cxnLst/>
              <a:rect l="l" t="t" r="r" b="b"/>
              <a:pathLst>
                <a:path w="34754" h="46382" extrusionOk="0">
                  <a:moveTo>
                    <a:pt x="34490" y="0"/>
                  </a:moveTo>
                  <a:lnTo>
                    <a:pt x="31550" y="1755"/>
                  </a:lnTo>
                  <a:lnTo>
                    <a:pt x="31506" y="1755"/>
                  </a:lnTo>
                  <a:lnTo>
                    <a:pt x="30453" y="2633"/>
                  </a:lnTo>
                  <a:lnTo>
                    <a:pt x="28347" y="4959"/>
                  </a:lnTo>
                  <a:lnTo>
                    <a:pt x="25846" y="7416"/>
                  </a:lnTo>
                  <a:lnTo>
                    <a:pt x="23871" y="9127"/>
                  </a:lnTo>
                  <a:lnTo>
                    <a:pt x="20975" y="10882"/>
                  </a:lnTo>
                  <a:lnTo>
                    <a:pt x="20931" y="10926"/>
                  </a:lnTo>
                  <a:lnTo>
                    <a:pt x="20141" y="11716"/>
                  </a:lnTo>
                  <a:lnTo>
                    <a:pt x="18254" y="14261"/>
                  </a:lnTo>
                  <a:lnTo>
                    <a:pt x="17201" y="15534"/>
                  </a:lnTo>
                  <a:lnTo>
                    <a:pt x="15753" y="16587"/>
                  </a:lnTo>
                  <a:lnTo>
                    <a:pt x="15709" y="16631"/>
                  </a:lnTo>
                  <a:lnTo>
                    <a:pt x="13515" y="19264"/>
                  </a:lnTo>
                  <a:lnTo>
                    <a:pt x="12199" y="21238"/>
                  </a:lnTo>
                  <a:lnTo>
                    <a:pt x="10970" y="23213"/>
                  </a:lnTo>
                  <a:lnTo>
                    <a:pt x="9347" y="26284"/>
                  </a:lnTo>
                  <a:lnTo>
                    <a:pt x="8425" y="28083"/>
                  </a:lnTo>
                  <a:lnTo>
                    <a:pt x="8425" y="28127"/>
                  </a:lnTo>
                  <a:lnTo>
                    <a:pt x="8074" y="29444"/>
                  </a:lnTo>
                  <a:lnTo>
                    <a:pt x="7855" y="32164"/>
                  </a:lnTo>
                  <a:lnTo>
                    <a:pt x="7723" y="34051"/>
                  </a:lnTo>
                  <a:lnTo>
                    <a:pt x="7723" y="34139"/>
                  </a:lnTo>
                  <a:lnTo>
                    <a:pt x="8118" y="34753"/>
                  </a:lnTo>
                  <a:lnTo>
                    <a:pt x="8118" y="35631"/>
                  </a:lnTo>
                  <a:lnTo>
                    <a:pt x="7811" y="36509"/>
                  </a:lnTo>
                  <a:lnTo>
                    <a:pt x="6100" y="38746"/>
                  </a:lnTo>
                  <a:lnTo>
                    <a:pt x="5178" y="40194"/>
                  </a:lnTo>
                  <a:lnTo>
                    <a:pt x="5178" y="40238"/>
                  </a:lnTo>
                  <a:lnTo>
                    <a:pt x="4257" y="42169"/>
                  </a:lnTo>
                  <a:lnTo>
                    <a:pt x="3467" y="43091"/>
                  </a:lnTo>
                  <a:lnTo>
                    <a:pt x="1712" y="44188"/>
                  </a:lnTo>
                  <a:lnTo>
                    <a:pt x="1668" y="44188"/>
                  </a:lnTo>
                  <a:lnTo>
                    <a:pt x="922" y="44890"/>
                  </a:lnTo>
                  <a:lnTo>
                    <a:pt x="878" y="44890"/>
                  </a:lnTo>
                  <a:lnTo>
                    <a:pt x="44" y="46074"/>
                  </a:lnTo>
                  <a:lnTo>
                    <a:pt x="0" y="46162"/>
                  </a:lnTo>
                  <a:lnTo>
                    <a:pt x="0" y="46206"/>
                  </a:lnTo>
                  <a:lnTo>
                    <a:pt x="44" y="46294"/>
                  </a:lnTo>
                  <a:lnTo>
                    <a:pt x="88" y="46338"/>
                  </a:lnTo>
                  <a:lnTo>
                    <a:pt x="176" y="46382"/>
                  </a:lnTo>
                  <a:lnTo>
                    <a:pt x="263" y="46338"/>
                  </a:lnTo>
                  <a:lnTo>
                    <a:pt x="307" y="46294"/>
                  </a:lnTo>
                  <a:lnTo>
                    <a:pt x="1185" y="45109"/>
                  </a:lnTo>
                  <a:lnTo>
                    <a:pt x="1887" y="44451"/>
                  </a:lnTo>
                  <a:lnTo>
                    <a:pt x="3686" y="43354"/>
                  </a:lnTo>
                  <a:lnTo>
                    <a:pt x="3730" y="43310"/>
                  </a:lnTo>
                  <a:lnTo>
                    <a:pt x="4520" y="42388"/>
                  </a:lnTo>
                  <a:lnTo>
                    <a:pt x="4564" y="42345"/>
                  </a:lnTo>
                  <a:lnTo>
                    <a:pt x="5485" y="40370"/>
                  </a:lnTo>
                  <a:lnTo>
                    <a:pt x="6407" y="38966"/>
                  </a:lnTo>
                  <a:lnTo>
                    <a:pt x="8118" y="36728"/>
                  </a:lnTo>
                  <a:lnTo>
                    <a:pt x="8162" y="36640"/>
                  </a:lnTo>
                  <a:lnTo>
                    <a:pt x="8425" y="35719"/>
                  </a:lnTo>
                  <a:lnTo>
                    <a:pt x="8469" y="35675"/>
                  </a:lnTo>
                  <a:lnTo>
                    <a:pt x="8469" y="34709"/>
                  </a:lnTo>
                  <a:lnTo>
                    <a:pt x="8425" y="34622"/>
                  </a:lnTo>
                  <a:lnTo>
                    <a:pt x="8074" y="34007"/>
                  </a:lnTo>
                  <a:lnTo>
                    <a:pt x="8206" y="32208"/>
                  </a:lnTo>
                  <a:lnTo>
                    <a:pt x="8425" y="29532"/>
                  </a:lnTo>
                  <a:lnTo>
                    <a:pt x="8732" y="28259"/>
                  </a:lnTo>
                  <a:lnTo>
                    <a:pt x="9654" y="26460"/>
                  </a:lnTo>
                  <a:lnTo>
                    <a:pt x="11277" y="23388"/>
                  </a:lnTo>
                  <a:lnTo>
                    <a:pt x="12506" y="21414"/>
                  </a:lnTo>
                  <a:lnTo>
                    <a:pt x="13779" y="19483"/>
                  </a:lnTo>
                  <a:lnTo>
                    <a:pt x="15973" y="16850"/>
                  </a:lnTo>
                  <a:lnTo>
                    <a:pt x="17421" y="15841"/>
                  </a:lnTo>
                  <a:lnTo>
                    <a:pt x="17421" y="15797"/>
                  </a:lnTo>
                  <a:lnTo>
                    <a:pt x="18518" y="14481"/>
                  </a:lnTo>
                  <a:lnTo>
                    <a:pt x="20405" y="11936"/>
                  </a:lnTo>
                  <a:lnTo>
                    <a:pt x="21151" y="11190"/>
                  </a:lnTo>
                  <a:lnTo>
                    <a:pt x="24091" y="9434"/>
                  </a:lnTo>
                  <a:lnTo>
                    <a:pt x="26109" y="7679"/>
                  </a:lnTo>
                  <a:lnTo>
                    <a:pt x="28610" y="5222"/>
                  </a:lnTo>
                  <a:lnTo>
                    <a:pt x="30717" y="2896"/>
                  </a:lnTo>
                  <a:lnTo>
                    <a:pt x="31726" y="2062"/>
                  </a:lnTo>
                  <a:lnTo>
                    <a:pt x="34666" y="307"/>
                  </a:lnTo>
                  <a:lnTo>
                    <a:pt x="34710" y="263"/>
                  </a:lnTo>
                  <a:lnTo>
                    <a:pt x="34754" y="219"/>
                  </a:lnTo>
                  <a:lnTo>
                    <a:pt x="34754" y="132"/>
                  </a:lnTo>
                  <a:lnTo>
                    <a:pt x="34754" y="88"/>
                  </a:lnTo>
                  <a:lnTo>
                    <a:pt x="34710" y="44"/>
                  </a:lnTo>
                  <a:lnTo>
                    <a:pt x="3462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 name="Google Shape;563;p47"/>
            <p:cNvSpPr/>
            <p:nvPr/>
          </p:nvSpPr>
          <p:spPr>
            <a:xfrm>
              <a:off x="1675200" y="2913975"/>
              <a:ext cx="853500" cy="1173825"/>
            </a:xfrm>
            <a:custGeom>
              <a:avLst/>
              <a:gdLst/>
              <a:ahLst/>
              <a:cxnLst/>
              <a:rect l="l" t="t" r="r" b="b"/>
              <a:pathLst>
                <a:path w="34140" h="46953" extrusionOk="0">
                  <a:moveTo>
                    <a:pt x="33964" y="1"/>
                  </a:moveTo>
                  <a:lnTo>
                    <a:pt x="33876" y="45"/>
                  </a:lnTo>
                  <a:lnTo>
                    <a:pt x="31463" y="1449"/>
                  </a:lnTo>
                  <a:lnTo>
                    <a:pt x="30410" y="2195"/>
                  </a:lnTo>
                  <a:lnTo>
                    <a:pt x="28479" y="4345"/>
                  </a:lnTo>
                  <a:lnTo>
                    <a:pt x="26460" y="6276"/>
                  </a:lnTo>
                  <a:lnTo>
                    <a:pt x="24837" y="7724"/>
                  </a:lnTo>
                  <a:lnTo>
                    <a:pt x="22774" y="9128"/>
                  </a:lnTo>
                  <a:lnTo>
                    <a:pt x="20932" y="10576"/>
                  </a:lnTo>
                  <a:lnTo>
                    <a:pt x="19659" y="11410"/>
                  </a:lnTo>
                  <a:lnTo>
                    <a:pt x="19615" y="11410"/>
                  </a:lnTo>
                  <a:lnTo>
                    <a:pt x="18650" y="12507"/>
                  </a:lnTo>
                  <a:lnTo>
                    <a:pt x="17158" y="14525"/>
                  </a:lnTo>
                  <a:lnTo>
                    <a:pt x="16543" y="15140"/>
                  </a:lnTo>
                  <a:lnTo>
                    <a:pt x="15534" y="15798"/>
                  </a:lnTo>
                  <a:lnTo>
                    <a:pt x="15490" y="15842"/>
                  </a:lnTo>
                  <a:lnTo>
                    <a:pt x="13955" y="17728"/>
                  </a:lnTo>
                  <a:lnTo>
                    <a:pt x="12112" y="20186"/>
                  </a:lnTo>
                  <a:lnTo>
                    <a:pt x="10707" y="22248"/>
                  </a:lnTo>
                  <a:lnTo>
                    <a:pt x="8382" y="26417"/>
                  </a:lnTo>
                  <a:lnTo>
                    <a:pt x="7592" y="27865"/>
                  </a:lnTo>
                  <a:lnTo>
                    <a:pt x="7592" y="27909"/>
                  </a:lnTo>
                  <a:lnTo>
                    <a:pt x="7372" y="28655"/>
                  </a:lnTo>
                  <a:lnTo>
                    <a:pt x="6802" y="34008"/>
                  </a:lnTo>
                  <a:lnTo>
                    <a:pt x="6583" y="36597"/>
                  </a:lnTo>
                  <a:lnTo>
                    <a:pt x="6363" y="38089"/>
                  </a:lnTo>
                  <a:lnTo>
                    <a:pt x="5486" y="39669"/>
                  </a:lnTo>
                  <a:lnTo>
                    <a:pt x="4301" y="41819"/>
                  </a:lnTo>
                  <a:lnTo>
                    <a:pt x="3467" y="43047"/>
                  </a:lnTo>
                  <a:lnTo>
                    <a:pt x="2019" y="44144"/>
                  </a:lnTo>
                  <a:lnTo>
                    <a:pt x="1975" y="44188"/>
                  </a:lnTo>
                  <a:lnTo>
                    <a:pt x="44" y="46690"/>
                  </a:lnTo>
                  <a:lnTo>
                    <a:pt x="0" y="46733"/>
                  </a:lnTo>
                  <a:lnTo>
                    <a:pt x="0" y="46821"/>
                  </a:lnTo>
                  <a:lnTo>
                    <a:pt x="44" y="46865"/>
                  </a:lnTo>
                  <a:lnTo>
                    <a:pt x="88" y="46909"/>
                  </a:lnTo>
                  <a:lnTo>
                    <a:pt x="176" y="46953"/>
                  </a:lnTo>
                  <a:lnTo>
                    <a:pt x="264" y="46953"/>
                  </a:lnTo>
                  <a:lnTo>
                    <a:pt x="308" y="46909"/>
                  </a:lnTo>
                  <a:lnTo>
                    <a:pt x="2238" y="44408"/>
                  </a:lnTo>
                  <a:lnTo>
                    <a:pt x="3686" y="43311"/>
                  </a:lnTo>
                  <a:lnTo>
                    <a:pt x="3730" y="43267"/>
                  </a:lnTo>
                  <a:lnTo>
                    <a:pt x="4608" y="41994"/>
                  </a:lnTo>
                  <a:lnTo>
                    <a:pt x="5793" y="39844"/>
                  </a:lnTo>
                  <a:lnTo>
                    <a:pt x="6714" y="38221"/>
                  </a:lnTo>
                  <a:lnTo>
                    <a:pt x="6714" y="38133"/>
                  </a:lnTo>
                  <a:lnTo>
                    <a:pt x="6934" y="36641"/>
                  </a:lnTo>
                  <a:lnTo>
                    <a:pt x="7153" y="34052"/>
                  </a:lnTo>
                  <a:lnTo>
                    <a:pt x="7723" y="28699"/>
                  </a:lnTo>
                  <a:lnTo>
                    <a:pt x="7943" y="28040"/>
                  </a:lnTo>
                  <a:lnTo>
                    <a:pt x="8689" y="26548"/>
                  </a:lnTo>
                  <a:lnTo>
                    <a:pt x="11015" y="22424"/>
                  </a:lnTo>
                  <a:lnTo>
                    <a:pt x="12419" y="20361"/>
                  </a:lnTo>
                  <a:lnTo>
                    <a:pt x="14218" y="17948"/>
                  </a:lnTo>
                  <a:lnTo>
                    <a:pt x="15754" y="16105"/>
                  </a:lnTo>
                  <a:lnTo>
                    <a:pt x="16763" y="15403"/>
                  </a:lnTo>
                  <a:lnTo>
                    <a:pt x="16807" y="15403"/>
                  </a:lnTo>
                  <a:lnTo>
                    <a:pt x="17421" y="14745"/>
                  </a:lnTo>
                  <a:lnTo>
                    <a:pt x="17465" y="14745"/>
                  </a:lnTo>
                  <a:lnTo>
                    <a:pt x="18913" y="12726"/>
                  </a:lnTo>
                  <a:lnTo>
                    <a:pt x="19878" y="11673"/>
                  </a:lnTo>
                  <a:lnTo>
                    <a:pt x="21151" y="10839"/>
                  </a:lnTo>
                  <a:lnTo>
                    <a:pt x="22994" y="9435"/>
                  </a:lnTo>
                  <a:lnTo>
                    <a:pt x="25056" y="7987"/>
                  </a:lnTo>
                  <a:lnTo>
                    <a:pt x="26680" y="6539"/>
                  </a:lnTo>
                  <a:lnTo>
                    <a:pt x="28698" y="4564"/>
                  </a:lnTo>
                  <a:lnTo>
                    <a:pt x="30629" y="2458"/>
                  </a:lnTo>
                  <a:lnTo>
                    <a:pt x="31682" y="1756"/>
                  </a:lnTo>
                  <a:lnTo>
                    <a:pt x="34052" y="308"/>
                  </a:lnTo>
                  <a:lnTo>
                    <a:pt x="34096" y="264"/>
                  </a:lnTo>
                  <a:lnTo>
                    <a:pt x="34140" y="220"/>
                  </a:lnTo>
                  <a:lnTo>
                    <a:pt x="34140" y="132"/>
                  </a:lnTo>
                  <a:lnTo>
                    <a:pt x="34140" y="89"/>
                  </a:lnTo>
                  <a:lnTo>
                    <a:pt x="34052" y="45"/>
                  </a:lnTo>
                  <a:lnTo>
                    <a:pt x="3400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564;p47"/>
            <p:cNvSpPr/>
            <p:nvPr/>
          </p:nvSpPr>
          <p:spPr>
            <a:xfrm>
              <a:off x="1666425" y="2888750"/>
              <a:ext cx="833750" cy="1184800"/>
            </a:xfrm>
            <a:custGeom>
              <a:avLst/>
              <a:gdLst/>
              <a:ahLst/>
              <a:cxnLst/>
              <a:rect l="l" t="t" r="r" b="b"/>
              <a:pathLst>
                <a:path w="33350" h="47392" extrusionOk="0">
                  <a:moveTo>
                    <a:pt x="33086" y="1"/>
                  </a:moveTo>
                  <a:lnTo>
                    <a:pt x="31243" y="1229"/>
                  </a:lnTo>
                  <a:lnTo>
                    <a:pt x="30146" y="1887"/>
                  </a:lnTo>
                  <a:lnTo>
                    <a:pt x="30102" y="1931"/>
                  </a:lnTo>
                  <a:lnTo>
                    <a:pt x="26899" y="5178"/>
                  </a:lnTo>
                  <a:lnTo>
                    <a:pt x="22774" y="8382"/>
                  </a:lnTo>
                  <a:lnTo>
                    <a:pt x="19703" y="10795"/>
                  </a:lnTo>
                  <a:lnTo>
                    <a:pt x="18255" y="11892"/>
                  </a:lnTo>
                  <a:lnTo>
                    <a:pt x="18211" y="11936"/>
                  </a:lnTo>
                  <a:lnTo>
                    <a:pt x="16587" y="13955"/>
                  </a:lnTo>
                  <a:lnTo>
                    <a:pt x="15666" y="14744"/>
                  </a:lnTo>
                  <a:lnTo>
                    <a:pt x="15622" y="14744"/>
                  </a:lnTo>
                  <a:lnTo>
                    <a:pt x="11936" y="19396"/>
                  </a:lnTo>
                  <a:lnTo>
                    <a:pt x="10663" y="21107"/>
                  </a:lnTo>
                  <a:lnTo>
                    <a:pt x="9084" y="23257"/>
                  </a:lnTo>
                  <a:lnTo>
                    <a:pt x="7680" y="25758"/>
                  </a:lnTo>
                  <a:lnTo>
                    <a:pt x="6670" y="27689"/>
                  </a:lnTo>
                  <a:lnTo>
                    <a:pt x="6626" y="27733"/>
                  </a:lnTo>
                  <a:lnTo>
                    <a:pt x="6056" y="32033"/>
                  </a:lnTo>
                  <a:lnTo>
                    <a:pt x="4783" y="40107"/>
                  </a:lnTo>
                  <a:lnTo>
                    <a:pt x="4345" y="41204"/>
                  </a:lnTo>
                  <a:lnTo>
                    <a:pt x="3204" y="43091"/>
                  </a:lnTo>
                  <a:lnTo>
                    <a:pt x="2194" y="44144"/>
                  </a:lnTo>
                  <a:lnTo>
                    <a:pt x="2151" y="44188"/>
                  </a:lnTo>
                  <a:lnTo>
                    <a:pt x="834" y="45943"/>
                  </a:lnTo>
                  <a:lnTo>
                    <a:pt x="0" y="47084"/>
                  </a:lnTo>
                  <a:lnTo>
                    <a:pt x="0" y="47172"/>
                  </a:lnTo>
                  <a:lnTo>
                    <a:pt x="0" y="47216"/>
                  </a:lnTo>
                  <a:lnTo>
                    <a:pt x="0" y="47304"/>
                  </a:lnTo>
                  <a:lnTo>
                    <a:pt x="44" y="47347"/>
                  </a:lnTo>
                  <a:lnTo>
                    <a:pt x="176" y="47391"/>
                  </a:lnTo>
                  <a:lnTo>
                    <a:pt x="220" y="47347"/>
                  </a:lnTo>
                  <a:lnTo>
                    <a:pt x="308" y="47304"/>
                  </a:lnTo>
                  <a:lnTo>
                    <a:pt x="1097" y="46163"/>
                  </a:lnTo>
                  <a:lnTo>
                    <a:pt x="2458" y="44407"/>
                  </a:lnTo>
                  <a:lnTo>
                    <a:pt x="3511" y="43310"/>
                  </a:lnTo>
                  <a:lnTo>
                    <a:pt x="4652" y="41380"/>
                  </a:lnTo>
                  <a:lnTo>
                    <a:pt x="4696" y="41336"/>
                  </a:lnTo>
                  <a:lnTo>
                    <a:pt x="5134" y="40195"/>
                  </a:lnTo>
                  <a:lnTo>
                    <a:pt x="5134" y="40151"/>
                  </a:lnTo>
                  <a:lnTo>
                    <a:pt x="6407" y="32121"/>
                  </a:lnTo>
                  <a:lnTo>
                    <a:pt x="6977" y="27821"/>
                  </a:lnTo>
                  <a:lnTo>
                    <a:pt x="7987" y="25934"/>
                  </a:lnTo>
                  <a:lnTo>
                    <a:pt x="9391" y="23433"/>
                  </a:lnTo>
                  <a:lnTo>
                    <a:pt x="10927" y="21283"/>
                  </a:lnTo>
                  <a:lnTo>
                    <a:pt x="12199" y="19615"/>
                  </a:lnTo>
                  <a:lnTo>
                    <a:pt x="15885" y="15008"/>
                  </a:lnTo>
                  <a:lnTo>
                    <a:pt x="16851" y="14218"/>
                  </a:lnTo>
                  <a:lnTo>
                    <a:pt x="16894" y="14218"/>
                  </a:lnTo>
                  <a:lnTo>
                    <a:pt x="18474" y="12155"/>
                  </a:lnTo>
                  <a:lnTo>
                    <a:pt x="19922" y="11102"/>
                  </a:lnTo>
                  <a:lnTo>
                    <a:pt x="22994" y="8689"/>
                  </a:lnTo>
                  <a:lnTo>
                    <a:pt x="27119" y="5442"/>
                  </a:lnTo>
                  <a:lnTo>
                    <a:pt x="27162" y="5398"/>
                  </a:lnTo>
                  <a:lnTo>
                    <a:pt x="30366" y="2195"/>
                  </a:lnTo>
                  <a:lnTo>
                    <a:pt x="31419" y="1536"/>
                  </a:lnTo>
                  <a:lnTo>
                    <a:pt x="33306" y="308"/>
                  </a:lnTo>
                  <a:lnTo>
                    <a:pt x="33350" y="264"/>
                  </a:lnTo>
                  <a:lnTo>
                    <a:pt x="33350" y="220"/>
                  </a:lnTo>
                  <a:lnTo>
                    <a:pt x="33350" y="132"/>
                  </a:lnTo>
                  <a:lnTo>
                    <a:pt x="33350" y="88"/>
                  </a:lnTo>
                  <a:lnTo>
                    <a:pt x="33306" y="44"/>
                  </a:lnTo>
                  <a:lnTo>
                    <a:pt x="3321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47"/>
            <p:cNvSpPr/>
            <p:nvPr/>
          </p:nvSpPr>
          <p:spPr>
            <a:xfrm>
              <a:off x="1654350" y="2862425"/>
              <a:ext cx="817300" cy="1200150"/>
            </a:xfrm>
            <a:custGeom>
              <a:avLst/>
              <a:gdLst/>
              <a:ahLst/>
              <a:cxnLst/>
              <a:rect l="l" t="t" r="r" b="b"/>
              <a:pathLst>
                <a:path w="32692" h="48006" extrusionOk="0">
                  <a:moveTo>
                    <a:pt x="32472" y="0"/>
                  </a:moveTo>
                  <a:lnTo>
                    <a:pt x="32428" y="44"/>
                  </a:lnTo>
                  <a:lnTo>
                    <a:pt x="30103" y="1580"/>
                  </a:lnTo>
                  <a:lnTo>
                    <a:pt x="27514" y="4081"/>
                  </a:lnTo>
                  <a:lnTo>
                    <a:pt x="22906" y="7723"/>
                  </a:lnTo>
                  <a:lnTo>
                    <a:pt x="20625" y="9522"/>
                  </a:lnTo>
                  <a:lnTo>
                    <a:pt x="18694" y="11102"/>
                  </a:lnTo>
                  <a:lnTo>
                    <a:pt x="17070" y="12331"/>
                  </a:lnTo>
                  <a:lnTo>
                    <a:pt x="17070" y="12375"/>
                  </a:lnTo>
                  <a:lnTo>
                    <a:pt x="16280" y="13252"/>
                  </a:lnTo>
                  <a:lnTo>
                    <a:pt x="15622" y="13911"/>
                  </a:lnTo>
                  <a:lnTo>
                    <a:pt x="15578" y="13911"/>
                  </a:lnTo>
                  <a:lnTo>
                    <a:pt x="12770" y="17509"/>
                  </a:lnTo>
                  <a:lnTo>
                    <a:pt x="10927" y="19922"/>
                  </a:lnTo>
                  <a:lnTo>
                    <a:pt x="7592" y="24310"/>
                  </a:lnTo>
                  <a:lnTo>
                    <a:pt x="7592" y="24354"/>
                  </a:lnTo>
                  <a:lnTo>
                    <a:pt x="5881" y="27513"/>
                  </a:lnTo>
                  <a:lnTo>
                    <a:pt x="5837" y="27601"/>
                  </a:lnTo>
                  <a:lnTo>
                    <a:pt x="5179" y="32121"/>
                  </a:lnTo>
                  <a:lnTo>
                    <a:pt x="4608" y="35851"/>
                  </a:lnTo>
                  <a:lnTo>
                    <a:pt x="4126" y="39317"/>
                  </a:lnTo>
                  <a:lnTo>
                    <a:pt x="3599" y="41775"/>
                  </a:lnTo>
                  <a:lnTo>
                    <a:pt x="3116" y="43135"/>
                  </a:lnTo>
                  <a:lnTo>
                    <a:pt x="527" y="47084"/>
                  </a:lnTo>
                  <a:lnTo>
                    <a:pt x="45" y="47742"/>
                  </a:lnTo>
                  <a:lnTo>
                    <a:pt x="1" y="47786"/>
                  </a:lnTo>
                  <a:lnTo>
                    <a:pt x="1" y="47874"/>
                  </a:lnTo>
                  <a:lnTo>
                    <a:pt x="45" y="47918"/>
                  </a:lnTo>
                  <a:lnTo>
                    <a:pt x="89" y="47962"/>
                  </a:lnTo>
                  <a:lnTo>
                    <a:pt x="176" y="48006"/>
                  </a:lnTo>
                  <a:lnTo>
                    <a:pt x="264" y="48006"/>
                  </a:lnTo>
                  <a:lnTo>
                    <a:pt x="352" y="47918"/>
                  </a:lnTo>
                  <a:lnTo>
                    <a:pt x="791" y="47260"/>
                  </a:lnTo>
                  <a:lnTo>
                    <a:pt x="3423" y="43310"/>
                  </a:lnTo>
                  <a:lnTo>
                    <a:pt x="3467" y="43266"/>
                  </a:lnTo>
                  <a:lnTo>
                    <a:pt x="3906" y="41862"/>
                  </a:lnTo>
                  <a:lnTo>
                    <a:pt x="4477" y="39361"/>
                  </a:lnTo>
                  <a:lnTo>
                    <a:pt x="4959" y="35938"/>
                  </a:lnTo>
                  <a:lnTo>
                    <a:pt x="5530" y="32165"/>
                  </a:lnTo>
                  <a:lnTo>
                    <a:pt x="6188" y="27645"/>
                  </a:lnTo>
                  <a:lnTo>
                    <a:pt x="7899" y="24530"/>
                  </a:lnTo>
                  <a:lnTo>
                    <a:pt x="11190" y="20098"/>
                  </a:lnTo>
                  <a:lnTo>
                    <a:pt x="13033" y="17728"/>
                  </a:lnTo>
                  <a:lnTo>
                    <a:pt x="15842" y="14130"/>
                  </a:lnTo>
                  <a:lnTo>
                    <a:pt x="16544" y="13516"/>
                  </a:lnTo>
                  <a:lnTo>
                    <a:pt x="17290" y="12594"/>
                  </a:lnTo>
                  <a:lnTo>
                    <a:pt x="18913" y="11409"/>
                  </a:lnTo>
                  <a:lnTo>
                    <a:pt x="20844" y="9830"/>
                  </a:lnTo>
                  <a:lnTo>
                    <a:pt x="23082" y="7987"/>
                  </a:lnTo>
                  <a:lnTo>
                    <a:pt x="27733" y="4345"/>
                  </a:lnTo>
                  <a:lnTo>
                    <a:pt x="30322" y="1843"/>
                  </a:lnTo>
                  <a:lnTo>
                    <a:pt x="32604" y="352"/>
                  </a:lnTo>
                  <a:lnTo>
                    <a:pt x="32648" y="264"/>
                  </a:lnTo>
                  <a:lnTo>
                    <a:pt x="32692" y="220"/>
                  </a:lnTo>
                  <a:lnTo>
                    <a:pt x="32692" y="176"/>
                  </a:lnTo>
                  <a:lnTo>
                    <a:pt x="32648" y="88"/>
                  </a:lnTo>
                  <a:lnTo>
                    <a:pt x="32604" y="44"/>
                  </a:lnTo>
                  <a:lnTo>
                    <a:pt x="3256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47"/>
            <p:cNvSpPr/>
            <p:nvPr/>
          </p:nvSpPr>
          <p:spPr>
            <a:xfrm>
              <a:off x="1560025" y="2811950"/>
              <a:ext cx="854575" cy="1804625"/>
            </a:xfrm>
            <a:custGeom>
              <a:avLst/>
              <a:gdLst/>
              <a:ahLst/>
              <a:cxnLst/>
              <a:rect l="l" t="t" r="r" b="b"/>
              <a:pathLst>
                <a:path w="34183" h="72185" extrusionOk="0">
                  <a:moveTo>
                    <a:pt x="33964" y="1"/>
                  </a:moveTo>
                  <a:lnTo>
                    <a:pt x="33920" y="45"/>
                  </a:lnTo>
                  <a:lnTo>
                    <a:pt x="30014" y="3073"/>
                  </a:lnTo>
                  <a:lnTo>
                    <a:pt x="25977" y="6320"/>
                  </a:lnTo>
                  <a:lnTo>
                    <a:pt x="23257" y="8514"/>
                  </a:lnTo>
                  <a:lnTo>
                    <a:pt x="20975" y="10401"/>
                  </a:lnTo>
                  <a:lnTo>
                    <a:pt x="19659" y="11454"/>
                  </a:lnTo>
                  <a:lnTo>
                    <a:pt x="16675" y="13341"/>
                  </a:lnTo>
                  <a:lnTo>
                    <a:pt x="15534" y="14613"/>
                  </a:lnTo>
                  <a:lnTo>
                    <a:pt x="14656" y="15842"/>
                  </a:lnTo>
                  <a:lnTo>
                    <a:pt x="13779" y="17070"/>
                  </a:lnTo>
                  <a:lnTo>
                    <a:pt x="12199" y="19572"/>
                  </a:lnTo>
                  <a:lnTo>
                    <a:pt x="10444" y="22248"/>
                  </a:lnTo>
                  <a:lnTo>
                    <a:pt x="9566" y="23565"/>
                  </a:lnTo>
                  <a:lnTo>
                    <a:pt x="8601" y="24837"/>
                  </a:lnTo>
                  <a:lnTo>
                    <a:pt x="7196" y="26812"/>
                  </a:lnTo>
                  <a:lnTo>
                    <a:pt x="7196" y="26900"/>
                  </a:lnTo>
                  <a:lnTo>
                    <a:pt x="6802" y="29006"/>
                  </a:lnTo>
                  <a:lnTo>
                    <a:pt x="6187" y="33877"/>
                  </a:lnTo>
                  <a:lnTo>
                    <a:pt x="5705" y="37387"/>
                  </a:lnTo>
                  <a:lnTo>
                    <a:pt x="5266" y="40459"/>
                  </a:lnTo>
                  <a:lnTo>
                    <a:pt x="4564" y="43750"/>
                  </a:lnTo>
                  <a:lnTo>
                    <a:pt x="3730" y="47479"/>
                  </a:lnTo>
                  <a:lnTo>
                    <a:pt x="1624" y="50814"/>
                  </a:lnTo>
                  <a:lnTo>
                    <a:pt x="878" y="52262"/>
                  </a:lnTo>
                  <a:lnTo>
                    <a:pt x="834" y="52306"/>
                  </a:lnTo>
                  <a:lnTo>
                    <a:pt x="527" y="54807"/>
                  </a:lnTo>
                  <a:lnTo>
                    <a:pt x="263" y="57528"/>
                  </a:lnTo>
                  <a:lnTo>
                    <a:pt x="0" y="59415"/>
                  </a:lnTo>
                  <a:lnTo>
                    <a:pt x="0" y="59547"/>
                  </a:lnTo>
                  <a:lnTo>
                    <a:pt x="2413" y="62794"/>
                  </a:lnTo>
                  <a:lnTo>
                    <a:pt x="3774" y="64944"/>
                  </a:lnTo>
                  <a:lnTo>
                    <a:pt x="4607" y="66172"/>
                  </a:lnTo>
                  <a:lnTo>
                    <a:pt x="6275" y="68191"/>
                  </a:lnTo>
                  <a:lnTo>
                    <a:pt x="9390" y="71658"/>
                  </a:lnTo>
                  <a:lnTo>
                    <a:pt x="9434" y="71701"/>
                  </a:lnTo>
                  <a:lnTo>
                    <a:pt x="10093" y="72184"/>
                  </a:lnTo>
                  <a:lnTo>
                    <a:pt x="10751" y="72184"/>
                  </a:lnTo>
                  <a:lnTo>
                    <a:pt x="10839" y="72140"/>
                  </a:lnTo>
                  <a:lnTo>
                    <a:pt x="11804" y="70999"/>
                  </a:lnTo>
                  <a:lnTo>
                    <a:pt x="11848" y="70955"/>
                  </a:lnTo>
                  <a:lnTo>
                    <a:pt x="11848" y="70868"/>
                  </a:lnTo>
                  <a:lnTo>
                    <a:pt x="11804" y="70824"/>
                  </a:lnTo>
                  <a:lnTo>
                    <a:pt x="11804" y="70780"/>
                  </a:lnTo>
                  <a:lnTo>
                    <a:pt x="11716" y="70736"/>
                  </a:lnTo>
                  <a:lnTo>
                    <a:pt x="11584" y="70736"/>
                  </a:lnTo>
                  <a:lnTo>
                    <a:pt x="11541" y="70780"/>
                  </a:lnTo>
                  <a:lnTo>
                    <a:pt x="10619" y="71833"/>
                  </a:lnTo>
                  <a:lnTo>
                    <a:pt x="10224" y="71833"/>
                  </a:lnTo>
                  <a:lnTo>
                    <a:pt x="9654" y="71438"/>
                  </a:lnTo>
                  <a:lnTo>
                    <a:pt x="6538" y="67928"/>
                  </a:lnTo>
                  <a:lnTo>
                    <a:pt x="4915" y="65953"/>
                  </a:lnTo>
                  <a:lnTo>
                    <a:pt x="4037" y="64724"/>
                  </a:lnTo>
                  <a:lnTo>
                    <a:pt x="2677" y="62618"/>
                  </a:lnTo>
                  <a:lnTo>
                    <a:pt x="351" y="59415"/>
                  </a:lnTo>
                  <a:lnTo>
                    <a:pt x="614" y="57572"/>
                  </a:lnTo>
                  <a:lnTo>
                    <a:pt x="878" y="54851"/>
                  </a:lnTo>
                  <a:lnTo>
                    <a:pt x="1185" y="52394"/>
                  </a:lnTo>
                  <a:lnTo>
                    <a:pt x="1931" y="50990"/>
                  </a:lnTo>
                  <a:lnTo>
                    <a:pt x="4037" y="47611"/>
                  </a:lnTo>
                  <a:lnTo>
                    <a:pt x="4037" y="47567"/>
                  </a:lnTo>
                  <a:lnTo>
                    <a:pt x="4915" y="43837"/>
                  </a:lnTo>
                  <a:lnTo>
                    <a:pt x="5573" y="40546"/>
                  </a:lnTo>
                  <a:lnTo>
                    <a:pt x="6056" y="37431"/>
                  </a:lnTo>
                  <a:lnTo>
                    <a:pt x="6494" y="33920"/>
                  </a:lnTo>
                  <a:lnTo>
                    <a:pt x="7109" y="29050"/>
                  </a:lnTo>
                  <a:lnTo>
                    <a:pt x="7504" y="26987"/>
                  </a:lnTo>
                  <a:lnTo>
                    <a:pt x="8908" y="25057"/>
                  </a:lnTo>
                  <a:lnTo>
                    <a:pt x="9829" y="23740"/>
                  </a:lnTo>
                  <a:lnTo>
                    <a:pt x="10751" y="22424"/>
                  </a:lnTo>
                  <a:lnTo>
                    <a:pt x="12462" y="19747"/>
                  </a:lnTo>
                  <a:lnTo>
                    <a:pt x="14086" y="17290"/>
                  </a:lnTo>
                  <a:lnTo>
                    <a:pt x="14919" y="16061"/>
                  </a:lnTo>
                  <a:lnTo>
                    <a:pt x="15797" y="14833"/>
                  </a:lnTo>
                  <a:lnTo>
                    <a:pt x="16894" y="13604"/>
                  </a:lnTo>
                  <a:lnTo>
                    <a:pt x="19834" y="11717"/>
                  </a:lnTo>
                  <a:lnTo>
                    <a:pt x="19878" y="11717"/>
                  </a:lnTo>
                  <a:lnTo>
                    <a:pt x="21194" y="10664"/>
                  </a:lnTo>
                  <a:lnTo>
                    <a:pt x="23476" y="8777"/>
                  </a:lnTo>
                  <a:lnTo>
                    <a:pt x="26197" y="6583"/>
                  </a:lnTo>
                  <a:lnTo>
                    <a:pt x="30234" y="3336"/>
                  </a:lnTo>
                  <a:lnTo>
                    <a:pt x="34139" y="308"/>
                  </a:lnTo>
                  <a:lnTo>
                    <a:pt x="34183" y="264"/>
                  </a:lnTo>
                  <a:lnTo>
                    <a:pt x="34183" y="176"/>
                  </a:lnTo>
                  <a:lnTo>
                    <a:pt x="34183" y="133"/>
                  </a:lnTo>
                  <a:lnTo>
                    <a:pt x="34183" y="45"/>
                  </a:lnTo>
                  <a:lnTo>
                    <a:pt x="3409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567;p47"/>
            <p:cNvSpPr/>
            <p:nvPr/>
          </p:nvSpPr>
          <p:spPr>
            <a:xfrm>
              <a:off x="1524900" y="2786725"/>
              <a:ext cx="862275" cy="1885775"/>
            </a:xfrm>
            <a:custGeom>
              <a:avLst/>
              <a:gdLst/>
              <a:ahLst/>
              <a:cxnLst/>
              <a:rect l="l" t="t" r="r" b="b"/>
              <a:pathLst>
                <a:path w="34491" h="75431" extrusionOk="0">
                  <a:moveTo>
                    <a:pt x="34272" y="1"/>
                  </a:moveTo>
                  <a:lnTo>
                    <a:pt x="34184" y="45"/>
                  </a:lnTo>
                  <a:lnTo>
                    <a:pt x="31288" y="2239"/>
                  </a:lnTo>
                  <a:lnTo>
                    <a:pt x="22555" y="9259"/>
                  </a:lnTo>
                  <a:lnTo>
                    <a:pt x="19835" y="11410"/>
                  </a:lnTo>
                  <a:lnTo>
                    <a:pt x="17509" y="12507"/>
                  </a:lnTo>
                  <a:lnTo>
                    <a:pt x="16939" y="12770"/>
                  </a:lnTo>
                  <a:lnTo>
                    <a:pt x="16456" y="13121"/>
                  </a:lnTo>
                  <a:lnTo>
                    <a:pt x="15929" y="13516"/>
                  </a:lnTo>
                  <a:lnTo>
                    <a:pt x="15447" y="13911"/>
                  </a:lnTo>
                  <a:lnTo>
                    <a:pt x="14964" y="14350"/>
                  </a:lnTo>
                  <a:lnTo>
                    <a:pt x="14481" y="14832"/>
                  </a:lnTo>
                  <a:lnTo>
                    <a:pt x="13560" y="15885"/>
                  </a:lnTo>
                  <a:lnTo>
                    <a:pt x="12726" y="17026"/>
                  </a:lnTo>
                  <a:lnTo>
                    <a:pt x="11892" y="18211"/>
                  </a:lnTo>
                  <a:lnTo>
                    <a:pt x="11059" y="19440"/>
                  </a:lnTo>
                  <a:lnTo>
                    <a:pt x="10269" y="20712"/>
                  </a:lnTo>
                  <a:lnTo>
                    <a:pt x="9479" y="21941"/>
                  </a:lnTo>
                  <a:lnTo>
                    <a:pt x="8733" y="23082"/>
                  </a:lnTo>
                  <a:lnTo>
                    <a:pt x="7943" y="24179"/>
                  </a:lnTo>
                  <a:lnTo>
                    <a:pt x="7197" y="25188"/>
                  </a:lnTo>
                  <a:lnTo>
                    <a:pt x="7153" y="25232"/>
                  </a:lnTo>
                  <a:lnTo>
                    <a:pt x="6846" y="26197"/>
                  </a:lnTo>
                  <a:lnTo>
                    <a:pt x="6846" y="26285"/>
                  </a:lnTo>
                  <a:lnTo>
                    <a:pt x="7022" y="27514"/>
                  </a:lnTo>
                  <a:lnTo>
                    <a:pt x="6320" y="33832"/>
                  </a:lnTo>
                  <a:lnTo>
                    <a:pt x="5837" y="37606"/>
                  </a:lnTo>
                  <a:lnTo>
                    <a:pt x="5398" y="40853"/>
                  </a:lnTo>
                  <a:lnTo>
                    <a:pt x="5047" y="42960"/>
                  </a:lnTo>
                  <a:lnTo>
                    <a:pt x="3950" y="47523"/>
                  </a:lnTo>
                  <a:lnTo>
                    <a:pt x="3424" y="49673"/>
                  </a:lnTo>
                  <a:lnTo>
                    <a:pt x="1712" y="52964"/>
                  </a:lnTo>
                  <a:lnTo>
                    <a:pt x="1712" y="53008"/>
                  </a:lnTo>
                  <a:lnTo>
                    <a:pt x="1230" y="56957"/>
                  </a:lnTo>
                  <a:lnTo>
                    <a:pt x="89" y="61302"/>
                  </a:lnTo>
                  <a:lnTo>
                    <a:pt x="89" y="61345"/>
                  </a:lnTo>
                  <a:lnTo>
                    <a:pt x="1" y="62355"/>
                  </a:lnTo>
                  <a:lnTo>
                    <a:pt x="45" y="62486"/>
                  </a:lnTo>
                  <a:lnTo>
                    <a:pt x="1844" y="64812"/>
                  </a:lnTo>
                  <a:lnTo>
                    <a:pt x="4740" y="68147"/>
                  </a:lnTo>
                  <a:lnTo>
                    <a:pt x="6144" y="69814"/>
                  </a:lnTo>
                  <a:lnTo>
                    <a:pt x="8250" y="72096"/>
                  </a:lnTo>
                  <a:lnTo>
                    <a:pt x="9830" y="73983"/>
                  </a:lnTo>
                  <a:lnTo>
                    <a:pt x="10927" y="75387"/>
                  </a:lnTo>
                  <a:lnTo>
                    <a:pt x="11015" y="75431"/>
                  </a:lnTo>
                  <a:lnTo>
                    <a:pt x="11147" y="75431"/>
                  </a:lnTo>
                  <a:lnTo>
                    <a:pt x="11366" y="75343"/>
                  </a:lnTo>
                  <a:lnTo>
                    <a:pt x="11454" y="75255"/>
                  </a:lnTo>
                  <a:lnTo>
                    <a:pt x="12463" y="73764"/>
                  </a:lnTo>
                  <a:lnTo>
                    <a:pt x="12507" y="73676"/>
                  </a:lnTo>
                  <a:lnTo>
                    <a:pt x="12507" y="73632"/>
                  </a:lnTo>
                  <a:lnTo>
                    <a:pt x="12463" y="73544"/>
                  </a:lnTo>
                  <a:lnTo>
                    <a:pt x="12419" y="73500"/>
                  </a:lnTo>
                  <a:lnTo>
                    <a:pt x="12244" y="73500"/>
                  </a:lnTo>
                  <a:lnTo>
                    <a:pt x="12200" y="73544"/>
                  </a:lnTo>
                  <a:lnTo>
                    <a:pt x="11190" y="75036"/>
                  </a:lnTo>
                  <a:lnTo>
                    <a:pt x="11147" y="75036"/>
                  </a:lnTo>
                  <a:lnTo>
                    <a:pt x="10093" y="73764"/>
                  </a:lnTo>
                  <a:lnTo>
                    <a:pt x="8514" y="71877"/>
                  </a:lnTo>
                  <a:lnTo>
                    <a:pt x="6407" y="69551"/>
                  </a:lnTo>
                  <a:lnTo>
                    <a:pt x="2151" y="64549"/>
                  </a:lnTo>
                  <a:lnTo>
                    <a:pt x="396" y="62311"/>
                  </a:lnTo>
                  <a:lnTo>
                    <a:pt x="440" y="61389"/>
                  </a:lnTo>
                  <a:lnTo>
                    <a:pt x="1581" y="57001"/>
                  </a:lnTo>
                  <a:lnTo>
                    <a:pt x="2063" y="53096"/>
                  </a:lnTo>
                  <a:lnTo>
                    <a:pt x="3775" y="49805"/>
                  </a:lnTo>
                  <a:lnTo>
                    <a:pt x="3775" y="49761"/>
                  </a:lnTo>
                  <a:lnTo>
                    <a:pt x="4301" y="47567"/>
                  </a:lnTo>
                  <a:lnTo>
                    <a:pt x="5398" y="43047"/>
                  </a:lnTo>
                  <a:lnTo>
                    <a:pt x="5749" y="40897"/>
                  </a:lnTo>
                  <a:lnTo>
                    <a:pt x="6188" y="37650"/>
                  </a:lnTo>
                  <a:lnTo>
                    <a:pt x="6671" y="33876"/>
                  </a:lnTo>
                  <a:lnTo>
                    <a:pt x="7373" y="27514"/>
                  </a:lnTo>
                  <a:lnTo>
                    <a:pt x="7373" y="27470"/>
                  </a:lnTo>
                  <a:lnTo>
                    <a:pt x="7197" y="26285"/>
                  </a:lnTo>
                  <a:lnTo>
                    <a:pt x="7461" y="25364"/>
                  </a:lnTo>
                  <a:lnTo>
                    <a:pt x="8250" y="24398"/>
                  </a:lnTo>
                  <a:lnTo>
                    <a:pt x="9040" y="23301"/>
                  </a:lnTo>
                  <a:lnTo>
                    <a:pt x="9786" y="22116"/>
                  </a:lnTo>
                  <a:lnTo>
                    <a:pt x="10576" y="20888"/>
                  </a:lnTo>
                  <a:lnTo>
                    <a:pt x="12156" y="18430"/>
                  </a:lnTo>
                  <a:lnTo>
                    <a:pt x="12989" y="17246"/>
                  </a:lnTo>
                  <a:lnTo>
                    <a:pt x="13823" y="16149"/>
                  </a:lnTo>
                  <a:lnTo>
                    <a:pt x="14701" y="15096"/>
                  </a:lnTo>
                  <a:lnTo>
                    <a:pt x="15184" y="14613"/>
                  </a:lnTo>
                  <a:lnTo>
                    <a:pt x="15622" y="14174"/>
                  </a:lnTo>
                  <a:lnTo>
                    <a:pt x="16105" y="13779"/>
                  </a:lnTo>
                  <a:lnTo>
                    <a:pt x="16632" y="13428"/>
                  </a:lnTo>
                  <a:lnTo>
                    <a:pt x="17114" y="13121"/>
                  </a:lnTo>
                  <a:lnTo>
                    <a:pt x="17641" y="12814"/>
                  </a:lnTo>
                  <a:lnTo>
                    <a:pt x="20010" y="11717"/>
                  </a:lnTo>
                  <a:lnTo>
                    <a:pt x="20054" y="11673"/>
                  </a:lnTo>
                  <a:lnTo>
                    <a:pt x="22775" y="9523"/>
                  </a:lnTo>
                  <a:lnTo>
                    <a:pt x="27865" y="5442"/>
                  </a:lnTo>
                  <a:lnTo>
                    <a:pt x="31507" y="2502"/>
                  </a:lnTo>
                  <a:lnTo>
                    <a:pt x="34403" y="308"/>
                  </a:lnTo>
                  <a:lnTo>
                    <a:pt x="34447" y="264"/>
                  </a:lnTo>
                  <a:lnTo>
                    <a:pt x="34491" y="176"/>
                  </a:lnTo>
                  <a:lnTo>
                    <a:pt x="34491" y="132"/>
                  </a:lnTo>
                  <a:lnTo>
                    <a:pt x="34447" y="45"/>
                  </a:lnTo>
                  <a:lnTo>
                    <a:pt x="3440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47"/>
            <p:cNvSpPr/>
            <p:nvPr/>
          </p:nvSpPr>
          <p:spPr>
            <a:xfrm>
              <a:off x="2067925" y="3861800"/>
              <a:ext cx="110825" cy="71325"/>
            </a:xfrm>
            <a:custGeom>
              <a:avLst/>
              <a:gdLst/>
              <a:ahLst/>
              <a:cxnLst/>
              <a:rect l="l" t="t" r="r" b="b"/>
              <a:pathLst>
                <a:path w="4433" h="2853" extrusionOk="0">
                  <a:moveTo>
                    <a:pt x="3116" y="351"/>
                  </a:moveTo>
                  <a:lnTo>
                    <a:pt x="3555" y="615"/>
                  </a:lnTo>
                  <a:lnTo>
                    <a:pt x="4082" y="1405"/>
                  </a:lnTo>
                  <a:lnTo>
                    <a:pt x="4038" y="2151"/>
                  </a:lnTo>
                  <a:lnTo>
                    <a:pt x="3862" y="2326"/>
                  </a:lnTo>
                  <a:lnTo>
                    <a:pt x="3511" y="2502"/>
                  </a:lnTo>
                  <a:lnTo>
                    <a:pt x="2370" y="2414"/>
                  </a:lnTo>
                  <a:lnTo>
                    <a:pt x="747" y="1887"/>
                  </a:lnTo>
                  <a:lnTo>
                    <a:pt x="352" y="1492"/>
                  </a:lnTo>
                  <a:lnTo>
                    <a:pt x="352" y="1448"/>
                  </a:lnTo>
                  <a:lnTo>
                    <a:pt x="659" y="1229"/>
                  </a:lnTo>
                  <a:lnTo>
                    <a:pt x="2107" y="439"/>
                  </a:lnTo>
                  <a:lnTo>
                    <a:pt x="3116" y="351"/>
                  </a:lnTo>
                  <a:close/>
                  <a:moveTo>
                    <a:pt x="3160" y="0"/>
                  </a:moveTo>
                  <a:lnTo>
                    <a:pt x="2063" y="88"/>
                  </a:lnTo>
                  <a:lnTo>
                    <a:pt x="1975" y="88"/>
                  </a:lnTo>
                  <a:lnTo>
                    <a:pt x="483" y="922"/>
                  </a:lnTo>
                  <a:lnTo>
                    <a:pt x="440" y="966"/>
                  </a:lnTo>
                  <a:lnTo>
                    <a:pt x="88" y="1229"/>
                  </a:lnTo>
                  <a:lnTo>
                    <a:pt x="45" y="1317"/>
                  </a:lnTo>
                  <a:lnTo>
                    <a:pt x="1" y="1361"/>
                  </a:lnTo>
                  <a:lnTo>
                    <a:pt x="1" y="1580"/>
                  </a:lnTo>
                  <a:lnTo>
                    <a:pt x="88" y="1712"/>
                  </a:lnTo>
                  <a:lnTo>
                    <a:pt x="527" y="2151"/>
                  </a:lnTo>
                  <a:lnTo>
                    <a:pt x="615" y="2194"/>
                  </a:lnTo>
                  <a:lnTo>
                    <a:pt x="2283" y="2765"/>
                  </a:lnTo>
                  <a:lnTo>
                    <a:pt x="2326" y="2765"/>
                  </a:lnTo>
                  <a:lnTo>
                    <a:pt x="3555" y="2853"/>
                  </a:lnTo>
                  <a:lnTo>
                    <a:pt x="3599" y="2853"/>
                  </a:lnTo>
                  <a:lnTo>
                    <a:pt x="4038" y="2633"/>
                  </a:lnTo>
                  <a:lnTo>
                    <a:pt x="4082" y="2589"/>
                  </a:lnTo>
                  <a:lnTo>
                    <a:pt x="4345" y="2326"/>
                  </a:lnTo>
                  <a:lnTo>
                    <a:pt x="4389" y="2238"/>
                  </a:lnTo>
                  <a:lnTo>
                    <a:pt x="4433" y="1361"/>
                  </a:lnTo>
                  <a:lnTo>
                    <a:pt x="4389" y="1273"/>
                  </a:lnTo>
                  <a:lnTo>
                    <a:pt x="3818" y="351"/>
                  </a:lnTo>
                  <a:lnTo>
                    <a:pt x="3731" y="308"/>
                  </a:lnTo>
                  <a:lnTo>
                    <a:pt x="3248" y="44"/>
                  </a:lnTo>
                  <a:lnTo>
                    <a:pt x="316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47"/>
            <p:cNvSpPr/>
            <p:nvPr/>
          </p:nvSpPr>
          <p:spPr>
            <a:xfrm>
              <a:off x="2024050" y="3843150"/>
              <a:ext cx="172250" cy="154700"/>
            </a:xfrm>
            <a:custGeom>
              <a:avLst/>
              <a:gdLst/>
              <a:ahLst/>
              <a:cxnLst/>
              <a:rect l="l" t="t" r="r" b="b"/>
              <a:pathLst>
                <a:path w="6890" h="6188" extrusionOk="0">
                  <a:moveTo>
                    <a:pt x="4915" y="395"/>
                  </a:moveTo>
                  <a:lnTo>
                    <a:pt x="5705" y="703"/>
                  </a:lnTo>
                  <a:lnTo>
                    <a:pt x="5924" y="966"/>
                  </a:lnTo>
                  <a:lnTo>
                    <a:pt x="6495" y="2589"/>
                  </a:lnTo>
                  <a:lnTo>
                    <a:pt x="6539" y="5793"/>
                  </a:lnTo>
                  <a:lnTo>
                    <a:pt x="6495" y="5837"/>
                  </a:lnTo>
                  <a:lnTo>
                    <a:pt x="6144" y="5837"/>
                  </a:lnTo>
                  <a:lnTo>
                    <a:pt x="4652" y="5486"/>
                  </a:lnTo>
                  <a:lnTo>
                    <a:pt x="2589" y="4783"/>
                  </a:lnTo>
                  <a:lnTo>
                    <a:pt x="878" y="3950"/>
                  </a:lnTo>
                  <a:lnTo>
                    <a:pt x="571" y="3599"/>
                  </a:lnTo>
                  <a:lnTo>
                    <a:pt x="352" y="2853"/>
                  </a:lnTo>
                  <a:lnTo>
                    <a:pt x="571" y="2414"/>
                  </a:lnTo>
                  <a:lnTo>
                    <a:pt x="966" y="1975"/>
                  </a:lnTo>
                  <a:lnTo>
                    <a:pt x="2677" y="1054"/>
                  </a:lnTo>
                  <a:lnTo>
                    <a:pt x="4125" y="395"/>
                  </a:lnTo>
                  <a:close/>
                  <a:moveTo>
                    <a:pt x="4915" y="0"/>
                  </a:moveTo>
                  <a:lnTo>
                    <a:pt x="4081" y="44"/>
                  </a:lnTo>
                  <a:lnTo>
                    <a:pt x="3994" y="44"/>
                  </a:lnTo>
                  <a:lnTo>
                    <a:pt x="2502" y="746"/>
                  </a:lnTo>
                  <a:lnTo>
                    <a:pt x="746" y="1712"/>
                  </a:lnTo>
                  <a:lnTo>
                    <a:pt x="703" y="1712"/>
                  </a:lnTo>
                  <a:lnTo>
                    <a:pt x="264" y="2194"/>
                  </a:lnTo>
                  <a:lnTo>
                    <a:pt x="264" y="2238"/>
                  </a:lnTo>
                  <a:lnTo>
                    <a:pt x="1" y="2765"/>
                  </a:lnTo>
                  <a:lnTo>
                    <a:pt x="1" y="2897"/>
                  </a:lnTo>
                  <a:lnTo>
                    <a:pt x="220" y="3730"/>
                  </a:lnTo>
                  <a:lnTo>
                    <a:pt x="264" y="3818"/>
                  </a:lnTo>
                  <a:lnTo>
                    <a:pt x="659" y="4213"/>
                  </a:lnTo>
                  <a:lnTo>
                    <a:pt x="703" y="4257"/>
                  </a:lnTo>
                  <a:lnTo>
                    <a:pt x="2458" y="5091"/>
                  </a:lnTo>
                  <a:lnTo>
                    <a:pt x="4564" y="5837"/>
                  </a:lnTo>
                  <a:lnTo>
                    <a:pt x="6100" y="6188"/>
                  </a:lnTo>
                  <a:lnTo>
                    <a:pt x="6626" y="6188"/>
                  </a:lnTo>
                  <a:lnTo>
                    <a:pt x="6802" y="6056"/>
                  </a:lnTo>
                  <a:lnTo>
                    <a:pt x="6890" y="6012"/>
                  </a:lnTo>
                  <a:lnTo>
                    <a:pt x="6890" y="5924"/>
                  </a:lnTo>
                  <a:lnTo>
                    <a:pt x="6846" y="2546"/>
                  </a:lnTo>
                  <a:lnTo>
                    <a:pt x="6802" y="2502"/>
                  </a:lnTo>
                  <a:lnTo>
                    <a:pt x="6232" y="834"/>
                  </a:lnTo>
                  <a:lnTo>
                    <a:pt x="6232" y="746"/>
                  </a:lnTo>
                  <a:lnTo>
                    <a:pt x="5968" y="483"/>
                  </a:lnTo>
                  <a:lnTo>
                    <a:pt x="5880" y="395"/>
                  </a:lnTo>
                  <a:lnTo>
                    <a:pt x="5003" y="44"/>
                  </a:lnTo>
                  <a:lnTo>
                    <a:pt x="491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47"/>
            <p:cNvSpPr/>
            <p:nvPr/>
          </p:nvSpPr>
          <p:spPr>
            <a:xfrm>
              <a:off x="1979075" y="3826700"/>
              <a:ext cx="240275" cy="215025"/>
            </a:xfrm>
            <a:custGeom>
              <a:avLst/>
              <a:gdLst/>
              <a:ahLst/>
              <a:cxnLst/>
              <a:rect l="l" t="t" r="r" b="b"/>
              <a:pathLst>
                <a:path w="9611" h="8601" extrusionOk="0">
                  <a:moveTo>
                    <a:pt x="6714" y="351"/>
                  </a:moveTo>
                  <a:lnTo>
                    <a:pt x="7855" y="702"/>
                  </a:lnTo>
                  <a:lnTo>
                    <a:pt x="8206" y="966"/>
                  </a:lnTo>
                  <a:lnTo>
                    <a:pt x="8864" y="3028"/>
                  </a:lnTo>
                  <a:lnTo>
                    <a:pt x="9259" y="6495"/>
                  </a:lnTo>
                  <a:lnTo>
                    <a:pt x="8952" y="7592"/>
                  </a:lnTo>
                  <a:lnTo>
                    <a:pt x="8645" y="8250"/>
                  </a:lnTo>
                  <a:lnTo>
                    <a:pt x="7987" y="8162"/>
                  </a:lnTo>
                  <a:lnTo>
                    <a:pt x="1054" y="6451"/>
                  </a:lnTo>
                  <a:lnTo>
                    <a:pt x="483" y="6144"/>
                  </a:lnTo>
                  <a:lnTo>
                    <a:pt x="395" y="5924"/>
                  </a:lnTo>
                  <a:lnTo>
                    <a:pt x="1931" y="2633"/>
                  </a:lnTo>
                  <a:lnTo>
                    <a:pt x="2545" y="2019"/>
                  </a:lnTo>
                  <a:lnTo>
                    <a:pt x="4432" y="1010"/>
                  </a:lnTo>
                  <a:lnTo>
                    <a:pt x="5837" y="395"/>
                  </a:lnTo>
                  <a:lnTo>
                    <a:pt x="6714" y="351"/>
                  </a:lnTo>
                  <a:close/>
                  <a:moveTo>
                    <a:pt x="6714" y="0"/>
                  </a:moveTo>
                  <a:lnTo>
                    <a:pt x="5793" y="44"/>
                  </a:lnTo>
                  <a:lnTo>
                    <a:pt x="5749" y="44"/>
                  </a:lnTo>
                  <a:lnTo>
                    <a:pt x="4301" y="658"/>
                  </a:lnTo>
                  <a:lnTo>
                    <a:pt x="2370" y="1712"/>
                  </a:lnTo>
                  <a:lnTo>
                    <a:pt x="2326" y="1755"/>
                  </a:lnTo>
                  <a:lnTo>
                    <a:pt x="1668" y="2414"/>
                  </a:lnTo>
                  <a:lnTo>
                    <a:pt x="1624" y="2458"/>
                  </a:lnTo>
                  <a:lnTo>
                    <a:pt x="44" y="5880"/>
                  </a:lnTo>
                  <a:lnTo>
                    <a:pt x="0" y="5924"/>
                  </a:lnTo>
                  <a:lnTo>
                    <a:pt x="44" y="6012"/>
                  </a:lnTo>
                  <a:lnTo>
                    <a:pt x="176" y="6319"/>
                  </a:lnTo>
                  <a:lnTo>
                    <a:pt x="264" y="6407"/>
                  </a:lnTo>
                  <a:lnTo>
                    <a:pt x="922" y="6758"/>
                  </a:lnTo>
                  <a:lnTo>
                    <a:pt x="966" y="6802"/>
                  </a:lnTo>
                  <a:lnTo>
                    <a:pt x="5793" y="7986"/>
                  </a:lnTo>
                  <a:lnTo>
                    <a:pt x="7899" y="8513"/>
                  </a:lnTo>
                  <a:lnTo>
                    <a:pt x="7943" y="8513"/>
                  </a:lnTo>
                  <a:lnTo>
                    <a:pt x="8733" y="8601"/>
                  </a:lnTo>
                  <a:lnTo>
                    <a:pt x="8864" y="8601"/>
                  </a:lnTo>
                  <a:lnTo>
                    <a:pt x="8908" y="8513"/>
                  </a:lnTo>
                  <a:lnTo>
                    <a:pt x="9303" y="7723"/>
                  </a:lnTo>
                  <a:lnTo>
                    <a:pt x="9610" y="6538"/>
                  </a:lnTo>
                  <a:lnTo>
                    <a:pt x="9610" y="6495"/>
                  </a:lnTo>
                  <a:lnTo>
                    <a:pt x="9215" y="2984"/>
                  </a:lnTo>
                  <a:lnTo>
                    <a:pt x="9215" y="2940"/>
                  </a:lnTo>
                  <a:lnTo>
                    <a:pt x="8513" y="834"/>
                  </a:lnTo>
                  <a:lnTo>
                    <a:pt x="8469" y="746"/>
                  </a:lnTo>
                  <a:lnTo>
                    <a:pt x="8031" y="395"/>
                  </a:lnTo>
                  <a:lnTo>
                    <a:pt x="7987" y="395"/>
                  </a:lnTo>
                  <a:lnTo>
                    <a:pt x="680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47"/>
            <p:cNvSpPr/>
            <p:nvPr/>
          </p:nvSpPr>
          <p:spPr>
            <a:xfrm>
              <a:off x="1923125" y="3808050"/>
              <a:ext cx="342300" cy="295125"/>
            </a:xfrm>
            <a:custGeom>
              <a:avLst/>
              <a:gdLst/>
              <a:ahLst/>
              <a:cxnLst/>
              <a:rect l="l" t="t" r="r" b="b"/>
              <a:pathLst>
                <a:path w="13692" h="11805" extrusionOk="0">
                  <a:moveTo>
                    <a:pt x="8952" y="351"/>
                  </a:moveTo>
                  <a:lnTo>
                    <a:pt x="10883" y="1097"/>
                  </a:lnTo>
                  <a:lnTo>
                    <a:pt x="11848" y="4213"/>
                  </a:lnTo>
                  <a:lnTo>
                    <a:pt x="12463" y="8162"/>
                  </a:lnTo>
                  <a:lnTo>
                    <a:pt x="12463" y="8206"/>
                  </a:lnTo>
                  <a:lnTo>
                    <a:pt x="13340" y="9478"/>
                  </a:lnTo>
                  <a:lnTo>
                    <a:pt x="13340" y="9917"/>
                  </a:lnTo>
                  <a:lnTo>
                    <a:pt x="12901" y="10400"/>
                  </a:lnTo>
                  <a:lnTo>
                    <a:pt x="11497" y="11146"/>
                  </a:lnTo>
                  <a:lnTo>
                    <a:pt x="10444" y="11453"/>
                  </a:lnTo>
                  <a:lnTo>
                    <a:pt x="8382" y="10663"/>
                  </a:lnTo>
                  <a:lnTo>
                    <a:pt x="8382" y="10619"/>
                  </a:lnTo>
                  <a:lnTo>
                    <a:pt x="5003" y="9829"/>
                  </a:lnTo>
                  <a:lnTo>
                    <a:pt x="1536" y="9303"/>
                  </a:lnTo>
                  <a:lnTo>
                    <a:pt x="352" y="8952"/>
                  </a:lnTo>
                  <a:lnTo>
                    <a:pt x="352" y="8689"/>
                  </a:lnTo>
                  <a:lnTo>
                    <a:pt x="571" y="8118"/>
                  </a:lnTo>
                  <a:lnTo>
                    <a:pt x="1668" y="6582"/>
                  </a:lnTo>
                  <a:lnTo>
                    <a:pt x="3028" y="4388"/>
                  </a:lnTo>
                  <a:lnTo>
                    <a:pt x="3994" y="2589"/>
                  </a:lnTo>
                  <a:lnTo>
                    <a:pt x="5310" y="1712"/>
                  </a:lnTo>
                  <a:lnTo>
                    <a:pt x="8162" y="351"/>
                  </a:lnTo>
                  <a:close/>
                  <a:moveTo>
                    <a:pt x="8075" y="0"/>
                  </a:moveTo>
                  <a:lnTo>
                    <a:pt x="5178" y="1404"/>
                  </a:lnTo>
                  <a:lnTo>
                    <a:pt x="5135" y="1404"/>
                  </a:lnTo>
                  <a:lnTo>
                    <a:pt x="3774" y="2326"/>
                  </a:lnTo>
                  <a:lnTo>
                    <a:pt x="3686" y="2370"/>
                  </a:lnTo>
                  <a:lnTo>
                    <a:pt x="2721" y="4213"/>
                  </a:lnTo>
                  <a:lnTo>
                    <a:pt x="1361" y="6407"/>
                  </a:lnTo>
                  <a:lnTo>
                    <a:pt x="264" y="7943"/>
                  </a:lnTo>
                  <a:lnTo>
                    <a:pt x="264" y="7987"/>
                  </a:lnTo>
                  <a:lnTo>
                    <a:pt x="44" y="8557"/>
                  </a:lnTo>
                  <a:lnTo>
                    <a:pt x="0" y="8601"/>
                  </a:lnTo>
                  <a:lnTo>
                    <a:pt x="0" y="9084"/>
                  </a:lnTo>
                  <a:lnTo>
                    <a:pt x="0" y="9171"/>
                  </a:lnTo>
                  <a:lnTo>
                    <a:pt x="88" y="9259"/>
                  </a:lnTo>
                  <a:lnTo>
                    <a:pt x="1449" y="9610"/>
                  </a:lnTo>
                  <a:lnTo>
                    <a:pt x="1492" y="9610"/>
                  </a:lnTo>
                  <a:lnTo>
                    <a:pt x="4959" y="10181"/>
                  </a:lnTo>
                  <a:lnTo>
                    <a:pt x="8294" y="10970"/>
                  </a:lnTo>
                  <a:lnTo>
                    <a:pt x="10400" y="11804"/>
                  </a:lnTo>
                  <a:lnTo>
                    <a:pt x="10488" y="11804"/>
                  </a:lnTo>
                  <a:lnTo>
                    <a:pt x="11585" y="11453"/>
                  </a:lnTo>
                  <a:lnTo>
                    <a:pt x="11629" y="11453"/>
                  </a:lnTo>
                  <a:lnTo>
                    <a:pt x="13121" y="10707"/>
                  </a:lnTo>
                  <a:lnTo>
                    <a:pt x="13165" y="10663"/>
                  </a:lnTo>
                  <a:lnTo>
                    <a:pt x="13647" y="10093"/>
                  </a:lnTo>
                  <a:lnTo>
                    <a:pt x="13691" y="10005"/>
                  </a:lnTo>
                  <a:lnTo>
                    <a:pt x="13691" y="9391"/>
                  </a:lnTo>
                  <a:lnTo>
                    <a:pt x="13647" y="9303"/>
                  </a:lnTo>
                  <a:lnTo>
                    <a:pt x="12770" y="8030"/>
                  </a:lnTo>
                  <a:lnTo>
                    <a:pt x="12155" y="4125"/>
                  </a:lnTo>
                  <a:lnTo>
                    <a:pt x="11190" y="922"/>
                  </a:lnTo>
                  <a:lnTo>
                    <a:pt x="11190" y="878"/>
                  </a:lnTo>
                  <a:lnTo>
                    <a:pt x="11102" y="834"/>
                  </a:lnTo>
                  <a:lnTo>
                    <a:pt x="904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47"/>
            <p:cNvSpPr/>
            <p:nvPr/>
          </p:nvSpPr>
          <p:spPr>
            <a:xfrm>
              <a:off x="1712500" y="4127275"/>
              <a:ext cx="79000" cy="51575"/>
            </a:xfrm>
            <a:custGeom>
              <a:avLst/>
              <a:gdLst/>
              <a:ahLst/>
              <a:cxnLst/>
              <a:rect l="l" t="t" r="r" b="b"/>
              <a:pathLst>
                <a:path w="3160" h="2063" extrusionOk="0">
                  <a:moveTo>
                    <a:pt x="1931" y="352"/>
                  </a:moveTo>
                  <a:lnTo>
                    <a:pt x="2502" y="527"/>
                  </a:lnTo>
                  <a:lnTo>
                    <a:pt x="2677" y="703"/>
                  </a:lnTo>
                  <a:lnTo>
                    <a:pt x="2546" y="790"/>
                  </a:lnTo>
                  <a:lnTo>
                    <a:pt x="1492" y="1317"/>
                  </a:lnTo>
                  <a:lnTo>
                    <a:pt x="351" y="1624"/>
                  </a:lnTo>
                  <a:lnTo>
                    <a:pt x="746" y="1010"/>
                  </a:lnTo>
                  <a:lnTo>
                    <a:pt x="1317" y="439"/>
                  </a:lnTo>
                  <a:lnTo>
                    <a:pt x="1931" y="352"/>
                  </a:lnTo>
                  <a:close/>
                  <a:moveTo>
                    <a:pt x="1931" y="0"/>
                  </a:moveTo>
                  <a:lnTo>
                    <a:pt x="1185" y="132"/>
                  </a:lnTo>
                  <a:lnTo>
                    <a:pt x="1097" y="176"/>
                  </a:lnTo>
                  <a:lnTo>
                    <a:pt x="483" y="790"/>
                  </a:lnTo>
                  <a:lnTo>
                    <a:pt x="44" y="1449"/>
                  </a:lnTo>
                  <a:lnTo>
                    <a:pt x="44" y="1536"/>
                  </a:lnTo>
                  <a:lnTo>
                    <a:pt x="0" y="1843"/>
                  </a:lnTo>
                  <a:lnTo>
                    <a:pt x="0" y="1931"/>
                  </a:lnTo>
                  <a:lnTo>
                    <a:pt x="44" y="2019"/>
                  </a:lnTo>
                  <a:lnTo>
                    <a:pt x="176" y="2063"/>
                  </a:lnTo>
                  <a:lnTo>
                    <a:pt x="220" y="2019"/>
                  </a:lnTo>
                  <a:lnTo>
                    <a:pt x="1580" y="1668"/>
                  </a:lnTo>
                  <a:lnTo>
                    <a:pt x="1624" y="1668"/>
                  </a:lnTo>
                  <a:lnTo>
                    <a:pt x="2677" y="1097"/>
                  </a:lnTo>
                  <a:lnTo>
                    <a:pt x="3072" y="878"/>
                  </a:lnTo>
                  <a:lnTo>
                    <a:pt x="3116" y="834"/>
                  </a:lnTo>
                  <a:lnTo>
                    <a:pt x="3160" y="746"/>
                  </a:lnTo>
                  <a:lnTo>
                    <a:pt x="3160" y="659"/>
                  </a:lnTo>
                  <a:lnTo>
                    <a:pt x="3116" y="615"/>
                  </a:lnTo>
                  <a:lnTo>
                    <a:pt x="2721" y="264"/>
                  </a:lnTo>
                  <a:lnTo>
                    <a:pt x="2633" y="220"/>
                  </a:lnTo>
                  <a:lnTo>
                    <a:pt x="201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47"/>
            <p:cNvSpPr/>
            <p:nvPr/>
          </p:nvSpPr>
          <p:spPr>
            <a:xfrm>
              <a:off x="2405800" y="1437400"/>
              <a:ext cx="928100" cy="1383375"/>
            </a:xfrm>
            <a:custGeom>
              <a:avLst/>
              <a:gdLst/>
              <a:ahLst/>
              <a:cxnLst/>
              <a:rect l="l" t="t" r="r" b="b"/>
              <a:pathLst>
                <a:path w="37124" h="55335" extrusionOk="0">
                  <a:moveTo>
                    <a:pt x="36773" y="1"/>
                  </a:moveTo>
                  <a:lnTo>
                    <a:pt x="36685" y="45"/>
                  </a:lnTo>
                  <a:lnTo>
                    <a:pt x="36641" y="89"/>
                  </a:lnTo>
                  <a:lnTo>
                    <a:pt x="36597" y="133"/>
                  </a:lnTo>
                  <a:lnTo>
                    <a:pt x="36597" y="220"/>
                  </a:lnTo>
                  <a:lnTo>
                    <a:pt x="36641" y="264"/>
                  </a:lnTo>
                  <a:lnTo>
                    <a:pt x="36685" y="396"/>
                  </a:lnTo>
                  <a:lnTo>
                    <a:pt x="36773" y="1361"/>
                  </a:lnTo>
                  <a:lnTo>
                    <a:pt x="36773" y="3204"/>
                  </a:lnTo>
                  <a:lnTo>
                    <a:pt x="36071" y="4916"/>
                  </a:lnTo>
                  <a:lnTo>
                    <a:pt x="36071" y="4959"/>
                  </a:lnTo>
                  <a:lnTo>
                    <a:pt x="35281" y="7856"/>
                  </a:lnTo>
                  <a:lnTo>
                    <a:pt x="34667" y="9962"/>
                  </a:lnTo>
                  <a:lnTo>
                    <a:pt x="34008" y="11980"/>
                  </a:lnTo>
                  <a:lnTo>
                    <a:pt x="32648" y="14745"/>
                  </a:lnTo>
                  <a:lnTo>
                    <a:pt x="31551" y="16851"/>
                  </a:lnTo>
                  <a:lnTo>
                    <a:pt x="30630" y="18957"/>
                  </a:lnTo>
                  <a:lnTo>
                    <a:pt x="29138" y="21634"/>
                  </a:lnTo>
                  <a:lnTo>
                    <a:pt x="27733" y="23872"/>
                  </a:lnTo>
                  <a:lnTo>
                    <a:pt x="26505" y="25803"/>
                  </a:lnTo>
                  <a:lnTo>
                    <a:pt x="25144" y="28216"/>
                  </a:lnTo>
                  <a:lnTo>
                    <a:pt x="25144" y="28260"/>
                  </a:lnTo>
                  <a:lnTo>
                    <a:pt x="24881" y="29094"/>
                  </a:lnTo>
                  <a:lnTo>
                    <a:pt x="24881" y="29137"/>
                  </a:lnTo>
                  <a:lnTo>
                    <a:pt x="24881" y="30059"/>
                  </a:lnTo>
                  <a:lnTo>
                    <a:pt x="25232" y="32736"/>
                  </a:lnTo>
                  <a:lnTo>
                    <a:pt x="25583" y="36290"/>
                  </a:lnTo>
                  <a:lnTo>
                    <a:pt x="25496" y="36422"/>
                  </a:lnTo>
                  <a:lnTo>
                    <a:pt x="23345" y="37694"/>
                  </a:lnTo>
                  <a:lnTo>
                    <a:pt x="21371" y="39098"/>
                  </a:lnTo>
                  <a:lnTo>
                    <a:pt x="21327" y="39098"/>
                  </a:lnTo>
                  <a:lnTo>
                    <a:pt x="19659" y="40590"/>
                  </a:lnTo>
                  <a:lnTo>
                    <a:pt x="16500" y="43048"/>
                  </a:lnTo>
                  <a:lnTo>
                    <a:pt x="16456" y="43091"/>
                  </a:lnTo>
                  <a:lnTo>
                    <a:pt x="14964" y="44583"/>
                  </a:lnTo>
                  <a:lnTo>
                    <a:pt x="12595" y="47085"/>
                  </a:lnTo>
                  <a:lnTo>
                    <a:pt x="10401" y="48313"/>
                  </a:lnTo>
                  <a:lnTo>
                    <a:pt x="8250" y="49147"/>
                  </a:lnTo>
                  <a:lnTo>
                    <a:pt x="8207" y="49147"/>
                  </a:lnTo>
                  <a:lnTo>
                    <a:pt x="6627" y="50156"/>
                  </a:lnTo>
                  <a:lnTo>
                    <a:pt x="89" y="55027"/>
                  </a:lnTo>
                  <a:lnTo>
                    <a:pt x="45" y="55071"/>
                  </a:lnTo>
                  <a:lnTo>
                    <a:pt x="1" y="55115"/>
                  </a:lnTo>
                  <a:lnTo>
                    <a:pt x="45" y="55202"/>
                  </a:lnTo>
                  <a:lnTo>
                    <a:pt x="45" y="55246"/>
                  </a:lnTo>
                  <a:lnTo>
                    <a:pt x="133" y="55334"/>
                  </a:lnTo>
                  <a:lnTo>
                    <a:pt x="176" y="55334"/>
                  </a:lnTo>
                  <a:lnTo>
                    <a:pt x="308" y="55290"/>
                  </a:lnTo>
                  <a:lnTo>
                    <a:pt x="6846" y="50463"/>
                  </a:lnTo>
                  <a:lnTo>
                    <a:pt x="8382" y="49454"/>
                  </a:lnTo>
                  <a:lnTo>
                    <a:pt x="10532" y="48620"/>
                  </a:lnTo>
                  <a:lnTo>
                    <a:pt x="10576" y="48620"/>
                  </a:lnTo>
                  <a:lnTo>
                    <a:pt x="12814" y="47348"/>
                  </a:lnTo>
                  <a:lnTo>
                    <a:pt x="12858" y="47348"/>
                  </a:lnTo>
                  <a:lnTo>
                    <a:pt x="15227" y="44803"/>
                  </a:lnTo>
                  <a:lnTo>
                    <a:pt x="16719" y="43355"/>
                  </a:lnTo>
                  <a:lnTo>
                    <a:pt x="19879" y="40854"/>
                  </a:lnTo>
                  <a:lnTo>
                    <a:pt x="21546" y="39362"/>
                  </a:lnTo>
                  <a:lnTo>
                    <a:pt x="23521" y="37957"/>
                  </a:lnTo>
                  <a:lnTo>
                    <a:pt x="25715" y="36729"/>
                  </a:lnTo>
                  <a:lnTo>
                    <a:pt x="25759" y="36641"/>
                  </a:lnTo>
                  <a:lnTo>
                    <a:pt x="25890" y="36422"/>
                  </a:lnTo>
                  <a:lnTo>
                    <a:pt x="25934" y="36334"/>
                  </a:lnTo>
                  <a:lnTo>
                    <a:pt x="25583" y="32692"/>
                  </a:lnTo>
                  <a:lnTo>
                    <a:pt x="25232" y="30015"/>
                  </a:lnTo>
                  <a:lnTo>
                    <a:pt x="25232" y="29181"/>
                  </a:lnTo>
                  <a:lnTo>
                    <a:pt x="25452" y="28391"/>
                  </a:lnTo>
                  <a:lnTo>
                    <a:pt x="26812" y="25978"/>
                  </a:lnTo>
                  <a:lnTo>
                    <a:pt x="29445" y="21809"/>
                  </a:lnTo>
                  <a:lnTo>
                    <a:pt x="30937" y="19133"/>
                  </a:lnTo>
                  <a:lnTo>
                    <a:pt x="30981" y="19133"/>
                  </a:lnTo>
                  <a:lnTo>
                    <a:pt x="31858" y="17026"/>
                  </a:lnTo>
                  <a:lnTo>
                    <a:pt x="32955" y="14920"/>
                  </a:lnTo>
                  <a:lnTo>
                    <a:pt x="34359" y="12112"/>
                  </a:lnTo>
                  <a:lnTo>
                    <a:pt x="35018" y="10050"/>
                  </a:lnTo>
                  <a:lnTo>
                    <a:pt x="35632" y="7943"/>
                  </a:lnTo>
                  <a:lnTo>
                    <a:pt x="36422" y="5047"/>
                  </a:lnTo>
                  <a:lnTo>
                    <a:pt x="37080" y="3292"/>
                  </a:lnTo>
                  <a:lnTo>
                    <a:pt x="37124" y="3248"/>
                  </a:lnTo>
                  <a:lnTo>
                    <a:pt x="37124" y="1361"/>
                  </a:lnTo>
                  <a:lnTo>
                    <a:pt x="37036" y="352"/>
                  </a:lnTo>
                  <a:lnTo>
                    <a:pt x="37036" y="264"/>
                  </a:lnTo>
                  <a:lnTo>
                    <a:pt x="36948" y="89"/>
                  </a:lnTo>
                  <a:lnTo>
                    <a:pt x="36904" y="45"/>
                  </a:lnTo>
                  <a:lnTo>
                    <a:pt x="3681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 name="Google Shape;574;p47"/>
            <p:cNvSpPr/>
            <p:nvPr/>
          </p:nvSpPr>
          <p:spPr>
            <a:xfrm>
              <a:off x="2378375" y="1436325"/>
              <a:ext cx="928100" cy="1359200"/>
            </a:xfrm>
            <a:custGeom>
              <a:avLst/>
              <a:gdLst/>
              <a:ahLst/>
              <a:cxnLst/>
              <a:rect l="l" t="t" r="r" b="b"/>
              <a:pathLst>
                <a:path w="37124" h="54368" extrusionOk="0">
                  <a:moveTo>
                    <a:pt x="36641" y="0"/>
                  </a:moveTo>
                  <a:lnTo>
                    <a:pt x="36553" y="44"/>
                  </a:lnTo>
                  <a:lnTo>
                    <a:pt x="36510" y="88"/>
                  </a:lnTo>
                  <a:lnTo>
                    <a:pt x="36510" y="132"/>
                  </a:lnTo>
                  <a:lnTo>
                    <a:pt x="36510" y="219"/>
                  </a:lnTo>
                  <a:lnTo>
                    <a:pt x="36685" y="878"/>
                  </a:lnTo>
                  <a:lnTo>
                    <a:pt x="36773" y="1316"/>
                  </a:lnTo>
                  <a:lnTo>
                    <a:pt x="36685" y="2194"/>
                  </a:lnTo>
                  <a:lnTo>
                    <a:pt x="36115" y="4169"/>
                  </a:lnTo>
                  <a:lnTo>
                    <a:pt x="35588" y="6275"/>
                  </a:lnTo>
                  <a:lnTo>
                    <a:pt x="34886" y="8776"/>
                  </a:lnTo>
                  <a:lnTo>
                    <a:pt x="34140" y="11102"/>
                  </a:lnTo>
                  <a:lnTo>
                    <a:pt x="32824" y="14042"/>
                  </a:lnTo>
                  <a:lnTo>
                    <a:pt x="31814" y="15929"/>
                  </a:lnTo>
                  <a:lnTo>
                    <a:pt x="30542" y="18693"/>
                  </a:lnTo>
                  <a:lnTo>
                    <a:pt x="29094" y="21194"/>
                  </a:lnTo>
                  <a:lnTo>
                    <a:pt x="27558" y="23652"/>
                  </a:lnTo>
                  <a:lnTo>
                    <a:pt x="26285" y="25758"/>
                  </a:lnTo>
                  <a:lnTo>
                    <a:pt x="24881" y="28171"/>
                  </a:lnTo>
                  <a:lnTo>
                    <a:pt x="22599" y="31682"/>
                  </a:lnTo>
                  <a:lnTo>
                    <a:pt x="22599" y="31769"/>
                  </a:lnTo>
                  <a:lnTo>
                    <a:pt x="22468" y="32866"/>
                  </a:lnTo>
                  <a:lnTo>
                    <a:pt x="22380" y="35631"/>
                  </a:lnTo>
                  <a:lnTo>
                    <a:pt x="22161" y="36508"/>
                  </a:lnTo>
                  <a:lnTo>
                    <a:pt x="21722" y="37254"/>
                  </a:lnTo>
                  <a:lnTo>
                    <a:pt x="20142" y="38790"/>
                  </a:lnTo>
                  <a:lnTo>
                    <a:pt x="17070" y="41335"/>
                  </a:lnTo>
                  <a:lnTo>
                    <a:pt x="17070" y="41379"/>
                  </a:lnTo>
                  <a:lnTo>
                    <a:pt x="15491" y="43047"/>
                  </a:lnTo>
                  <a:lnTo>
                    <a:pt x="13516" y="45285"/>
                  </a:lnTo>
                  <a:lnTo>
                    <a:pt x="12331" y="46294"/>
                  </a:lnTo>
                  <a:lnTo>
                    <a:pt x="11234" y="46820"/>
                  </a:lnTo>
                  <a:lnTo>
                    <a:pt x="8777" y="47742"/>
                  </a:lnTo>
                  <a:lnTo>
                    <a:pt x="8733" y="47786"/>
                  </a:lnTo>
                  <a:lnTo>
                    <a:pt x="6934" y="48927"/>
                  </a:lnTo>
                  <a:lnTo>
                    <a:pt x="2195" y="52481"/>
                  </a:lnTo>
                  <a:lnTo>
                    <a:pt x="45" y="54061"/>
                  </a:lnTo>
                  <a:lnTo>
                    <a:pt x="1" y="54104"/>
                  </a:lnTo>
                  <a:lnTo>
                    <a:pt x="1" y="54148"/>
                  </a:lnTo>
                  <a:lnTo>
                    <a:pt x="1" y="54236"/>
                  </a:lnTo>
                  <a:lnTo>
                    <a:pt x="1" y="54280"/>
                  </a:lnTo>
                  <a:lnTo>
                    <a:pt x="89" y="54324"/>
                  </a:lnTo>
                  <a:lnTo>
                    <a:pt x="176" y="54368"/>
                  </a:lnTo>
                  <a:lnTo>
                    <a:pt x="264" y="54324"/>
                  </a:lnTo>
                  <a:lnTo>
                    <a:pt x="2370" y="52788"/>
                  </a:lnTo>
                  <a:lnTo>
                    <a:pt x="5486" y="50462"/>
                  </a:lnTo>
                  <a:lnTo>
                    <a:pt x="7153" y="49190"/>
                  </a:lnTo>
                  <a:lnTo>
                    <a:pt x="8909" y="48093"/>
                  </a:lnTo>
                  <a:lnTo>
                    <a:pt x="11366" y="47128"/>
                  </a:lnTo>
                  <a:lnTo>
                    <a:pt x="12507" y="46601"/>
                  </a:lnTo>
                  <a:lnTo>
                    <a:pt x="12551" y="46601"/>
                  </a:lnTo>
                  <a:lnTo>
                    <a:pt x="13736" y="45548"/>
                  </a:lnTo>
                  <a:lnTo>
                    <a:pt x="13779" y="45548"/>
                  </a:lnTo>
                  <a:lnTo>
                    <a:pt x="15754" y="43310"/>
                  </a:lnTo>
                  <a:lnTo>
                    <a:pt x="17334" y="41599"/>
                  </a:lnTo>
                  <a:lnTo>
                    <a:pt x="20361" y="39054"/>
                  </a:lnTo>
                  <a:lnTo>
                    <a:pt x="21985" y="37474"/>
                  </a:lnTo>
                  <a:lnTo>
                    <a:pt x="22029" y="37474"/>
                  </a:lnTo>
                  <a:lnTo>
                    <a:pt x="22512" y="36640"/>
                  </a:lnTo>
                  <a:lnTo>
                    <a:pt x="22512" y="36596"/>
                  </a:lnTo>
                  <a:lnTo>
                    <a:pt x="22731" y="35675"/>
                  </a:lnTo>
                  <a:lnTo>
                    <a:pt x="22819" y="32910"/>
                  </a:lnTo>
                  <a:lnTo>
                    <a:pt x="22950" y="31813"/>
                  </a:lnTo>
                  <a:lnTo>
                    <a:pt x="25188" y="28347"/>
                  </a:lnTo>
                  <a:lnTo>
                    <a:pt x="26593" y="25933"/>
                  </a:lnTo>
                  <a:lnTo>
                    <a:pt x="27821" y="23827"/>
                  </a:lnTo>
                  <a:lnTo>
                    <a:pt x="29401" y="21370"/>
                  </a:lnTo>
                  <a:lnTo>
                    <a:pt x="30849" y="18869"/>
                  </a:lnTo>
                  <a:lnTo>
                    <a:pt x="32121" y="16104"/>
                  </a:lnTo>
                  <a:lnTo>
                    <a:pt x="33131" y="14173"/>
                  </a:lnTo>
                  <a:lnTo>
                    <a:pt x="34491" y="11233"/>
                  </a:lnTo>
                  <a:lnTo>
                    <a:pt x="35237" y="8864"/>
                  </a:lnTo>
                  <a:lnTo>
                    <a:pt x="35895" y="6363"/>
                  </a:lnTo>
                  <a:lnTo>
                    <a:pt x="36466" y="4256"/>
                  </a:lnTo>
                  <a:lnTo>
                    <a:pt x="36992" y="2282"/>
                  </a:lnTo>
                  <a:lnTo>
                    <a:pt x="37036" y="2238"/>
                  </a:lnTo>
                  <a:lnTo>
                    <a:pt x="37124" y="1316"/>
                  </a:lnTo>
                  <a:lnTo>
                    <a:pt x="37124" y="1273"/>
                  </a:lnTo>
                  <a:lnTo>
                    <a:pt x="37036" y="790"/>
                  </a:lnTo>
                  <a:lnTo>
                    <a:pt x="36861" y="132"/>
                  </a:lnTo>
                  <a:lnTo>
                    <a:pt x="36817" y="44"/>
                  </a:lnTo>
                  <a:lnTo>
                    <a:pt x="3677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 name="Google Shape;575;p47"/>
            <p:cNvSpPr/>
            <p:nvPr/>
          </p:nvSpPr>
          <p:spPr>
            <a:xfrm>
              <a:off x="2348775" y="1447275"/>
              <a:ext cx="932475" cy="1321925"/>
            </a:xfrm>
            <a:custGeom>
              <a:avLst/>
              <a:gdLst/>
              <a:ahLst/>
              <a:cxnLst/>
              <a:rect l="l" t="t" r="r" b="b"/>
              <a:pathLst>
                <a:path w="37299" h="52877" extrusionOk="0">
                  <a:moveTo>
                    <a:pt x="37079" y="1"/>
                  </a:moveTo>
                  <a:lnTo>
                    <a:pt x="36991" y="45"/>
                  </a:lnTo>
                  <a:lnTo>
                    <a:pt x="36948" y="89"/>
                  </a:lnTo>
                  <a:lnTo>
                    <a:pt x="36948" y="132"/>
                  </a:lnTo>
                  <a:lnTo>
                    <a:pt x="36860" y="703"/>
                  </a:lnTo>
                  <a:lnTo>
                    <a:pt x="35763" y="4828"/>
                  </a:lnTo>
                  <a:lnTo>
                    <a:pt x="35061" y="7504"/>
                  </a:lnTo>
                  <a:lnTo>
                    <a:pt x="34315" y="9918"/>
                  </a:lnTo>
                  <a:lnTo>
                    <a:pt x="32165" y="14525"/>
                  </a:lnTo>
                  <a:lnTo>
                    <a:pt x="31024" y="17026"/>
                  </a:lnTo>
                  <a:lnTo>
                    <a:pt x="29532" y="19615"/>
                  </a:lnTo>
                  <a:lnTo>
                    <a:pt x="26987" y="23696"/>
                  </a:lnTo>
                  <a:lnTo>
                    <a:pt x="24705" y="27645"/>
                  </a:lnTo>
                  <a:lnTo>
                    <a:pt x="23696" y="29094"/>
                  </a:lnTo>
                  <a:lnTo>
                    <a:pt x="21063" y="32648"/>
                  </a:lnTo>
                  <a:lnTo>
                    <a:pt x="21019" y="32692"/>
                  </a:lnTo>
                  <a:lnTo>
                    <a:pt x="20229" y="35017"/>
                  </a:lnTo>
                  <a:lnTo>
                    <a:pt x="18386" y="38528"/>
                  </a:lnTo>
                  <a:lnTo>
                    <a:pt x="17114" y="39888"/>
                  </a:lnTo>
                  <a:lnTo>
                    <a:pt x="14963" y="42389"/>
                  </a:lnTo>
                  <a:lnTo>
                    <a:pt x="12813" y="44627"/>
                  </a:lnTo>
                  <a:lnTo>
                    <a:pt x="9391" y="45900"/>
                  </a:lnTo>
                  <a:lnTo>
                    <a:pt x="9391" y="45944"/>
                  </a:lnTo>
                  <a:lnTo>
                    <a:pt x="7855" y="46821"/>
                  </a:lnTo>
                  <a:lnTo>
                    <a:pt x="7811" y="46865"/>
                  </a:lnTo>
                  <a:lnTo>
                    <a:pt x="6012" y="48225"/>
                  </a:lnTo>
                  <a:lnTo>
                    <a:pt x="44" y="52569"/>
                  </a:lnTo>
                  <a:lnTo>
                    <a:pt x="0" y="52613"/>
                  </a:lnTo>
                  <a:lnTo>
                    <a:pt x="0" y="52657"/>
                  </a:lnTo>
                  <a:lnTo>
                    <a:pt x="0" y="52745"/>
                  </a:lnTo>
                  <a:lnTo>
                    <a:pt x="0" y="52789"/>
                  </a:lnTo>
                  <a:lnTo>
                    <a:pt x="88" y="52833"/>
                  </a:lnTo>
                  <a:lnTo>
                    <a:pt x="176" y="52877"/>
                  </a:lnTo>
                  <a:lnTo>
                    <a:pt x="263" y="52833"/>
                  </a:lnTo>
                  <a:lnTo>
                    <a:pt x="6231" y="48489"/>
                  </a:lnTo>
                  <a:lnTo>
                    <a:pt x="8030" y="47128"/>
                  </a:lnTo>
                  <a:lnTo>
                    <a:pt x="9522" y="46251"/>
                  </a:lnTo>
                  <a:lnTo>
                    <a:pt x="12243" y="45241"/>
                  </a:lnTo>
                  <a:lnTo>
                    <a:pt x="12989" y="44934"/>
                  </a:lnTo>
                  <a:lnTo>
                    <a:pt x="13077" y="44890"/>
                  </a:lnTo>
                  <a:lnTo>
                    <a:pt x="15227" y="42653"/>
                  </a:lnTo>
                  <a:lnTo>
                    <a:pt x="17377" y="40107"/>
                  </a:lnTo>
                  <a:lnTo>
                    <a:pt x="18649" y="38747"/>
                  </a:lnTo>
                  <a:lnTo>
                    <a:pt x="18693" y="38703"/>
                  </a:lnTo>
                  <a:lnTo>
                    <a:pt x="20580" y="35193"/>
                  </a:lnTo>
                  <a:lnTo>
                    <a:pt x="20580" y="35149"/>
                  </a:lnTo>
                  <a:lnTo>
                    <a:pt x="21326" y="32823"/>
                  </a:lnTo>
                  <a:lnTo>
                    <a:pt x="23959" y="29313"/>
                  </a:lnTo>
                  <a:lnTo>
                    <a:pt x="25012" y="27821"/>
                  </a:lnTo>
                  <a:lnTo>
                    <a:pt x="27294" y="23872"/>
                  </a:lnTo>
                  <a:lnTo>
                    <a:pt x="29839" y="19791"/>
                  </a:lnTo>
                  <a:lnTo>
                    <a:pt x="31331" y="17158"/>
                  </a:lnTo>
                  <a:lnTo>
                    <a:pt x="32472" y="14701"/>
                  </a:lnTo>
                  <a:lnTo>
                    <a:pt x="34666" y="10049"/>
                  </a:lnTo>
                  <a:lnTo>
                    <a:pt x="35412" y="7592"/>
                  </a:lnTo>
                  <a:lnTo>
                    <a:pt x="36114" y="4915"/>
                  </a:lnTo>
                  <a:lnTo>
                    <a:pt x="37211" y="791"/>
                  </a:lnTo>
                  <a:lnTo>
                    <a:pt x="37211" y="747"/>
                  </a:lnTo>
                  <a:lnTo>
                    <a:pt x="37299" y="176"/>
                  </a:lnTo>
                  <a:lnTo>
                    <a:pt x="37255" y="132"/>
                  </a:lnTo>
                  <a:lnTo>
                    <a:pt x="37255" y="45"/>
                  </a:lnTo>
                  <a:lnTo>
                    <a:pt x="3721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 name="Google Shape;576;p47"/>
            <p:cNvSpPr/>
            <p:nvPr/>
          </p:nvSpPr>
          <p:spPr>
            <a:xfrm>
              <a:off x="2318050" y="1439600"/>
              <a:ext cx="942350" cy="1302175"/>
            </a:xfrm>
            <a:custGeom>
              <a:avLst/>
              <a:gdLst/>
              <a:ahLst/>
              <a:cxnLst/>
              <a:rect l="l" t="t" r="r" b="b"/>
              <a:pathLst>
                <a:path w="37694" h="52087" extrusionOk="0">
                  <a:moveTo>
                    <a:pt x="37431" y="1"/>
                  </a:moveTo>
                  <a:lnTo>
                    <a:pt x="37387" y="45"/>
                  </a:lnTo>
                  <a:lnTo>
                    <a:pt x="37343" y="132"/>
                  </a:lnTo>
                  <a:lnTo>
                    <a:pt x="37255" y="527"/>
                  </a:lnTo>
                  <a:lnTo>
                    <a:pt x="36377" y="3116"/>
                  </a:lnTo>
                  <a:lnTo>
                    <a:pt x="35763" y="5266"/>
                  </a:lnTo>
                  <a:lnTo>
                    <a:pt x="35149" y="7636"/>
                  </a:lnTo>
                  <a:lnTo>
                    <a:pt x="33876" y="11322"/>
                  </a:lnTo>
                  <a:lnTo>
                    <a:pt x="32560" y="13867"/>
                  </a:lnTo>
                  <a:lnTo>
                    <a:pt x="31551" y="16105"/>
                  </a:lnTo>
                  <a:lnTo>
                    <a:pt x="30629" y="17684"/>
                  </a:lnTo>
                  <a:lnTo>
                    <a:pt x="29708" y="19264"/>
                  </a:lnTo>
                  <a:lnTo>
                    <a:pt x="27821" y="22380"/>
                  </a:lnTo>
                  <a:lnTo>
                    <a:pt x="26504" y="24486"/>
                  </a:lnTo>
                  <a:lnTo>
                    <a:pt x="25232" y="26636"/>
                  </a:lnTo>
                  <a:lnTo>
                    <a:pt x="23959" y="28567"/>
                  </a:lnTo>
                  <a:lnTo>
                    <a:pt x="22687" y="30190"/>
                  </a:lnTo>
                  <a:lnTo>
                    <a:pt x="21283" y="31902"/>
                  </a:lnTo>
                  <a:lnTo>
                    <a:pt x="19791" y="33481"/>
                  </a:lnTo>
                  <a:lnTo>
                    <a:pt x="17684" y="35280"/>
                  </a:lnTo>
                  <a:lnTo>
                    <a:pt x="17684" y="35324"/>
                  </a:lnTo>
                  <a:lnTo>
                    <a:pt x="16763" y="36334"/>
                  </a:lnTo>
                  <a:lnTo>
                    <a:pt x="16719" y="36377"/>
                  </a:lnTo>
                  <a:lnTo>
                    <a:pt x="16149" y="37387"/>
                  </a:lnTo>
                  <a:lnTo>
                    <a:pt x="15359" y="39449"/>
                  </a:lnTo>
                  <a:lnTo>
                    <a:pt x="14437" y="41424"/>
                  </a:lnTo>
                  <a:lnTo>
                    <a:pt x="12901" y="43486"/>
                  </a:lnTo>
                  <a:lnTo>
                    <a:pt x="12331" y="43925"/>
                  </a:lnTo>
                  <a:lnTo>
                    <a:pt x="9917" y="44890"/>
                  </a:lnTo>
                  <a:lnTo>
                    <a:pt x="8338" y="45856"/>
                  </a:lnTo>
                  <a:lnTo>
                    <a:pt x="6144" y="47479"/>
                  </a:lnTo>
                  <a:lnTo>
                    <a:pt x="3599" y="49322"/>
                  </a:lnTo>
                  <a:lnTo>
                    <a:pt x="88" y="51779"/>
                  </a:lnTo>
                  <a:lnTo>
                    <a:pt x="44" y="51823"/>
                  </a:lnTo>
                  <a:lnTo>
                    <a:pt x="0" y="51867"/>
                  </a:lnTo>
                  <a:lnTo>
                    <a:pt x="0" y="51955"/>
                  </a:lnTo>
                  <a:lnTo>
                    <a:pt x="44" y="51999"/>
                  </a:lnTo>
                  <a:lnTo>
                    <a:pt x="88" y="52043"/>
                  </a:lnTo>
                  <a:lnTo>
                    <a:pt x="176" y="52087"/>
                  </a:lnTo>
                  <a:lnTo>
                    <a:pt x="308" y="52043"/>
                  </a:lnTo>
                  <a:lnTo>
                    <a:pt x="3818" y="49585"/>
                  </a:lnTo>
                  <a:lnTo>
                    <a:pt x="6319" y="47786"/>
                  </a:lnTo>
                  <a:lnTo>
                    <a:pt x="8513" y="46163"/>
                  </a:lnTo>
                  <a:lnTo>
                    <a:pt x="10049" y="45197"/>
                  </a:lnTo>
                  <a:lnTo>
                    <a:pt x="12506" y="44232"/>
                  </a:lnTo>
                  <a:lnTo>
                    <a:pt x="12506" y="44188"/>
                  </a:lnTo>
                  <a:lnTo>
                    <a:pt x="13121" y="43749"/>
                  </a:lnTo>
                  <a:lnTo>
                    <a:pt x="13165" y="43705"/>
                  </a:lnTo>
                  <a:lnTo>
                    <a:pt x="14744" y="41599"/>
                  </a:lnTo>
                  <a:lnTo>
                    <a:pt x="14744" y="41555"/>
                  </a:lnTo>
                  <a:lnTo>
                    <a:pt x="15666" y="39581"/>
                  </a:lnTo>
                  <a:lnTo>
                    <a:pt x="16456" y="37562"/>
                  </a:lnTo>
                  <a:lnTo>
                    <a:pt x="17026" y="36553"/>
                  </a:lnTo>
                  <a:lnTo>
                    <a:pt x="17948" y="35544"/>
                  </a:lnTo>
                  <a:lnTo>
                    <a:pt x="20054" y="33745"/>
                  </a:lnTo>
                  <a:lnTo>
                    <a:pt x="21546" y="32121"/>
                  </a:lnTo>
                  <a:lnTo>
                    <a:pt x="22950" y="30410"/>
                  </a:lnTo>
                  <a:lnTo>
                    <a:pt x="24223" y="28742"/>
                  </a:lnTo>
                  <a:lnTo>
                    <a:pt x="25539" y="26855"/>
                  </a:lnTo>
                  <a:lnTo>
                    <a:pt x="26811" y="24661"/>
                  </a:lnTo>
                  <a:lnTo>
                    <a:pt x="28128" y="22555"/>
                  </a:lnTo>
                  <a:lnTo>
                    <a:pt x="30015" y="19440"/>
                  </a:lnTo>
                  <a:lnTo>
                    <a:pt x="30936" y="17860"/>
                  </a:lnTo>
                  <a:lnTo>
                    <a:pt x="31858" y="16236"/>
                  </a:lnTo>
                  <a:lnTo>
                    <a:pt x="32911" y="14042"/>
                  </a:lnTo>
                  <a:lnTo>
                    <a:pt x="34183" y="11453"/>
                  </a:lnTo>
                  <a:lnTo>
                    <a:pt x="35456" y="7724"/>
                  </a:lnTo>
                  <a:lnTo>
                    <a:pt x="36114" y="5354"/>
                  </a:lnTo>
                  <a:lnTo>
                    <a:pt x="36685" y="3248"/>
                  </a:lnTo>
                  <a:lnTo>
                    <a:pt x="37606" y="615"/>
                  </a:lnTo>
                  <a:lnTo>
                    <a:pt x="37694" y="176"/>
                  </a:lnTo>
                  <a:lnTo>
                    <a:pt x="37694" y="132"/>
                  </a:lnTo>
                  <a:lnTo>
                    <a:pt x="37694" y="45"/>
                  </a:lnTo>
                  <a:lnTo>
                    <a:pt x="3765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47"/>
            <p:cNvSpPr/>
            <p:nvPr/>
          </p:nvSpPr>
          <p:spPr>
            <a:xfrm>
              <a:off x="2259900" y="1412175"/>
              <a:ext cx="956625" cy="1275850"/>
            </a:xfrm>
            <a:custGeom>
              <a:avLst/>
              <a:gdLst/>
              <a:ahLst/>
              <a:cxnLst/>
              <a:rect l="l" t="t" r="r" b="b"/>
              <a:pathLst>
                <a:path w="38265" h="51034" extrusionOk="0">
                  <a:moveTo>
                    <a:pt x="38001" y="1"/>
                  </a:moveTo>
                  <a:lnTo>
                    <a:pt x="37957" y="45"/>
                  </a:lnTo>
                  <a:lnTo>
                    <a:pt x="37914" y="88"/>
                  </a:lnTo>
                  <a:lnTo>
                    <a:pt x="37299" y="1888"/>
                  </a:lnTo>
                  <a:lnTo>
                    <a:pt x="36334" y="4082"/>
                  </a:lnTo>
                  <a:lnTo>
                    <a:pt x="36334" y="4125"/>
                  </a:lnTo>
                  <a:lnTo>
                    <a:pt x="35588" y="6714"/>
                  </a:lnTo>
                  <a:lnTo>
                    <a:pt x="34623" y="10049"/>
                  </a:lnTo>
                  <a:lnTo>
                    <a:pt x="32999" y="13604"/>
                  </a:lnTo>
                  <a:lnTo>
                    <a:pt x="32121" y="15315"/>
                  </a:lnTo>
                  <a:lnTo>
                    <a:pt x="29313" y="20142"/>
                  </a:lnTo>
                  <a:lnTo>
                    <a:pt x="27865" y="22467"/>
                  </a:lnTo>
                  <a:lnTo>
                    <a:pt x="26636" y="24530"/>
                  </a:lnTo>
                  <a:lnTo>
                    <a:pt x="24442" y="27909"/>
                  </a:lnTo>
                  <a:lnTo>
                    <a:pt x="22819" y="29927"/>
                  </a:lnTo>
                  <a:lnTo>
                    <a:pt x="21853" y="31112"/>
                  </a:lnTo>
                  <a:lnTo>
                    <a:pt x="20932" y="32077"/>
                  </a:lnTo>
                  <a:lnTo>
                    <a:pt x="20010" y="32955"/>
                  </a:lnTo>
                  <a:lnTo>
                    <a:pt x="19133" y="33701"/>
                  </a:lnTo>
                  <a:lnTo>
                    <a:pt x="18211" y="34403"/>
                  </a:lnTo>
                  <a:lnTo>
                    <a:pt x="17246" y="35017"/>
                  </a:lnTo>
                  <a:lnTo>
                    <a:pt x="15096" y="36377"/>
                  </a:lnTo>
                  <a:lnTo>
                    <a:pt x="13472" y="37343"/>
                  </a:lnTo>
                  <a:lnTo>
                    <a:pt x="11103" y="39010"/>
                  </a:lnTo>
                  <a:lnTo>
                    <a:pt x="11059" y="39010"/>
                  </a:lnTo>
                  <a:lnTo>
                    <a:pt x="9347" y="40590"/>
                  </a:lnTo>
                  <a:lnTo>
                    <a:pt x="9303" y="40634"/>
                  </a:lnTo>
                  <a:lnTo>
                    <a:pt x="8163" y="42652"/>
                  </a:lnTo>
                  <a:lnTo>
                    <a:pt x="5793" y="46645"/>
                  </a:lnTo>
                  <a:lnTo>
                    <a:pt x="4959" y="47304"/>
                  </a:lnTo>
                  <a:lnTo>
                    <a:pt x="2897" y="48708"/>
                  </a:lnTo>
                  <a:lnTo>
                    <a:pt x="45" y="50726"/>
                  </a:lnTo>
                  <a:lnTo>
                    <a:pt x="1" y="50770"/>
                  </a:lnTo>
                  <a:lnTo>
                    <a:pt x="1" y="50858"/>
                  </a:lnTo>
                  <a:lnTo>
                    <a:pt x="1" y="50902"/>
                  </a:lnTo>
                  <a:lnTo>
                    <a:pt x="1" y="50990"/>
                  </a:lnTo>
                  <a:lnTo>
                    <a:pt x="89" y="51033"/>
                  </a:lnTo>
                  <a:lnTo>
                    <a:pt x="264" y="51033"/>
                  </a:lnTo>
                  <a:lnTo>
                    <a:pt x="3116" y="48971"/>
                  </a:lnTo>
                  <a:lnTo>
                    <a:pt x="5179" y="47611"/>
                  </a:lnTo>
                  <a:lnTo>
                    <a:pt x="6056" y="46909"/>
                  </a:lnTo>
                  <a:lnTo>
                    <a:pt x="6100" y="46865"/>
                  </a:lnTo>
                  <a:lnTo>
                    <a:pt x="8470" y="42828"/>
                  </a:lnTo>
                  <a:lnTo>
                    <a:pt x="9611" y="40809"/>
                  </a:lnTo>
                  <a:lnTo>
                    <a:pt x="11278" y="39317"/>
                  </a:lnTo>
                  <a:lnTo>
                    <a:pt x="13692" y="37650"/>
                  </a:lnTo>
                  <a:lnTo>
                    <a:pt x="15271" y="36685"/>
                  </a:lnTo>
                  <a:lnTo>
                    <a:pt x="17421" y="35324"/>
                  </a:lnTo>
                  <a:lnTo>
                    <a:pt x="18431" y="34666"/>
                  </a:lnTo>
                  <a:lnTo>
                    <a:pt x="19352" y="33964"/>
                  </a:lnTo>
                  <a:lnTo>
                    <a:pt x="20230" y="33218"/>
                  </a:lnTo>
                  <a:lnTo>
                    <a:pt x="21151" y="32340"/>
                  </a:lnTo>
                  <a:lnTo>
                    <a:pt x="22117" y="31331"/>
                  </a:lnTo>
                  <a:lnTo>
                    <a:pt x="23126" y="30146"/>
                  </a:lnTo>
                  <a:lnTo>
                    <a:pt x="24706" y="28084"/>
                  </a:lnTo>
                  <a:lnTo>
                    <a:pt x="26943" y="24705"/>
                  </a:lnTo>
                  <a:lnTo>
                    <a:pt x="28172" y="22643"/>
                  </a:lnTo>
                  <a:lnTo>
                    <a:pt x="29620" y="20317"/>
                  </a:lnTo>
                  <a:lnTo>
                    <a:pt x="32429" y="15490"/>
                  </a:lnTo>
                  <a:lnTo>
                    <a:pt x="33306" y="13735"/>
                  </a:lnTo>
                  <a:lnTo>
                    <a:pt x="34974" y="10181"/>
                  </a:lnTo>
                  <a:lnTo>
                    <a:pt x="34974" y="10137"/>
                  </a:lnTo>
                  <a:lnTo>
                    <a:pt x="35895" y="6802"/>
                  </a:lnTo>
                  <a:lnTo>
                    <a:pt x="36685" y="4213"/>
                  </a:lnTo>
                  <a:lnTo>
                    <a:pt x="37606" y="2019"/>
                  </a:lnTo>
                  <a:lnTo>
                    <a:pt x="38221" y="220"/>
                  </a:lnTo>
                  <a:lnTo>
                    <a:pt x="38265" y="132"/>
                  </a:lnTo>
                  <a:lnTo>
                    <a:pt x="38221" y="88"/>
                  </a:lnTo>
                  <a:lnTo>
                    <a:pt x="38177" y="45"/>
                  </a:lnTo>
                  <a:lnTo>
                    <a:pt x="3813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 name="Google Shape;578;p47"/>
            <p:cNvSpPr/>
            <p:nvPr/>
          </p:nvSpPr>
          <p:spPr>
            <a:xfrm>
              <a:off x="2230300" y="1375975"/>
              <a:ext cx="970875" cy="1286825"/>
            </a:xfrm>
            <a:custGeom>
              <a:avLst/>
              <a:gdLst/>
              <a:ahLst/>
              <a:cxnLst/>
              <a:rect l="l" t="t" r="r" b="b"/>
              <a:pathLst>
                <a:path w="38835" h="51473" extrusionOk="0">
                  <a:moveTo>
                    <a:pt x="38659" y="1"/>
                  </a:moveTo>
                  <a:lnTo>
                    <a:pt x="38571" y="45"/>
                  </a:lnTo>
                  <a:lnTo>
                    <a:pt x="38527" y="88"/>
                  </a:lnTo>
                  <a:lnTo>
                    <a:pt x="38527" y="132"/>
                  </a:lnTo>
                  <a:lnTo>
                    <a:pt x="38220" y="1185"/>
                  </a:lnTo>
                  <a:lnTo>
                    <a:pt x="37255" y="3511"/>
                  </a:lnTo>
                  <a:lnTo>
                    <a:pt x="36158" y="6144"/>
                  </a:lnTo>
                  <a:lnTo>
                    <a:pt x="36114" y="6144"/>
                  </a:lnTo>
                  <a:lnTo>
                    <a:pt x="34710" y="11058"/>
                  </a:lnTo>
                  <a:lnTo>
                    <a:pt x="32954" y="14876"/>
                  </a:lnTo>
                  <a:lnTo>
                    <a:pt x="31111" y="18079"/>
                  </a:lnTo>
                  <a:lnTo>
                    <a:pt x="29049" y="21678"/>
                  </a:lnTo>
                  <a:lnTo>
                    <a:pt x="27996" y="23433"/>
                  </a:lnTo>
                  <a:lnTo>
                    <a:pt x="26943" y="25188"/>
                  </a:lnTo>
                  <a:lnTo>
                    <a:pt x="25802" y="26855"/>
                  </a:lnTo>
                  <a:lnTo>
                    <a:pt x="24661" y="28523"/>
                  </a:lnTo>
                  <a:lnTo>
                    <a:pt x="23476" y="30059"/>
                  </a:lnTo>
                  <a:lnTo>
                    <a:pt x="22862" y="30805"/>
                  </a:lnTo>
                  <a:lnTo>
                    <a:pt x="22204" y="31507"/>
                  </a:lnTo>
                  <a:lnTo>
                    <a:pt x="18869" y="34578"/>
                  </a:lnTo>
                  <a:lnTo>
                    <a:pt x="14919" y="37167"/>
                  </a:lnTo>
                  <a:lnTo>
                    <a:pt x="10882" y="39888"/>
                  </a:lnTo>
                  <a:lnTo>
                    <a:pt x="9083" y="41160"/>
                  </a:lnTo>
                  <a:lnTo>
                    <a:pt x="6714" y="42565"/>
                  </a:lnTo>
                  <a:lnTo>
                    <a:pt x="4169" y="43925"/>
                  </a:lnTo>
                  <a:lnTo>
                    <a:pt x="4125" y="43969"/>
                  </a:lnTo>
                  <a:lnTo>
                    <a:pt x="3774" y="44408"/>
                  </a:lnTo>
                  <a:lnTo>
                    <a:pt x="3774" y="44495"/>
                  </a:lnTo>
                  <a:lnTo>
                    <a:pt x="3247" y="45856"/>
                  </a:lnTo>
                  <a:lnTo>
                    <a:pt x="2370" y="48225"/>
                  </a:lnTo>
                  <a:lnTo>
                    <a:pt x="1316" y="50024"/>
                  </a:lnTo>
                  <a:lnTo>
                    <a:pt x="44" y="51165"/>
                  </a:lnTo>
                  <a:lnTo>
                    <a:pt x="44" y="51209"/>
                  </a:lnTo>
                  <a:lnTo>
                    <a:pt x="0" y="51297"/>
                  </a:lnTo>
                  <a:lnTo>
                    <a:pt x="0" y="51341"/>
                  </a:lnTo>
                  <a:lnTo>
                    <a:pt x="44" y="51428"/>
                  </a:lnTo>
                  <a:lnTo>
                    <a:pt x="132" y="51428"/>
                  </a:lnTo>
                  <a:lnTo>
                    <a:pt x="176" y="51472"/>
                  </a:lnTo>
                  <a:lnTo>
                    <a:pt x="307" y="51428"/>
                  </a:lnTo>
                  <a:lnTo>
                    <a:pt x="1580" y="50244"/>
                  </a:lnTo>
                  <a:lnTo>
                    <a:pt x="1624" y="50200"/>
                  </a:lnTo>
                  <a:lnTo>
                    <a:pt x="2677" y="48401"/>
                  </a:lnTo>
                  <a:lnTo>
                    <a:pt x="2721" y="48357"/>
                  </a:lnTo>
                  <a:lnTo>
                    <a:pt x="3598" y="45987"/>
                  </a:lnTo>
                  <a:lnTo>
                    <a:pt x="4081" y="44627"/>
                  </a:lnTo>
                  <a:lnTo>
                    <a:pt x="4388" y="44232"/>
                  </a:lnTo>
                  <a:lnTo>
                    <a:pt x="6889" y="42872"/>
                  </a:lnTo>
                  <a:lnTo>
                    <a:pt x="9303" y="41424"/>
                  </a:lnTo>
                  <a:lnTo>
                    <a:pt x="11102" y="40151"/>
                  </a:lnTo>
                  <a:lnTo>
                    <a:pt x="15139" y="37431"/>
                  </a:lnTo>
                  <a:lnTo>
                    <a:pt x="19088" y="34842"/>
                  </a:lnTo>
                  <a:lnTo>
                    <a:pt x="22467" y="31770"/>
                  </a:lnTo>
                  <a:lnTo>
                    <a:pt x="23081" y="31024"/>
                  </a:lnTo>
                  <a:lnTo>
                    <a:pt x="23739" y="30278"/>
                  </a:lnTo>
                  <a:lnTo>
                    <a:pt x="24924" y="28742"/>
                  </a:lnTo>
                  <a:lnTo>
                    <a:pt x="26109" y="27075"/>
                  </a:lnTo>
                  <a:lnTo>
                    <a:pt x="27206" y="25363"/>
                  </a:lnTo>
                  <a:lnTo>
                    <a:pt x="28303" y="23608"/>
                  </a:lnTo>
                  <a:lnTo>
                    <a:pt x="29356" y="21853"/>
                  </a:lnTo>
                  <a:lnTo>
                    <a:pt x="31419" y="18255"/>
                  </a:lnTo>
                  <a:lnTo>
                    <a:pt x="33261" y="15008"/>
                  </a:lnTo>
                  <a:lnTo>
                    <a:pt x="35061" y="11190"/>
                  </a:lnTo>
                  <a:lnTo>
                    <a:pt x="35061" y="11146"/>
                  </a:lnTo>
                  <a:lnTo>
                    <a:pt x="36465" y="6276"/>
                  </a:lnTo>
                  <a:lnTo>
                    <a:pt x="37606" y="3643"/>
                  </a:lnTo>
                  <a:lnTo>
                    <a:pt x="38571" y="1317"/>
                  </a:lnTo>
                  <a:lnTo>
                    <a:pt x="38571" y="1273"/>
                  </a:lnTo>
                  <a:lnTo>
                    <a:pt x="38834" y="220"/>
                  </a:lnTo>
                  <a:lnTo>
                    <a:pt x="38834" y="176"/>
                  </a:lnTo>
                  <a:lnTo>
                    <a:pt x="38834" y="88"/>
                  </a:lnTo>
                  <a:lnTo>
                    <a:pt x="38790" y="45"/>
                  </a:lnTo>
                  <a:lnTo>
                    <a:pt x="3870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47"/>
            <p:cNvSpPr/>
            <p:nvPr/>
          </p:nvSpPr>
          <p:spPr>
            <a:xfrm>
              <a:off x="2174350" y="1371600"/>
              <a:ext cx="1005975" cy="1239625"/>
            </a:xfrm>
            <a:custGeom>
              <a:avLst/>
              <a:gdLst/>
              <a:ahLst/>
              <a:cxnLst/>
              <a:rect l="l" t="t" r="r" b="b"/>
              <a:pathLst>
                <a:path w="40239" h="49585" extrusionOk="0">
                  <a:moveTo>
                    <a:pt x="40063" y="0"/>
                  </a:moveTo>
                  <a:lnTo>
                    <a:pt x="39975" y="44"/>
                  </a:lnTo>
                  <a:lnTo>
                    <a:pt x="39931" y="88"/>
                  </a:lnTo>
                  <a:lnTo>
                    <a:pt x="39888" y="132"/>
                  </a:lnTo>
                  <a:lnTo>
                    <a:pt x="39185" y="1799"/>
                  </a:lnTo>
                  <a:lnTo>
                    <a:pt x="36991" y="6933"/>
                  </a:lnTo>
                  <a:lnTo>
                    <a:pt x="36991" y="6977"/>
                  </a:lnTo>
                  <a:lnTo>
                    <a:pt x="36509" y="8645"/>
                  </a:lnTo>
                  <a:lnTo>
                    <a:pt x="35587" y="11541"/>
                  </a:lnTo>
                  <a:lnTo>
                    <a:pt x="33613" y="15358"/>
                  </a:lnTo>
                  <a:lnTo>
                    <a:pt x="32735" y="16894"/>
                  </a:lnTo>
                  <a:lnTo>
                    <a:pt x="31901" y="18430"/>
                  </a:lnTo>
                  <a:lnTo>
                    <a:pt x="30146" y="21370"/>
                  </a:lnTo>
                  <a:lnTo>
                    <a:pt x="28303" y="24310"/>
                  </a:lnTo>
                  <a:lnTo>
                    <a:pt x="26328" y="27338"/>
                  </a:lnTo>
                  <a:lnTo>
                    <a:pt x="23388" y="30936"/>
                  </a:lnTo>
                  <a:lnTo>
                    <a:pt x="20273" y="33700"/>
                  </a:lnTo>
                  <a:lnTo>
                    <a:pt x="16587" y="36157"/>
                  </a:lnTo>
                  <a:lnTo>
                    <a:pt x="14393" y="37562"/>
                  </a:lnTo>
                  <a:lnTo>
                    <a:pt x="12638" y="38746"/>
                  </a:lnTo>
                  <a:lnTo>
                    <a:pt x="10663" y="40194"/>
                  </a:lnTo>
                  <a:lnTo>
                    <a:pt x="8645" y="41379"/>
                  </a:lnTo>
                  <a:lnTo>
                    <a:pt x="6143" y="42652"/>
                  </a:lnTo>
                  <a:lnTo>
                    <a:pt x="6143" y="42696"/>
                  </a:lnTo>
                  <a:lnTo>
                    <a:pt x="5046" y="43398"/>
                  </a:lnTo>
                  <a:lnTo>
                    <a:pt x="5046" y="43442"/>
                  </a:lnTo>
                  <a:lnTo>
                    <a:pt x="1799" y="46118"/>
                  </a:lnTo>
                  <a:lnTo>
                    <a:pt x="1799" y="46162"/>
                  </a:lnTo>
                  <a:lnTo>
                    <a:pt x="1185" y="46864"/>
                  </a:lnTo>
                  <a:lnTo>
                    <a:pt x="1141" y="46908"/>
                  </a:lnTo>
                  <a:lnTo>
                    <a:pt x="0" y="49365"/>
                  </a:lnTo>
                  <a:lnTo>
                    <a:pt x="0" y="49409"/>
                  </a:lnTo>
                  <a:lnTo>
                    <a:pt x="0" y="49497"/>
                  </a:lnTo>
                  <a:lnTo>
                    <a:pt x="44" y="49541"/>
                  </a:lnTo>
                  <a:lnTo>
                    <a:pt x="88" y="49585"/>
                  </a:lnTo>
                  <a:lnTo>
                    <a:pt x="263" y="49585"/>
                  </a:lnTo>
                  <a:lnTo>
                    <a:pt x="307" y="49497"/>
                  </a:lnTo>
                  <a:lnTo>
                    <a:pt x="1448" y="47084"/>
                  </a:lnTo>
                  <a:lnTo>
                    <a:pt x="2019" y="46382"/>
                  </a:lnTo>
                  <a:lnTo>
                    <a:pt x="5266" y="43705"/>
                  </a:lnTo>
                  <a:lnTo>
                    <a:pt x="6319" y="42959"/>
                  </a:lnTo>
                  <a:lnTo>
                    <a:pt x="8820" y="41686"/>
                  </a:lnTo>
                  <a:lnTo>
                    <a:pt x="10839" y="40502"/>
                  </a:lnTo>
                  <a:lnTo>
                    <a:pt x="12813" y="39054"/>
                  </a:lnTo>
                  <a:lnTo>
                    <a:pt x="14612" y="37869"/>
                  </a:lnTo>
                  <a:lnTo>
                    <a:pt x="16806" y="36421"/>
                  </a:lnTo>
                  <a:lnTo>
                    <a:pt x="20448" y="34007"/>
                  </a:lnTo>
                  <a:lnTo>
                    <a:pt x="20492" y="33963"/>
                  </a:lnTo>
                  <a:lnTo>
                    <a:pt x="23608" y="31155"/>
                  </a:lnTo>
                  <a:lnTo>
                    <a:pt x="23652" y="31155"/>
                  </a:lnTo>
                  <a:lnTo>
                    <a:pt x="26592" y="27557"/>
                  </a:lnTo>
                  <a:lnTo>
                    <a:pt x="26636" y="27557"/>
                  </a:lnTo>
                  <a:lnTo>
                    <a:pt x="28610" y="24529"/>
                  </a:lnTo>
                  <a:lnTo>
                    <a:pt x="30453" y="21545"/>
                  </a:lnTo>
                  <a:lnTo>
                    <a:pt x="32208" y="18605"/>
                  </a:lnTo>
                  <a:lnTo>
                    <a:pt x="33042" y="17070"/>
                  </a:lnTo>
                  <a:lnTo>
                    <a:pt x="33920" y="15534"/>
                  </a:lnTo>
                  <a:lnTo>
                    <a:pt x="35894" y="11672"/>
                  </a:lnTo>
                  <a:lnTo>
                    <a:pt x="35938" y="11628"/>
                  </a:lnTo>
                  <a:lnTo>
                    <a:pt x="36816" y="8732"/>
                  </a:lnTo>
                  <a:lnTo>
                    <a:pt x="37342" y="7065"/>
                  </a:lnTo>
                  <a:lnTo>
                    <a:pt x="39536" y="1931"/>
                  </a:lnTo>
                  <a:lnTo>
                    <a:pt x="40195" y="263"/>
                  </a:lnTo>
                  <a:lnTo>
                    <a:pt x="40239" y="176"/>
                  </a:lnTo>
                  <a:lnTo>
                    <a:pt x="40195" y="132"/>
                  </a:lnTo>
                  <a:lnTo>
                    <a:pt x="40195" y="88"/>
                  </a:lnTo>
                  <a:lnTo>
                    <a:pt x="40107" y="44"/>
                  </a:lnTo>
                  <a:lnTo>
                    <a:pt x="4006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47"/>
            <p:cNvSpPr/>
            <p:nvPr/>
          </p:nvSpPr>
          <p:spPr>
            <a:xfrm>
              <a:off x="2110725" y="1407800"/>
              <a:ext cx="1024625" cy="1147475"/>
            </a:xfrm>
            <a:custGeom>
              <a:avLst/>
              <a:gdLst/>
              <a:ahLst/>
              <a:cxnLst/>
              <a:rect l="l" t="t" r="r" b="b"/>
              <a:pathLst>
                <a:path w="40985" h="45899" extrusionOk="0">
                  <a:moveTo>
                    <a:pt x="40809" y="0"/>
                  </a:moveTo>
                  <a:lnTo>
                    <a:pt x="40765" y="44"/>
                  </a:lnTo>
                  <a:lnTo>
                    <a:pt x="40677" y="88"/>
                  </a:lnTo>
                  <a:lnTo>
                    <a:pt x="40633" y="132"/>
                  </a:lnTo>
                  <a:lnTo>
                    <a:pt x="39887" y="2063"/>
                  </a:lnTo>
                  <a:lnTo>
                    <a:pt x="38966" y="4300"/>
                  </a:lnTo>
                  <a:lnTo>
                    <a:pt x="37957" y="6670"/>
                  </a:lnTo>
                  <a:lnTo>
                    <a:pt x="37342" y="8952"/>
                  </a:lnTo>
                  <a:lnTo>
                    <a:pt x="36465" y="10795"/>
                  </a:lnTo>
                  <a:lnTo>
                    <a:pt x="32559" y="17772"/>
                  </a:lnTo>
                  <a:lnTo>
                    <a:pt x="30936" y="20448"/>
                  </a:lnTo>
                  <a:lnTo>
                    <a:pt x="29488" y="22642"/>
                  </a:lnTo>
                  <a:lnTo>
                    <a:pt x="26899" y="26328"/>
                  </a:lnTo>
                  <a:lnTo>
                    <a:pt x="25363" y="28171"/>
                  </a:lnTo>
                  <a:lnTo>
                    <a:pt x="23608" y="29795"/>
                  </a:lnTo>
                  <a:lnTo>
                    <a:pt x="21545" y="31506"/>
                  </a:lnTo>
                  <a:lnTo>
                    <a:pt x="19571" y="32910"/>
                  </a:lnTo>
                  <a:lnTo>
                    <a:pt x="17421" y="34271"/>
                  </a:lnTo>
                  <a:lnTo>
                    <a:pt x="15270" y="35675"/>
                  </a:lnTo>
                  <a:lnTo>
                    <a:pt x="13384" y="36991"/>
                  </a:lnTo>
                  <a:lnTo>
                    <a:pt x="11453" y="38264"/>
                  </a:lnTo>
                  <a:lnTo>
                    <a:pt x="9083" y="39536"/>
                  </a:lnTo>
                  <a:lnTo>
                    <a:pt x="7109" y="40721"/>
                  </a:lnTo>
                  <a:lnTo>
                    <a:pt x="7065" y="40721"/>
                  </a:lnTo>
                  <a:lnTo>
                    <a:pt x="5046" y="42476"/>
                  </a:lnTo>
                  <a:lnTo>
                    <a:pt x="3159" y="43705"/>
                  </a:lnTo>
                  <a:lnTo>
                    <a:pt x="88" y="45592"/>
                  </a:lnTo>
                  <a:lnTo>
                    <a:pt x="44" y="45636"/>
                  </a:lnTo>
                  <a:lnTo>
                    <a:pt x="44" y="45680"/>
                  </a:lnTo>
                  <a:lnTo>
                    <a:pt x="0" y="45767"/>
                  </a:lnTo>
                  <a:lnTo>
                    <a:pt x="44" y="45811"/>
                  </a:lnTo>
                  <a:lnTo>
                    <a:pt x="132" y="45899"/>
                  </a:lnTo>
                  <a:lnTo>
                    <a:pt x="176" y="45899"/>
                  </a:lnTo>
                  <a:lnTo>
                    <a:pt x="307" y="45855"/>
                  </a:lnTo>
                  <a:lnTo>
                    <a:pt x="3335" y="43968"/>
                  </a:lnTo>
                  <a:lnTo>
                    <a:pt x="5266" y="42783"/>
                  </a:lnTo>
                  <a:lnTo>
                    <a:pt x="5266" y="42740"/>
                  </a:lnTo>
                  <a:lnTo>
                    <a:pt x="7284" y="41028"/>
                  </a:lnTo>
                  <a:lnTo>
                    <a:pt x="9259" y="39843"/>
                  </a:lnTo>
                  <a:lnTo>
                    <a:pt x="11628" y="38527"/>
                  </a:lnTo>
                  <a:lnTo>
                    <a:pt x="13603" y="37255"/>
                  </a:lnTo>
                  <a:lnTo>
                    <a:pt x="15490" y="35982"/>
                  </a:lnTo>
                  <a:lnTo>
                    <a:pt x="17640" y="34534"/>
                  </a:lnTo>
                  <a:lnTo>
                    <a:pt x="19790" y="33218"/>
                  </a:lnTo>
                  <a:lnTo>
                    <a:pt x="21765" y="31770"/>
                  </a:lnTo>
                  <a:lnTo>
                    <a:pt x="23827" y="30058"/>
                  </a:lnTo>
                  <a:lnTo>
                    <a:pt x="25582" y="28391"/>
                  </a:lnTo>
                  <a:lnTo>
                    <a:pt x="27206" y="26592"/>
                  </a:lnTo>
                  <a:lnTo>
                    <a:pt x="27206" y="26548"/>
                  </a:lnTo>
                  <a:lnTo>
                    <a:pt x="29795" y="22818"/>
                  </a:lnTo>
                  <a:lnTo>
                    <a:pt x="31243" y="20668"/>
                  </a:lnTo>
                  <a:lnTo>
                    <a:pt x="32867" y="17947"/>
                  </a:lnTo>
                  <a:lnTo>
                    <a:pt x="36772" y="10970"/>
                  </a:lnTo>
                  <a:lnTo>
                    <a:pt x="37650" y="9083"/>
                  </a:lnTo>
                  <a:lnTo>
                    <a:pt x="37693" y="9040"/>
                  </a:lnTo>
                  <a:lnTo>
                    <a:pt x="38308" y="6802"/>
                  </a:lnTo>
                  <a:lnTo>
                    <a:pt x="39273" y="4432"/>
                  </a:lnTo>
                  <a:lnTo>
                    <a:pt x="40195" y="2194"/>
                  </a:lnTo>
                  <a:lnTo>
                    <a:pt x="40984" y="263"/>
                  </a:lnTo>
                  <a:lnTo>
                    <a:pt x="40984" y="176"/>
                  </a:lnTo>
                  <a:lnTo>
                    <a:pt x="40984" y="132"/>
                  </a:lnTo>
                  <a:lnTo>
                    <a:pt x="40941" y="44"/>
                  </a:lnTo>
                  <a:lnTo>
                    <a:pt x="40897" y="44"/>
                  </a:lnTo>
                  <a:lnTo>
                    <a:pt x="4080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47"/>
            <p:cNvSpPr/>
            <p:nvPr/>
          </p:nvSpPr>
          <p:spPr>
            <a:xfrm>
              <a:off x="2054775" y="1420950"/>
              <a:ext cx="1012550" cy="1083875"/>
            </a:xfrm>
            <a:custGeom>
              <a:avLst/>
              <a:gdLst/>
              <a:ahLst/>
              <a:cxnLst/>
              <a:rect l="l" t="t" r="r" b="b"/>
              <a:pathLst>
                <a:path w="40502" h="43355" extrusionOk="0">
                  <a:moveTo>
                    <a:pt x="40282" y="1"/>
                  </a:moveTo>
                  <a:lnTo>
                    <a:pt x="40239" y="45"/>
                  </a:lnTo>
                  <a:lnTo>
                    <a:pt x="40195" y="88"/>
                  </a:lnTo>
                  <a:lnTo>
                    <a:pt x="40151" y="132"/>
                  </a:lnTo>
                  <a:lnTo>
                    <a:pt x="38922" y="3467"/>
                  </a:lnTo>
                  <a:lnTo>
                    <a:pt x="37167" y="8075"/>
                  </a:lnTo>
                  <a:lnTo>
                    <a:pt x="36333" y="9567"/>
                  </a:lnTo>
                  <a:lnTo>
                    <a:pt x="35280" y="11453"/>
                  </a:lnTo>
                  <a:lnTo>
                    <a:pt x="34051" y="13648"/>
                  </a:lnTo>
                  <a:lnTo>
                    <a:pt x="31989" y="17246"/>
                  </a:lnTo>
                  <a:lnTo>
                    <a:pt x="30804" y="19176"/>
                  </a:lnTo>
                  <a:lnTo>
                    <a:pt x="29400" y="21107"/>
                  </a:lnTo>
                  <a:lnTo>
                    <a:pt x="27996" y="23213"/>
                  </a:lnTo>
                  <a:lnTo>
                    <a:pt x="26504" y="25013"/>
                  </a:lnTo>
                  <a:lnTo>
                    <a:pt x="25188" y="26197"/>
                  </a:lnTo>
                  <a:lnTo>
                    <a:pt x="23476" y="27821"/>
                  </a:lnTo>
                  <a:lnTo>
                    <a:pt x="21853" y="29181"/>
                  </a:lnTo>
                  <a:lnTo>
                    <a:pt x="20054" y="30454"/>
                  </a:lnTo>
                  <a:lnTo>
                    <a:pt x="12199" y="35500"/>
                  </a:lnTo>
                  <a:lnTo>
                    <a:pt x="10137" y="36641"/>
                  </a:lnTo>
                  <a:lnTo>
                    <a:pt x="7635" y="38220"/>
                  </a:lnTo>
                  <a:lnTo>
                    <a:pt x="5661" y="39669"/>
                  </a:lnTo>
                  <a:lnTo>
                    <a:pt x="3686" y="40897"/>
                  </a:lnTo>
                  <a:lnTo>
                    <a:pt x="88" y="43003"/>
                  </a:lnTo>
                  <a:lnTo>
                    <a:pt x="44" y="43047"/>
                  </a:lnTo>
                  <a:lnTo>
                    <a:pt x="0" y="43135"/>
                  </a:lnTo>
                  <a:lnTo>
                    <a:pt x="0" y="43179"/>
                  </a:lnTo>
                  <a:lnTo>
                    <a:pt x="0" y="43267"/>
                  </a:lnTo>
                  <a:lnTo>
                    <a:pt x="88" y="43311"/>
                  </a:lnTo>
                  <a:lnTo>
                    <a:pt x="176" y="43354"/>
                  </a:lnTo>
                  <a:lnTo>
                    <a:pt x="263" y="43311"/>
                  </a:lnTo>
                  <a:lnTo>
                    <a:pt x="3862" y="41204"/>
                  </a:lnTo>
                  <a:lnTo>
                    <a:pt x="5880" y="39976"/>
                  </a:lnTo>
                  <a:lnTo>
                    <a:pt x="7855" y="38528"/>
                  </a:lnTo>
                  <a:lnTo>
                    <a:pt x="10312" y="36948"/>
                  </a:lnTo>
                  <a:lnTo>
                    <a:pt x="12374" y="35807"/>
                  </a:lnTo>
                  <a:lnTo>
                    <a:pt x="20229" y="30717"/>
                  </a:lnTo>
                  <a:lnTo>
                    <a:pt x="22028" y="29444"/>
                  </a:lnTo>
                  <a:lnTo>
                    <a:pt x="23696" y="28084"/>
                  </a:lnTo>
                  <a:lnTo>
                    <a:pt x="25451" y="26461"/>
                  </a:lnTo>
                  <a:lnTo>
                    <a:pt x="26723" y="25232"/>
                  </a:lnTo>
                  <a:lnTo>
                    <a:pt x="26767" y="25232"/>
                  </a:lnTo>
                  <a:lnTo>
                    <a:pt x="28259" y="23433"/>
                  </a:lnTo>
                  <a:lnTo>
                    <a:pt x="28303" y="23433"/>
                  </a:lnTo>
                  <a:lnTo>
                    <a:pt x="29707" y="21283"/>
                  </a:lnTo>
                  <a:lnTo>
                    <a:pt x="31068" y="19352"/>
                  </a:lnTo>
                  <a:lnTo>
                    <a:pt x="32296" y="17421"/>
                  </a:lnTo>
                  <a:lnTo>
                    <a:pt x="34359" y="13823"/>
                  </a:lnTo>
                  <a:lnTo>
                    <a:pt x="35587" y="11585"/>
                  </a:lnTo>
                  <a:lnTo>
                    <a:pt x="36640" y="9742"/>
                  </a:lnTo>
                  <a:lnTo>
                    <a:pt x="37474" y="8206"/>
                  </a:lnTo>
                  <a:lnTo>
                    <a:pt x="37518" y="8206"/>
                  </a:lnTo>
                  <a:lnTo>
                    <a:pt x="39229" y="3555"/>
                  </a:lnTo>
                  <a:lnTo>
                    <a:pt x="40458" y="264"/>
                  </a:lnTo>
                  <a:lnTo>
                    <a:pt x="40502" y="176"/>
                  </a:lnTo>
                  <a:lnTo>
                    <a:pt x="40458" y="132"/>
                  </a:lnTo>
                  <a:lnTo>
                    <a:pt x="40414" y="88"/>
                  </a:lnTo>
                  <a:lnTo>
                    <a:pt x="40370" y="45"/>
                  </a:lnTo>
                  <a:lnTo>
                    <a:pt x="4028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582;p47"/>
            <p:cNvSpPr/>
            <p:nvPr/>
          </p:nvSpPr>
          <p:spPr>
            <a:xfrm>
              <a:off x="2027350" y="1430825"/>
              <a:ext cx="1003775" cy="1048775"/>
            </a:xfrm>
            <a:custGeom>
              <a:avLst/>
              <a:gdLst/>
              <a:ahLst/>
              <a:cxnLst/>
              <a:rect l="l" t="t" r="r" b="b"/>
              <a:pathLst>
                <a:path w="40151" h="41951" extrusionOk="0">
                  <a:moveTo>
                    <a:pt x="39975" y="1"/>
                  </a:moveTo>
                  <a:lnTo>
                    <a:pt x="39931" y="45"/>
                  </a:lnTo>
                  <a:lnTo>
                    <a:pt x="39844" y="88"/>
                  </a:lnTo>
                  <a:lnTo>
                    <a:pt x="39800" y="132"/>
                  </a:lnTo>
                  <a:lnTo>
                    <a:pt x="38571" y="3511"/>
                  </a:lnTo>
                  <a:lnTo>
                    <a:pt x="37255" y="6978"/>
                  </a:lnTo>
                  <a:lnTo>
                    <a:pt x="35192" y="10664"/>
                  </a:lnTo>
                  <a:lnTo>
                    <a:pt x="33042" y="14569"/>
                  </a:lnTo>
                  <a:lnTo>
                    <a:pt x="32823" y="14920"/>
                  </a:lnTo>
                  <a:lnTo>
                    <a:pt x="30980" y="17860"/>
                  </a:lnTo>
                  <a:lnTo>
                    <a:pt x="30058" y="19308"/>
                  </a:lnTo>
                  <a:lnTo>
                    <a:pt x="29049" y="20712"/>
                  </a:lnTo>
                  <a:lnTo>
                    <a:pt x="28040" y="22029"/>
                  </a:lnTo>
                  <a:lnTo>
                    <a:pt x="26943" y="23345"/>
                  </a:lnTo>
                  <a:lnTo>
                    <a:pt x="26328" y="23959"/>
                  </a:lnTo>
                  <a:lnTo>
                    <a:pt x="25714" y="24574"/>
                  </a:lnTo>
                  <a:lnTo>
                    <a:pt x="25100" y="25188"/>
                  </a:lnTo>
                  <a:lnTo>
                    <a:pt x="24442" y="25758"/>
                  </a:lnTo>
                  <a:lnTo>
                    <a:pt x="22467" y="27470"/>
                  </a:lnTo>
                  <a:lnTo>
                    <a:pt x="20492" y="28874"/>
                  </a:lnTo>
                  <a:lnTo>
                    <a:pt x="13823" y="33306"/>
                  </a:lnTo>
                  <a:lnTo>
                    <a:pt x="12023" y="34271"/>
                  </a:lnTo>
                  <a:lnTo>
                    <a:pt x="10005" y="35456"/>
                  </a:lnTo>
                  <a:lnTo>
                    <a:pt x="6143" y="38045"/>
                  </a:lnTo>
                  <a:lnTo>
                    <a:pt x="3949" y="39405"/>
                  </a:lnTo>
                  <a:lnTo>
                    <a:pt x="88" y="41599"/>
                  </a:lnTo>
                  <a:lnTo>
                    <a:pt x="44" y="41643"/>
                  </a:lnTo>
                  <a:lnTo>
                    <a:pt x="0" y="41731"/>
                  </a:lnTo>
                  <a:lnTo>
                    <a:pt x="0" y="41775"/>
                  </a:lnTo>
                  <a:lnTo>
                    <a:pt x="0" y="41862"/>
                  </a:lnTo>
                  <a:lnTo>
                    <a:pt x="88" y="41906"/>
                  </a:lnTo>
                  <a:lnTo>
                    <a:pt x="176" y="41950"/>
                  </a:lnTo>
                  <a:lnTo>
                    <a:pt x="263" y="41906"/>
                  </a:lnTo>
                  <a:lnTo>
                    <a:pt x="4125" y="39712"/>
                  </a:lnTo>
                  <a:lnTo>
                    <a:pt x="6319" y="38352"/>
                  </a:lnTo>
                  <a:lnTo>
                    <a:pt x="10180" y="35763"/>
                  </a:lnTo>
                  <a:lnTo>
                    <a:pt x="12199" y="34578"/>
                  </a:lnTo>
                  <a:lnTo>
                    <a:pt x="13998" y="33569"/>
                  </a:lnTo>
                  <a:lnTo>
                    <a:pt x="20668" y="29181"/>
                  </a:lnTo>
                  <a:lnTo>
                    <a:pt x="22686" y="27733"/>
                  </a:lnTo>
                  <a:lnTo>
                    <a:pt x="24661" y="26022"/>
                  </a:lnTo>
                  <a:lnTo>
                    <a:pt x="25319" y="25451"/>
                  </a:lnTo>
                  <a:lnTo>
                    <a:pt x="25977" y="24837"/>
                  </a:lnTo>
                  <a:lnTo>
                    <a:pt x="26592" y="24223"/>
                  </a:lnTo>
                  <a:lnTo>
                    <a:pt x="27162" y="23564"/>
                  </a:lnTo>
                  <a:lnTo>
                    <a:pt x="28303" y="22292"/>
                  </a:lnTo>
                  <a:lnTo>
                    <a:pt x="29312" y="20932"/>
                  </a:lnTo>
                  <a:lnTo>
                    <a:pt x="30322" y="19527"/>
                  </a:lnTo>
                  <a:lnTo>
                    <a:pt x="31287" y="18079"/>
                  </a:lnTo>
                  <a:lnTo>
                    <a:pt x="33130" y="15095"/>
                  </a:lnTo>
                  <a:lnTo>
                    <a:pt x="33349" y="14744"/>
                  </a:lnTo>
                  <a:lnTo>
                    <a:pt x="35499" y="10795"/>
                  </a:lnTo>
                  <a:lnTo>
                    <a:pt x="37562" y="7153"/>
                  </a:lnTo>
                  <a:lnTo>
                    <a:pt x="37562" y="7109"/>
                  </a:lnTo>
                  <a:lnTo>
                    <a:pt x="38922" y="3643"/>
                  </a:lnTo>
                  <a:lnTo>
                    <a:pt x="40151" y="264"/>
                  </a:lnTo>
                  <a:lnTo>
                    <a:pt x="40151" y="176"/>
                  </a:lnTo>
                  <a:lnTo>
                    <a:pt x="40151" y="132"/>
                  </a:lnTo>
                  <a:lnTo>
                    <a:pt x="40107" y="45"/>
                  </a:lnTo>
                  <a:lnTo>
                    <a:pt x="40063" y="45"/>
                  </a:lnTo>
                  <a:lnTo>
                    <a:pt x="3997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47"/>
            <p:cNvSpPr/>
            <p:nvPr/>
          </p:nvSpPr>
          <p:spPr>
            <a:xfrm>
              <a:off x="1999925" y="1430825"/>
              <a:ext cx="998300" cy="1023525"/>
            </a:xfrm>
            <a:custGeom>
              <a:avLst/>
              <a:gdLst/>
              <a:ahLst/>
              <a:cxnLst/>
              <a:rect l="l" t="t" r="r" b="b"/>
              <a:pathLst>
                <a:path w="39932" h="40941" extrusionOk="0">
                  <a:moveTo>
                    <a:pt x="39756" y="1"/>
                  </a:moveTo>
                  <a:lnTo>
                    <a:pt x="39712" y="45"/>
                  </a:lnTo>
                  <a:lnTo>
                    <a:pt x="39624" y="88"/>
                  </a:lnTo>
                  <a:lnTo>
                    <a:pt x="39624" y="132"/>
                  </a:lnTo>
                  <a:lnTo>
                    <a:pt x="38703" y="2677"/>
                  </a:lnTo>
                  <a:lnTo>
                    <a:pt x="37606" y="5749"/>
                  </a:lnTo>
                  <a:lnTo>
                    <a:pt x="35938" y="8864"/>
                  </a:lnTo>
                  <a:lnTo>
                    <a:pt x="34578" y="11234"/>
                  </a:lnTo>
                  <a:lnTo>
                    <a:pt x="32954" y="14174"/>
                  </a:lnTo>
                  <a:lnTo>
                    <a:pt x="31638" y="16324"/>
                  </a:lnTo>
                  <a:lnTo>
                    <a:pt x="28435" y="20932"/>
                  </a:lnTo>
                  <a:lnTo>
                    <a:pt x="27338" y="22204"/>
                  </a:lnTo>
                  <a:lnTo>
                    <a:pt x="25582" y="23828"/>
                  </a:lnTo>
                  <a:lnTo>
                    <a:pt x="23564" y="25715"/>
                  </a:lnTo>
                  <a:lnTo>
                    <a:pt x="21677" y="27250"/>
                  </a:lnTo>
                  <a:lnTo>
                    <a:pt x="20317" y="28172"/>
                  </a:lnTo>
                  <a:lnTo>
                    <a:pt x="18957" y="29093"/>
                  </a:lnTo>
                  <a:lnTo>
                    <a:pt x="16236" y="30849"/>
                  </a:lnTo>
                  <a:lnTo>
                    <a:pt x="13471" y="32560"/>
                  </a:lnTo>
                  <a:lnTo>
                    <a:pt x="10707" y="34227"/>
                  </a:lnTo>
                  <a:lnTo>
                    <a:pt x="7504" y="36158"/>
                  </a:lnTo>
                  <a:lnTo>
                    <a:pt x="4300" y="38177"/>
                  </a:lnTo>
                  <a:lnTo>
                    <a:pt x="2414" y="39274"/>
                  </a:lnTo>
                  <a:lnTo>
                    <a:pt x="88" y="40634"/>
                  </a:lnTo>
                  <a:lnTo>
                    <a:pt x="44" y="40678"/>
                  </a:lnTo>
                  <a:lnTo>
                    <a:pt x="0" y="40722"/>
                  </a:lnTo>
                  <a:lnTo>
                    <a:pt x="0" y="40809"/>
                  </a:lnTo>
                  <a:lnTo>
                    <a:pt x="0" y="40853"/>
                  </a:lnTo>
                  <a:lnTo>
                    <a:pt x="88" y="40941"/>
                  </a:lnTo>
                  <a:lnTo>
                    <a:pt x="263" y="40941"/>
                  </a:lnTo>
                  <a:lnTo>
                    <a:pt x="2589" y="39581"/>
                  </a:lnTo>
                  <a:lnTo>
                    <a:pt x="4476" y="38440"/>
                  </a:lnTo>
                  <a:lnTo>
                    <a:pt x="7679" y="36465"/>
                  </a:lnTo>
                  <a:lnTo>
                    <a:pt x="10883" y="34534"/>
                  </a:lnTo>
                  <a:lnTo>
                    <a:pt x="13647" y="32867"/>
                  </a:lnTo>
                  <a:lnTo>
                    <a:pt x="16411" y="31156"/>
                  </a:lnTo>
                  <a:lnTo>
                    <a:pt x="19176" y="29357"/>
                  </a:lnTo>
                  <a:lnTo>
                    <a:pt x="20536" y="28479"/>
                  </a:lnTo>
                  <a:lnTo>
                    <a:pt x="21853" y="27514"/>
                  </a:lnTo>
                  <a:lnTo>
                    <a:pt x="23783" y="25978"/>
                  </a:lnTo>
                  <a:lnTo>
                    <a:pt x="25846" y="24091"/>
                  </a:lnTo>
                  <a:lnTo>
                    <a:pt x="27601" y="22423"/>
                  </a:lnTo>
                  <a:lnTo>
                    <a:pt x="28698" y="21151"/>
                  </a:lnTo>
                  <a:lnTo>
                    <a:pt x="31945" y="16544"/>
                  </a:lnTo>
                  <a:lnTo>
                    <a:pt x="33262" y="14350"/>
                  </a:lnTo>
                  <a:lnTo>
                    <a:pt x="34885" y="11410"/>
                  </a:lnTo>
                  <a:lnTo>
                    <a:pt x="36245" y="9040"/>
                  </a:lnTo>
                  <a:lnTo>
                    <a:pt x="37957" y="5924"/>
                  </a:lnTo>
                  <a:lnTo>
                    <a:pt x="37957" y="5881"/>
                  </a:lnTo>
                  <a:lnTo>
                    <a:pt x="39054" y="2809"/>
                  </a:lnTo>
                  <a:lnTo>
                    <a:pt x="39931" y="264"/>
                  </a:lnTo>
                  <a:lnTo>
                    <a:pt x="39931" y="176"/>
                  </a:lnTo>
                  <a:lnTo>
                    <a:pt x="39931" y="88"/>
                  </a:lnTo>
                  <a:lnTo>
                    <a:pt x="39888" y="45"/>
                  </a:lnTo>
                  <a:lnTo>
                    <a:pt x="3984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584;p47"/>
            <p:cNvSpPr/>
            <p:nvPr/>
          </p:nvSpPr>
          <p:spPr>
            <a:xfrm>
              <a:off x="1972500" y="1430825"/>
              <a:ext cx="995000" cy="999400"/>
            </a:xfrm>
            <a:custGeom>
              <a:avLst/>
              <a:gdLst/>
              <a:ahLst/>
              <a:cxnLst/>
              <a:rect l="l" t="t" r="r" b="b"/>
              <a:pathLst>
                <a:path w="39800" h="39976" extrusionOk="0">
                  <a:moveTo>
                    <a:pt x="39536" y="1"/>
                  </a:moveTo>
                  <a:lnTo>
                    <a:pt x="39493" y="45"/>
                  </a:lnTo>
                  <a:lnTo>
                    <a:pt x="39449" y="132"/>
                  </a:lnTo>
                  <a:lnTo>
                    <a:pt x="38571" y="2677"/>
                  </a:lnTo>
                  <a:lnTo>
                    <a:pt x="37781" y="4959"/>
                  </a:lnTo>
                  <a:lnTo>
                    <a:pt x="36772" y="6890"/>
                  </a:lnTo>
                  <a:lnTo>
                    <a:pt x="34578" y="10795"/>
                  </a:lnTo>
                  <a:lnTo>
                    <a:pt x="33349" y="12945"/>
                  </a:lnTo>
                  <a:lnTo>
                    <a:pt x="31901" y="15359"/>
                  </a:lnTo>
                  <a:lnTo>
                    <a:pt x="30322" y="17641"/>
                  </a:lnTo>
                  <a:lnTo>
                    <a:pt x="27952" y="20800"/>
                  </a:lnTo>
                  <a:lnTo>
                    <a:pt x="26109" y="22555"/>
                  </a:lnTo>
                  <a:lnTo>
                    <a:pt x="23871" y="24661"/>
                  </a:lnTo>
                  <a:lnTo>
                    <a:pt x="21765" y="26373"/>
                  </a:lnTo>
                  <a:lnTo>
                    <a:pt x="19966" y="27645"/>
                  </a:lnTo>
                  <a:lnTo>
                    <a:pt x="17640" y="29137"/>
                  </a:lnTo>
                  <a:lnTo>
                    <a:pt x="13384" y="31770"/>
                  </a:lnTo>
                  <a:lnTo>
                    <a:pt x="11804" y="32648"/>
                  </a:lnTo>
                  <a:lnTo>
                    <a:pt x="7723" y="35149"/>
                  </a:lnTo>
                  <a:lnTo>
                    <a:pt x="3642" y="37562"/>
                  </a:lnTo>
                  <a:lnTo>
                    <a:pt x="88" y="39668"/>
                  </a:lnTo>
                  <a:lnTo>
                    <a:pt x="44" y="39712"/>
                  </a:lnTo>
                  <a:lnTo>
                    <a:pt x="0" y="39756"/>
                  </a:lnTo>
                  <a:lnTo>
                    <a:pt x="0" y="39844"/>
                  </a:lnTo>
                  <a:lnTo>
                    <a:pt x="0" y="39888"/>
                  </a:lnTo>
                  <a:lnTo>
                    <a:pt x="88" y="39976"/>
                  </a:lnTo>
                  <a:lnTo>
                    <a:pt x="263" y="39976"/>
                  </a:lnTo>
                  <a:lnTo>
                    <a:pt x="3818" y="37869"/>
                  </a:lnTo>
                  <a:lnTo>
                    <a:pt x="7899" y="35456"/>
                  </a:lnTo>
                  <a:lnTo>
                    <a:pt x="11980" y="32955"/>
                  </a:lnTo>
                  <a:lnTo>
                    <a:pt x="13559" y="32077"/>
                  </a:lnTo>
                  <a:lnTo>
                    <a:pt x="17816" y="29444"/>
                  </a:lnTo>
                  <a:lnTo>
                    <a:pt x="20141" y="27909"/>
                  </a:lnTo>
                  <a:lnTo>
                    <a:pt x="21984" y="26680"/>
                  </a:lnTo>
                  <a:lnTo>
                    <a:pt x="24091" y="24925"/>
                  </a:lnTo>
                  <a:lnTo>
                    <a:pt x="26328" y="22818"/>
                  </a:lnTo>
                  <a:lnTo>
                    <a:pt x="28171" y="21063"/>
                  </a:lnTo>
                  <a:lnTo>
                    <a:pt x="28215" y="21019"/>
                  </a:lnTo>
                  <a:lnTo>
                    <a:pt x="30585" y="17860"/>
                  </a:lnTo>
                  <a:lnTo>
                    <a:pt x="32208" y="15578"/>
                  </a:lnTo>
                  <a:lnTo>
                    <a:pt x="33656" y="13121"/>
                  </a:lnTo>
                  <a:lnTo>
                    <a:pt x="34885" y="10971"/>
                  </a:lnTo>
                  <a:lnTo>
                    <a:pt x="37079" y="7065"/>
                  </a:lnTo>
                  <a:lnTo>
                    <a:pt x="38088" y="5091"/>
                  </a:lnTo>
                  <a:lnTo>
                    <a:pt x="38878" y="2765"/>
                  </a:lnTo>
                  <a:lnTo>
                    <a:pt x="39756" y="220"/>
                  </a:lnTo>
                  <a:lnTo>
                    <a:pt x="39800" y="176"/>
                  </a:lnTo>
                  <a:lnTo>
                    <a:pt x="39756" y="88"/>
                  </a:lnTo>
                  <a:lnTo>
                    <a:pt x="39712" y="45"/>
                  </a:lnTo>
                  <a:lnTo>
                    <a:pt x="3966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 name="Google Shape;585;p47"/>
            <p:cNvSpPr/>
            <p:nvPr/>
          </p:nvSpPr>
          <p:spPr>
            <a:xfrm>
              <a:off x="1917650" y="1488975"/>
              <a:ext cx="967575" cy="891875"/>
            </a:xfrm>
            <a:custGeom>
              <a:avLst/>
              <a:gdLst/>
              <a:ahLst/>
              <a:cxnLst/>
              <a:rect l="l" t="t" r="r" b="b"/>
              <a:pathLst>
                <a:path w="38703" h="35675" extrusionOk="0">
                  <a:moveTo>
                    <a:pt x="38483" y="0"/>
                  </a:moveTo>
                  <a:lnTo>
                    <a:pt x="38396" y="44"/>
                  </a:lnTo>
                  <a:lnTo>
                    <a:pt x="38352" y="132"/>
                  </a:lnTo>
                  <a:lnTo>
                    <a:pt x="37562" y="2107"/>
                  </a:lnTo>
                  <a:lnTo>
                    <a:pt x="36333" y="4344"/>
                  </a:lnTo>
                  <a:lnTo>
                    <a:pt x="34929" y="6977"/>
                  </a:lnTo>
                  <a:lnTo>
                    <a:pt x="33788" y="8864"/>
                  </a:lnTo>
                  <a:lnTo>
                    <a:pt x="32647" y="10751"/>
                  </a:lnTo>
                  <a:lnTo>
                    <a:pt x="31243" y="12769"/>
                  </a:lnTo>
                  <a:lnTo>
                    <a:pt x="29707" y="14700"/>
                  </a:lnTo>
                  <a:lnTo>
                    <a:pt x="28171" y="16499"/>
                  </a:lnTo>
                  <a:lnTo>
                    <a:pt x="27206" y="17552"/>
                  </a:lnTo>
                  <a:lnTo>
                    <a:pt x="26197" y="18606"/>
                  </a:lnTo>
                  <a:lnTo>
                    <a:pt x="25188" y="19571"/>
                  </a:lnTo>
                  <a:lnTo>
                    <a:pt x="24134" y="20492"/>
                  </a:lnTo>
                  <a:lnTo>
                    <a:pt x="23037" y="21370"/>
                  </a:lnTo>
                  <a:lnTo>
                    <a:pt x="21940" y="22248"/>
                  </a:lnTo>
                  <a:lnTo>
                    <a:pt x="20799" y="23081"/>
                  </a:lnTo>
                  <a:lnTo>
                    <a:pt x="19659" y="23871"/>
                  </a:lnTo>
                  <a:lnTo>
                    <a:pt x="18474" y="24661"/>
                  </a:lnTo>
                  <a:lnTo>
                    <a:pt x="17289" y="25407"/>
                  </a:lnTo>
                  <a:lnTo>
                    <a:pt x="14876" y="26899"/>
                  </a:lnTo>
                  <a:lnTo>
                    <a:pt x="12462" y="28303"/>
                  </a:lnTo>
                  <a:lnTo>
                    <a:pt x="10005" y="29663"/>
                  </a:lnTo>
                  <a:lnTo>
                    <a:pt x="7679" y="30980"/>
                  </a:lnTo>
                  <a:lnTo>
                    <a:pt x="5354" y="32296"/>
                  </a:lnTo>
                  <a:lnTo>
                    <a:pt x="3028" y="33613"/>
                  </a:lnTo>
                  <a:lnTo>
                    <a:pt x="88" y="35368"/>
                  </a:lnTo>
                  <a:lnTo>
                    <a:pt x="44" y="35412"/>
                  </a:lnTo>
                  <a:lnTo>
                    <a:pt x="0" y="35456"/>
                  </a:lnTo>
                  <a:lnTo>
                    <a:pt x="0" y="35543"/>
                  </a:lnTo>
                  <a:lnTo>
                    <a:pt x="44" y="35587"/>
                  </a:lnTo>
                  <a:lnTo>
                    <a:pt x="88" y="35675"/>
                  </a:lnTo>
                  <a:lnTo>
                    <a:pt x="263" y="35675"/>
                  </a:lnTo>
                  <a:lnTo>
                    <a:pt x="3203" y="33920"/>
                  </a:lnTo>
                  <a:lnTo>
                    <a:pt x="5529" y="32603"/>
                  </a:lnTo>
                  <a:lnTo>
                    <a:pt x="7855" y="31287"/>
                  </a:lnTo>
                  <a:lnTo>
                    <a:pt x="10180" y="29971"/>
                  </a:lnTo>
                  <a:lnTo>
                    <a:pt x="12638" y="28566"/>
                  </a:lnTo>
                  <a:lnTo>
                    <a:pt x="15095" y="27162"/>
                  </a:lnTo>
                  <a:lnTo>
                    <a:pt x="17508" y="25714"/>
                  </a:lnTo>
                  <a:lnTo>
                    <a:pt x="18693" y="24968"/>
                  </a:lnTo>
                  <a:lnTo>
                    <a:pt x="19878" y="24178"/>
                  </a:lnTo>
                  <a:lnTo>
                    <a:pt x="21019" y="23345"/>
                  </a:lnTo>
                  <a:lnTo>
                    <a:pt x="22160" y="22511"/>
                  </a:lnTo>
                  <a:lnTo>
                    <a:pt x="23301" y="21633"/>
                  </a:lnTo>
                  <a:lnTo>
                    <a:pt x="24398" y="20756"/>
                  </a:lnTo>
                  <a:lnTo>
                    <a:pt x="25451" y="19790"/>
                  </a:lnTo>
                  <a:lnTo>
                    <a:pt x="26460" y="18825"/>
                  </a:lnTo>
                  <a:lnTo>
                    <a:pt x="27469" y="17816"/>
                  </a:lnTo>
                  <a:lnTo>
                    <a:pt x="28435" y="16763"/>
                  </a:lnTo>
                  <a:lnTo>
                    <a:pt x="29970" y="14920"/>
                  </a:lnTo>
                  <a:lnTo>
                    <a:pt x="31550" y="12989"/>
                  </a:lnTo>
                  <a:lnTo>
                    <a:pt x="32954" y="10927"/>
                  </a:lnTo>
                  <a:lnTo>
                    <a:pt x="34095" y="9040"/>
                  </a:lnTo>
                  <a:lnTo>
                    <a:pt x="35236" y="7153"/>
                  </a:lnTo>
                  <a:lnTo>
                    <a:pt x="36640" y="4520"/>
                  </a:lnTo>
                  <a:lnTo>
                    <a:pt x="37869" y="2282"/>
                  </a:lnTo>
                  <a:lnTo>
                    <a:pt x="38703" y="264"/>
                  </a:lnTo>
                  <a:lnTo>
                    <a:pt x="38703" y="176"/>
                  </a:lnTo>
                  <a:lnTo>
                    <a:pt x="38703" y="88"/>
                  </a:lnTo>
                  <a:lnTo>
                    <a:pt x="38659" y="44"/>
                  </a:lnTo>
                  <a:lnTo>
                    <a:pt x="3861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586;p47"/>
            <p:cNvSpPr/>
            <p:nvPr/>
          </p:nvSpPr>
          <p:spPr>
            <a:xfrm>
              <a:off x="1893500" y="1524075"/>
              <a:ext cx="943450" cy="835950"/>
            </a:xfrm>
            <a:custGeom>
              <a:avLst/>
              <a:gdLst/>
              <a:ahLst/>
              <a:cxnLst/>
              <a:rect l="l" t="t" r="r" b="b"/>
              <a:pathLst>
                <a:path w="37738" h="33438" extrusionOk="0">
                  <a:moveTo>
                    <a:pt x="37519" y="0"/>
                  </a:moveTo>
                  <a:lnTo>
                    <a:pt x="37431" y="44"/>
                  </a:lnTo>
                  <a:lnTo>
                    <a:pt x="37387" y="88"/>
                  </a:lnTo>
                  <a:lnTo>
                    <a:pt x="36114" y="2502"/>
                  </a:lnTo>
                  <a:lnTo>
                    <a:pt x="34842" y="4915"/>
                  </a:lnTo>
                  <a:lnTo>
                    <a:pt x="33569" y="7065"/>
                  </a:lnTo>
                  <a:lnTo>
                    <a:pt x="32472" y="8864"/>
                  </a:lnTo>
                  <a:lnTo>
                    <a:pt x="31156" y="10751"/>
                  </a:lnTo>
                  <a:lnTo>
                    <a:pt x="29752" y="12550"/>
                  </a:lnTo>
                  <a:lnTo>
                    <a:pt x="27602" y="14920"/>
                  </a:lnTo>
                  <a:lnTo>
                    <a:pt x="26505" y="16061"/>
                  </a:lnTo>
                  <a:lnTo>
                    <a:pt x="25364" y="17158"/>
                  </a:lnTo>
                  <a:lnTo>
                    <a:pt x="24179" y="18211"/>
                  </a:lnTo>
                  <a:lnTo>
                    <a:pt x="22950" y="19264"/>
                  </a:lnTo>
                  <a:lnTo>
                    <a:pt x="21722" y="20229"/>
                  </a:lnTo>
                  <a:lnTo>
                    <a:pt x="20449" y="21151"/>
                  </a:lnTo>
                  <a:lnTo>
                    <a:pt x="19177" y="22072"/>
                  </a:lnTo>
                  <a:lnTo>
                    <a:pt x="17860" y="22950"/>
                  </a:lnTo>
                  <a:lnTo>
                    <a:pt x="16500" y="23827"/>
                  </a:lnTo>
                  <a:lnTo>
                    <a:pt x="15140" y="24617"/>
                  </a:lnTo>
                  <a:lnTo>
                    <a:pt x="12419" y="26241"/>
                  </a:lnTo>
                  <a:lnTo>
                    <a:pt x="9654" y="27777"/>
                  </a:lnTo>
                  <a:lnTo>
                    <a:pt x="6890" y="29313"/>
                  </a:lnTo>
                  <a:lnTo>
                    <a:pt x="5223" y="30234"/>
                  </a:lnTo>
                  <a:lnTo>
                    <a:pt x="2853" y="31463"/>
                  </a:lnTo>
                  <a:lnTo>
                    <a:pt x="88" y="33130"/>
                  </a:lnTo>
                  <a:lnTo>
                    <a:pt x="45" y="33174"/>
                  </a:lnTo>
                  <a:lnTo>
                    <a:pt x="1" y="33218"/>
                  </a:lnTo>
                  <a:lnTo>
                    <a:pt x="1" y="33306"/>
                  </a:lnTo>
                  <a:lnTo>
                    <a:pt x="45" y="33350"/>
                  </a:lnTo>
                  <a:lnTo>
                    <a:pt x="88" y="33437"/>
                  </a:lnTo>
                  <a:lnTo>
                    <a:pt x="176" y="33437"/>
                  </a:lnTo>
                  <a:lnTo>
                    <a:pt x="264" y="33393"/>
                  </a:lnTo>
                  <a:lnTo>
                    <a:pt x="3028" y="31726"/>
                  </a:lnTo>
                  <a:lnTo>
                    <a:pt x="5354" y="30541"/>
                  </a:lnTo>
                  <a:lnTo>
                    <a:pt x="7065" y="29620"/>
                  </a:lnTo>
                  <a:lnTo>
                    <a:pt x="9830" y="28084"/>
                  </a:lnTo>
                  <a:lnTo>
                    <a:pt x="12594" y="26548"/>
                  </a:lnTo>
                  <a:lnTo>
                    <a:pt x="15359" y="24924"/>
                  </a:lnTo>
                  <a:lnTo>
                    <a:pt x="16719" y="24091"/>
                  </a:lnTo>
                  <a:lnTo>
                    <a:pt x="18036" y="23257"/>
                  </a:lnTo>
                  <a:lnTo>
                    <a:pt x="19352" y="22336"/>
                  </a:lnTo>
                  <a:lnTo>
                    <a:pt x="20668" y="21458"/>
                  </a:lnTo>
                  <a:lnTo>
                    <a:pt x="21941" y="20493"/>
                  </a:lnTo>
                  <a:lnTo>
                    <a:pt x="23214" y="19527"/>
                  </a:lnTo>
                  <a:lnTo>
                    <a:pt x="24398" y="18474"/>
                  </a:lnTo>
                  <a:lnTo>
                    <a:pt x="25583" y="17421"/>
                  </a:lnTo>
                  <a:lnTo>
                    <a:pt x="26768" y="16324"/>
                  </a:lnTo>
                  <a:lnTo>
                    <a:pt x="27865" y="15183"/>
                  </a:lnTo>
                  <a:lnTo>
                    <a:pt x="30015" y="12770"/>
                  </a:lnTo>
                  <a:lnTo>
                    <a:pt x="31463" y="10971"/>
                  </a:lnTo>
                  <a:lnTo>
                    <a:pt x="32779" y="9084"/>
                  </a:lnTo>
                  <a:lnTo>
                    <a:pt x="33876" y="7241"/>
                  </a:lnTo>
                  <a:lnTo>
                    <a:pt x="35105" y="5047"/>
                  </a:lnTo>
                  <a:lnTo>
                    <a:pt x="36465" y="2633"/>
                  </a:lnTo>
                  <a:lnTo>
                    <a:pt x="37694" y="264"/>
                  </a:lnTo>
                  <a:lnTo>
                    <a:pt x="37738" y="176"/>
                  </a:lnTo>
                  <a:lnTo>
                    <a:pt x="37738" y="132"/>
                  </a:lnTo>
                  <a:lnTo>
                    <a:pt x="37694" y="44"/>
                  </a:lnTo>
                  <a:lnTo>
                    <a:pt x="3765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47"/>
            <p:cNvSpPr/>
            <p:nvPr/>
          </p:nvSpPr>
          <p:spPr>
            <a:xfrm>
              <a:off x="1870475" y="1528450"/>
              <a:ext cx="929200" cy="809625"/>
            </a:xfrm>
            <a:custGeom>
              <a:avLst/>
              <a:gdLst/>
              <a:ahLst/>
              <a:cxnLst/>
              <a:rect l="l" t="t" r="r" b="b"/>
              <a:pathLst>
                <a:path w="37168" h="32385" extrusionOk="0">
                  <a:moveTo>
                    <a:pt x="36948" y="1"/>
                  </a:moveTo>
                  <a:lnTo>
                    <a:pt x="36860" y="45"/>
                  </a:lnTo>
                  <a:lnTo>
                    <a:pt x="36816" y="89"/>
                  </a:lnTo>
                  <a:lnTo>
                    <a:pt x="36202" y="1274"/>
                  </a:lnTo>
                  <a:lnTo>
                    <a:pt x="35236" y="3029"/>
                  </a:lnTo>
                  <a:lnTo>
                    <a:pt x="34271" y="4784"/>
                  </a:lnTo>
                  <a:lnTo>
                    <a:pt x="33306" y="6495"/>
                  </a:lnTo>
                  <a:lnTo>
                    <a:pt x="32296" y="8119"/>
                  </a:lnTo>
                  <a:lnTo>
                    <a:pt x="31155" y="9742"/>
                  </a:lnTo>
                  <a:lnTo>
                    <a:pt x="30585" y="10532"/>
                  </a:lnTo>
                  <a:lnTo>
                    <a:pt x="29971" y="11322"/>
                  </a:lnTo>
                  <a:lnTo>
                    <a:pt x="29312" y="12112"/>
                  </a:lnTo>
                  <a:lnTo>
                    <a:pt x="28654" y="12902"/>
                  </a:lnTo>
                  <a:lnTo>
                    <a:pt x="27908" y="13692"/>
                  </a:lnTo>
                  <a:lnTo>
                    <a:pt x="27162" y="14482"/>
                  </a:lnTo>
                  <a:lnTo>
                    <a:pt x="25232" y="16324"/>
                  </a:lnTo>
                  <a:lnTo>
                    <a:pt x="23257" y="17948"/>
                  </a:lnTo>
                  <a:lnTo>
                    <a:pt x="21282" y="19396"/>
                  </a:lnTo>
                  <a:lnTo>
                    <a:pt x="19088" y="21195"/>
                  </a:lnTo>
                  <a:lnTo>
                    <a:pt x="16587" y="22907"/>
                  </a:lnTo>
                  <a:lnTo>
                    <a:pt x="12111" y="25539"/>
                  </a:lnTo>
                  <a:lnTo>
                    <a:pt x="9303" y="27075"/>
                  </a:lnTo>
                  <a:lnTo>
                    <a:pt x="7241" y="28172"/>
                  </a:lnTo>
                  <a:lnTo>
                    <a:pt x="3291" y="30147"/>
                  </a:lnTo>
                  <a:lnTo>
                    <a:pt x="88" y="32078"/>
                  </a:lnTo>
                  <a:lnTo>
                    <a:pt x="44" y="32121"/>
                  </a:lnTo>
                  <a:lnTo>
                    <a:pt x="0" y="32165"/>
                  </a:lnTo>
                  <a:lnTo>
                    <a:pt x="0" y="32253"/>
                  </a:lnTo>
                  <a:lnTo>
                    <a:pt x="0" y="32297"/>
                  </a:lnTo>
                  <a:lnTo>
                    <a:pt x="88" y="32385"/>
                  </a:lnTo>
                  <a:lnTo>
                    <a:pt x="264" y="32385"/>
                  </a:lnTo>
                  <a:lnTo>
                    <a:pt x="3467" y="30454"/>
                  </a:lnTo>
                  <a:lnTo>
                    <a:pt x="7416" y="28479"/>
                  </a:lnTo>
                  <a:lnTo>
                    <a:pt x="9478" y="27382"/>
                  </a:lnTo>
                  <a:lnTo>
                    <a:pt x="12287" y="25847"/>
                  </a:lnTo>
                  <a:lnTo>
                    <a:pt x="16763" y="23214"/>
                  </a:lnTo>
                  <a:lnTo>
                    <a:pt x="19308" y="21502"/>
                  </a:lnTo>
                  <a:lnTo>
                    <a:pt x="21502" y="19703"/>
                  </a:lnTo>
                  <a:lnTo>
                    <a:pt x="23476" y="18211"/>
                  </a:lnTo>
                  <a:lnTo>
                    <a:pt x="25451" y="16588"/>
                  </a:lnTo>
                  <a:lnTo>
                    <a:pt x="27382" y="14745"/>
                  </a:lnTo>
                  <a:lnTo>
                    <a:pt x="28172" y="13955"/>
                  </a:lnTo>
                  <a:lnTo>
                    <a:pt x="28917" y="13165"/>
                  </a:lnTo>
                  <a:lnTo>
                    <a:pt x="29576" y="12375"/>
                  </a:lnTo>
                  <a:lnTo>
                    <a:pt x="30234" y="11542"/>
                  </a:lnTo>
                  <a:lnTo>
                    <a:pt x="30848" y="10752"/>
                  </a:lnTo>
                  <a:lnTo>
                    <a:pt x="31463" y="9962"/>
                  </a:lnTo>
                  <a:lnTo>
                    <a:pt x="32560" y="8338"/>
                  </a:lnTo>
                  <a:lnTo>
                    <a:pt x="33613" y="6671"/>
                  </a:lnTo>
                  <a:lnTo>
                    <a:pt x="34578" y="4959"/>
                  </a:lnTo>
                  <a:lnTo>
                    <a:pt x="35543" y="3204"/>
                  </a:lnTo>
                  <a:lnTo>
                    <a:pt x="36509" y="1405"/>
                  </a:lnTo>
                  <a:lnTo>
                    <a:pt x="37123" y="264"/>
                  </a:lnTo>
                  <a:lnTo>
                    <a:pt x="37167" y="177"/>
                  </a:lnTo>
                  <a:lnTo>
                    <a:pt x="37167" y="133"/>
                  </a:lnTo>
                  <a:lnTo>
                    <a:pt x="37123" y="89"/>
                  </a:lnTo>
                  <a:lnTo>
                    <a:pt x="37079" y="45"/>
                  </a:lnTo>
                  <a:lnTo>
                    <a:pt x="3699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47"/>
            <p:cNvSpPr/>
            <p:nvPr/>
          </p:nvSpPr>
          <p:spPr>
            <a:xfrm>
              <a:off x="1846325" y="1555900"/>
              <a:ext cx="900675" cy="760250"/>
            </a:xfrm>
            <a:custGeom>
              <a:avLst/>
              <a:gdLst/>
              <a:ahLst/>
              <a:cxnLst/>
              <a:rect l="l" t="t" r="r" b="b"/>
              <a:pathLst>
                <a:path w="36027" h="30410" extrusionOk="0">
                  <a:moveTo>
                    <a:pt x="35895" y="0"/>
                  </a:moveTo>
                  <a:lnTo>
                    <a:pt x="35807" y="44"/>
                  </a:lnTo>
                  <a:lnTo>
                    <a:pt x="35763" y="44"/>
                  </a:lnTo>
                  <a:lnTo>
                    <a:pt x="35720" y="132"/>
                  </a:lnTo>
                  <a:lnTo>
                    <a:pt x="34315" y="2677"/>
                  </a:lnTo>
                  <a:lnTo>
                    <a:pt x="33350" y="4520"/>
                  </a:lnTo>
                  <a:lnTo>
                    <a:pt x="32341" y="6231"/>
                  </a:lnTo>
                  <a:lnTo>
                    <a:pt x="31814" y="7065"/>
                  </a:lnTo>
                  <a:lnTo>
                    <a:pt x="31244" y="7855"/>
                  </a:lnTo>
                  <a:lnTo>
                    <a:pt x="30673" y="8644"/>
                  </a:lnTo>
                  <a:lnTo>
                    <a:pt x="30059" y="9434"/>
                  </a:lnTo>
                  <a:lnTo>
                    <a:pt x="29401" y="10180"/>
                  </a:lnTo>
                  <a:lnTo>
                    <a:pt x="28786" y="10926"/>
                  </a:lnTo>
                  <a:lnTo>
                    <a:pt x="28084" y="11672"/>
                  </a:lnTo>
                  <a:lnTo>
                    <a:pt x="27382" y="12418"/>
                  </a:lnTo>
                  <a:lnTo>
                    <a:pt x="25890" y="13822"/>
                  </a:lnTo>
                  <a:lnTo>
                    <a:pt x="24311" y="15226"/>
                  </a:lnTo>
                  <a:lnTo>
                    <a:pt x="22643" y="16455"/>
                  </a:lnTo>
                  <a:lnTo>
                    <a:pt x="20976" y="17815"/>
                  </a:lnTo>
                  <a:lnTo>
                    <a:pt x="20361" y="18386"/>
                  </a:lnTo>
                  <a:lnTo>
                    <a:pt x="19703" y="18912"/>
                  </a:lnTo>
                  <a:lnTo>
                    <a:pt x="19045" y="19483"/>
                  </a:lnTo>
                  <a:lnTo>
                    <a:pt x="18343" y="20009"/>
                  </a:lnTo>
                  <a:lnTo>
                    <a:pt x="16851" y="21019"/>
                  </a:lnTo>
                  <a:lnTo>
                    <a:pt x="15271" y="21984"/>
                  </a:lnTo>
                  <a:lnTo>
                    <a:pt x="13648" y="22906"/>
                  </a:lnTo>
                  <a:lnTo>
                    <a:pt x="12024" y="23827"/>
                  </a:lnTo>
                  <a:lnTo>
                    <a:pt x="8821" y="25494"/>
                  </a:lnTo>
                  <a:lnTo>
                    <a:pt x="7241" y="26328"/>
                  </a:lnTo>
                  <a:lnTo>
                    <a:pt x="3380" y="28215"/>
                  </a:lnTo>
                  <a:lnTo>
                    <a:pt x="89" y="30102"/>
                  </a:lnTo>
                  <a:lnTo>
                    <a:pt x="45" y="30146"/>
                  </a:lnTo>
                  <a:lnTo>
                    <a:pt x="1" y="30190"/>
                  </a:lnTo>
                  <a:lnTo>
                    <a:pt x="1" y="30277"/>
                  </a:lnTo>
                  <a:lnTo>
                    <a:pt x="45" y="30321"/>
                  </a:lnTo>
                  <a:lnTo>
                    <a:pt x="89" y="30409"/>
                  </a:lnTo>
                  <a:lnTo>
                    <a:pt x="264" y="30409"/>
                  </a:lnTo>
                  <a:lnTo>
                    <a:pt x="3555" y="28522"/>
                  </a:lnTo>
                  <a:lnTo>
                    <a:pt x="7373" y="26635"/>
                  </a:lnTo>
                  <a:lnTo>
                    <a:pt x="8952" y="25846"/>
                  </a:lnTo>
                  <a:lnTo>
                    <a:pt x="12200" y="24134"/>
                  </a:lnTo>
                  <a:lnTo>
                    <a:pt x="13867" y="23213"/>
                  </a:lnTo>
                  <a:lnTo>
                    <a:pt x="15491" y="22291"/>
                  </a:lnTo>
                  <a:lnTo>
                    <a:pt x="17027" y="21282"/>
                  </a:lnTo>
                  <a:lnTo>
                    <a:pt x="18518" y="20273"/>
                  </a:lnTo>
                  <a:lnTo>
                    <a:pt x="19264" y="19746"/>
                  </a:lnTo>
                  <a:lnTo>
                    <a:pt x="19923" y="19176"/>
                  </a:lnTo>
                  <a:lnTo>
                    <a:pt x="20581" y="18649"/>
                  </a:lnTo>
                  <a:lnTo>
                    <a:pt x="21239" y="18079"/>
                  </a:lnTo>
                  <a:lnTo>
                    <a:pt x="22863" y="16718"/>
                  </a:lnTo>
                  <a:lnTo>
                    <a:pt x="24530" y="15490"/>
                  </a:lnTo>
                  <a:lnTo>
                    <a:pt x="26154" y="14086"/>
                  </a:lnTo>
                  <a:lnTo>
                    <a:pt x="27646" y="12638"/>
                  </a:lnTo>
                  <a:lnTo>
                    <a:pt x="28348" y="11935"/>
                  </a:lnTo>
                  <a:lnTo>
                    <a:pt x="29050" y="11189"/>
                  </a:lnTo>
                  <a:lnTo>
                    <a:pt x="29708" y="10444"/>
                  </a:lnTo>
                  <a:lnTo>
                    <a:pt x="30322" y="9654"/>
                  </a:lnTo>
                  <a:lnTo>
                    <a:pt x="30937" y="8864"/>
                  </a:lnTo>
                  <a:lnTo>
                    <a:pt x="31507" y="8074"/>
                  </a:lnTo>
                  <a:lnTo>
                    <a:pt x="32078" y="7240"/>
                  </a:lnTo>
                  <a:lnTo>
                    <a:pt x="32648" y="6407"/>
                  </a:lnTo>
                  <a:lnTo>
                    <a:pt x="33175" y="5573"/>
                  </a:lnTo>
                  <a:lnTo>
                    <a:pt x="33657" y="4695"/>
                  </a:lnTo>
                  <a:lnTo>
                    <a:pt x="34666" y="2852"/>
                  </a:lnTo>
                  <a:lnTo>
                    <a:pt x="36027" y="263"/>
                  </a:lnTo>
                  <a:lnTo>
                    <a:pt x="36027" y="219"/>
                  </a:lnTo>
                  <a:lnTo>
                    <a:pt x="36027" y="132"/>
                  </a:lnTo>
                  <a:lnTo>
                    <a:pt x="35983" y="88"/>
                  </a:lnTo>
                  <a:lnTo>
                    <a:pt x="35939" y="44"/>
                  </a:lnTo>
                  <a:lnTo>
                    <a:pt x="3589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47"/>
            <p:cNvSpPr/>
            <p:nvPr/>
          </p:nvSpPr>
          <p:spPr>
            <a:xfrm>
              <a:off x="1799150" y="1626100"/>
              <a:ext cx="840350" cy="647250"/>
            </a:xfrm>
            <a:custGeom>
              <a:avLst/>
              <a:gdLst/>
              <a:ahLst/>
              <a:cxnLst/>
              <a:rect l="l" t="t" r="r" b="b"/>
              <a:pathLst>
                <a:path w="33614" h="25890" extrusionOk="0">
                  <a:moveTo>
                    <a:pt x="33394" y="0"/>
                  </a:moveTo>
                  <a:lnTo>
                    <a:pt x="33350" y="44"/>
                  </a:lnTo>
                  <a:lnTo>
                    <a:pt x="33306" y="88"/>
                  </a:lnTo>
                  <a:lnTo>
                    <a:pt x="31639" y="2896"/>
                  </a:lnTo>
                  <a:lnTo>
                    <a:pt x="30322" y="4783"/>
                  </a:lnTo>
                  <a:lnTo>
                    <a:pt x="28874" y="6495"/>
                  </a:lnTo>
                  <a:lnTo>
                    <a:pt x="26944" y="8425"/>
                  </a:lnTo>
                  <a:lnTo>
                    <a:pt x="25057" y="10049"/>
                  </a:lnTo>
                  <a:lnTo>
                    <a:pt x="22994" y="11673"/>
                  </a:lnTo>
                  <a:lnTo>
                    <a:pt x="20362" y="14042"/>
                  </a:lnTo>
                  <a:lnTo>
                    <a:pt x="18124" y="15973"/>
                  </a:lnTo>
                  <a:lnTo>
                    <a:pt x="16105" y="17289"/>
                  </a:lnTo>
                  <a:lnTo>
                    <a:pt x="14174" y="18430"/>
                  </a:lnTo>
                  <a:lnTo>
                    <a:pt x="12112" y="19571"/>
                  </a:lnTo>
                  <a:lnTo>
                    <a:pt x="7812" y="21721"/>
                  </a:lnTo>
                  <a:lnTo>
                    <a:pt x="5662" y="22555"/>
                  </a:lnTo>
                  <a:lnTo>
                    <a:pt x="3511" y="23608"/>
                  </a:lnTo>
                  <a:lnTo>
                    <a:pt x="89" y="25583"/>
                  </a:lnTo>
                  <a:lnTo>
                    <a:pt x="1" y="25626"/>
                  </a:lnTo>
                  <a:lnTo>
                    <a:pt x="1" y="25670"/>
                  </a:lnTo>
                  <a:lnTo>
                    <a:pt x="1" y="25758"/>
                  </a:lnTo>
                  <a:lnTo>
                    <a:pt x="1" y="25802"/>
                  </a:lnTo>
                  <a:lnTo>
                    <a:pt x="89" y="25890"/>
                  </a:lnTo>
                  <a:lnTo>
                    <a:pt x="264" y="25890"/>
                  </a:lnTo>
                  <a:lnTo>
                    <a:pt x="3687" y="23915"/>
                  </a:lnTo>
                  <a:lnTo>
                    <a:pt x="5793" y="22862"/>
                  </a:lnTo>
                  <a:lnTo>
                    <a:pt x="7943" y="22028"/>
                  </a:lnTo>
                  <a:lnTo>
                    <a:pt x="12288" y="19878"/>
                  </a:lnTo>
                  <a:lnTo>
                    <a:pt x="14350" y="18737"/>
                  </a:lnTo>
                  <a:lnTo>
                    <a:pt x="16281" y="17596"/>
                  </a:lnTo>
                  <a:lnTo>
                    <a:pt x="18299" y="16236"/>
                  </a:lnTo>
                  <a:lnTo>
                    <a:pt x="18343" y="16236"/>
                  </a:lnTo>
                  <a:lnTo>
                    <a:pt x="20581" y="14305"/>
                  </a:lnTo>
                  <a:lnTo>
                    <a:pt x="23214" y="11936"/>
                  </a:lnTo>
                  <a:lnTo>
                    <a:pt x="25276" y="10356"/>
                  </a:lnTo>
                  <a:lnTo>
                    <a:pt x="27207" y="8689"/>
                  </a:lnTo>
                  <a:lnTo>
                    <a:pt x="29138" y="6758"/>
                  </a:lnTo>
                  <a:lnTo>
                    <a:pt x="30586" y="5003"/>
                  </a:lnTo>
                  <a:lnTo>
                    <a:pt x="31946" y="3116"/>
                  </a:lnTo>
                  <a:lnTo>
                    <a:pt x="33570" y="264"/>
                  </a:lnTo>
                  <a:lnTo>
                    <a:pt x="33613" y="220"/>
                  </a:lnTo>
                  <a:lnTo>
                    <a:pt x="33613" y="132"/>
                  </a:lnTo>
                  <a:lnTo>
                    <a:pt x="33570" y="88"/>
                  </a:lnTo>
                  <a:lnTo>
                    <a:pt x="33526" y="44"/>
                  </a:lnTo>
                  <a:lnTo>
                    <a:pt x="3343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590;p47"/>
            <p:cNvSpPr/>
            <p:nvPr/>
          </p:nvSpPr>
          <p:spPr>
            <a:xfrm>
              <a:off x="1775025" y="2163625"/>
              <a:ext cx="160200" cy="88875"/>
            </a:xfrm>
            <a:custGeom>
              <a:avLst/>
              <a:gdLst/>
              <a:ahLst/>
              <a:cxnLst/>
              <a:rect l="l" t="t" r="r" b="b"/>
              <a:pathLst>
                <a:path w="6408" h="3555" extrusionOk="0">
                  <a:moveTo>
                    <a:pt x="6144" y="1"/>
                  </a:moveTo>
                  <a:lnTo>
                    <a:pt x="3555" y="1229"/>
                  </a:lnTo>
                  <a:lnTo>
                    <a:pt x="88" y="3204"/>
                  </a:lnTo>
                  <a:lnTo>
                    <a:pt x="45" y="3248"/>
                  </a:lnTo>
                  <a:lnTo>
                    <a:pt x="1" y="3336"/>
                  </a:lnTo>
                  <a:lnTo>
                    <a:pt x="1" y="3379"/>
                  </a:lnTo>
                  <a:lnTo>
                    <a:pt x="45" y="3467"/>
                  </a:lnTo>
                  <a:lnTo>
                    <a:pt x="88" y="3511"/>
                  </a:lnTo>
                  <a:lnTo>
                    <a:pt x="176" y="3555"/>
                  </a:lnTo>
                  <a:lnTo>
                    <a:pt x="264" y="3511"/>
                  </a:lnTo>
                  <a:lnTo>
                    <a:pt x="3730" y="1537"/>
                  </a:lnTo>
                  <a:lnTo>
                    <a:pt x="6319" y="352"/>
                  </a:lnTo>
                  <a:lnTo>
                    <a:pt x="6363" y="308"/>
                  </a:lnTo>
                  <a:lnTo>
                    <a:pt x="6407" y="220"/>
                  </a:lnTo>
                  <a:lnTo>
                    <a:pt x="6407" y="176"/>
                  </a:lnTo>
                  <a:lnTo>
                    <a:pt x="6363" y="88"/>
                  </a:lnTo>
                  <a:lnTo>
                    <a:pt x="6319" y="45"/>
                  </a:lnTo>
                  <a:lnTo>
                    <a:pt x="627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591;p47"/>
            <p:cNvSpPr/>
            <p:nvPr/>
          </p:nvSpPr>
          <p:spPr>
            <a:xfrm>
              <a:off x="2327925" y="1808200"/>
              <a:ext cx="137150" cy="118500"/>
            </a:xfrm>
            <a:custGeom>
              <a:avLst/>
              <a:gdLst/>
              <a:ahLst/>
              <a:cxnLst/>
              <a:rect l="l" t="t" r="r" b="b"/>
              <a:pathLst>
                <a:path w="5486" h="4740" extrusionOk="0">
                  <a:moveTo>
                    <a:pt x="5266" y="0"/>
                  </a:moveTo>
                  <a:lnTo>
                    <a:pt x="5222" y="44"/>
                  </a:lnTo>
                  <a:lnTo>
                    <a:pt x="3555" y="1492"/>
                  </a:lnTo>
                  <a:lnTo>
                    <a:pt x="88" y="4432"/>
                  </a:lnTo>
                  <a:lnTo>
                    <a:pt x="44" y="4476"/>
                  </a:lnTo>
                  <a:lnTo>
                    <a:pt x="0" y="4520"/>
                  </a:lnTo>
                  <a:lnTo>
                    <a:pt x="0" y="4608"/>
                  </a:lnTo>
                  <a:lnTo>
                    <a:pt x="44" y="4652"/>
                  </a:lnTo>
                  <a:lnTo>
                    <a:pt x="88" y="4696"/>
                  </a:lnTo>
                  <a:lnTo>
                    <a:pt x="176" y="4740"/>
                  </a:lnTo>
                  <a:lnTo>
                    <a:pt x="308" y="4696"/>
                  </a:lnTo>
                  <a:lnTo>
                    <a:pt x="3774" y="1756"/>
                  </a:lnTo>
                  <a:lnTo>
                    <a:pt x="5442" y="308"/>
                  </a:lnTo>
                  <a:lnTo>
                    <a:pt x="5485" y="264"/>
                  </a:lnTo>
                  <a:lnTo>
                    <a:pt x="5485" y="176"/>
                  </a:lnTo>
                  <a:lnTo>
                    <a:pt x="5485" y="132"/>
                  </a:lnTo>
                  <a:lnTo>
                    <a:pt x="5442" y="44"/>
                  </a:lnTo>
                  <a:lnTo>
                    <a:pt x="539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47"/>
            <p:cNvSpPr/>
            <p:nvPr/>
          </p:nvSpPr>
          <p:spPr>
            <a:xfrm>
              <a:off x="2313650" y="1698500"/>
              <a:ext cx="210675" cy="199675"/>
            </a:xfrm>
            <a:custGeom>
              <a:avLst/>
              <a:gdLst/>
              <a:ahLst/>
              <a:cxnLst/>
              <a:rect l="l" t="t" r="r" b="b"/>
              <a:pathLst>
                <a:path w="8427" h="7987" extrusionOk="0">
                  <a:moveTo>
                    <a:pt x="8251" y="0"/>
                  </a:moveTo>
                  <a:lnTo>
                    <a:pt x="8163" y="44"/>
                  </a:lnTo>
                  <a:lnTo>
                    <a:pt x="8119" y="88"/>
                  </a:lnTo>
                  <a:lnTo>
                    <a:pt x="6671" y="1800"/>
                  </a:lnTo>
                  <a:lnTo>
                    <a:pt x="4872" y="3599"/>
                  </a:lnTo>
                  <a:lnTo>
                    <a:pt x="3380" y="4827"/>
                  </a:lnTo>
                  <a:lnTo>
                    <a:pt x="1712" y="6231"/>
                  </a:lnTo>
                  <a:lnTo>
                    <a:pt x="45" y="7680"/>
                  </a:lnTo>
                  <a:lnTo>
                    <a:pt x="1" y="7767"/>
                  </a:lnTo>
                  <a:lnTo>
                    <a:pt x="1" y="7811"/>
                  </a:lnTo>
                  <a:lnTo>
                    <a:pt x="1" y="7899"/>
                  </a:lnTo>
                  <a:lnTo>
                    <a:pt x="45" y="7943"/>
                  </a:lnTo>
                  <a:lnTo>
                    <a:pt x="89" y="7987"/>
                  </a:lnTo>
                  <a:lnTo>
                    <a:pt x="176" y="7987"/>
                  </a:lnTo>
                  <a:lnTo>
                    <a:pt x="308" y="7943"/>
                  </a:lnTo>
                  <a:lnTo>
                    <a:pt x="1932" y="6495"/>
                  </a:lnTo>
                  <a:lnTo>
                    <a:pt x="3599" y="5091"/>
                  </a:lnTo>
                  <a:lnTo>
                    <a:pt x="5091" y="3862"/>
                  </a:lnTo>
                  <a:lnTo>
                    <a:pt x="6934" y="2063"/>
                  </a:lnTo>
                  <a:lnTo>
                    <a:pt x="8382" y="308"/>
                  </a:lnTo>
                  <a:lnTo>
                    <a:pt x="8426" y="220"/>
                  </a:lnTo>
                  <a:lnTo>
                    <a:pt x="8426" y="176"/>
                  </a:lnTo>
                  <a:lnTo>
                    <a:pt x="8426" y="88"/>
                  </a:lnTo>
                  <a:lnTo>
                    <a:pt x="8382" y="44"/>
                  </a:lnTo>
                  <a:lnTo>
                    <a:pt x="829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47"/>
            <p:cNvSpPr/>
            <p:nvPr/>
          </p:nvSpPr>
          <p:spPr>
            <a:xfrm>
              <a:off x="1726750" y="2143875"/>
              <a:ext cx="109725" cy="64750"/>
            </a:xfrm>
            <a:custGeom>
              <a:avLst/>
              <a:gdLst/>
              <a:ahLst/>
              <a:cxnLst/>
              <a:rect l="l" t="t" r="r" b="b"/>
              <a:pathLst>
                <a:path w="4389" h="2590" extrusionOk="0">
                  <a:moveTo>
                    <a:pt x="4126" y="1"/>
                  </a:moveTo>
                  <a:lnTo>
                    <a:pt x="89" y="2283"/>
                  </a:lnTo>
                  <a:lnTo>
                    <a:pt x="45" y="2327"/>
                  </a:lnTo>
                  <a:lnTo>
                    <a:pt x="1" y="2370"/>
                  </a:lnTo>
                  <a:lnTo>
                    <a:pt x="1" y="2458"/>
                  </a:lnTo>
                  <a:lnTo>
                    <a:pt x="1" y="2502"/>
                  </a:lnTo>
                  <a:lnTo>
                    <a:pt x="89" y="2590"/>
                  </a:lnTo>
                  <a:lnTo>
                    <a:pt x="264" y="2590"/>
                  </a:lnTo>
                  <a:lnTo>
                    <a:pt x="4301" y="308"/>
                  </a:lnTo>
                  <a:lnTo>
                    <a:pt x="4389" y="264"/>
                  </a:lnTo>
                  <a:lnTo>
                    <a:pt x="4389" y="220"/>
                  </a:lnTo>
                  <a:lnTo>
                    <a:pt x="4389" y="176"/>
                  </a:lnTo>
                  <a:lnTo>
                    <a:pt x="4389" y="89"/>
                  </a:lnTo>
                  <a:lnTo>
                    <a:pt x="4345" y="45"/>
                  </a:lnTo>
                  <a:lnTo>
                    <a:pt x="430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47"/>
            <p:cNvSpPr/>
            <p:nvPr/>
          </p:nvSpPr>
          <p:spPr>
            <a:xfrm>
              <a:off x="2462850" y="1368300"/>
              <a:ext cx="930300" cy="1502925"/>
            </a:xfrm>
            <a:custGeom>
              <a:avLst/>
              <a:gdLst/>
              <a:ahLst/>
              <a:cxnLst/>
              <a:rect l="l" t="t" r="r" b="b"/>
              <a:pathLst>
                <a:path w="37212" h="60117" extrusionOk="0">
                  <a:moveTo>
                    <a:pt x="35105" y="0"/>
                  </a:moveTo>
                  <a:lnTo>
                    <a:pt x="35017" y="44"/>
                  </a:lnTo>
                  <a:lnTo>
                    <a:pt x="34974" y="88"/>
                  </a:lnTo>
                  <a:lnTo>
                    <a:pt x="34974" y="176"/>
                  </a:lnTo>
                  <a:lnTo>
                    <a:pt x="34974" y="220"/>
                  </a:lnTo>
                  <a:lnTo>
                    <a:pt x="35017" y="308"/>
                  </a:lnTo>
                  <a:lnTo>
                    <a:pt x="36334" y="1712"/>
                  </a:lnTo>
                  <a:lnTo>
                    <a:pt x="36509" y="2151"/>
                  </a:lnTo>
                  <a:lnTo>
                    <a:pt x="36773" y="4388"/>
                  </a:lnTo>
                  <a:lnTo>
                    <a:pt x="36860" y="7328"/>
                  </a:lnTo>
                  <a:lnTo>
                    <a:pt x="36729" y="8513"/>
                  </a:lnTo>
                  <a:lnTo>
                    <a:pt x="35939" y="10400"/>
                  </a:lnTo>
                  <a:lnTo>
                    <a:pt x="34974" y="12726"/>
                  </a:lnTo>
                  <a:lnTo>
                    <a:pt x="33657" y="16587"/>
                  </a:lnTo>
                  <a:lnTo>
                    <a:pt x="32253" y="19088"/>
                  </a:lnTo>
                  <a:lnTo>
                    <a:pt x="30936" y="21590"/>
                  </a:lnTo>
                  <a:lnTo>
                    <a:pt x="29883" y="24047"/>
                  </a:lnTo>
                  <a:lnTo>
                    <a:pt x="27251" y="28742"/>
                  </a:lnTo>
                  <a:lnTo>
                    <a:pt x="27251" y="28830"/>
                  </a:lnTo>
                  <a:lnTo>
                    <a:pt x="27207" y="30541"/>
                  </a:lnTo>
                  <a:lnTo>
                    <a:pt x="27207" y="30585"/>
                  </a:lnTo>
                  <a:lnTo>
                    <a:pt x="27338" y="32209"/>
                  </a:lnTo>
                  <a:lnTo>
                    <a:pt x="28435" y="40239"/>
                  </a:lnTo>
                  <a:lnTo>
                    <a:pt x="28216" y="40546"/>
                  </a:lnTo>
                  <a:lnTo>
                    <a:pt x="27426" y="41204"/>
                  </a:lnTo>
                  <a:lnTo>
                    <a:pt x="25144" y="42564"/>
                  </a:lnTo>
                  <a:lnTo>
                    <a:pt x="22731" y="44232"/>
                  </a:lnTo>
                  <a:lnTo>
                    <a:pt x="20054" y="45855"/>
                  </a:lnTo>
                  <a:lnTo>
                    <a:pt x="16500" y="48664"/>
                  </a:lnTo>
                  <a:lnTo>
                    <a:pt x="14569" y="49761"/>
                  </a:lnTo>
                  <a:lnTo>
                    <a:pt x="14569" y="49805"/>
                  </a:lnTo>
                  <a:lnTo>
                    <a:pt x="12419" y="51867"/>
                  </a:lnTo>
                  <a:lnTo>
                    <a:pt x="11410" y="52525"/>
                  </a:lnTo>
                  <a:lnTo>
                    <a:pt x="8119" y="54280"/>
                  </a:lnTo>
                  <a:lnTo>
                    <a:pt x="6627" y="54939"/>
                  </a:lnTo>
                  <a:lnTo>
                    <a:pt x="5135" y="55992"/>
                  </a:lnTo>
                  <a:lnTo>
                    <a:pt x="3160" y="57484"/>
                  </a:lnTo>
                  <a:lnTo>
                    <a:pt x="88" y="59809"/>
                  </a:lnTo>
                  <a:lnTo>
                    <a:pt x="1" y="59853"/>
                  </a:lnTo>
                  <a:lnTo>
                    <a:pt x="1" y="59941"/>
                  </a:lnTo>
                  <a:lnTo>
                    <a:pt x="1" y="59985"/>
                  </a:lnTo>
                  <a:lnTo>
                    <a:pt x="45" y="60073"/>
                  </a:lnTo>
                  <a:lnTo>
                    <a:pt x="88" y="60117"/>
                  </a:lnTo>
                  <a:lnTo>
                    <a:pt x="176" y="60117"/>
                  </a:lnTo>
                  <a:lnTo>
                    <a:pt x="264" y="60073"/>
                  </a:lnTo>
                  <a:lnTo>
                    <a:pt x="3336" y="57747"/>
                  </a:lnTo>
                  <a:lnTo>
                    <a:pt x="5354" y="56299"/>
                  </a:lnTo>
                  <a:lnTo>
                    <a:pt x="6802" y="55246"/>
                  </a:lnTo>
                  <a:lnTo>
                    <a:pt x="8250" y="54588"/>
                  </a:lnTo>
                  <a:lnTo>
                    <a:pt x="11585" y="52832"/>
                  </a:lnTo>
                  <a:lnTo>
                    <a:pt x="12638" y="52130"/>
                  </a:lnTo>
                  <a:lnTo>
                    <a:pt x="14788" y="50068"/>
                  </a:lnTo>
                  <a:lnTo>
                    <a:pt x="16675" y="48971"/>
                  </a:lnTo>
                  <a:lnTo>
                    <a:pt x="16719" y="48971"/>
                  </a:lnTo>
                  <a:lnTo>
                    <a:pt x="20230" y="46163"/>
                  </a:lnTo>
                  <a:lnTo>
                    <a:pt x="22906" y="44539"/>
                  </a:lnTo>
                  <a:lnTo>
                    <a:pt x="25320" y="42828"/>
                  </a:lnTo>
                  <a:lnTo>
                    <a:pt x="27645" y="41467"/>
                  </a:lnTo>
                  <a:lnTo>
                    <a:pt x="28435" y="40809"/>
                  </a:lnTo>
                  <a:lnTo>
                    <a:pt x="28479" y="40809"/>
                  </a:lnTo>
                  <a:lnTo>
                    <a:pt x="28786" y="40370"/>
                  </a:lnTo>
                  <a:lnTo>
                    <a:pt x="28786" y="40239"/>
                  </a:lnTo>
                  <a:lnTo>
                    <a:pt x="27689" y="32165"/>
                  </a:lnTo>
                  <a:lnTo>
                    <a:pt x="27558" y="30541"/>
                  </a:lnTo>
                  <a:lnTo>
                    <a:pt x="27602" y="28874"/>
                  </a:lnTo>
                  <a:lnTo>
                    <a:pt x="30191" y="24222"/>
                  </a:lnTo>
                  <a:lnTo>
                    <a:pt x="31244" y="21721"/>
                  </a:lnTo>
                  <a:lnTo>
                    <a:pt x="32560" y="19264"/>
                  </a:lnTo>
                  <a:lnTo>
                    <a:pt x="33964" y="16719"/>
                  </a:lnTo>
                  <a:lnTo>
                    <a:pt x="33964" y="16675"/>
                  </a:lnTo>
                  <a:lnTo>
                    <a:pt x="35281" y="12857"/>
                  </a:lnTo>
                  <a:lnTo>
                    <a:pt x="36246" y="10532"/>
                  </a:lnTo>
                  <a:lnTo>
                    <a:pt x="37080" y="8645"/>
                  </a:lnTo>
                  <a:lnTo>
                    <a:pt x="37080" y="8601"/>
                  </a:lnTo>
                  <a:lnTo>
                    <a:pt x="37211" y="7328"/>
                  </a:lnTo>
                  <a:lnTo>
                    <a:pt x="37124" y="4388"/>
                  </a:lnTo>
                  <a:lnTo>
                    <a:pt x="36860" y="2107"/>
                  </a:lnTo>
                  <a:lnTo>
                    <a:pt x="36860" y="2063"/>
                  </a:lnTo>
                  <a:lnTo>
                    <a:pt x="36641" y="1536"/>
                  </a:lnTo>
                  <a:lnTo>
                    <a:pt x="36597" y="1492"/>
                  </a:lnTo>
                  <a:lnTo>
                    <a:pt x="35281" y="44"/>
                  </a:lnTo>
                  <a:lnTo>
                    <a:pt x="3523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47"/>
            <p:cNvSpPr/>
            <p:nvPr/>
          </p:nvSpPr>
          <p:spPr>
            <a:xfrm>
              <a:off x="2491375" y="1390250"/>
              <a:ext cx="930300" cy="1507300"/>
            </a:xfrm>
            <a:custGeom>
              <a:avLst/>
              <a:gdLst/>
              <a:ahLst/>
              <a:cxnLst/>
              <a:rect l="l" t="t" r="r" b="b"/>
              <a:pathLst>
                <a:path w="37212" h="60292" extrusionOk="0">
                  <a:moveTo>
                    <a:pt x="35895" y="0"/>
                  </a:moveTo>
                  <a:lnTo>
                    <a:pt x="35851" y="44"/>
                  </a:lnTo>
                  <a:lnTo>
                    <a:pt x="35807" y="88"/>
                  </a:lnTo>
                  <a:lnTo>
                    <a:pt x="35807" y="176"/>
                  </a:lnTo>
                  <a:lnTo>
                    <a:pt x="35851" y="219"/>
                  </a:lnTo>
                  <a:lnTo>
                    <a:pt x="35851" y="307"/>
                  </a:lnTo>
                  <a:lnTo>
                    <a:pt x="36772" y="1141"/>
                  </a:lnTo>
                  <a:lnTo>
                    <a:pt x="36772" y="2370"/>
                  </a:lnTo>
                  <a:lnTo>
                    <a:pt x="36860" y="5310"/>
                  </a:lnTo>
                  <a:lnTo>
                    <a:pt x="36860" y="7240"/>
                  </a:lnTo>
                  <a:lnTo>
                    <a:pt x="36860" y="7899"/>
                  </a:lnTo>
                  <a:lnTo>
                    <a:pt x="36772" y="8513"/>
                  </a:lnTo>
                  <a:lnTo>
                    <a:pt x="36597" y="9127"/>
                  </a:lnTo>
                  <a:lnTo>
                    <a:pt x="36378" y="9785"/>
                  </a:lnTo>
                  <a:lnTo>
                    <a:pt x="35588" y="11584"/>
                  </a:lnTo>
                  <a:lnTo>
                    <a:pt x="34578" y="13822"/>
                  </a:lnTo>
                  <a:lnTo>
                    <a:pt x="33481" y="16587"/>
                  </a:lnTo>
                  <a:lnTo>
                    <a:pt x="32033" y="18956"/>
                  </a:lnTo>
                  <a:lnTo>
                    <a:pt x="30717" y="21370"/>
                  </a:lnTo>
                  <a:lnTo>
                    <a:pt x="30717" y="21414"/>
                  </a:lnTo>
                  <a:lnTo>
                    <a:pt x="29927" y="23652"/>
                  </a:lnTo>
                  <a:lnTo>
                    <a:pt x="29927" y="23739"/>
                  </a:lnTo>
                  <a:lnTo>
                    <a:pt x="30190" y="24880"/>
                  </a:lnTo>
                  <a:lnTo>
                    <a:pt x="30410" y="29488"/>
                  </a:lnTo>
                  <a:lnTo>
                    <a:pt x="30454" y="32428"/>
                  </a:lnTo>
                  <a:lnTo>
                    <a:pt x="30454" y="35543"/>
                  </a:lnTo>
                  <a:lnTo>
                    <a:pt x="30410" y="40151"/>
                  </a:lnTo>
                  <a:lnTo>
                    <a:pt x="30234" y="40370"/>
                  </a:lnTo>
                  <a:lnTo>
                    <a:pt x="29225" y="40940"/>
                  </a:lnTo>
                  <a:lnTo>
                    <a:pt x="29181" y="40940"/>
                  </a:lnTo>
                  <a:lnTo>
                    <a:pt x="28172" y="41906"/>
                  </a:lnTo>
                  <a:lnTo>
                    <a:pt x="26153" y="43047"/>
                  </a:lnTo>
                  <a:lnTo>
                    <a:pt x="23257" y="44626"/>
                  </a:lnTo>
                  <a:lnTo>
                    <a:pt x="20800" y="46162"/>
                  </a:lnTo>
                  <a:lnTo>
                    <a:pt x="18825" y="47391"/>
                  </a:lnTo>
                  <a:lnTo>
                    <a:pt x="16017" y="49541"/>
                  </a:lnTo>
                  <a:lnTo>
                    <a:pt x="13911" y="50550"/>
                  </a:lnTo>
                  <a:lnTo>
                    <a:pt x="13867" y="50594"/>
                  </a:lnTo>
                  <a:lnTo>
                    <a:pt x="12024" y="52218"/>
                  </a:lnTo>
                  <a:lnTo>
                    <a:pt x="11015" y="52876"/>
                  </a:lnTo>
                  <a:lnTo>
                    <a:pt x="7329" y="54850"/>
                  </a:lnTo>
                  <a:lnTo>
                    <a:pt x="5881" y="55596"/>
                  </a:lnTo>
                  <a:lnTo>
                    <a:pt x="4213" y="56869"/>
                  </a:lnTo>
                  <a:lnTo>
                    <a:pt x="2151" y="58361"/>
                  </a:lnTo>
                  <a:lnTo>
                    <a:pt x="88" y="59984"/>
                  </a:lnTo>
                  <a:lnTo>
                    <a:pt x="44" y="60028"/>
                  </a:lnTo>
                  <a:lnTo>
                    <a:pt x="1" y="60072"/>
                  </a:lnTo>
                  <a:lnTo>
                    <a:pt x="1" y="60160"/>
                  </a:lnTo>
                  <a:lnTo>
                    <a:pt x="44" y="60204"/>
                  </a:lnTo>
                  <a:lnTo>
                    <a:pt x="132" y="60248"/>
                  </a:lnTo>
                  <a:lnTo>
                    <a:pt x="176" y="60292"/>
                  </a:lnTo>
                  <a:lnTo>
                    <a:pt x="308" y="60248"/>
                  </a:lnTo>
                  <a:lnTo>
                    <a:pt x="2370" y="58624"/>
                  </a:lnTo>
                  <a:lnTo>
                    <a:pt x="4389" y="57132"/>
                  </a:lnTo>
                  <a:lnTo>
                    <a:pt x="6056" y="55904"/>
                  </a:lnTo>
                  <a:lnTo>
                    <a:pt x="7504" y="55202"/>
                  </a:lnTo>
                  <a:lnTo>
                    <a:pt x="11190" y="53183"/>
                  </a:lnTo>
                  <a:lnTo>
                    <a:pt x="12243" y="52525"/>
                  </a:lnTo>
                  <a:lnTo>
                    <a:pt x="12243" y="52481"/>
                  </a:lnTo>
                  <a:lnTo>
                    <a:pt x="14086" y="50857"/>
                  </a:lnTo>
                  <a:lnTo>
                    <a:pt x="16193" y="49848"/>
                  </a:lnTo>
                  <a:lnTo>
                    <a:pt x="19045" y="47698"/>
                  </a:lnTo>
                  <a:lnTo>
                    <a:pt x="21019" y="46469"/>
                  </a:lnTo>
                  <a:lnTo>
                    <a:pt x="23433" y="44934"/>
                  </a:lnTo>
                  <a:lnTo>
                    <a:pt x="26329" y="43354"/>
                  </a:lnTo>
                  <a:lnTo>
                    <a:pt x="28347" y="42213"/>
                  </a:lnTo>
                  <a:lnTo>
                    <a:pt x="28391" y="42169"/>
                  </a:lnTo>
                  <a:lnTo>
                    <a:pt x="29401" y="41248"/>
                  </a:lnTo>
                  <a:lnTo>
                    <a:pt x="30454" y="40633"/>
                  </a:lnTo>
                  <a:lnTo>
                    <a:pt x="30498" y="40589"/>
                  </a:lnTo>
                  <a:lnTo>
                    <a:pt x="30717" y="40326"/>
                  </a:lnTo>
                  <a:lnTo>
                    <a:pt x="30761" y="40238"/>
                  </a:lnTo>
                  <a:lnTo>
                    <a:pt x="30805" y="35543"/>
                  </a:lnTo>
                  <a:lnTo>
                    <a:pt x="30805" y="32428"/>
                  </a:lnTo>
                  <a:lnTo>
                    <a:pt x="30761" y="29488"/>
                  </a:lnTo>
                  <a:lnTo>
                    <a:pt x="30541" y="24836"/>
                  </a:lnTo>
                  <a:lnTo>
                    <a:pt x="30278" y="23695"/>
                  </a:lnTo>
                  <a:lnTo>
                    <a:pt x="31024" y="21545"/>
                  </a:lnTo>
                  <a:lnTo>
                    <a:pt x="32341" y="19132"/>
                  </a:lnTo>
                  <a:lnTo>
                    <a:pt x="33789" y="16762"/>
                  </a:lnTo>
                  <a:lnTo>
                    <a:pt x="33789" y="16718"/>
                  </a:lnTo>
                  <a:lnTo>
                    <a:pt x="34930" y="13954"/>
                  </a:lnTo>
                  <a:lnTo>
                    <a:pt x="35895" y="11716"/>
                  </a:lnTo>
                  <a:lnTo>
                    <a:pt x="36685" y="9873"/>
                  </a:lnTo>
                  <a:lnTo>
                    <a:pt x="36948" y="9215"/>
                  </a:lnTo>
                  <a:lnTo>
                    <a:pt x="37124" y="8601"/>
                  </a:lnTo>
                  <a:lnTo>
                    <a:pt x="37211" y="7986"/>
                  </a:lnTo>
                  <a:lnTo>
                    <a:pt x="37211" y="7240"/>
                  </a:lnTo>
                  <a:lnTo>
                    <a:pt x="37211" y="5266"/>
                  </a:lnTo>
                  <a:lnTo>
                    <a:pt x="37124" y="2370"/>
                  </a:lnTo>
                  <a:lnTo>
                    <a:pt x="37124" y="1053"/>
                  </a:lnTo>
                  <a:lnTo>
                    <a:pt x="37124" y="965"/>
                  </a:lnTo>
                  <a:lnTo>
                    <a:pt x="37080" y="922"/>
                  </a:lnTo>
                  <a:lnTo>
                    <a:pt x="36114" y="44"/>
                  </a:lnTo>
                  <a:lnTo>
                    <a:pt x="3602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 name="Google Shape;596;p47"/>
            <p:cNvSpPr/>
            <p:nvPr/>
          </p:nvSpPr>
          <p:spPr>
            <a:xfrm>
              <a:off x="3740875" y="4014275"/>
              <a:ext cx="64750" cy="40625"/>
            </a:xfrm>
            <a:custGeom>
              <a:avLst/>
              <a:gdLst/>
              <a:ahLst/>
              <a:cxnLst/>
              <a:rect l="l" t="t" r="r" b="b"/>
              <a:pathLst>
                <a:path w="2590" h="1625" extrusionOk="0">
                  <a:moveTo>
                    <a:pt x="132" y="1"/>
                  </a:moveTo>
                  <a:lnTo>
                    <a:pt x="88" y="45"/>
                  </a:lnTo>
                  <a:lnTo>
                    <a:pt x="44" y="89"/>
                  </a:lnTo>
                  <a:lnTo>
                    <a:pt x="1" y="132"/>
                  </a:lnTo>
                  <a:lnTo>
                    <a:pt x="1" y="220"/>
                  </a:lnTo>
                  <a:lnTo>
                    <a:pt x="44" y="264"/>
                  </a:lnTo>
                  <a:lnTo>
                    <a:pt x="88" y="308"/>
                  </a:lnTo>
                  <a:lnTo>
                    <a:pt x="2326" y="1624"/>
                  </a:lnTo>
                  <a:lnTo>
                    <a:pt x="2502" y="1624"/>
                  </a:lnTo>
                  <a:lnTo>
                    <a:pt x="2589" y="1537"/>
                  </a:lnTo>
                  <a:lnTo>
                    <a:pt x="2589" y="1493"/>
                  </a:lnTo>
                  <a:lnTo>
                    <a:pt x="2589" y="1405"/>
                  </a:lnTo>
                  <a:lnTo>
                    <a:pt x="2546" y="1361"/>
                  </a:lnTo>
                  <a:lnTo>
                    <a:pt x="2502" y="1317"/>
                  </a:lnTo>
                  <a:lnTo>
                    <a:pt x="2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597;p47"/>
            <p:cNvSpPr/>
            <p:nvPr/>
          </p:nvSpPr>
          <p:spPr>
            <a:xfrm>
              <a:off x="3707975" y="3983575"/>
              <a:ext cx="41700" cy="39500"/>
            </a:xfrm>
            <a:custGeom>
              <a:avLst/>
              <a:gdLst/>
              <a:ahLst/>
              <a:cxnLst/>
              <a:rect l="l" t="t" r="r" b="b"/>
              <a:pathLst>
                <a:path w="1668" h="1580" extrusionOk="0">
                  <a:moveTo>
                    <a:pt x="132" y="0"/>
                  </a:moveTo>
                  <a:lnTo>
                    <a:pt x="88" y="44"/>
                  </a:lnTo>
                  <a:lnTo>
                    <a:pt x="44" y="88"/>
                  </a:lnTo>
                  <a:lnTo>
                    <a:pt x="0" y="132"/>
                  </a:lnTo>
                  <a:lnTo>
                    <a:pt x="0" y="220"/>
                  </a:lnTo>
                  <a:lnTo>
                    <a:pt x="44" y="263"/>
                  </a:lnTo>
                  <a:lnTo>
                    <a:pt x="483" y="966"/>
                  </a:lnTo>
                  <a:lnTo>
                    <a:pt x="571" y="1053"/>
                  </a:lnTo>
                  <a:lnTo>
                    <a:pt x="1404" y="1536"/>
                  </a:lnTo>
                  <a:lnTo>
                    <a:pt x="1492" y="1580"/>
                  </a:lnTo>
                  <a:lnTo>
                    <a:pt x="1580" y="1536"/>
                  </a:lnTo>
                  <a:lnTo>
                    <a:pt x="1668" y="1492"/>
                  </a:lnTo>
                  <a:lnTo>
                    <a:pt x="1668" y="1404"/>
                  </a:lnTo>
                  <a:lnTo>
                    <a:pt x="1668" y="1360"/>
                  </a:lnTo>
                  <a:lnTo>
                    <a:pt x="1624" y="1273"/>
                  </a:lnTo>
                  <a:lnTo>
                    <a:pt x="1580" y="1229"/>
                  </a:lnTo>
                  <a:lnTo>
                    <a:pt x="746" y="746"/>
                  </a:lnTo>
                  <a:lnTo>
                    <a:pt x="307" y="88"/>
                  </a:lnTo>
                  <a:lnTo>
                    <a:pt x="263" y="44"/>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 name="Google Shape;598;p47"/>
            <p:cNvSpPr/>
            <p:nvPr/>
          </p:nvSpPr>
          <p:spPr>
            <a:xfrm>
              <a:off x="3532450" y="3825600"/>
              <a:ext cx="231500" cy="292925"/>
            </a:xfrm>
            <a:custGeom>
              <a:avLst/>
              <a:gdLst/>
              <a:ahLst/>
              <a:cxnLst/>
              <a:rect l="l" t="t" r="r" b="b"/>
              <a:pathLst>
                <a:path w="9260" h="11717" extrusionOk="0">
                  <a:moveTo>
                    <a:pt x="176" y="0"/>
                  </a:moveTo>
                  <a:lnTo>
                    <a:pt x="88" y="44"/>
                  </a:lnTo>
                  <a:lnTo>
                    <a:pt x="44" y="44"/>
                  </a:lnTo>
                  <a:lnTo>
                    <a:pt x="0" y="132"/>
                  </a:lnTo>
                  <a:lnTo>
                    <a:pt x="0" y="176"/>
                  </a:lnTo>
                  <a:lnTo>
                    <a:pt x="0" y="264"/>
                  </a:lnTo>
                  <a:lnTo>
                    <a:pt x="1624" y="3686"/>
                  </a:lnTo>
                  <a:lnTo>
                    <a:pt x="2984" y="6451"/>
                  </a:lnTo>
                  <a:lnTo>
                    <a:pt x="3774" y="8513"/>
                  </a:lnTo>
                  <a:lnTo>
                    <a:pt x="3774" y="8557"/>
                  </a:lnTo>
                  <a:lnTo>
                    <a:pt x="4213" y="9391"/>
                  </a:lnTo>
                  <a:lnTo>
                    <a:pt x="4301" y="9479"/>
                  </a:lnTo>
                  <a:lnTo>
                    <a:pt x="7372" y="10883"/>
                  </a:lnTo>
                  <a:lnTo>
                    <a:pt x="8996" y="11716"/>
                  </a:lnTo>
                  <a:lnTo>
                    <a:pt x="9171" y="11716"/>
                  </a:lnTo>
                  <a:lnTo>
                    <a:pt x="9259" y="11629"/>
                  </a:lnTo>
                  <a:lnTo>
                    <a:pt x="9259" y="11585"/>
                  </a:lnTo>
                  <a:lnTo>
                    <a:pt x="9259" y="11497"/>
                  </a:lnTo>
                  <a:lnTo>
                    <a:pt x="9215" y="11453"/>
                  </a:lnTo>
                  <a:lnTo>
                    <a:pt x="9171" y="11409"/>
                  </a:lnTo>
                  <a:lnTo>
                    <a:pt x="7548" y="10576"/>
                  </a:lnTo>
                  <a:lnTo>
                    <a:pt x="4520" y="9171"/>
                  </a:lnTo>
                  <a:lnTo>
                    <a:pt x="4081" y="8382"/>
                  </a:lnTo>
                  <a:lnTo>
                    <a:pt x="3335" y="6319"/>
                  </a:lnTo>
                  <a:lnTo>
                    <a:pt x="3291" y="6319"/>
                  </a:lnTo>
                  <a:lnTo>
                    <a:pt x="1931" y="3555"/>
                  </a:lnTo>
                  <a:lnTo>
                    <a:pt x="307" y="88"/>
                  </a:lnTo>
                  <a:lnTo>
                    <a:pt x="264" y="44"/>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47"/>
            <p:cNvSpPr/>
            <p:nvPr/>
          </p:nvSpPr>
          <p:spPr>
            <a:xfrm>
              <a:off x="3401900" y="3726875"/>
              <a:ext cx="378500" cy="413600"/>
            </a:xfrm>
            <a:custGeom>
              <a:avLst/>
              <a:gdLst/>
              <a:ahLst/>
              <a:cxnLst/>
              <a:rect l="l" t="t" r="r" b="b"/>
              <a:pathLst>
                <a:path w="15140" h="16544" extrusionOk="0">
                  <a:moveTo>
                    <a:pt x="966" y="0"/>
                  </a:moveTo>
                  <a:lnTo>
                    <a:pt x="922" y="44"/>
                  </a:lnTo>
                  <a:lnTo>
                    <a:pt x="834" y="88"/>
                  </a:lnTo>
                  <a:lnTo>
                    <a:pt x="834" y="132"/>
                  </a:lnTo>
                  <a:lnTo>
                    <a:pt x="220" y="2370"/>
                  </a:lnTo>
                  <a:lnTo>
                    <a:pt x="0" y="3203"/>
                  </a:lnTo>
                  <a:lnTo>
                    <a:pt x="0" y="3335"/>
                  </a:lnTo>
                  <a:lnTo>
                    <a:pt x="790" y="5222"/>
                  </a:lnTo>
                  <a:lnTo>
                    <a:pt x="2282" y="8030"/>
                  </a:lnTo>
                  <a:lnTo>
                    <a:pt x="4257" y="11277"/>
                  </a:lnTo>
                  <a:lnTo>
                    <a:pt x="4257" y="11321"/>
                  </a:lnTo>
                  <a:lnTo>
                    <a:pt x="5222" y="12594"/>
                  </a:lnTo>
                  <a:lnTo>
                    <a:pt x="6056" y="13428"/>
                  </a:lnTo>
                  <a:lnTo>
                    <a:pt x="6100" y="13471"/>
                  </a:lnTo>
                  <a:lnTo>
                    <a:pt x="8733" y="14788"/>
                  </a:lnTo>
                  <a:lnTo>
                    <a:pt x="8777" y="14788"/>
                  </a:lnTo>
                  <a:lnTo>
                    <a:pt x="11541" y="15665"/>
                  </a:lnTo>
                  <a:lnTo>
                    <a:pt x="13779" y="16543"/>
                  </a:lnTo>
                  <a:lnTo>
                    <a:pt x="13867" y="16543"/>
                  </a:lnTo>
                  <a:lnTo>
                    <a:pt x="14964" y="16499"/>
                  </a:lnTo>
                  <a:lnTo>
                    <a:pt x="15051" y="16455"/>
                  </a:lnTo>
                  <a:lnTo>
                    <a:pt x="15095" y="16411"/>
                  </a:lnTo>
                  <a:lnTo>
                    <a:pt x="15139" y="16368"/>
                  </a:lnTo>
                  <a:lnTo>
                    <a:pt x="15139" y="16280"/>
                  </a:lnTo>
                  <a:lnTo>
                    <a:pt x="15095" y="16236"/>
                  </a:lnTo>
                  <a:lnTo>
                    <a:pt x="15051" y="16192"/>
                  </a:lnTo>
                  <a:lnTo>
                    <a:pt x="14964" y="16148"/>
                  </a:lnTo>
                  <a:lnTo>
                    <a:pt x="13867" y="16192"/>
                  </a:lnTo>
                  <a:lnTo>
                    <a:pt x="11673" y="15358"/>
                  </a:lnTo>
                  <a:lnTo>
                    <a:pt x="8908" y="14481"/>
                  </a:lnTo>
                  <a:lnTo>
                    <a:pt x="6275" y="13164"/>
                  </a:lnTo>
                  <a:lnTo>
                    <a:pt x="5486" y="12374"/>
                  </a:lnTo>
                  <a:lnTo>
                    <a:pt x="4520" y="11102"/>
                  </a:lnTo>
                  <a:lnTo>
                    <a:pt x="2589" y="7855"/>
                  </a:lnTo>
                  <a:lnTo>
                    <a:pt x="1097" y="5046"/>
                  </a:lnTo>
                  <a:lnTo>
                    <a:pt x="351" y="3247"/>
                  </a:lnTo>
                  <a:lnTo>
                    <a:pt x="571" y="2457"/>
                  </a:lnTo>
                  <a:lnTo>
                    <a:pt x="1141" y="220"/>
                  </a:lnTo>
                  <a:lnTo>
                    <a:pt x="1185" y="132"/>
                  </a:lnTo>
                  <a:lnTo>
                    <a:pt x="1141" y="88"/>
                  </a:lnTo>
                  <a:lnTo>
                    <a:pt x="1097" y="44"/>
                  </a:lnTo>
                  <a:lnTo>
                    <a:pt x="105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47"/>
            <p:cNvSpPr/>
            <p:nvPr/>
          </p:nvSpPr>
          <p:spPr>
            <a:xfrm>
              <a:off x="3290000" y="3667625"/>
              <a:ext cx="453100" cy="490400"/>
            </a:xfrm>
            <a:custGeom>
              <a:avLst/>
              <a:gdLst/>
              <a:ahLst/>
              <a:cxnLst/>
              <a:rect l="l" t="t" r="r" b="b"/>
              <a:pathLst>
                <a:path w="18124" h="19616" extrusionOk="0">
                  <a:moveTo>
                    <a:pt x="2809" y="1"/>
                  </a:moveTo>
                  <a:lnTo>
                    <a:pt x="2765" y="45"/>
                  </a:lnTo>
                  <a:lnTo>
                    <a:pt x="2721" y="88"/>
                  </a:lnTo>
                  <a:lnTo>
                    <a:pt x="966" y="2546"/>
                  </a:lnTo>
                  <a:lnTo>
                    <a:pt x="966" y="2590"/>
                  </a:lnTo>
                  <a:lnTo>
                    <a:pt x="176" y="4784"/>
                  </a:lnTo>
                  <a:lnTo>
                    <a:pt x="1" y="5442"/>
                  </a:lnTo>
                  <a:lnTo>
                    <a:pt x="1" y="5486"/>
                  </a:lnTo>
                  <a:lnTo>
                    <a:pt x="1" y="7197"/>
                  </a:lnTo>
                  <a:lnTo>
                    <a:pt x="45" y="7285"/>
                  </a:lnTo>
                  <a:lnTo>
                    <a:pt x="264" y="7548"/>
                  </a:lnTo>
                  <a:lnTo>
                    <a:pt x="308" y="7592"/>
                  </a:lnTo>
                  <a:lnTo>
                    <a:pt x="352" y="7592"/>
                  </a:lnTo>
                  <a:lnTo>
                    <a:pt x="1931" y="7680"/>
                  </a:lnTo>
                  <a:lnTo>
                    <a:pt x="3028" y="9259"/>
                  </a:lnTo>
                  <a:lnTo>
                    <a:pt x="4433" y="11848"/>
                  </a:lnTo>
                  <a:lnTo>
                    <a:pt x="5749" y="14613"/>
                  </a:lnTo>
                  <a:lnTo>
                    <a:pt x="6407" y="15666"/>
                  </a:lnTo>
                  <a:lnTo>
                    <a:pt x="6451" y="15710"/>
                  </a:lnTo>
                  <a:lnTo>
                    <a:pt x="7153" y="16280"/>
                  </a:lnTo>
                  <a:lnTo>
                    <a:pt x="7197" y="16324"/>
                  </a:lnTo>
                  <a:lnTo>
                    <a:pt x="7855" y="16587"/>
                  </a:lnTo>
                  <a:lnTo>
                    <a:pt x="8382" y="16675"/>
                  </a:lnTo>
                  <a:lnTo>
                    <a:pt x="12287" y="18035"/>
                  </a:lnTo>
                  <a:lnTo>
                    <a:pt x="14744" y="18781"/>
                  </a:lnTo>
                  <a:lnTo>
                    <a:pt x="17465" y="19615"/>
                  </a:lnTo>
                  <a:lnTo>
                    <a:pt x="17553" y="19615"/>
                  </a:lnTo>
                  <a:lnTo>
                    <a:pt x="17992" y="19527"/>
                  </a:lnTo>
                  <a:lnTo>
                    <a:pt x="18036" y="19483"/>
                  </a:lnTo>
                  <a:lnTo>
                    <a:pt x="18123" y="19440"/>
                  </a:lnTo>
                  <a:lnTo>
                    <a:pt x="18123" y="19396"/>
                  </a:lnTo>
                  <a:lnTo>
                    <a:pt x="18123" y="19308"/>
                  </a:lnTo>
                  <a:lnTo>
                    <a:pt x="18079" y="19264"/>
                  </a:lnTo>
                  <a:lnTo>
                    <a:pt x="18036" y="19220"/>
                  </a:lnTo>
                  <a:lnTo>
                    <a:pt x="17992" y="19176"/>
                  </a:lnTo>
                  <a:lnTo>
                    <a:pt x="17904" y="19176"/>
                  </a:lnTo>
                  <a:lnTo>
                    <a:pt x="17509" y="19264"/>
                  </a:lnTo>
                  <a:lnTo>
                    <a:pt x="14876" y="18430"/>
                  </a:lnTo>
                  <a:lnTo>
                    <a:pt x="12419" y="17728"/>
                  </a:lnTo>
                  <a:lnTo>
                    <a:pt x="8470" y="16324"/>
                  </a:lnTo>
                  <a:lnTo>
                    <a:pt x="7943" y="16280"/>
                  </a:lnTo>
                  <a:lnTo>
                    <a:pt x="7329" y="16017"/>
                  </a:lnTo>
                  <a:lnTo>
                    <a:pt x="6714" y="15446"/>
                  </a:lnTo>
                  <a:lnTo>
                    <a:pt x="6056" y="14437"/>
                  </a:lnTo>
                  <a:lnTo>
                    <a:pt x="4784" y="11717"/>
                  </a:lnTo>
                  <a:lnTo>
                    <a:pt x="3336" y="9084"/>
                  </a:lnTo>
                  <a:lnTo>
                    <a:pt x="2151" y="7416"/>
                  </a:lnTo>
                  <a:lnTo>
                    <a:pt x="2107" y="7373"/>
                  </a:lnTo>
                  <a:lnTo>
                    <a:pt x="2019" y="7329"/>
                  </a:lnTo>
                  <a:lnTo>
                    <a:pt x="483" y="7241"/>
                  </a:lnTo>
                  <a:lnTo>
                    <a:pt x="352" y="7109"/>
                  </a:lnTo>
                  <a:lnTo>
                    <a:pt x="352" y="5530"/>
                  </a:lnTo>
                  <a:lnTo>
                    <a:pt x="527" y="4871"/>
                  </a:lnTo>
                  <a:lnTo>
                    <a:pt x="1273" y="2765"/>
                  </a:lnTo>
                  <a:lnTo>
                    <a:pt x="2985" y="308"/>
                  </a:lnTo>
                  <a:lnTo>
                    <a:pt x="3028" y="220"/>
                  </a:lnTo>
                  <a:lnTo>
                    <a:pt x="3028" y="176"/>
                  </a:lnTo>
                  <a:lnTo>
                    <a:pt x="2985" y="88"/>
                  </a:lnTo>
                  <a:lnTo>
                    <a:pt x="2941" y="45"/>
                  </a:lnTo>
                  <a:lnTo>
                    <a:pt x="289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601;p47"/>
            <p:cNvSpPr/>
            <p:nvPr/>
          </p:nvSpPr>
          <p:spPr>
            <a:xfrm>
              <a:off x="3240650" y="3634725"/>
              <a:ext cx="515600" cy="540850"/>
            </a:xfrm>
            <a:custGeom>
              <a:avLst/>
              <a:gdLst/>
              <a:ahLst/>
              <a:cxnLst/>
              <a:rect l="l" t="t" r="r" b="b"/>
              <a:pathLst>
                <a:path w="20624" h="21634" extrusionOk="0">
                  <a:moveTo>
                    <a:pt x="3291" y="0"/>
                  </a:moveTo>
                  <a:lnTo>
                    <a:pt x="3247" y="44"/>
                  </a:lnTo>
                  <a:lnTo>
                    <a:pt x="3203" y="88"/>
                  </a:lnTo>
                  <a:lnTo>
                    <a:pt x="1624" y="3203"/>
                  </a:lnTo>
                  <a:lnTo>
                    <a:pt x="922" y="4344"/>
                  </a:lnTo>
                  <a:lnTo>
                    <a:pt x="922" y="4388"/>
                  </a:lnTo>
                  <a:lnTo>
                    <a:pt x="439" y="5529"/>
                  </a:lnTo>
                  <a:lnTo>
                    <a:pt x="439" y="5573"/>
                  </a:lnTo>
                  <a:lnTo>
                    <a:pt x="132" y="6538"/>
                  </a:lnTo>
                  <a:lnTo>
                    <a:pt x="132" y="6582"/>
                  </a:lnTo>
                  <a:lnTo>
                    <a:pt x="0" y="7986"/>
                  </a:lnTo>
                  <a:lnTo>
                    <a:pt x="88" y="9171"/>
                  </a:lnTo>
                  <a:lnTo>
                    <a:pt x="88" y="9259"/>
                  </a:lnTo>
                  <a:lnTo>
                    <a:pt x="351" y="9654"/>
                  </a:lnTo>
                  <a:lnTo>
                    <a:pt x="351" y="9698"/>
                  </a:lnTo>
                  <a:lnTo>
                    <a:pt x="2282" y="11541"/>
                  </a:lnTo>
                  <a:lnTo>
                    <a:pt x="2984" y="12550"/>
                  </a:lnTo>
                  <a:lnTo>
                    <a:pt x="4125" y="16806"/>
                  </a:lnTo>
                  <a:lnTo>
                    <a:pt x="4388" y="17552"/>
                  </a:lnTo>
                  <a:lnTo>
                    <a:pt x="4432" y="17640"/>
                  </a:lnTo>
                  <a:lnTo>
                    <a:pt x="4476" y="17684"/>
                  </a:lnTo>
                  <a:lnTo>
                    <a:pt x="6099" y="18430"/>
                  </a:lnTo>
                  <a:lnTo>
                    <a:pt x="6143" y="18474"/>
                  </a:lnTo>
                  <a:lnTo>
                    <a:pt x="8601" y="18957"/>
                  </a:lnTo>
                  <a:lnTo>
                    <a:pt x="10663" y="19220"/>
                  </a:lnTo>
                  <a:lnTo>
                    <a:pt x="15095" y="20668"/>
                  </a:lnTo>
                  <a:lnTo>
                    <a:pt x="17640" y="21414"/>
                  </a:lnTo>
                  <a:lnTo>
                    <a:pt x="18649" y="21633"/>
                  </a:lnTo>
                  <a:lnTo>
                    <a:pt x="18737" y="21633"/>
                  </a:lnTo>
                  <a:lnTo>
                    <a:pt x="20492" y="21194"/>
                  </a:lnTo>
                  <a:lnTo>
                    <a:pt x="20580" y="21151"/>
                  </a:lnTo>
                  <a:lnTo>
                    <a:pt x="20624" y="21107"/>
                  </a:lnTo>
                  <a:lnTo>
                    <a:pt x="20624" y="21019"/>
                  </a:lnTo>
                  <a:lnTo>
                    <a:pt x="20624" y="20975"/>
                  </a:lnTo>
                  <a:lnTo>
                    <a:pt x="20580" y="20887"/>
                  </a:lnTo>
                  <a:lnTo>
                    <a:pt x="20536" y="20843"/>
                  </a:lnTo>
                  <a:lnTo>
                    <a:pt x="20404" y="20843"/>
                  </a:lnTo>
                  <a:lnTo>
                    <a:pt x="18693" y="21282"/>
                  </a:lnTo>
                  <a:lnTo>
                    <a:pt x="17728" y="21107"/>
                  </a:lnTo>
                  <a:lnTo>
                    <a:pt x="15183" y="20317"/>
                  </a:lnTo>
                  <a:lnTo>
                    <a:pt x="10751" y="18869"/>
                  </a:lnTo>
                  <a:lnTo>
                    <a:pt x="10707" y="18869"/>
                  </a:lnTo>
                  <a:lnTo>
                    <a:pt x="8644" y="18605"/>
                  </a:lnTo>
                  <a:lnTo>
                    <a:pt x="6231" y="18123"/>
                  </a:lnTo>
                  <a:lnTo>
                    <a:pt x="4695" y="17377"/>
                  </a:lnTo>
                  <a:lnTo>
                    <a:pt x="4476" y="16719"/>
                  </a:lnTo>
                  <a:lnTo>
                    <a:pt x="3291" y="12418"/>
                  </a:lnTo>
                  <a:lnTo>
                    <a:pt x="3291" y="12374"/>
                  </a:lnTo>
                  <a:lnTo>
                    <a:pt x="2545" y="11321"/>
                  </a:lnTo>
                  <a:lnTo>
                    <a:pt x="614" y="9434"/>
                  </a:lnTo>
                  <a:lnTo>
                    <a:pt x="439" y="9083"/>
                  </a:lnTo>
                  <a:lnTo>
                    <a:pt x="351" y="7986"/>
                  </a:lnTo>
                  <a:lnTo>
                    <a:pt x="483" y="6626"/>
                  </a:lnTo>
                  <a:lnTo>
                    <a:pt x="746" y="5661"/>
                  </a:lnTo>
                  <a:lnTo>
                    <a:pt x="1229" y="4520"/>
                  </a:lnTo>
                  <a:lnTo>
                    <a:pt x="1931" y="3379"/>
                  </a:lnTo>
                  <a:lnTo>
                    <a:pt x="3510" y="263"/>
                  </a:lnTo>
                  <a:lnTo>
                    <a:pt x="3510" y="176"/>
                  </a:lnTo>
                  <a:lnTo>
                    <a:pt x="3510" y="132"/>
                  </a:lnTo>
                  <a:lnTo>
                    <a:pt x="3467" y="44"/>
                  </a:lnTo>
                  <a:lnTo>
                    <a:pt x="342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 name="Google Shape;602;p47"/>
            <p:cNvSpPr/>
            <p:nvPr/>
          </p:nvSpPr>
          <p:spPr>
            <a:xfrm>
              <a:off x="3616925" y="3530500"/>
              <a:ext cx="99850" cy="461875"/>
            </a:xfrm>
            <a:custGeom>
              <a:avLst/>
              <a:gdLst/>
              <a:ahLst/>
              <a:cxnLst/>
              <a:rect l="l" t="t" r="r" b="b"/>
              <a:pathLst>
                <a:path w="3994" h="18475" extrusionOk="0">
                  <a:moveTo>
                    <a:pt x="132" y="1"/>
                  </a:moveTo>
                  <a:lnTo>
                    <a:pt x="88" y="44"/>
                  </a:lnTo>
                  <a:lnTo>
                    <a:pt x="44" y="132"/>
                  </a:lnTo>
                  <a:lnTo>
                    <a:pt x="0" y="176"/>
                  </a:lnTo>
                  <a:lnTo>
                    <a:pt x="0" y="659"/>
                  </a:lnTo>
                  <a:lnTo>
                    <a:pt x="0" y="703"/>
                  </a:lnTo>
                  <a:lnTo>
                    <a:pt x="132" y="1931"/>
                  </a:lnTo>
                  <a:lnTo>
                    <a:pt x="176" y="1975"/>
                  </a:lnTo>
                  <a:lnTo>
                    <a:pt x="702" y="3818"/>
                  </a:lnTo>
                  <a:lnTo>
                    <a:pt x="834" y="4915"/>
                  </a:lnTo>
                  <a:lnTo>
                    <a:pt x="219" y="7767"/>
                  </a:lnTo>
                  <a:lnTo>
                    <a:pt x="219" y="7811"/>
                  </a:lnTo>
                  <a:lnTo>
                    <a:pt x="219" y="8689"/>
                  </a:lnTo>
                  <a:lnTo>
                    <a:pt x="219" y="8733"/>
                  </a:lnTo>
                  <a:lnTo>
                    <a:pt x="395" y="9698"/>
                  </a:lnTo>
                  <a:lnTo>
                    <a:pt x="395" y="9742"/>
                  </a:lnTo>
                  <a:lnTo>
                    <a:pt x="1887" y="13603"/>
                  </a:lnTo>
                  <a:lnTo>
                    <a:pt x="2589" y="16017"/>
                  </a:lnTo>
                  <a:lnTo>
                    <a:pt x="3247" y="17860"/>
                  </a:lnTo>
                  <a:lnTo>
                    <a:pt x="3247" y="17904"/>
                  </a:lnTo>
                  <a:lnTo>
                    <a:pt x="3686" y="18430"/>
                  </a:lnTo>
                  <a:lnTo>
                    <a:pt x="3730" y="18474"/>
                  </a:lnTo>
                  <a:lnTo>
                    <a:pt x="3818" y="18474"/>
                  </a:lnTo>
                  <a:lnTo>
                    <a:pt x="3905" y="18430"/>
                  </a:lnTo>
                  <a:lnTo>
                    <a:pt x="3949" y="18386"/>
                  </a:lnTo>
                  <a:lnTo>
                    <a:pt x="3993" y="18343"/>
                  </a:lnTo>
                  <a:lnTo>
                    <a:pt x="3993" y="18255"/>
                  </a:lnTo>
                  <a:lnTo>
                    <a:pt x="3949" y="18211"/>
                  </a:lnTo>
                  <a:lnTo>
                    <a:pt x="3554" y="17684"/>
                  </a:lnTo>
                  <a:lnTo>
                    <a:pt x="2896" y="15929"/>
                  </a:lnTo>
                  <a:lnTo>
                    <a:pt x="2238" y="13472"/>
                  </a:lnTo>
                  <a:lnTo>
                    <a:pt x="746" y="9654"/>
                  </a:lnTo>
                  <a:lnTo>
                    <a:pt x="570" y="8689"/>
                  </a:lnTo>
                  <a:lnTo>
                    <a:pt x="570" y="7855"/>
                  </a:lnTo>
                  <a:lnTo>
                    <a:pt x="1185" y="4959"/>
                  </a:lnTo>
                  <a:lnTo>
                    <a:pt x="1185" y="4871"/>
                  </a:lnTo>
                  <a:lnTo>
                    <a:pt x="1053" y="3774"/>
                  </a:lnTo>
                  <a:lnTo>
                    <a:pt x="1053" y="3730"/>
                  </a:lnTo>
                  <a:lnTo>
                    <a:pt x="483" y="1887"/>
                  </a:lnTo>
                  <a:lnTo>
                    <a:pt x="351" y="659"/>
                  </a:lnTo>
                  <a:lnTo>
                    <a:pt x="351" y="176"/>
                  </a:lnTo>
                  <a:lnTo>
                    <a:pt x="351" y="132"/>
                  </a:lnTo>
                  <a:lnTo>
                    <a:pt x="307" y="88"/>
                  </a:lnTo>
                  <a:lnTo>
                    <a:pt x="263" y="44"/>
                  </a:lnTo>
                  <a:lnTo>
                    <a:pt x="21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p47"/>
            <p:cNvSpPr/>
            <p:nvPr/>
          </p:nvSpPr>
          <p:spPr>
            <a:xfrm>
              <a:off x="3513800" y="3504175"/>
              <a:ext cx="102050" cy="330225"/>
            </a:xfrm>
            <a:custGeom>
              <a:avLst/>
              <a:gdLst/>
              <a:ahLst/>
              <a:cxnLst/>
              <a:rect l="l" t="t" r="r" b="b"/>
              <a:pathLst>
                <a:path w="4082" h="13209" extrusionOk="0">
                  <a:moveTo>
                    <a:pt x="3906" y="0"/>
                  </a:moveTo>
                  <a:lnTo>
                    <a:pt x="3818" y="44"/>
                  </a:lnTo>
                  <a:lnTo>
                    <a:pt x="3774" y="44"/>
                  </a:lnTo>
                  <a:lnTo>
                    <a:pt x="3730" y="132"/>
                  </a:lnTo>
                  <a:lnTo>
                    <a:pt x="3511" y="703"/>
                  </a:lnTo>
                  <a:lnTo>
                    <a:pt x="3204" y="2677"/>
                  </a:lnTo>
                  <a:lnTo>
                    <a:pt x="1536" y="5705"/>
                  </a:lnTo>
                  <a:lnTo>
                    <a:pt x="790" y="7855"/>
                  </a:lnTo>
                  <a:lnTo>
                    <a:pt x="0" y="10444"/>
                  </a:lnTo>
                  <a:lnTo>
                    <a:pt x="0" y="10488"/>
                  </a:lnTo>
                  <a:lnTo>
                    <a:pt x="88" y="11322"/>
                  </a:lnTo>
                  <a:lnTo>
                    <a:pt x="88" y="11365"/>
                  </a:lnTo>
                  <a:lnTo>
                    <a:pt x="746" y="13121"/>
                  </a:lnTo>
                  <a:lnTo>
                    <a:pt x="790" y="13165"/>
                  </a:lnTo>
                  <a:lnTo>
                    <a:pt x="922" y="13208"/>
                  </a:lnTo>
                  <a:lnTo>
                    <a:pt x="966" y="13208"/>
                  </a:lnTo>
                  <a:lnTo>
                    <a:pt x="1010" y="13165"/>
                  </a:lnTo>
                  <a:lnTo>
                    <a:pt x="1053" y="13121"/>
                  </a:lnTo>
                  <a:lnTo>
                    <a:pt x="1097" y="13033"/>
                  </a:lnTo>
                  <a:lnTo>
                    <a:pt x="1053" y="12989"/>
                  </a:lnTo>
                  <a:lnTo>
                    <a:pt x="439" y="11278"/>
                  </a:lnTo>
                  <a:lnTo>
                    <a:pt x="351" y="10488"/>
                  </a:lnTo>
                  <a:lnTo>
                    <a:pt x="1097" y="7943"/>
                  </a:lnTo>
                  <a:lnTo>
                    <a:pt x="1887" y="5837"/>
                  </a:lnTo>
                  <a:lnTo>
                    <a:pt x="3511" y="2809"/>
                  </a:lnTo>
                  <a:lnTo>
                    <a:pt x="3555" y="2765"/>
                  </a:lnTo>
                  <a:lnTo>
                    <a:pt x="3862" y="790"/>
                  </a:lnTo>
                  <a:lnTo>
                    <a:pt x="4081" y="264"/>
                  </a:lnTo>
                  <a:lnTo>
                    <a:pt x="4081" y="176"/>
                  </a:lnTo>
                  <a:lnTo>
                    <a:pt x="4081" y="132"/>
                  </a:lnTo>
                  <a:lnTo>
                    <a:pt x="4037" y="44"/>
                  </a:lnTo>
                  <a:lnTo>
                    <a:pt x="395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 name="Google Shape;604;p47"/>
            <p:cNvSpPr/>
            <p:nvPr/>
          </p:nvSpPr>
          <p:spPr>
            <a:xfrm>
              <a:off x="3422750" y="3478950"/>
              <a:ext cx="183225" cy="256725"/>
            </a:xfrm>
            <a:custGeom>
              <a:avLst/>
              <a:gdLst/>
              <a:ahLst/>
              <a:cxnLst/>
              <a:rect l="l" t="t" r="r" b="b"/>
              <a:pathLst>
                <a:path w="7329" h="10269" extrusionOk="0">
                  <a:moveTo>
                    <a:pt x="7109" y="0"/>
                  </a:moveTo>
                  <a:lnTo>
                    <a:pt x="7065" y="44"/>
                  </a:lnTo>
                  <a:lnTo>
                    <a:pt x="7021" y="88"/>
                  </a:lnTo>
                  <a:lnTo>
                    <a:pt x="6977" y="132"/>
                  </a:lnTo>
                  <a:lnTo>
                    <a:pt x="6933" y="351"/>
                  </a:lnTo>
                  <a:lnTo>
                    <a:pt x="5046" y="1624"/>
                  </a:lnTo>
                  <a:lnTo>
                    <a:pt x="5003" y="1668"/>
                  </a:lnTo>
                  <a:lnTo>
                    <a:pt x="4213" y="2721"/>
                  </a:lnTo>
                  <a:lnTo>
                    <a:pt x="2545" y="5046"/>
                  </a:lnTo>
                  <a:lnTo>
                    <a:pt x="746" y="7855"/>
                  </a:lnTo>
                  <a:lnTo>
                    <a:pt x="702" y="7899"/>
                  </a:lnTo>
                  <a:lnTo>
                    <a:pt x="0" y="10049"/>
                  </a:lnTo>
                  <a:lnTo>
                    <a:pt x="0" y="10093"/>
                  </a:lnTo>
                  <a:lnTo>
                    <a:pt x="0" y="10180"/>
                  </a:lnTo>
                  <a:lnTo>
                    <a:pt x="44" y="10224"/>
                  </a:lnTo>
                  <a:lnTo>
                    <a:pt x="88" y="10268"/>
                  </a:lnTo>
                  <a:lnTo>
                    <a:pt x="176" y="10268"/>
                  </a:lnTo>
                  <a:lnTo>
                    <a:pt x="263" y="10224"/>
                  </a:lnTo>
                  <a:lnTo>
                    <a:pt x="307" y="10137"/>
                  </a:lnTo>
                  <a:lnTo>
                    <a:pt x="1053" y="8030"/>
                  </a:lnTo>
                  <a:lnTo>
                    <a:pt x="2809" y="5222"/>
                  </a:lnTo>
                  <a:lnTo>
                    <a:pt x="4520" y="2896"/>
                  </a:lnTo>
                  <a:lnTo>
                    <a:pt x="5266" y="1931"/>
                  </a:lnTo>
                  <a:lnTo>
                    <a:pt x="7153" y="571"/>
                  </a:lnTo>
                  <a:lnTo>
                    <a:pt x="7240" y="483"/>
                  </a:lnTo>
                  <a:lnTo>
                    <a:pt x="7328" y="220"/>
                  </a:lnTo>
                  <a:lnTo>
                    <a:pt x="7328" y="176"/>
                  </a:lnTo>
                  <a:lnTo>
                    <a:pt x="7284" y="88"/>
                  </a:lnTo>
                  <a:lnTo>
                    <a:pt x="7240" y="44"/>
                  </a:lnTo>
                  <a:lnTo>
                    <a:pt x="719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 name="Google Shape;605;p47"/>
            <p:cNvSpPr/>
            <p:nvPr/>
          </p:nvSpPr>
          <p:spPr>
            <a:xfrm>
              <a:off x="3356925" y="3428475"/>
              <a:ext cx="228200" cy="247950"/>
            </a:xfrm>
            <a:custGeom>
              <a:avLst/>
              <a:gdLst/>
              <a:ahLst/>
              <a:cxnLst/>
              <a:rect l="l" t="t" r="r" b="b"/>
              <a:pathLst>
                <a:path w="9128" h="9918" extrusionOk="0">
                  <a:moveTo>
                    <a:pt x="8952" y="1"/>
                  </a:moveTo>
                  <a:lnTo>
                    <a:pt x="8908" y="45"/>
                  </a:lnTo>
                  <a:lnTo>
                    <a:pt x="7548" y="791"/>
                  </a:lnTo>
                  <a:lnTo>
                    <a:pt x="5090" y="2502"/>
                  </a:lnTo>
                  <a:lnTo>
                    <a:pt x="5047" y="2546"/>
                  </a:lnTo>
                  <a:lnTo>
                    <a:pt x="2502" y="6144"/>
                  </a:lnTo>
                  <a:lnTo>
                    <a:pt x="44" y="9654"/>
                  </a:lnTo>
                  <a:lnTo>
                    <a:pt x="0" y="9742"/>
                  </a:lnTo>
                  <a:lnTo>
                    <a:pt x="0" y="9786"/>
                  </a:lnTo>
                  <a:lnTo>
                    <a:pt x="44" y="9874"/>
                  </a:lnTo>
                  <a:lnTo>
                    <a:pt x="88" y="9918"/>
                  </a:lnTo>
                  <a:lnTo>
                    <a:pt x="264" y="9918"/>
                  </a:lnTo>
                  <a:lnTo>
                    <a:pt x="308" y="9874"/>
                  </a:lnTo>
                  <a:lnTo>
                    <a:pt x="2809" y="6363"/>
                  </a:lnTo>
                  <a:lnTo>
                    <a:pt x="5310" y="2765"/>
                  </a:lnTo>
                  <a:lnTo>
                    <a:pt x="7723" y="1098"/>
                  </a:lnTo>
                  <a:lnTo>
                    <a:pt x="9040" y="352"/>
                  </a:lnTo>
                  <a:lnTo>
                    <a:pt x="9127" y="308"/>
                  </a:lnTo>
                  <a:lnTo>
                    <a:pt x="9127" y="220"/>
                  </a:lnTo>
                  <a:lnTo>
                    <a:pt x="9127" y="176"/>
                  </a:lnTo>
                  <a:lnTo>
                    <a:pt x="9127" y="88"/>
                  </a:lnTo>
                  <a:lnTo>
                    <a:pt x="9084" y="45"/>
                  </a:lnTo>
                  <a:lnTo>
                    <a:pt x="904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 name="Google Shape;606;p47"/>
            <p:cNvSpPr/>
            <p:nvPr/>
          </p:nvSpPr>
          <p:spPr>
            <a:xfrm>
              <a:off x="906200" y="2307350"/>
              <a:ext cx="948925" cy="1026800"/>
            </a:xfrm>
            <a:custGeom>
              <a:avLst/>
              <a:gdLst/>
              <a:ahLst/>
              <a:cxnLst/>
              <a:rect l="l" t="t" r="r" b="b"/>
              <a:pathLst>
                <a:path w="37957" h="41072" extrusionOk="0">
                  <a:moveTo>
                    <a:pt x="37781" y="0"/>
                  </a:moveTo>
                  <a:lnTo>
                    <a:pt x="37694" y="44"/>
                  </a:lnTo>
                  <a:lnTo>
                    <a:pt x="34929" y="1711"/>
                  </a:lnTo>
                  <a:lnTo>
                    <a:pt x="30453" y="3730"/>
                  </a:lnTo>
                  <a:lnTo>
                    <a:pt x="27338" y="5046"/>
                  </a:lnTo>
                  <a:lnTo>
                    <a:pt x="24222" y="6450"/>
                  </a:lnTo>
                  <a:lnTo>
                    <a:pt x="21282" y="7811"/>
                  </a:lnTo>
                  <a:lnTo>
                    <a:pt x="19571" y="8644"/>
                  </a:lnTo>
                  <a:lnTo>
                    <a:pt x="16587" y="10356"/>
                  </a:lnTo>
                  <a:lnTo>
                    <a:pt x="15007" y="11321"/>
                  </a:lnTo>
                  <a:lnTo>
                    <a:pt x="13252" y="12638"/>
                  </a:lnTo>
                  <a:lnTo>
                    <a:pt x="8996" y="16104"/>
                  </a:lnTo>
                  <a:lnTo>
                    <a:pt x="6889" y="17859"/>
                  </a:lnTo>
                  <a:lnTo>
                    <a:pt x="5661" y="18737"/>
                  </a:lnTo>
                  <a:lnTo>
                    <a:pt x="1712" y="20141"/>
                  </a:lnTo>
                  <a:lnTo>
                    <a:pt x="1712" y="20185"/>
                  </a:lnTo>
                  <a:lnTo>
                    <a:pt x="922" y="20536"/>
                  </a:lnTo>
                  <a:lnTo>
                    <a:pt x="878" y="20624"/>
                  </a:lnTo>
                  <a:lnTo>
                    <a:pt x="834" y="20668"/>
                  </a:lnTo>
                  <a:lnTo>
                    <a:pt x="44" y="24485"/>
                  </a:lnTo>
                  <a:lnTo>
                    <a:pt x="0" y="25626"/>
                  </a:lnTo>
                  <a:lnTo>
                    <a:pt x="0" y="25714"/>
                  </a:lnTo>
                  <a:lnTo>
                    <a:pt x="220" y="26153"/>
                  </a:lnTo>
                  <a:lnTo>
                    <a:pt x="220" y="26240"/>
                  </a:lnTo>
                  <a:lnTo>
                    <a:pt x="2458" y="28698"/>
                  </a:lnTo>
                  <a:lnTo>
                    <a:pt x="4739" y="31155"/>
                  </a:lnTo>
                  <a:lnTo>
                    <a:pt x="6626" y="33744"/>
                  </a:lnTo>
                  <a:lnTo>
                    <a:pt x="8908" y="35806"/>
                  </a:lnTo>
                  <a:lnTo>
                    <a:pt x="10356" y="37211"/>
                  </a:lnTo>
                  <a:lnTo>
                    <a:pt x="10751" y="37649"/>
                  </a:lnTo>
                  <a:lnTo>
                    <a:pt x="10181" y="39624"/>
                  </a:lnTo>
                  <a:lnTo>
                    <a:pt x="10181" y="39668"/>
                  </a:lnTo>
                  <a:lnTo>
                    <a:pt x="10049" y="40896"/>
                  </a:lnTo>
                  <a:lnTo>
                    <a:pt x="10049" y="40984"/>
                  </a:lnTo>
                  <a:lnTo>
                    <a:pt x="10093" y="41028"/>
                  </a:lnTo>
                  <a:lnTo>
                    <a:pt x="10137" y="41072"/>
                  </a:lnTo>
                  <a:lnTo>
                    <a:pt x="10224" y="41072"/>
                  </a:lnTo>
                  <a:lnTo>
                    <a:pt x="10356" y="41028"/>
                  </a:lnTo>
                  <a:lnTo>
                    <a:pt x="10400" y="40940"/>
                  </a:lnTo>
                  <a:lnTo>
                    <a:pt x="10532" y="39712"/>
                  </a:lnTo>
                  <a:lnTo>
                    <a:pt x="11102" y="37649"/>
                  </a:lnTo>
                  <a:lnTo>
                    <a:pt x="11102" y="37562"/>
                  </a:lnTo>
                  <a:lnTo>
                    <a:pt x="11102" y="37518"/>
                  </a:lnTo>
                  <a:lnTo>
                    <a:pt x="10619" y="36947"/>
                  </a:lnTo>
                  <a:lnTo>
                    <a:pt x="9127" y="35543"/>
                  </a:lnTo>
                  <a:lnTo>
                    <a:pt x="6889" y="33525"/>
                  </a:lnTo>
                  <a:lnTo>
                    <a:pt x="5003" y="30936"/>
                  </a:lnTo>
                  <a:lnTo>
                    <a:pt x="2721" y="28478"/>
                  </a:lnTo>
                  <a:lnTo>
                    <a:pt x="527" y="26021"/>
                  </a:lnTo>
                  <a:lnTo>
                    <a:pt x="351" y="25626"/>
                  </a:lnTo>
                  <a:lnTo>
                    <a:pt x="395" y="24529"/>
                  </a:lnTo>
                  <a:lnTo>
                    <a:pt x="1185" y="20843"/>
                  </a:lnTo>
                  <a:lnTo>
                    <a:pt x="1843" y="20492"/>
                  </a:lnTo>
                  <a:lnTo>
                    <a:pt x="5792" y="19044"/>
                  </a:lnTo>
                  <a:lnTo>
                    <a:pt x="5836" y="19044"/>
                  </a:lnTo>
                  <a:lnTo>
                    <a:pt x="7109" y="18123"/>
                  </a:lnTo>
                  <a:lnTo>
                    <a:pt x="9215" y="16367"/>
                  </a:lnTo>
                  <a:lnTo>
                    <a:pt x="13472" y="12901"/>
                  </a:lnTo>
                  <a:lnTo>
                    <a:pt x="15183" y="11584"/>
                  </a:lnTo>
                  <a:lnTo>
                    <a:pt x="16763" y="10663"/>
                  </a:lnTo>
                  <a:lnTo>
                    <a:pt x="19746" y="8952"/>
                  </a:lnTo>
                  <a:lnTo>
                    <a:pt x="21414" y="8118"/>
                  </a:lnTo>
                  <a:lnTo>
                    <a:pt x="24354" y="6758"/>
                  </a:lnTo>
                  <a:lnTo>
                    <a:pt x="27469" y="5353"/>
                  </a:lnTo>
                  <a:lnTo>
                    <a:pt x="30585" y="4037"/>
                  </a:lnTo>
                  <a:lnTo>
                    <a:pt x="35061" y="2019"/>
                  </a:lnTo>
                  <a:lnTo>
                    <a:pt x="35105" y="2019"/>
                  </a:lnTo>
                  <a:lnTo>
                    <a:pt x="37869" y="351"/>
                  </a:lnTo>
                  <a:lnTo>
                    <a:pt x="37913" y="307"/>
                  </a:lnTo>
                  <a:lnTo>
                    <a:pt x="37957" y="219"/>
                  </a:lnTo>
                  <a:lnTo>
                    <a:pt x="37957" y="176"/>
                  </a:lnTo>
                  <a:lnTo>
                    <a:pt x="37957" y="88"/>
                  </a:lnTo>
                  <a:lnTo>
                    <a:pt x="37913" y="44"/>
                  </a:lnTo>
                  <a:lnTo>
                    <a:pt x="37825" y="44"/>
                  </a:lnTo>
                  <a:lnTo>
                    <a:pt x="3778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 name="Google Shape;607;p47"/>
            <p:cNvSpPr/>
            <p:nvPr/>
          </p:nvSpPr>
          <p:spPr>
            <a:xfrm>
              <a:off x="970925" y="2329275"/>
              <a:ext cx="908350" cy="911650"/>
            </a:xfrm>
            <a:custGeom>
              <a:avLst/>
              <a:gdLst/>
              <a:ahLst/>
              <a:cxnLst/>
              <a:rect l="l" t="t" r="r" b="b"/>
              <a:pathLst>
                <a:path w="36334" h="36466" extrusionOk="0">
                  <a:moveTo>
                    <a:pt x="36114" y="1"/>
                  </a:moveTo>
                  <a:lnTo>
                    <a:pt x="36070" y="45"/>
                  </a:lnTo>
                  <a:lnTo>
                    <a:pt x="33569" y="1536"/>
                  </a:lnTo>
                  <a:lnTo>
                    <a:pt x="31287" y="2765"/>
                  </a:lnTo>
                  <a:lnTo>
                    <a:pt x="29093" y="3687"/>
                  </a:lnTo>
                  <a:lnTo>
                    <a:pt x="26592" y="4784"/>
                  </a:lnTo>
                  <a:lnTo>
                    <a:pt x="23696" y="6056"/>
                  </a:lnTo>
                  <a:lnTo>
                    <a:pt x="20887" y="7329"/>
                  </a:lnTo>
                  <a:lnTo>
                    <a:pt x="18957" y="8250"/>
                  </a:lnTo>
                  <a:lnTo>
                    <a:pt x="14700" y="10664"/>
                  </a:lnTo>
                  <a:lnTo>
                    <a:pt x="13252" y="11497"/>
                  </a:lnTo>
                  <a:lnTo>
                    <a:pt x="13252" y="11541"/>
                  </a:lnTo>
                  <a:lnTo>
                    <a:pt x="10488" y="13735"/>
                  </a:lnTo>
                  <a:lnTo>
                    <a:pt x="7899" y="15841"/>
                  </a:lnTo>
                  <a:lnTo>
                    <a:pt x="4520" y="18781"/>
                  </a:lnTo>
                  <a:lnTo>
                    <a:pt x="3598" y="19264"/>
                  </a:lnTo>
                  <a:lnTo>
                    <a:pt x="1053" y="20229"/>
                  </a:lnTo>
                  <a:lnTo>
                    <a:pt x="263" y="20537"/>
                  </a:lnTo>
                  <a:lnTo>
                    <a:pt x="220" y="20580"/>
                  </a:lnTo>
                  <a:lnTo>
                    <a:pt x="176" y="20668"/>
                  </a:lnTo>
                  <a:lnTo>
                    <a:pt x="0" y="21195"/>
                  </a:lnTo>
                  <a:lnTo>
                    <a:pt x="0" y="21239"/>
                  </a:lnTo>
                  <a:lnTo>
                    <a:pt x="88" y="22116"/>
                  </a:lnTo>
                  <a:lnTo>
                    <a:pt x="88" y="22204"/>
                  </a:lnTo>
                  <a:lnTo>
                    <a:pt x="1536" y="24398"/>
                  </a:lnTo>
                  <a:lnTo>
                    <a:pt x="4213" y="27909"/>
                  </a:lnTo>
                  <a:lnTo>
                    <a:pt x="5880" y="29839"/>
                  </a:lnTo>
                  <a:lnTo>
                    <a:pt x="7504" y="31594"/>
                  </a:lnTo>
                  <a:lnTo>
                    <a:pt x="8732" y="32999"/>
                  </a:lnTo>
                  <a:lnTo>
                    <a:pt x="9391" y="33876"/>
                  </a:lnTo>
                  <a:lnTo>
                    <a:pt x="9522" y="34271"/>
                  </a:lnTo>
                  <a:lnTo>
                    <a:pt x="8996" y="35807"/>
                  </a:lnTo>
                  <a:lnTo>
                    <a:pt x="8864" y="36246"/>
                  </a:lnTo>
                  <a:lnTo>
                    <a:pt x="8864" y="36290"/>
                  </a:lnTo>
                  <a:lnTo>
                    <a:pt x="8908" y="36377"/>
                  </a:lnTo>
                  <a:lnTo>
                    <a:pt x="8952" y="36421"/>
                  </a:lnTo>
                  <a:lnTo>
                    <a:pt x="8996" y="36465"/>
                  </a:lnTo>
                  <a:lnTo>
                    <a:pt x="9040" y="36465"/>
                  </a:lnTo>
                  <a:lnTo>
                    <a:pt x="9127" y="36421"/>
                  </a:lnTo>
                  <a:lnTo>
                    <a:pt x="9215" y="36334"/>
                  </a:lnTo>
                  <a:lnTo>
                    <a:pt x="9873" y="34359"/>
                  </a:lnTo>
                  <a:lnTo>
                    <a:pt x="9873" y="34227"/>
                  </a:lnTo>
                  <a:lnTo>
                    <a:pt x="9698" y="33745"/>
                  </a:lnTo>
                  <a:lnTo>
                    <a:pt x="9698" y="33657"/>
                  </a:lnTo>
                  <a:lnTo>
                    <a:pt x="8996" y="32779"/>
                  </a:lnTo>
                  <a:lnTo>
                    <a:pt x="7767" y="31375"/>
                  </a:lnTo>
                  <a:lnTo>
                    <a:pt x="6143" y="29620"/>
                  </a:lnTo>
                  <a:lnTo>
                    <a:pt x="4476" y="27689"/>
                  </a:lnTo>
                  <a:lnTo>
                    <a:pt x="1843" y="24223"/>
                  </a:lnTo>
                  <a:lnTo>
                    <a:pt x="439" y="22029"/>
                  </a:lnTo>
                  <a:lnTo>
                    <a:pt x="351" y="21239"/>
                  </a:lnTo>
                  <a:lnTo>
                    <a:pt x="483" y="20844"/>
                  </a:lnTo>
                  <a:lnTo>
                    <a:pt x="3730" y="19615"/>
                  </a:lnTo>
                  <a:lnTo>
                    <a:pt x="3774" y="19615"/>
                  </a:lnTo>
                  <a:lnTo>
                    <a:pt x="4695" y="19045"/>
                  </a:lnTo>
                  <a:lnTo>
                    <a:pt x="8162" y="16105"/>
                  </a:lnTo>
                  <a:lnTo>
                    <a:pt x="10707" y="13998"/>
                  </a:lnTo>
                  <a:lnTo>
                    <a:pt x="13472" y="11804"/>
                  </a:lnTo>
                  <a:lnTo>
                    <a:pt x="14876" y="10971"/>
                  </a:lnTo>
                  <a:lnTo>
                    <a:pt x="19088" y="8557"/>
                  </a:lnTo>
                  <a:lnTo>
                    <a:pt x="21019" y="7636"/>
                  </a:lnTo>
                  <a:lnTo>
                    <a:pt x="23827" y="6363"/>
                  </a:lnTo>
                  <a:lnTo>
                    <a:pt x="26723" y="5135"/>
                  </a:lnTo>
                  <a:lnTo>
                    <a:pt x="29225" y="4038"/>
                  </a:lnTo>
                  <a:lnTo>
                    <a:pt x="31463" y="3072"/>
                  </a:lnTo>
                  <a:lnTo>
                    <a:pt x="33744" y="1844"/>
                  </a:lnTo>
                  <a:lnTo>
                    <a:pt x="36246" y="352"/>
                  </a:lnTo>
                  <a:lnTo>
                    <a:pt x="36289" y="308"/>
                  </a:lnTo>
                  <a:lnTo>
                    <a:pt x="36333" y="220"/>
                  </a:lnTo>
                  <a:lnTo>
                    <a:pt x="36333" y="176"/>
                  </a:lnTo>
                  <a:lnTo>
                    <a:pt x="36289" y="88"/>
                  </a:lnTo>
                  <a:lnTo>
                    <a:pt x="36246" y="45"/>
                  </a:lnTo>
                  <a:lnTo>
                    <a:pt x="3620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 name="Google Shape;608;p47"/>
            <p:cNvSpPr/>
            <p:nvPr/>
          </p:nvSpPr>
          <p:spPr>
            <a:xfrm>
              <a:off x="1070750" y="2351225"/>
              <a:ext cx="831550" cy="835950"/>
            </a:xfrm>
            <a:custGeom>
              <a:avLst/>
              <a:gdLst/>
              <a:ahLst/>
              <a:cxnLst/>
              <a:rect l="l" t="t" r="r" b="b"/>
              <a:pathLst>
                <a:path w="33262" h="33438" extrusionOk="0">
                  <a:moveTo>
                    <a:pt x="33086" y="0"/>
                  </a:moveTo>
                  <a:lnTo>
                    <a:pt x="32998" y="44"/>
                  </a:lnTo>
                  <a:lnTo>
                    <a:pt x="29313" y="2194"/>
                  </a:lnTo>
                  <a:lnTo>
                    <a:pt x="26680" y="3511"/>
                  </a:lnTo>
                  <a:lnTo>
                    <a:pt x="23959" y="4695"/>
                  </a:lnTo>
                  <a:lnTo>
                    <a:pt x="21546" y="5749"/>
                  </a:lnTo>
                  <a:lnTo>
                    <a:pt x="18781" y="7021"/>
                  </a:lnTo>
                  <a:lnTo>
                    <a:pt x="16412" y="8162"/>
                  </a:lnTo>
                  <a:lnTo>
                    <a:pt x="14393" y="9215"/>
                  </a:lnTo>
                  <a:lnTo>
                    <a:pt x="12111" y="10532"/>
                  </a:lnTo>
                  <a:lnTo>
                    <a:pt x="10093" y="11760"/>
                  </a:lnTo>
                  <a:lnTo>
                    <a:pt x="7372" y="13954"/>
                  </a:lnTo>
                  <a:lnTo>
                    <a:pt x="4696" y="16192"/>
                  </a:lnTo>
                  <a:lnTo>
                    <a:pt x="1361" y="19132"/>
                  </a:lnTo>
                  <a:lnTo>
                    <a:pt x="307" y="19790"/>
                  </a:lnTo>
                  <a:lnTo>
                    <a:pt x="264" y="19878"/>
                  </a:lnTo>
                  <a:lnTo>
                    <a:pt x="44" y="20185"/>
                  </a:lnTo>
                  <a:lnTo>
                    <a:pt x="0" y="20273"/>
                  </a:lnTo>
                  <a:lnTo>
                    <a:pt x="44" y="20361"/>
                  </a:lnTo>
                  <a:lnTo>
                    <a:pt x="220" y="20975"/>
                  </a:lnTo>
                  <a:lnTo>
                    <a:pt x="264" y="21063"/>
                  </a:lnTo>
                  <a:lnTo>
                    <a:pt x="3467" y="25056"/>
                  </a:lnTo>
                  <a:lnTo>
                    <a:pt x="5924" y="28171"/>
                  </a:lnTo>
                  <a:lnTo>
                    <a:pt x="6714" y="29400"/>
                  </a:lnTo>
                  <a:lnTo>
                    <a:pt x="6977" y="30278"/>
                  </a:lnTo>
                  <a:lnTo>
                    <a:pt x="6977" y="30848"/>
                  </a:lnTo>
                  <a:lnTo>
                    <a:pt x="6187" y="33174"/>
                  </a:lnTo>
                  <a:lnTo>
                    <a:pt x="6144" y="33262"/>
                  </a:lnTo>
                  <a:lnTo>
                    <a:pt x="6187" y="33305"/>
                  </a:lnTo>
                  <a:lnTo>
                    <a:pt x="6231" y="33393"/>
                  </a:lnTo>
                  <a:lnTo>
                    <a:pt x="6275" y="33437"/>
                  </a:lnTo>
                  <a:lnTo>
                    <a:pt x="6319" y="33437"/>
                  </a:lnTo>
                  <a:lnTo>
                    <a:pt x="6451" y="33393"/>
                  </a:lnTo>
                  <a:lnTo>
                    <a:pt x="6495" y="33305"/>
                  </a:lnTo>
                  <a:lnTo>
                    <a:pt x="7328" y="30936"/>
                  </a:lnTo>
                  <a:lnTo>
                    <a:pt x="7328" y="30892"/>
                  </a:lnTo>
                  <a:lnTo>
                    <a:pt x="7328" y="30278"/>
                  </a:lnTo>
                  <a:lnTo>
                    <a:pt x="7328" y="30190"/>
                  </a:lnTo>
                  <a:lnTo>
                    <a:pt x="7021" y="29268"/>
                  </a:lnTo>
                  <a:lnTo>
                    <a:pt x="7021" y="29225"/>
                  </a:lnTo>
                  <a:lnTo>
                    <a:pt x="6187" y="27952"/>
                  </a:lnTo>
                  <a:lnTo>
                    <a:pt x="3730" y="24836"/>
                  </a:lnTo>
                  <a:lnTo>
                    <a:pt x="527" y="20843"/>
                  </a:lnTo>
                  <a:lnTo>
                    <a:pt x="395" y="20317"/>
                  </a:lnTo>
                  <a:lnTo>
                    <a:pt x="527" y="20097"/>
                  </a:lnTo>
                  <a:lnTo>
                    <a:pt x="1580" y="19439"/>
                  </a:lnTo>
                  <a:lnTo>
                    <a:pt x="1580" y="19395"/>
                  </a:lnTo>
                  <a:lnTo>
                    <a:pt x="4915" y="16455"/>
                  </a:lnTo>
                  <a:lnTo>
                    <a:pt x="7592" y="14217"/>
                  </a:lnTo>
                  <a:lnTo>
                    <a:pt x="10268" y="12023"/>
                  </a:lnTo>
                  <a:lnTo>
                    <a:pt x="12287" y="10839"/>
                  </a:lnTo>
                  <a:lnTo>
                    <a:pt x="14569" y="9522"/>
                  </a:lnTo>
                  <a:lnTo>
                    <a:pt x="16587" y="8469"/>
                  </a:lnTo>
                  <a:lnTo>
                    <a:pt x="18957" y="7328"/>
                  </a:lnTo>
                  <a:lnTo>
                    <a:pt x="21677" y="6100"/>
                  </a:lnTo>
                  <a:lnTo>
                    <a:pt x="24091" y="5003"/>
                  </a:lnTo>
                  <a:lnTo>
                    <a:pt x="26811" y="3862"/>
                  </a:lnTo>
                  <a:lnTo>
                    <a:pt x="29488" y="2501"/>
                  </a:lnTo>
                  <a:lnTo>
                    <a:pt x="33174" y="351"/>
                  </a:lnTo>
                  <a:lnTo>
                    <a:pt x="33262" y="264"/>
                  </a:lnTo>
                  <a:lnTo>
                    <a:pt x="33262" y="220"/>
                  </a:lnTo>
                  <a:lnTo>
                    <a:pt x="33262" y="176"/>
                  </a:lnTo>
                  <a:lnTo>
                    <a:pt x="33262" y="88"/>
                  </a:lnTo>
                  <a:lnTo>
                    <a:pt x="33218" y="44"/>
                  </a:lnTo>
                  <a:lnTo>
                    <a:pt x="3313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 name="Google Shape;609;p47"/>
            <p:cNvSpPr/>
            <p:nvPr/>
          </p:nvSpPr>
          <p:spPr>
            <a:xfrm>
              <a:off x="1213350" y="2372050"/>
              <a:ext cx="713100" cy="742700"/>
            </a:xfrm>
            <a:custGeom>
              <a:avLst/>
              <a:gdLst/>
              <a:ahLst/>
              <a:cxnLst/>
              <a:rect l="l" t="t" r="r" b="b"/>
              <a:pathLst>
                <a:path w="28524" h="29708" extrusionOk="0">
                  <a:moveTo>
                    <a:pt x="28348" y="1"/>
                  </a:moveTo>
                  <a:lnTo>
                    <a:pt x="28260" y="45"/>
                  </a:lnTo>
                  <a:lnTo>
                    <a:pt x="25100" y="1932"/>
                  </a:lnTo>
                  <a:lnTo>
                    <a:pt x="23214" y="2941"/>
                  </a:lnTo>
                  <a:lnTo>
                    <a:pt x="21239" y="3906"/>
                  </a:lnTo>
                  <a:lnTo>
                    <a:pt x="19308" y="4784"/>
                  </a:lnTo>
                  <a:lnTo>
                    <a:pt x="17334" y="5662"/>
                  </a:lnTo>
                  <a:lnTo>
                    <a:pt x="15052" y="6715"/>
                  </a:lnTo>
                  <a:lnTo>
                    <a:pt x="12726" y="7812"/>
                  </a:lnTo>
                  <a:lnTo>
                    <a:pt x="10400" y="8953"/>
                  </a:lnTo>
                  <a:lnTo>
                    <a:pt x="9303" y="9567"/>
                  </a:lnTo>
                  <a:lnTo>
                    <a:pt x="8163" y="10225"/>
                  </a:lnTo>
                  <a:lnTo>
                    <a:pt x="5925" y="11541"/>
                  </a:lnTo>
                  <a:lnTo>
                    <a:pt x="5925" y="11585"/>
                  </a:lnTo>
                  <a:lnTo>
                    <a:pt x="2195" y="14569"/>
                  </a:lnTo>
                  <a:lnTo>
                    <a:pt x="703" y="16017"/>
                  </a:lnTo>
                  <a:lnTo>
                    <a:pt x="132" y="16719"/>
                  </a:lnTo>
                  <a:lnTo>
                    <a:pt x="89" y="16807"/>
                  </a:lnTo>
                  <a:lnTo>
                    <a:pt x="1" y="17158"/>
                  </a:lnTo>
                  <a:lnTo>
                    <a:pt x="1" y="17246"/>
                  </a:lnTo>
                  <a:lnTo>
                    <a:pt x="132" y="17685"/>
                  </a:lnTo>
                  <a:lnTo>
                    <a:pt x="132" y="17772"/>
                  </a:lnTo>
                  <a:lnTo>
                    <a:pt x="3292" y="22643"/>
                  </a:lnTo>
                  <a:lnTo>
                    <a:pt x="4038" y="24135"/>
                  </a:lnTo>
                  <a:lnTo>
                    <a:pt x="4213" y="25144"/>
                  </a:lnTo>
                  <a:lnTo>
                    <a:pt x="4082" y="25715"/>
                  </a:lnTo>
                  <a:lnTo>
                    <a:pt x="3511" y="26417"/>
                  </a:lnTo>
                  <a:lnTo>
                    <a:pt x="3511" y="26461"/>
                  </a:lnTo>
                  <a:lnTo>
                    <a:pt x="2151" y="29489"/>
                  </a:lnTo>
                  <a:lnTo>
                    <a:pt x="2107" y="29532"/>
                  </a:lnTo>
                  <a:lnTo>
                    <a:pt x="2151" y="29620"/>
                  </a:lnTo>
                  <a:lnTo>
                    <a:pt x="2151" y="29664"/>
                  </a:lnTo>
                  <a:lnTo>
                    <a:pt x="2239" y="29708"/>
                  </a:lnTo>
                  <a:lnTo>
                    <a:pt x="2370" y="29708"/>
                  </a:lnTo>
                  <a:lnTo>
                    <a:pt x="2458" y="29620"/>
                  </a:lnTo>
                  <a:lnTo>
                    <a:pt x="3818" y="26592"/>
                  </a:lnTo>
                  <a:lnTo>
                    <a:pt x="4389" y="25934"/>
                  </a:lnTo>
                  <a:lnTo>
                    <a:pt x="4389" y="25846"/>
                  </a:lnTo>
                  <a:lnTo>
                    <a:pt x="4564" y="25188"/>
                  </a:lnTo>
                  <a:lnTo>
                    <a:pt x="4564" y="25101"/>
                  </a:lnTo>
                  <a:lnTo>
                    <a:pt x="4389" y="24047"/>
                  </a:lnTo>
                  <a:lnTo>
                    <a:pt x="4345" y="23960"/>
                  </a:lnTo>
                  <a:lnTo>
                    <a:pt x="3599" y="22468"/>
                  </a:lnTo>
                  <a:lnTo>
                    <a:pt x="3599" y="22424"/>
                  </a:lnTo>
                  <a:lnTo>
                    <a:pt x="440" y="17597"/>
                  </a:lnTo>
                  <a:lnTo>
                    <a:pt x="352" y="17202"/>
                  </a:lnTo>
                  <a:lnTo>
                    <a:pt x="440" y="16939"/>
                  </a:lnTo>
                  <a:lnTo>
                    <a:pt x="966" y="16281"/>
                  </a:lnTo>
                  <a:lnTo>
                    <a:pt x="2414" y="14833"/>
                  </a:lnTo>
                  <a:lnTo>
                    <a:pt x="6100" y="11849"/>
                  </a:lnTo>
                  <a:lnTo>
                    <a:pt x="8338" y="10532"/>
                  </a:lnTo>
                  <a:lnTo>
                    <a:pt x="9479" y="9874"/>
                  </a:lnTo>
                  <a:lnTo>
                    <a:pt x="10576" y="9260"/>
                  </a:lnTo>
                  <a:lnTo>
                    <a:pt x="12858" y="8119"/>
                  </a:lnTo>
                  <a:lnTo>
                    <a:pt x="15183" y="7022"/>
                  </a:lnTo>
                  <a:lnTo>
                    <a:pt x="17465" y="6013"/>
                  </a:lnTo>
                  <a:lnTo>
                    <a:pt x="19440" y="5135"/>
                  </a:lnTo>
                  <a:lnTo>
                    <a:pt x="21414" y="4213"/>
                  </a:lnTo>
                  <a:lnTo>
                    <a:pt x="23345" y="3248"/>
                  </a:lnTo>
                  <a:lnTo>
                    <a:pt x="25276" y="2239"/>
                  </a:lnTo>
                  <a:lnTo>
                    <a:pt x="28435" y="352"/>
                  </a:lnTo>
                  <a:lnTo>
                    <a:pt x="28523" y="308"/>
                  </a:lnTo>
                  <a:lnTo>
                    <a:pt x="28523" y="220"/>
                  </a:lnTo>
                  <a:lnTo>
                    <a:pt x="28523" y="176"/>
                  </a:lnTo>
                  <a:lnTo>
                    <a:pt x="28523" y="89"/>
                  </a:lnTo>
                  <a:lnTo>
                    <a:pt x="28479" y="45"/>
                  </a:lnTo>
                  <a:lnTo>
                    <a:pt x="2839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 name="Google Shape;610;p47"/>
            <p:cNvSpPr/>
            <p:nvPr/>
          </p:nvSpPr>
          <p:spPr>
            <a:xfrm>
              <a:off x="1438250" y="2649600"/>
              <a:ext cx="150300" cy="318150"/>
            </a:xfrm>
            <a:custGeom>
              <a:avLst/>
              <a:gdLst/>
              <a:ahLst/>
              <a:cxnLst/>
              <a:rect l="l" t="t" r="r" b="b"/>
              <a:pathLst>
                <a:path w="6012" h="12726" extrusionOk="0">
                  <a:moveTo>
                    <a:pt x="5836" y="1"/>
                  </a:moveTo>
                  <a:lnTo>
                    <a:pt x="5749" y="45"/>
                  </a:lnTo>
                  <a:lnTo>
                    <a:pt x="2677" y="2239"/>
                  </a:lnTo>
                  <a:lnTo>
                    <a:pt x="1799" y="3028"/>
                  </a:lnTo>
                  <a:lnTo>
                    <a:pt x="1756" y="3072"/>
                  </a:lnTo>
                  <a:lnTo>
                    <a:pt x="1712" y="3160"/>
                  </a:lnTo>
                  <a:lnTo>
                    <a:pt x="1931" y="4476"/>
                  </a:lnTo>
                  <a:lnTo>
                    <a:pt x="2809" y="7767"/>
                  </a:lnTo>
                  <a:lnTo>
                    <a:pt x="3072" y="9303"/>
                  </a:lnTo>
                  <a:lnTo>
                    <a:pt x="3028" y="10269"/>
                  </a:lnTo>
                  <a:lnTo>
                    <a:pt x="2809" y="10664"/>
                  </a:lnTo>
                  <a:lnTo>
                    <a:pt x="702" y="11936"/>
                  </a:lnTo>
                  <a:lnTo>
                    <a:pt x="88" y="12419"/>
                  </a:lnTo>
                  <a:lnTo>
                    <a:pt x="44" y="12463"/>
                  </a:lnTo>
                  <a:lnTo>
                    <a:pt x="0" y="12550"/>
                  </a:lnTo>
                  <a:lnTo>
                    <a:pt x="0" y="12594"/>
                  </a:lnTo>
                  <a:lnTo>
                    <a:pt x="44" y="12682"/>
                  </a:lnTo>
                  <a:lnTo>
                    <a:pt x="88" y="12726"/>
                  </a:lnTo>
                  <a:lnTo>
                    <a:pt x="176" y="12726"/>
                  </a:lnTo>
                  <a:lnTo>
                    <a:pt x="264" y="12682"/>
                  </a:lnTo>
                  <a:lnTo>
                    <a:pt x="922" y="12243"/>
                  </a:lnTo>
                  <a:lnTo>
                    <a:pt x="3028" y="10971"/>
                  </a:lnTo>
                  <a:lnTo>
                    <a:pt x="3116" y="10883"/>
                  </a:lnTo>
                  <a:lnTo>
                    <a:pt x="3379" y="10400"/>
                  </a:lnTo>
                  <a:lnTo>
                    <a:pt x="3379" y="10313"/>
                  </a:lnTo>
                  <a:lnTo>
                    <a:pt x="3423" y="9303"/>
                  </a:lnTo>
                  <a:lnTo>
                    <a:pt x="3423" y="9259"/>
                  </a:lnTo>
                  <a:lnTo>
                    <a:pt x="3160" y="7724"/>
                  </a:lnTo>
                  <a:lnTo>
                    <a:pt x="2282" y="4433"/>
                  </a:lnTo>
                  <a:lnTo>
                    <a:pt x="2107" y="3204"/>
                  </a:lnTo>
                  <a:lnTo>
                    <a:pt x="2896" y="2502"/>
                  </a:lnTo>
                  <a:lnTo>
                    <a:pt x="5968" y="308"/>
                  </a:lnTo>
                  <a:lnTo>
                    <a:pt x="6012" y="264"/>
                  </a:lnTo>
                  <a:lnTo>
                    <a:pt x="6012" y="220"/>
                  </a:lnTo>
                  <a:lnTo>
                    <a:pt x="6012" y="132"/>
                  </a:lnTo>
                  <a:lnTo>
                    <a:pt x="6012" y="88"/>
                  </a:lnTo>
                  <a:lnTo>
                    <a:pt x="5968" y="45"/>
                  </a:lnTo>
                  <a:lnTo>
                    <a:pt x="588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47"/>
            <p:cNvSpPr/>
            <p:nvPr/>
          </p:nvSpPr>
          <p:spPr>
            <a:xfrm>
              <a:off x="812950" y="2979800"/>
              <a:ext cx="295125" cy="758050"/>
            </a:xfrm>
            <a:custGeom>
              <a:avLst/>
              <a:gdLst/>
              <a:ahLst/>
              <a:cxnLst/>
              <a:rect l="l" t="t" r="r" b="b"/>
              <a:pathLst>
                <a:path w="11805" h="30322" extrusionOk="0">
                  <a:moveTo>
                    <a:pt x="88" y="1"/>
                  </a:moveTo>
                  <a:lnTo>
                    <a:pt x="44" y="88"/>
                  </a:lnTo>
                  <a:lnTo>
                    <a:pt x="0" y="132"/>
                  </a:lnTo>
                  <a:lnTo>
                    <a:pt x="0" y="220"/>
                  </a:lnTo>
                  <a:lnTo>
                    <a:pt x="395" y="1580"/>
                  </a:lnTo>
                  <a:lnTo>
                    <a:pt x="790" y="3906"/>
                  </a:lnTo>
                  <a:lnTo>
                    <a:pt x="1010" y="6495"/>
                  </a:lnTo>
                  <a:lnTo>
                    <a:pt x="1054" y="6539"/>
                  </a:lnTo>
                  <a:lnTo>
                    <a:pt x="1317" y="7373"/>
                  </a:lnTo>
                  <a:lnTo>
                    <a:pt x="1361" y="7460"/>
                  </a:lnTo>
                  <a:lnTo>
                    <a:pt x="4739" y="10707"/>
                  </a:lnTo>
                  <a:lnTo>
                    <a:pt x="7855" y="13735"/>
                  </a:lnTo>
                  <a:lnTo>
                    <a:pt x="8469" y="14481"/>
                  </a:lnTo>
                  <a:lnTo>
                    <a:pt x="9435" y="18255"/>
                  </a:lnTo>
                  <a:lnTo>
                    <a:pt x="9435" y="18299"/>
                  </a:lnTo>
                  <a:lnTo>
                    <a:pt x="10093" y="19747"/>
                  </a:lnTo>
                  <a:lnTo>
                    <a:pt x="9917" y="23257"/>
                  </a:lnTo>
                  <a:lnTo>
                    <a:pt x="9917" y="23345"/>
                  </a:lnTo>
                  <a:lnTo>
                    <a:pt x="11102" y="26153"/>
                  </a:lnTo>
                  <a:lnTo>
                    <a:pt x="11453" y="30190"/>
                  </a:lnTo>
                  <a:lnTo>
                    <a:pt x="11497" y="30278"/>
                  </a:lnTo>
                  <a:lnTo>
                    <a:pt x="11629" y="30322"/>
                  </a:lnTo>
                  <a:lnTo>
                    <a:pt x="11716" y="30322"/>
                  </a:lnTo>
                  <a:lnTo>
                    <a:pt x="11760" y="30278"/>
                  </a:lnTo>
                  <a:lnTo>
                    <a:pt x="11804" y="30190"/>
                  </a:lnTo>
                  <a:lnTo>
                    <a:pt x="11804" y="30146"/>
                  </a:lnTo>
                  <a:lnTo>
                    <a:pt x="11453" y="26109"/>
                  </a:lnTo>
                  <a:lnTo>
                    <a:pt x="11453" y="26022"/>
                  </a:lnTo>
                  <a:lnTo>
                    <a:pt x="10268" y="23257"/>
                  </a:lnTo>
                  <a:lnTo>
                    <a:pt x="10444" y="19703"/>
                  </a:lnTo>
                  <a:lnTo>
                    <a:pt x="10444" y="19615"/>
                  </a:lnTo>
                  <a:lnTo>
                    <a:pt x="9742" y="18123"/>
                  </a:lnTo>
                  <a:lnTo>
                    <a:pt x="8777" y="14350"/>
                  </a:lnTo>
                  <a:lnTo>
                    <a:pt x="8733" y="14306"/>
                  </a:lnTo>
                  <a:lnTo>
                    <a:pt x="8118" y="13516"/>
                  </a:lnTo>
                  <a:lnTo>
                    <a:pt x="8118" y="13472"/>
                  </a:lnTo>
                  <a:lnTo>
                    <a:pt x="4959" y="10444"/>
                  </a:lnTo>
                  <a:lnTo>
                    <a:pt x="1624" y="7241"/>
                  </a:lnTo>
                  <a:lnTo>
                    <a:pt x="1361" y="6451"/>
                  </a:lnTo>
                  <a:lnTo>
                    <a:pt x="1097" y="3862"/>
                  </a:lnTo>
                  <a:lnTo>
                    <a:pt x="746" y="1493"/>
                  </a:lnTo>
                  <a:lnTo>
                    <a:pt x="351" y="132"/>
                  </a:lnTo>
                  <a:lnTo>
                    <a:pt x="308" y="45"/>
                  </a:lnTo>
                  <a:lnTo>
                    <a:pt x="2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612;p47"/>
            <p:cNvSpPr/>
            <p:nvPr/>
          </p:nvSpPr>
          <p:spPr>
            <a:xfrm>
              <a:off x="752600" y="2734075"/>
              <a:ext cx="357675" cy="1117875"/>
            </a:xfrm>
            <a:custGeom>
              <a:avLst/>
              <a:gdLst/>
              <a:ahLst/>
              <a:cxnLst/>
              <a:rect l="l" t="t" r="r" b="b"/>
              <a:pathLst>
                <a:path w="14307" h="44715" extrusionOk="0">
                  <a:moveTo>
                    <a:pt x="2590" y="0"/>
                  </a:moveTo>
                  <a:lnTo>
                    <a:pt x="1274" y="395"/>
                  </a:lnTo>
                  <a:lnTo>
                    <a:pt x="1142" y="483"/>
                  </a:lnTo>
                  <a:lnTo>
                    <a:pt x="133" y="2151"/>
                  </a:lnTo>
                  <a:lnTo>
                    <a:pt x="133" y="2238"/>
                  </a:lnTo>
                  <a:lnTo>
                    <a:pt x="1" y="4257"/>
                  </a:lnTo>
                  <a:lnTo>
                    <a:pt x="1" y="4301"/>
                  </a:lnTo>
                  <a:lnTo>
                    <a:pt x="133" y="6846"/>
                  </a:lnTo>
                  <a:lnTo>
                    <a:pt x="133" y="6890"/>
                  </a:lnTo>
                  <a:lnTo>
                    <a:pt x="1054" y="9874"/>
                  </a:lnTo>
                  <a:lnTo>
                    <a:pt x="1800" y="12989"/>
                  </a:lnTo>
                  <a:lnTo>
                    <a:pt x="2195" y="15227"/>
                  </a:lnTo>
                  <a:lnTo>
                    <a:pt x="2458" y="17245"/>
                  </a:lnTo>
                  <a:lnTo>
                    <a:pt x="3029" y="19878"/>
                  </a:lnTo>
                  <a:lnTo>
                    <a:pt x="3424" y="21151"/>
                  </a:lnTo>
                  <a:lnTo>
                    <a:pt x="3424" y="21239"/>
                  </a:lnTo>
                  <a:lnTo>
                    <a:pt x="4257" y="22379"/>
                  </a:lnTo>
                  <a:lnTo>
                    <a:pt x="4257" y="22423"/>
                  </a:lnTo>
                  <a:lnTo>
                    <a:pt x="5486" y="23740"/>
                  </a:lnTo>
                  <a:lnTo>
                    <a:pt x="6144" y="25407"/>
                  </a:lnTo>
                  <a:lnTo>
                    <a:pt x="6188" y="25407"/>
                  </a:lnTo>
                  <a:lnTo>
                    <a:pt x="7680" y="27557"/>
                  </a:lnTo>
                  <a:lnTo>
                    <a:pt x="8689" y="29181"/>
                  </a:lnTo>
                  <a:lnTo>
                    <a:pt x="9084" y="30190"/>
                  </a:lnTo>
                  <a:lnTo>
                    <a:pt x="9084" y="32121"/>
                  </a:lnTo>
                  <a:lnTo>
                    <a:pt x="9084" y="32165"/>
                  </a:lnTo>
                  <a:lnTo>
                    <a:pt x="9304" y="32998"/>
                  </a:lnTo>
                  <a:lnTo>
                    <a:pt x="9304" y="33042"/>
                  </a:lnTo>
                  <a:lnTo>
                    <a:pt x="10488" y="35368"/>
                  </a:lnTo>
                  <a:lnTo>
                    <a:pt x="10532" y="35368"/>
                  </a:lnTo>
                  <a:lnTo>
                    <a:pt x="11585" y="36992"/>
                  </a:lnTo>
                  <a:lnTo>
                    <a:pt x="12551" y="39317"/>
                  </a:lnTo>
                  <a:lnTo>
                    <a:pt x="13560" y="41555"/>
                  </a:lnTo>
                  <a:lnTo>
                    <a:pt x="13955" y="43179"/>
                  </a:lnTo>
                  <a:lnTo>
                    <a:pt x="13955" y="44276"/>
                  </a:lnTo>
                  <a:lnTo>
                    <a:pt x="13955" y="44495"/>
                  </a:lnTo>
                  <a:lnTo>
                    <a:pt x="13955" y="44583"/>
                  </a:lnTo>
                  <a:lnTo>
                    <a:pt x="13955" y="44627"/>
                  </a:lnTo>
                  <a:lnTo>
                    <a:pt x="14043" y="44671"/>
                  </a:lnTo>
                  <a:lnTo>
                    <a:pt x="14087" y="44715"/>
                  </a:lnTo>
                  <a:lnTo>
                    <a:pt x="14130" y="44715"/>
                  </a:lnTo>
                  <a:lnTo>
                    <a:pt x="14218" y="44671"/>
                  </a:lnTo>
                  <a:lnTo>
                    <a:pt x="14306" y="44539"/>
                  </a:lnTo>
                  <a:lnTo>
                    <a:pt x="14306" y="44320"/>
                  </a:lnTo>
                  <a:lnTo>
                    <a:pt x="14306" y="44276"/>
                  </a:lnTo>
                  <a:lnTo>
                    <a:pt x="14306" y="43135"/>
                  </a:lnTo>
                  <a:lnTo>
                    <a:pt x="14306" y="43091"/>
                  </a:lnTo>
                  <a:lnTo>
                    <a:pt x="13911" y="41467"/>
                  </a:lnTo>
                  <a:lnTo>
                    <a:pt x="13867" y="41423"/>
                  </a:lnTo>
                  <a:lnTo>
                    <a:pt x="12858" y="39186"/>
                  </a:lnTo>
                  <a:lnTo>
                    <a:pt x="11893" y="36860"/>
                  </a:lnTo>
                  <a:lnTo>
                    <a:pt x="11893" y="36816"/>
                  </a:lnTo>
                  <a:lnTo>
                    <a:pt x="10796" y="35192"/>
                  </a:lnTo>
                  <a:lnTo>
                    <a:pt x="9611" y="32911"/>
                  </a:lnTo>
                  <a:lnTo>
                    <a:pt x="9435" y="32077"/>
                  </a:lnTo>
                  <a:lnTo>
                    <a:pt x="9435" y="30146"/>
                  </a:lnTo>
                  <a:lnTo>
                    <a:pt x="9435" y="30058"/>
                  </a:lnTo>
                  <a:lnTo>
                    <a:pt x="9040" y="29049"/>
                  </a:lnTo>
                  <a:lnTo>
                    <a:pt x="8996" y="29005"/>
                  </a:lnTo>
                  <a:lnTo>
                    <a:pt x="7987" y="27338"/>
                  </a:lnTo>
                  <a:lnTo>
                    <a:pt x="6495" y="25232"/>
                  </a:lnTo>
                  <a:lnTo>
                    <a:pt x="5793" y="23564"/>
                  </a:lnTo>
                  <a:lnTo>
                    <a:pt x="5749" y="23520"/>
                  </a:lnTo>
                  <a:lnTo>
                    <a:pt x="4521" y="22160"/>
                  </a:lnTo>
                  <a:lnTo>
                    <a:pt x="3731" y="21063"/>
                  </a:lnTo>
                  <a:lnTo>
                    <a:pt x="3380" y="19790"/>
                  </a:lnTo>
                  <a:lnTo>
                    <a:pt x="2809" y="17202"/>
                  </a:lnTo>
                  <a:lnTo>
                    <a:pt x="2546" y="15183"/>
                  </a:lnTo>
                  <a:lnTo>
                    <a:pt x="2107" y="12901"/>
                  </a:lnTo>
                  <a:lnTo>
                    <a:pt x="1405" y="9786"/>
                  </a:lnTo>
                  <a:lnTo>
                    <a:pt x="484" y="6802"/>
                  </a:lnTo>
                  <a:lnTo>
                    <a:pt x="352" y="4257"/>
                  </a:lnTo>
                  <a:lnTo>
                    <a:pt x="484" y="2282"/>
                  </a:lnTo>
                  <a:lnTo>
                    <a:pt x="1405" y="703"/>
                  </a:lnTo>
                  <a:lnTo>
                    <a:pt x="2678" y="352"/>
                  </a:lnTo>
                  <a:lnTo>
                    <a:pt x="2722" y="308"/>
                  </a:lnTo>
                  <a:lnTo>
                    <a:pt x="2765" y="264"/>
                  </a:lnTo>
                  <a:lnTo>
                    <a:pt x="2809" y="220"/>
                  </a:lnTo>
                  <a:lnTo>
                    <a:pt x="2809" y="132"/>
                  </a:lnTo>
                  <a:lnTo>
                    <a:pt x="2765" y="88"/>
                  </a:lnTo>
                  <a:lnTo>
                    <a:pt x="2722" y="44"/>
                  </a:lnTo>
                  <a:lnTo>
                    <a:pt x="263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 name="Google Shape;613;p47"/>
            <p:cNvSpPr/>
            <p:nvPr/>
          </p:nvSpPr>
          <p:spPr>
            <a:xfrm>
              <a:off x="699950" y="2628750"/>
              <a:ext cx="400450" cy="1287925"/>
            </a:xfrm>
            <a:custGeom>
              <a:avLst/>
              <a:gdLst/>
              <a:ahLst/>
              <a:cxnLst/>
              <a:rect l="l" t="t" r="r" b="b"/>
              <a:pathLst>
                <a:path w="16018" h="51517" extrusionOk="0">
                  <a:moveTo>
                    <a:pt x="11848" y="1"/>
                  </a:moveTo>
                  <a:lnTo>
                    <a:pt x="9918" y="1010"/>
                  </a:lnTo>
                  <a:lnTo>
                    <a:pt x="7636" y="1844"/>
                  </a:lnTo>
                  <a:lnTo>
                    <a:pt x="5574" y="2546"/>
                  </a:lnTo>
                  <a:lnTo>
                    <a:pt x="2765" y="3204"/>
                  </a:lnTo>
                  <a:lnTo>
                    <a:pt x="352" y="3994"/>
                  </a:lnTo>
                  <a:lnTo>
                    <a:pt x="264" y="4082"/>
                  </a:lnTo>
                  <a:lnTo>
                    <a:pt x="220" y="4126"/>
                  </a:lnTo>
                  <a:lnTo>
                    <a:pt x="1" y="5003"/>
                  </a:lnTo>
                  <a:lnTo>
                    <a:pt x="1" y="5047"/>
                  </a:lnTo>
                  <a:lnTo>
                    <a:pt x="88" y="7461"/>
                  </a:lnTo>
                  <a:lnTo>
                    <a:pt x="220" y="9655"/>
                  </a:lnTo>
                  <a:lnTo>
                    <a:pt x="220" y="9699"/>
                  </a:lnTo>
                  <a:lnTo>
                    <a:pt x="1098" y="11849"/>
                  </a:lnTo>
                  <a:lnTo>
                    <a:pt x="1493" y="12990"/>
                  </a:lnTo>
                  <a:lnTo>
                    <a:pt x="1800" y="14174"/>
                  </a:lnTo>
                  <a:lnTo>
                    <a:pt x="2370" y="16544"/>
                  </a:lnTo>
                  <a:lnTo>
                    <a:pt x="2897" y="18957"/>
                  </a:lnTo>
                  <a:lnTo>
                    <a:pt x="3380" y="21371"/>
                  </a:lnTo>
                  <a:lnTo>
                    <a:pt x="3774" y="23477"/>
                  </a:lnTo>
                  <a:lnTo>
                    <a:pt x="4213" y="25539"/>
                  </a:lnTo>
                  <a:lnTo>
                    <a:pt x="4959" y="29576"/>
                  </a:lnTo>
                  <a:lnTo>
                    <a:pt x="5003" y="29664"/>
                  </a:lnTo>
                  <a:lnTo>
                    <a:pt x="6978" y="32911"/>
                  </a:lnTo>
                  <a:lnTo>
                    <a:pt x="7680" y="34315"/>
                  </a:lnTo>
                  <a:lnTo>
                    <a:pt x="7943" y="35851"/>
                  </a:lnTo>
                  <a:lnTo>
                    <a:pt x="7987" y="35895"/>
                  </a:lnTo>
                  <a:lnTo>
                    <a:pt x="8514" y="37211"/>
                  </a:lnTo>
                  <a:lnTo>
                    <a:pt x="8557" y="37255"/>
                  </a:lnTo>
                  <a:lnTo>
                    <a:pt x="9654" y="39230"/>
                  </a:lnTo>
                  <a:lnTo>
                    <a:pt x="11059" y="41292"/>
                  </a:lnTo>
                  <a:lnTo>
                    <a:pt x="11936" y="42697"/>
                  </a:lnTo>
                  <a:lnTo>
                    <a:pt x="12989" y="45022"/>
                  </a:lnTo>
                  <a:lnTo>
                    <a:pt x="13033" y="45022"/>
                  </a:lnTo>
                  <a:lnTo>
                    <a:pt x="15403" y="48620"/>
                  </a:lnTo>
                  <a:lnTo>
                    <a:pt x="15666" y="49279"/>
                  </a:lnTo>
                  <a:lnTo>
                    <a:pt x="15534" y="50814"/>
                  </a:lnTo>
                  <a:lnTo>
                    <a:pt x="15403" y="51297"/>
                  </a:lnTo>
                  <a:lnTo>
                    <a:pt x="15403" y="51385"/>
                  </a:lnTo>
                  <a:lnTo>
                    <a:pt x="15403" y="51429"/>
                  </a:lnTo>
                  <a:lnTo>
                    <a:pt x="15447" y="51473"/>
                  </a:lnTo>
                  <a:lnTo>
                    <a:pt x="15491" y="51516"/>
                  </a:lnTo>
                  <a:lnTo>
                    <a:pt x="15666" y="51516"/>
                  </a:lnTo>
                  <a:lnTo>
                    <a:pt x="15710" y="51429"/>
                  </a:lnTo>
                  <a:lnTo>
                    <a:pt x="15885" y="50902"/>
                  </a:lnTo>
                  <a:lnTo>
                    <a:pt x="15885" y="50858"/>
                  </a:lnTo>
                  <a:lnTo>
                    <a:pt x="16017" y="49235"/>
                  </a:lnTo>
                  <a:lnTo>
                    <a:pt x="16017" y="49147"/>
                  </a:lnTo>
                  <a:lnTo>
                    <a:pt x="15710" y="48445"/>
                  </a:lnTo>
                  <a:lnTo>
                    <a:pt x="15666" y="48445"/>
                  </a:lnTo>
                  <a:lnTo>
                    <a:pt x="13340" y="44847"/>
                  </a:lnTo>
                  <a:lnTo>
                    <a:pt x="12243" y="42521"/>
                  </a:lnTo>
                  <a:lnTo>
                    <a:pt x="11322" y="41073"/>
                  </a:lnTo>
                  <a:lnTo>
                    <a:pt x="9962" y="39054"/>
                  </a:lnTo>
                  <a:lnTo>
                    <a:pt x="8865" y="37080"/>
                  </a:lnTo>
                  <a:lnTo>
                    <a:pt x="8294" y="35763"/>
                  </a:lnTo>
                  <a:lnTo>
                    <a:pt x="8031" y="34228"/>
                  </a:lnTo>
                  <a:lnTo>
                    <a:pt x="8031" y="34184"/>
                  </a:lnTo>
                  <a:lnTo>
                    <a:pt x="7285" y="32736"/>
                  </a:lnTo>
                  <a:lnTo>
                    <a:pt x="5310" y="29489"/>
                  </a:lnTo>
                  <a:lnTo>
                    <a:pt x="4564" y="25495"/>
                  </a:lnTo>
                  <a:lnTo>
                    <a:pt x="4125" y="23389"/>
                  </a:lnTo>
                  <a:lnTo>
                    <a:pt x="3731" y="21327"/>
                  </a:lnTo>
                  <a:lnTo>
                    <a:pt x="3248" y="18913"/>
                  </a:lnTo>
                  <a:lnTo>
                    <a:pt x="2721" y="16456"/>
                  </a:lnTo>
                  <a:lnTo>
                    <a:pt x="2151" y="14087"/>
                  </a:lnTo>
                  <a:lnTo>
                    <a:pt x="1800" y="12902"/>
                  </a:lnTo>
                  <a:lnTo>
                    <a:pt x="1449" y="11717"/>
                  </a:lnTo>
                  <a:lnTo>
                    <a:pt x="571" y="9611"/>
                  </a:lnTo>
                  <a:lnTo>
                    <a:pt x="440" y="7417"/>
                  </a:lnTo>
                  <a:lnTo>
                    <a:pt x="352" y="5091"/>
                  </a:lnTo>
                  <a:lnTo>
                    <a:pt x="571" y="4301"/>
                  </a:lnTo>
                  <a:lnTo>
                    <a:pt x="2853" y="3555"/>
                  </a:lnTo>
                  <a:lnTo>
                    <a:pt x="5705" y="2853"/>
                  </a:lnTo>
                  <a:lnTo>
                    <a:pt x="7768" y="2195"/>
                  </a:lnTo>
                  <a:lnTo>
                    <a:pt x="10049" y="1317"/>
                  </a:lnTo>
                  <a:lnTo>
                    <a:pt x="12024" y="308"/>
                  </a:lnTo>
                  <a:lnTo>
                    <a:pt x="12068" y="264"/>
                  </a:lnTo>
                  <a:lnTo>
                    <a:pt x="12112" y="220"/>
                  </a:lnTo>
                  <a:lnTo>
                    <a:pt x="12112" y="133"/>
                  </a:lnTo>
                  <a:lnTo>
                    <a:pt x="12112" y="89"/>
                  </a:lnTo>
                  <a:lnTo>
                    <a:pt x="12068" y="45"/>
                  </a:lnTo>
                  <a:lnTo>
                    <a:pt x="1198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 name="Google Shape;614;p47"/>
            <p:cNvSpPr/>
            <p:nvPr/>
          </p:nvSpPr>
          <p:spPr>
            <a:xfrm>
              <a:off x="651675" y="2566225"/>
              <a:ext cx="432250" cy="1407500"/>
            </a:xfrm>
            <a:custGeom>
              <a:avLst/>
              <a:gdLst/>
              <a:ahLst/>
              <a:cxnLst/>
              <a:rect l="l" t="t" r="r" b="b"/>
              <a:pathLst>
                <a:path w="17290" h="56300" extrusionOk="0">
                  <a:moveTo>
                    <a:pt x="14745" y="1"/>
                  </a:moveTo>
                  <a:lnTo>
                    <a:pt x="14657" y="45"/>
                  </a:lnTo>
                  <a:lnTo>
                    <a:pt x="12112" y="1756"/>
                  </a:lnTo>
                  <a:lnTo>
                    <a:pt x="9479" y="2809"/>
                  </a:lnTo>
                  <a:lnTo>
                    <a:pt x="7548" y="3511"/>
                  </a:lnTo>
                  <a:lnTo>
                    <a:pt x="4345" y="4301"/>
                  </a:lnTo>
                  <a:lnTo>
                    <a:pt x="4301" y="4301"/>
                  </a:lnTo>
                  <a:lnTo>
                    <a:pt x="2765" y="5179"/>
                  </a:lnTo>
                  <a:lnTo>
                    <a:pt x="2722" y="5179"/>
                  </a:lnTo>
                  <a:lnTo>
                    <a:pt x="879" y="6539"/>
                  </a:lnTo>
                  <a:lnTo>
                    <a:pt x="879" y="6583"/>
                  </a:lnTo>
                  <a:lnTo>
                    <a:pt x="264" y="7153"/>
                  </a:lnTo>
                  <a:lnTo>
                    <a:pt x="220" y="7241"/>
                  </a:lnTo>
                  <a:lnTo>
                    <a:pt x="1" y="7987"/>
                  </a:lnTo>
                  <a:lnTo>
                    <a:pt x="1" y="8031"/>
                  </a:lnTo>
                  <a:lnTo>
                    <a:pt x="133" y="10093"/>
                  </a:lnTo>
                  <a:lnTo>
                    <a:pt x="133" y="10181"/>
                  </a:lnTo>
                  <a:lnTo>
                    <a:pt x="1317" y="12902"/>
                  </a:lnTo>
                  <a:lnTo>
                    <a:pt x="2327" y="16193"/>
                  </a:lnTo>
                  <a:lnTo>
                    <a:pt x="3160" y="20010"/>
                  </a:lnTo>
                  <a:lnTo>
                    <a:pt x="3599" y="22511"/>
                  </a:lnTo>
                  <a:lnTo>
                    <a:pt x="4740" y="27119"/>
                  </a:lnTo>
                  <a:lnTo>
                    <a:pt x="5398" y="30278"/>
                  </a:lnTo>
                  <a:lnTo>
                    <a:pt x="5705" y="32297"/>
                  </a:lnTo>
                  <a:lnTo>
                    <a:pt x="5662" y="34710"/>
                  </a:lnTo>
                  <a:lnTo>
                    <a:pt x="5749" y="35719"/>
                  </a:lnTo>
                  <a:lnTo>
                    <a:pt x="5749" y="35763"/>
                  </a:lnTo>
                  <a:lnTo>
                    <a:pt x="6671" y="37913"/>
                  </a:lnTo>
                  <a:lnTo>
                    <a:pt x="7768" y="40020"/>
                  </a:lnTo>
                  <a:lnTo>
                    <a:pt x="9172" y="42082"/>
                  </a:lnTo>
                  <a:lnTo>
                    <a:pt x="10445" y="44013"/>
                  </a:lnTo>
                  <a:lnTo>
                    <a:pt x="11761" y="45900"/>
                  </a:lnTo>
                  <a:lnTo>
                    <a:pt x="12726" y="47830"/>
                  </a:lnTo>
                  <a:lnTo>
                    <a:pt x="12726" y="47874"/>
                  </a:lnTo>
                  <a:lnTo>
                    <a:pt x="13999" y="49849"/>
                  </a:lnTo>
                  <a:lnTo>
                    <a:pt x="15315" y="51736"/>
                  </a:lnTo>
                  <a:lnTo>
                    <a:pt x="16632" y="53535"/>
                  </a:lnTo>
                  <a:lnTo>
                    <a:pt x="16939" y="54105"/>
                  </a:lnTo>
                  <a:lnTo>
                    <a:pt x="16939" y="54544"/>
                  </a:lnTo>
                  <a:lnTo>
                    <a:pt x="16325" y="55948"/>
                  </a:lnTo>
                  <a:lnTo>
                    <a:pt x="16325" y="55992"/>
                  </a:lnTo>
                  <a:lnTo>
                    <a:pt x="16281" y="56080"/>
                  </a:lnTo>
                  <a:lnTo>
                    <a:pt x="16281" y="56168"/>
                  </a:lnTo>
                  <a:lnTo>
                    <a:pt x="16325" y="56211"/>
                  </a:lnTo>
                  <a:lnTo>
                    <a:pt x="16368" y="56255"/>
                  </a:lnTo>
                  <a:lnTo>
                    <a:pt x="16412" y="56299"/>
                  </a:lnTo>
                  <a:lnTo>
                    <a:pt x="16456" y="56299"/>
                  </a:lnTo>
                  <a:lnTo>
                    <a:pt x="16544" y="56255"/>
                  </a:lnTo>
                  <a:lnTo>
                    <a:pt x="16632" y="56168"/>
                  </a:lnTo>
                  <a:lnTo>
                    <a:pt x="16632" y="56080"/>
                  </a:lnTo>
                  <a:lnTo>
                    <a:pt x="17246" y="54676"/>
                  </a:lnTo>
                  <a:lnTo>
                    <a:pt x="17290" y="54588"/>
                  </a:lnTo>
                  <a:lnTo>
                    <a:pt x="17290" y="54061"/>
                  </a:lnTo>
                  <a:lnTo>
                    <a:pt x="17290" y="53974"/>
                  </a:lnTo>
                  <a:lnTo>
                    <a:pt x="16895" y="53359"/>
                  </a:lnTo>
                  <a:lnTo>
                    <a:pt x="15579" y="51560"/>
                  </a:lnTo>
                  <a:lnTo>
                    <a:pt x="14306" y="49673"/>
                  </a:lnTo>
                  <a:lnTo>
                    <a:pt x="13033" y="47699"/>
                  </a:lnTo>
                  <a:lnTo>
                    <a:pt x="12068" y="45724"/>
                  </a:lnTo>
                  <a:lnTo>
                    <a:pt x="10752" y="43837"/>
                  </a:lnTo>
                  <a:lnTo>
                    <a:pt x="9435" y="41906"/>
                  </a:lnTo>
                  <a:lnTo>
                    <a:pt x="8075" y="39844"/>
                  </a:lnTo>
                  <a:lnTo>
                    <a:pt x="6978" y="37782"/>
                  </a:lnTo>
                  <a:lnTo>
                    <a:pt x="6100" y="35632"/>
                  </a:lnTo>
                  <a:lnTo>
                    <a:pt x="6013" y="34710"/>
                  </a:lnTo>
                  <a:lnTo>
                    <a:pt x="6056" y="32253"/>
                  </a:lnTo>
                  <a:lnTo>
                    <a:pt x="5749" y="30234"/>
                  </a:lnTo>
                  <a:lnTo>
                    <a:pt x="5091" y="27031"/>
                  </a:lnTo>
                  <a:lnTo>
                    <a:pt x="3950" y="22468"/>
                  </a:lnTo>
                  <a:lnTo>
                    <a:pt x="3468" y="19922"/>
                  </a:lnTo>
                  <a:lnTo>
                    <a:pt x="2678" y="16105"/>
                  </a:lnTo>
                  <a:lnTo>
                    <a:pt x="1668" y="12770"/>
                  </a:lnTo>
                  <a:lnTo>
                    <a:pt x="484" y="10049"/>
                  </a:lnTo>
                  <a:lnTo>
                    <a:pt x="352" y="8031"/>
                  </a:lnTo>
                  <a:lnTo>
                    <a:pt x="571" y="7373"/>
                  </a:lnTo>
                  <a:lnTo>
                    <a:pt x="1098" y="6802"/>
                  </a:lnTo>
                  <a:lnTo>
                    <a:pt x="2941" y="5486"/>
                  </a:lnTo>
                  <a:lnTo>
                    <a:pt x="4433" y="4652"/>
                  </a:lnTo>
                  <a:lnTo>
                    <a:pt x="7636" y="3818"/>
                  </a:lnTo>
                  <a:lnTo>
                    <a:pt x="9611" y="3160"/>
                  </a:lnTo>
                  <a:lnTo>
                    <a:pt x="12244" y="2063"/>
                  </a:lnTo>
                  <a:lnTo>
                    <a:pt x="12288" y="2019"/>
                  </a:lnTo>
                  <a:lnTo>
                    <a:pt x="14876" y="352"/>
                  </a:lnTo>
                  <a:lnTo>
                    <a:pt x="14920" y="308"/>
                  </a:lnTo>
                  <a:lnTo>
                    <a:pt x="14920" y="220"/>
                  </a:lnTo>
                  <a:lnTo>
                    <a:pt x="14920" y="176"/>
                  </a:lnTo>
                  <a:lnTo>
                    <a:pt x="14920" y="89"/>
                  </a:lnTo>
                  <a:lnTo>
                    <a:pt x="14876" y="45"/>
                  </a:lnTo>
                  <a:lnTo>
                    <a:pt x="1478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615;p47"/>
            <p:cNvSpPr/>
            <p:nvPr/>
          </p:nvSpPr>
          <p:spPr>
            <a:xfrm>
              <a:off x="591350" y="2376450"/>
              <a:ext cx="593500" cy="1676250"/>
            </a:xfrm>
            <a:custGeom>
              <a:avLst/>
              <a:gdLst/>
              <a:ahLst/>
              <a:cxnLst/>
              <a:rect l="l" t="t" r="r" b="b"/>
              <a:pathLst>
                <a:path w="23740" h="67050" extrusionOk="0">
                  <a:moveTo>
                    <a:pt x="23477" y="0"/>
                  </a:moveTo>
                  <a:lnTo>
                    <a:pt x="19571" y="2370"/>
                  </a:lnTo>
                  <a:lnTo>
                    <a:pt x="17641" y="3730"/>
                  </a:lnTo>
                  <a:lnTo>
                    <a:pt x="15490" y="5222"/>
                  </a:lnTo>
                  <a:lnTo>
                    <a:pt x="13779" y="6363"/>
                  </a:lnTo>
                  <a:lnTo>
                    <a:pt x="11629" y="7285"/>
                  </a:lnTo>
                  <a:lnTo>
                    <a:pt x="8821" y="8338"/>
                  </a:lnTo>
                  <a:lnTo>
                    <a:pt x="7724" y="8777"/>
                  </a:lnTo>
                  <a:lnTo>
                    <a:pt x="6978" y="8908"/>
                  </a:lnTo>
                  <a:lnTo>
                    <a:pt x="6890" y="8952"/>
                  </a:lnTo>
                  <a:lnTo>
                    <a:pt x="3818" y="11541"/>
                  </a:lnTo>
                  <a:lnTo>
                    <a:pt x="2019" y="13121"/>
                  </a:lnTo>
                  <a:lnTo>
                    <a:pt x="2019" y="13165"/>
                  </a:lnTo>
                  <a:lnTo>
                    <a:pt x="703" y="14657"/>
                  </a:lnTo>
                  <a:lnTo>
                    <a:pt x="659" y="14700"/>
                  </a:lnTo>
                  <a:lnTo>
                    <a:pt x="88" y="15754"/>
                  </a:lnTo>
                  <a:lnTo>
                    <a:pt x="44" y="15797"/>
                  </a:lnTo>
                  <a:lnTo>
                    <a:pt x="1" y="16324"/>
                  </a:lnTo>
                  <a:lnTo>
                    <a:pt x="1" y="16412"/>
                  </a:lnTo>
                  <a:lnTo>
                    <a:pt x="1054" y="19176"/>
                  </a:lnTo>
                  <a:lnTo>
                    <a:pt x="1580" y="21282"/>
                  </a:lnTo>
                  <a:lnTo>
                    <a:pt x="2238" y="25100"/>
                  </a:lnTo>
                  <a:lnTo>
                    <a:pt x="2677" y="27513"/>
                  </a:lnTo>
                  <a:lnTo>
                    <a:pt x="3116" y="29795"/>
                  </a:lnTo>
                  <a:lnTo>
                    <a:pt x="3116" y="29839"/>
                  </a:lnTo>
                  <a:lnTo>
                    <a:pt x="4169" y="33174"/>
                  </a:lnTo>
                  <a:lnTo>
                    <a:pt x="5091" y="36114"/>
                  </a:lnTo>
                  <a:lnTo>
                    <a:pt x="5661" y="38878"/>
                  </a:lnTo>
                  <a:lnTo>
                    <a:pt x="5968" y="41029"/>
                  </a:lnTo>
                  <a:lnTo>
                    <a:pt x="5793" y="43837"/>
                  </a:lnTo>
                  <a:lnTo>
                    <a:pt x="5793" y="45899"/>
                  </a:lnTo>
                  <a:lnTo>
                    <a:pt x="5837" y="45899"/>
                  </a:lnTo>
                  <a:lnTo>
                    <a:pt x="6100" y="47918"/>
                  </a:lnTo>
                  <a:lnTo>
                    <a:pt x="6495" y="49761"/>
                  </a:lnTo>
                  <a:lnTo>
                    <a:pt x="6539" y="49805"/>
                  </a:lnTo>
                  <a:lnTo>
                    <a:pt x="7065" y="50902"/>
                  </a:lnTo>
                  <a:lnTo>
                    <a:pt x="7065" y="50946"/>
                  </a:lnTo>
                  <a:lnTo>
                    <a:pt x="8689" y="53271"/>
                  </a:lnTo>
                  <a:lnTo>
                    <a:pt x="9918" y="54939"/>
                  </a:lnTo>
                  <a:lnTo>
                    <a:pt x="12024" y="58230"/>
                  </a:lnTo>
                  <a:lnTo>
                    <a:pt x="13603" y="60292"/>
                  </a:lnTo>
                  <a:lnTo>
                    <a:pt x="15403" y="62837"/>
                  </a:lnTo>
                  <a:lnTo>
                    <a:pt x="16543" y="64768"/>
                  </a:lnTo>
                  <a:lnTo>
                    <a:pt x="16675" y="65426"/>
                  </a:lnTo>
                  <a:lnTo>
                    <a:pt x="16149" y="66786"/>
                  </a:lnTo>
                  <a:lnTo>
                    <a:pt x="16149" y="66874"/>
                  </a:lnTo>
                  <a:lnTo>
                    <a:pt x="16149" y="66918"/>
                  </a:lnTo>
                  <a:lnTo>
                    <a:pt x="16192" y="67006"/>
                  </a:lnTo>
                  <a:lnTo>
                    <a:pt x="16236" y="67050"/>
                  </a:lnTo>
                  <a:lnTo>
                    <a:pt x="16324" y="67050"/>
                  </a:lnTo>
                  <a:lnTo>
                    <a:pt x="16412" y="67006"/>
                  </a:lnTo>
                  <a:lnTo>
                    <a:pt x="16456" y="66918"/>
                  </a:lnTo>
                  <a:lnTo>
                    <a:pt x="17026" y="65470"/>
                  </a:lnTo>
                  <a:lnTo>
                    <a:pt x="17026" y="65382"/>
                  </a:lnTo>
                  <a:lnTo>
                    <a:pt x="16851" y="64680"/>
                  </a:lnTo>
                  <a:lnTo>
                    <a:pt x="16851" y="64636"/>
                  </a:lnTo>
                  <a:lnTo>
                    <a:pt x="15710" y="62662"/>
                  </a:lnTo>
                  <a:lnTo>
                    <a:pt x="15710" y="62618"/>
                  </a:lnTo>
                  <a:lnTo>
                    <a:pt x="13867" y="60073"/>
                  </a:lnTo>
                  <a:lnTo>
                    <a:pt x="12331" y="58010"/>
                  </a:lnTo>
                  <a:lnTo>
                    <a:pt x="10225" y="54719"/>
                  </a:lnTo>
                  <a:lnTo>
                    <a:pt x="8996" y="53052"/>
                  </a:lnTo>
                  <a:lnTo>
                    <a:pt x="7372" y="50770"/>
                  </a:lnTo>
                  <a:lnTo>
                    <a:pt x="6846" y="49673"/>
                  </a:lnTo>
                  <a:lnTo>
                    <a:pt x="6451" y="47830"/>
                  </a:lnTo>
                  <a:lnTo>
                    <a:pt x="6144" y="45855"/>
                  </a:lnTo>
                  <a:lnTo>
                    <a:pt x="6144" y="43837"/>
                  </a:lnTo>
                  <a:lnTo>
                    <a:pt x="6319" y="41029"/>
                  </a:lnTo>
                  <a:lnTo>
                    <a:pt x="6012" y="38835"/>
                  </a:lnTo>
                  <a:lnTo>
                    <a:pt x="5398" y="36026"/>
                  </a:lnTo>
                  <a:lnTo>
                    <a:pt x="4520" y="33086"/>
                  </a:lnTo>
                  <a:lnTo>
                    <a:pt x="3467" y="29751"/>
                  </a:lnTo>
                  <a:lnTo>
                    <a:pt x="3028" y="27470"/>
                  </a:lnTo>
                  <a:lnTo>
                    <a:pt x="2589" y="25056"/>
                  </a:lnTo>
                  <a:lnTo>
                    <a:pt x="1931" y="21195"/>
                  </a:lnTo>
                  <a:lnTo>
                    <a:pt x="1405" y="19088"/>
                  </a:lnTo>
                  <a:lnTo>
                    <a:pt x="1405" y="19045"/>
                  </a:lnTo>
                  <a:lnTo>
                    <a:pt x="352" y="16324"/>
                  </a:lnTo>
                  <a:lnTo>
                    <a:pt x="395" y="15885"/>
                  </a:lnTo>
                  <a:lnTo>
                    <a:pt x="966" y="14876"/>
                  </a:lnTo>
                  <a:lnTo>
                    <a:pt x="2282" y="13384"/>
                  </a:lnTo>
                  <a:lnTo>
                    <a:pt x="4038" y="11804"/>
                  </a:lnTo>
                  <a:lnTo>
                    <a:pt x="7109" y="9259"/>
                  </a:lnTo>
                  <a:lnTo>
                    <a:pt x="7811" y="9128"/>
                  </a:lnTo>
                  <a:lnTo>
                    <a:pt x="7855" y="9128"/>
                  </a:lnTo>
                  <a:lnTo>
                    <a:pt x="8952" y="8645"/>
                  </a:lnTo>
                  <a:lnTo>
                    <a:pt x="11761" y="7592"/>
                  </a:lnTo>
                  <a:lnTo>
                    <a:pt x="13911" y="6670"/>
                  </a:lnTo>
                  <a:lnTo>
                    <a:pt x="13955" y="6670"/>
                  </a:lnTo>
                  <a:lnTo>
                    <a:pt x="15666" y="5529"/>
                  </a:lnTo>
                  <a:lnTo>
                    <a:pt x="17816" y="3994"/>
                  </a:lnTo>
                  <a:lnTo>
                    <a:pt x="19747" y="2677"/>
                  </a:lnTo>
                  <a:lnTo>
                    <a:pt x="23652" y="308"/>
                  </a:lnTo>
                  <a:lnTo>
                    <a:pt x="23696" y="264"/>
                  </a:lnTo>
                  <a:lnTo>
                    <a:pt x="23696" y="220"/>
                  </a:lnTo>
                  <a:lnTo>
                    <a:pt x="23740" y="132"/>
                  </a:lnTo>
                  <a:lnTo>
                    <a:pt x="23696" y="88"/>
                  </a:lnTo>
                  <a:lnTo>
                    <a:pt x="2365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47"/>
            <p:cNvSpPr/>
            <p:nvPr/>
          </p:nvSpPr>
          <p:spPr>
            <a:xfrm>
              <a:off x="576000" y="2354500"/>
              <a:ext cx="578150" cy="1726725"/>
            </a:xfrm>
            <a:custGeom>
              <a:avLst/>
              <a:gdLst/>
              <a:ahLst/>
              <a:cxnLst/>
              <a:rect l="l" t="t" r="r" b="b"/>
              <a:pathLst>
                <a:path w="23126" h="69069" extrusionOk="0">
                  <a:moveTo>
                    <a:pt x="22862" y="1"/>
                  </a:moveTo>
                  <a:lnTo>
                    <a:pt x="19176" y="2239"/>
                  </a:lnTo>
                  <a:lnTo>
                    <a:pt x="17421" y="3467"/>
                  </a:lnTo>
                  <a:lnTo>
                    <a:pt x="15271" y="4872"/>
                  </a:lnTo>
                  <a:lnTo>
                    <a:pt x="13691" y="5925"/>
                  </a:lnTo>
                  <a:lnTo>
                    <a:pt x="10970" y="7066"/>
                  </a:lnTo>
                  <a:lnTo>
                    <a:pt x="7328" y="8777"/>
                  </a:lnTo>
                  <a:lnTo>
                    <a:pt x="6056" y="9655"/>
                  </a:lnTo>
                  <a:lnTo>
                    <a:pt x="6012" y="9655"/>
                  </a:lnTo>
                  <a:lnTo>
                    <a:pt x="3642" y="11980"/>
                  </a:lnTo>
                  <a:lnTo>
                    <a:pt x="1755" y="13823"/>
                  </a:lnTo>
                  <a:lnTo>
                    <a:pt x="922" y="14789"/>
                  </a:lnTo>
                  <a:lnTo>
                    <a:pt x="922" y="14832"/>
                  </a:lnTo>
                  <a:lnTo>
                    <a:pt x="307" y="16280"/>
                  </a:lnTo>
                  <a:lnTo>
                    <a:pt x="0" y="17772"/>
                  </a:lnTo>
                  <a:lnTo>
                    <a:pt x="0" y="17860"/>
                  </a:lnTo>
                  <a:lnTo>
                    <a:pt x="395" y="19923"/>
                  </a:lnTo>
                  <a:lnTo>
                    <a:pt x="1053" y="24003"/>
                  </a:lnTo>
                  <a:lnTo>
                    <a:pt x="1580" y="27119"/>
                  </a:lnTo>
                  <a:lnTo>
                    <a:pt x="2238" y="30147"/>
                  </a:lnTo>
                  <a:lnTo>
                    <a:pt x="2896" y="32560"/>
                  </a:lnTo>
                  <a:lnTo>
                    <a:pt x="4213" y="36158"/>
                  </a:lnTo>
                  <a:lnTo>
                    <a:pt x="4959" y="39098"/>
                  </a:lnTo>
                  <a:lnTo>
                    <a:pt x="5441" y="41775"/>
                  </a:lnTo>
                  <a:lnTo>
                    <a:pt x="5310" y="45987"/>
                  </a:lnTo>
                  <a:lnTo>
                    <a:pt x="5485" y="47787"/>
                  </a:lnTo>
                  <a:lnTo>
                    <a:pt x="6012" y="50332"/>
                  </a:lnTo>
                  <a:lnTo>
                    <a:pt x="6538" y="53315"/>
                  </a:lnTo>
                  <a:lnTo>
                    <a:pt x="6889" y="54632"/>
                  </a:lnTo>
                  <a:lnTo>
                    <a:pt x="6933" y="54676"/>
                  </a:lnTo>
                  <a:lnTo>
                    <a:pt x="8513" y="56650"/>
                  </a:lnTo>
                  <a:lnTo>
                    <a:pt x="14261" y="64637"/>
                  </a:lnTo>
                  <a:lnTo>
                    <a:pt x="15753" y="66962"/>
                  </a:lnTo>
                  <a:lnTo>
                    <a:pt x="16017" y="67577"/>
                  </a:lnTo>
                  <a:lnTo>
                    <a:pt x="15753" y="68849"/>
                  </a:lnTo>
                  <a:lnTo>
                    <a:pt x="15753" y="68937"/>
                  </a:lnTo>
                  <a:lnTo>
                    <a:pt x="15797" y="68981"/>
                  </a:lnTo>
                  <a:lnTo>
                    <a:pt x="15841" y="69025"/>
                  </a:lnTo>
                  <a:lnTo>
                    <a:pt x="15885" y="69069"/>
                  </a:lnTo>
                  <a:lnTo>
                    <a:pt x="15929" y="69069"/>
                  </a:lnTo>
                  <a:lnTo>
                    <a:pt x="16060" y="69025"/>
                  </a:lnTo>
                  <a:lnTo>
                    <a:pt x="16104" y="68937"/>
                  </a:lnTo>
                  <a:lnTo>
                    <a:pt x="16368" y="67577"/>
                  </a:lnTo>
                  <a:lnTo>
                    <a:pt x="16368" y="67489"/>
                  </a:lnTo>
                  <a:lnTo>
                    <a:pt x="16060" y="66787"/>
                  </a:lnTo>
                  <a:lnTo>
                    <a:pt x="14525" y="64461"/>
                  </a:lnTo>
                  <a:lnTo>
                    <a:pt x="8820" y="56431"/>
                  </a:lnTo>
                  <a:lnTo>
                    <a:pt x="7197" y="54500"/>
                  </a:lnTo>
                  <a:lnTo>
                    <a:pt x="6889" y="53228"/>
                  </a:lnTo>
                  <a:lnTo>
                    <a:pt x="6363" y="50244"/>
                  </a:lnTo>
                  <a:lnTo>
                    <a:pt x="5836" y="47743"/>
                  </a:lnTo>
                  <a:lnTo>
                    <a:pt x="5661" y="45987"/>
                  </a:lnTo>
                  <a:lnTo>
                    <a:pt x="5792" y="41775"/>
                  </a:lnTo>
                  <a:lnTo>
                    <a:pt x="5792" y="41731"/>
                  </a:lnTo>
                  <a:lnTo>
                    <a:pt x="5310" y="39054"/>
                  </a:lnTo>
                  <a:lnTo>
                    <a:pt x="4520" y="36071"/>
                  </a:lnTo>
                  <a:lnTo>
                    <a:pt x="3247" y="32472"/>
                  </a:lnTo>
                  <a:lnTo>
                    <a:pt x="2545" y="30059"/>
                  </a:lnTo>
                  <a:lnTo>
                    <a:pt x="1931" y="27031"/>
                  </a:lnTo>
                  <a:lnTo>
                    <a:pt x="1404" y="23960"/>
                  </a:lnTo>
                  <a:lnTo>
                    <a:pt x="746" y="19879"/>
                  </a:lnTo>
                  <a:lnTo>
                    <a:pt x="351" y="17816"/>
                  </a:lnTo>
                  <a:lnTo>
                    <a:pt x="615" y="16368"/>
                  </a:lnTo>
                  <a:lnTo>
                    <a:pt x="1229" y="15008"/>
                  </a:lnTo>
                  <a:lnTo>
                    <a:pt x="2019" y="14043"/>
                  </a:lnTo>
                  <a:lnTo>
                    <a:pt x="3906" y="12243"/>
                  </a:lnTo>
                  <a:lnTo>
                    <a:pt x="6275" y="9918"/>
                  </a:lnTo>
                  <a:lnTo>
                    <a:pt x="7504" y="9084"/>
                  </a:lnTo>
                  <a:lnTo>
                    <a:pt x="11146" y="7373"/>
                  </a:lnTo>
                  <a:lnTo>
                    <a:pt x="13823" y="6232"/>
                  </a:lnTo>
                  <a:lnTo>
                    <a:pt x="13866" y="6232"/>
                  </a:lnTo>
                  <a:lnTo>
                    <a:pt x="17596" y="3731"/>
                  </a:lnTo>
                  <a:lnTo>
                    <a:pt x="19395" y="2546"/>
                  </a:lnTo>
                  <a:lnTo>
                    <a:pt x="23037" y="308"/>
                  </a:lnTo>
                  <a:lnTo>
                    <a:pt x="23081" y="264"/>
                  </a:lnTo>
                  <a:lnTo>
                    <a:pt x="23125" y="220"/>
                  </a:lnTo>
                  <a:lnTo>
                    <a:pt x="23125" y="133"/>
                  </a:lnTo>
                  <a:lnTo>
                    <a:pt x="23081" y="89"/>
                  </a:lnTo>
                  <a:lnTo>
                    <a:pt x="2303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 name="Google Shape;617;p47"/>
            <p:cNvSpPr/>
            <p:nvPr/>
          </p:nvSpPr>
          <p:spPr>
            <a:xfrm>
              <a:off x="549675" y="2291975"/>
              <a:ext cx="648350" cy="1851775"/>
            </a:xfrm>
            <a:custGeom>
              <a:avLst/>
              <a:gdLst/>
              <a:ahLst/>
              <a:cxnLst/>
              <a:rect l="l" t="t" r="r" b="b"/>
              <a:pathLst>
                <a:path w="25934" h="74071" extrusionOk="0">
                  <a:moveTo>
                    <a:pt x="25758" y="1"/>
                  </a:moveTo>
                  <a:lnTo>
                    <a:pt x="25714" y="45"/>
                  </a:lnTo>
                  <a:lnTo>
                    <a:pt x="23608" y="1185"/>
                  </a:lnTo>
                  <a:lnTo>
                    <a:pt x="19922" y="3336"/>
                  </a:lnTo>
                  <a:lnTo>
                    <a:pt x="18079" y="4476"/>
                  </a:lnTo>
                  <a:lnTo>
                    <a:pt x="15534" y="6188"/>
                  </a:lnTo>
                  <a:lnTo>
                    <a:pt x="14042" y="7153"/>
                  </a:lnTo>
                  <a:lnTo>
                    <a:pt x="11585" y="8250"/>
                  </a:lnTo>
                  <a:lnTo>
                    <a:pt x="10268" y="9084"/>
                  </a:lnTo>
                  <a:lnTo>
                    <a:pt x="6845" y="11190"/>
                  </a:lnTo>
                  <a:lnTo>
                    <a:pt x="6802" y="11190"/>
                  </a:lnTo>
                  <a:lnTo>
                    <a:pt x="4213" y="13823"/>
                  </a:lnTo>
                  <a:lnTo>
                    <a:pt x="2326" y="15622"/>
                  </a:lnTo>
                  <a:lnTo>
                    <a:pt x="2326" y="15666"/>
                  </a:lnTo>
                  <a:lnTo>
                    <a:pt x="1624" y="16500"/>
                  </a:lnTo>
                  <a:lnTo>
                    <a:pt x="1580" y="16544"/>
                  </a:lnTo>
                  <a:lnTo>
                    <a:pt x="702" y="19220"/>
                  </a:lnTo>
                  <a:lnTo>
                    <a:pt x="88" y="20975"/>
                  </a:lnTo>
                  <a:lnTo>
                    <a:pt x="88" y="21019"/>
                  </a:lnTo>
                  <a:lnTo>
                    <a:pt x="0" y="22336"/>
                  </a:lnTo>
                  <a:lnTo>
                    <a:pt x="44" y="22380"/>
                  </a:lnTo>
                  <a:lnTo>
                    <a:pt x="614" y="26417"/>
                  </a:lnTo>
                  <a:lnTo>
                    <a:pt x="878" y="28128"/>
                  </a:lnTo>
                  <a:lnTo>
                    <a:pt x="1185" y="29708"/>
                  </a:lnTo>
                  <a:lnTo>
                    <a:pt x="1492" y="31287"/>
                  </a:lnTo>
                  <a:lnTo>
                    <a:pt x="1931" y="32823"/>
                  </a:lnTo>
                  <a:lnTo>
                    <a:pt x="2370" y="34359"/>
                  </a:lnTo>
                  <a:lnTo>
                    <a:pt x="2896" y="35983"/>
                  </a:lnTo>
                  <a:lnTo>
                    <a:pt x="3467" y="37606"/>
                  </a:lnTo>
                  <a:lnTo>
                    <a:pt x="4125" y="39361"/>
                  </a:lnTo>
                  <a:lnTo>
                    <a:pt x="5002" y="42257"/>
                  </a:lnTo>
                  <a:lnTo>
                    <a:pt x="5310" y="44100"/>
                  </a:lnTo>
                  <a:lnTo>
                    <a:pt x="5397" y="45329"/>
                  </a:lnTo>
                  <a:lnTo>
                    <a:pt x="5310" y="47830"/>
                  </a:lnTo>
                  <a:lnTo>
                    <a:pt x="5353" y="49366"/>
                  </a:lnTo>
                  <a:lnTo>
                    <a:pt x="5924" y="52218"/>
                  </a:lnTo>
                  <a:lnTo>
                    <a:pt x="6407" y="54939"/>
                  </a:lnTo>
                  <a:lnTo>
                    <a:pt x="6451" y="57528"/>
                  </a:lnTo>
                  <a:lnTo>
                    <a:pt x="6319" y="59853"/>
                  </a:lnTo>
                  <a:lnTo>
                    <a:pt x="6319" y="59897"/>
                  </a:lnTo>
                  <a:lnTo>
                    <a:pt x="6451" y="60731"/>
                  </a:lnTo>
                  <a:lnTo>
                    <a:pt x="6494" y="60819"/>
                  </a:lnTo>
                  <a:lnTo>
                    <a:pt x="7942" y="62399"/>
                  </a:lnTo>
                  <a:lnTo>
                    <a:pt x="10224" y="65295"/>
                  </a:lnTo>
                  <a:lnTo>
                    <a:pt x="12111" y="67796"/>
                  </a:lnTo>
                  <a:lnTo>
                    <a:pt x="13076" y="69024"/>
                  </a:lnTo>
                  <a:lnTo>
                    <a:pt x="13120" y="69024"/>
                  </a:lnTo>
                  <a:lnTo>
                    <a:pt x="15841" y="71657"/>
                  </a:lnTo>
                  <a:lnTo>
                    <a:pt x="16060" y="71964"/>
                  </a:lnTo>
                  <a:lnTo>
                    <a:pt x="15973" y="73895"/>
                  </a:lnTo>
                  <a:lnTo>
                    <a:pt x="15973" y="73983"/>
                  </a:lnTo>
                  <a:lnTo>
                    <a:pt x="16016" y="74027"/>
                  </a:lnTo>
                  <a:lnTo>
                    <a:pt x="16060" y="74071"/>
                  </a:lnTo>
                  <a:lnTo>
                    <a:pt x="16236" y="74071"/>
                  </a:lnTo>
                  <a:lnTo>
                    <a:pt x="16280" y="74027"/>
                  </a:lnTo>
                  <a:lnTo>
                    <a:pt x="16324" y="73983"/>
                  </a:lnTo>
                  <a:lnTo>
                    <a:pt x="16324" y="73895"/>
                  </a:lnTo>
                  <a:lnTo>
                    <a:pt x="16411" y="71921"/>
                  </a:lnTo>
                  <a:lnTo>
                    <a:pt x="16368" y="71789"/>
                  </a:lnTo>
                  <a:lnTo>
                    <a:pt x="16148" y="71438"/>
                  </a:lnTo>
                  <a:lnTo>
                    <a:pt x="16104" y="71394"/>
                  </a:lnTo>
                  <a:lnTo>
                    <a:pt x="13340" y="68761"/>
                  </a:lnTo>
                  <a:lnTo>
                    <a:pt x="12374" y="67576"/>
                  </a:lnTo>
                  <a:lnTo>
                    <a:pt x="10488" y="65075"/>
                  </a:lnTo>
                  <a:lnTo>
                    <a:pt x="8206" y="62179"/>
                  </a:lnTo>
                  <a:lnTo>
                    <a:pt x="6802" y="60643"/>
                  </a:lnTo>
                  <a:lnTo>
                    <a:pt x="6670" y="59853"/>
                  </a:lnTo>
                  <a:lnTo>
                    <a:pt x="6802" y="57528"/>
                  </a:lnTo>
                  <a:lnTo>
                    <a:pt x="6758" y="54939"/>
                  </a:lnTo>
                  <a:lnTo>
                    <a:pt x="6758" y="54895"/>
                  </a:lnTo>
                  <a:lnTo>
                    <a:pt x="6275" y="52131"/>
                  </a:lnTo>
                  <a:lnTo>
                    <a:pt x="5705" y="49322"/>
                  </a:lnTo>
                  <a:lnTo>
                    <a:pt x="5661" y="47830"/>
                  </a:lnTo>
                  <a:lnTo>
                    <a:pt x="5748" y="45373"/>
                  </a:lnTo>
                  <a:lnTo>
                    <a:pt x="5748" y="45329"/>
                  </a:lnTo>
                  <a:lnTo>
                    <a:pt x="5661" y="44057"/>
                  </a:lnTo>
                  <a:lnTo>
                    <a:pt x="5661" y="44013"/>
                  </a:lnTo>
                  <a:lnTo>
                    <a:pt x="5310" y="42214"/>
                  </a:lnTo>
                  <a:lnTo>
                    <a:pt x="4476" y="39230"/>
                  </a:lnTo>
                  <a:lnTo>
                    <a:pt x="3818" y="37518"/>
                  </a:lnTo>
                  <a:lnTo>
                    <a:pt x="3203" y="35851"/>
                  </a:lnTo>
                  <a:lnTo>
                    <a:pt x="2721" y="34271"/>
                  </a:lnTo>
                  <a:lnTo>
                    <a:pt x="2238" y="32735"/>
                  </a:lnTo>
                  <a:lnTo>
                    <a:pt x="1843" y="31200"/>
                  </a:lnTo>
                  <a:lnTo>
                    <a:pt x="1492" y="29664"/>
                  </a:lnTo>
                  <a:lnTo>
                    <a:pt x="1229" y="28040"/>
                  </a:lnTo>
                  <a:lnTo>
                    <a:pt x="922" y="26373"/>
                  </a:lnTo>
                  <a:lnTo>
                    <a:pt x="351" y="22336"/>
                  </a:lnTo>
                  <a:lnTo>
                    <a:pt x="439" y="21063"/>
                  </a:lnTo>
                  <a:lnTo>
                    <a:pt x="1053" y="19308"/>
                  </a:lnTo>
                  <a:lnTo>
                    <a:pt x="1887" y="16719"/>
                  </a:lnTo>
                  <a:lnTo>
                    <a:pt x="2589" y="15885"/>
                  </a:lnTo>
                  <a:lnTo>
                    <a:pt x="4476" y="14086"/>
                  </a:lnTo>
                  <a:lnTo>
                    <a:pt x="7021" y="11453"/>
                  </a:lnTo>
                  <a:lnTo>
                    <a:pt x="10488" y="9347"/>
                  </a:lnTo>
                  <a:lnTo>
                    <a:pt x="11760" y="8557"/>
                  </a:lnTo>
                  <a:lnTo>
                    <a:pt x="14217" y="7460"/>
                  </a:lnTo>
                  <a:lnTo>
                    <a:pt x="14217" y="7416"/>
                  </a:lnTo>
                  <a:lnTo>
                    <a:pt x="15709" y="6451"/>
                  </a:lnTo>
                  <a:lnTo>
                    <a:pt x="18254" y="4784"/>
                  </a:lnTo>
                  <a:lnTo>
                    <a:pt x="20097" y="3599"/>
                  </a:lnTo>
                  <a:lnTo>
                    <a:pt x="23783" y="1493"/>
                  </a:lnTo>
                  <a:lnTo>
                    <a:pt x="25846" y="352"/>
                  </a:lnTo>
                  <a:lnTo>
                    <a:pt x="25933" y="308"/>
                  </a:lnTo>
                  <a:lnTo>
                    <a:pt x="25933" y="220"/>
                  </a:lnTo>
                  <a:lnTo>
                    <a:pt x="25933" y="176"/>
                  </a:lnTo>
                  <a:lnTo>
                    <a:pt x="25933" y="88"/>
                  </a:lnTo>
                  <a:lnTo>
                    <a:pt x="25890" y="45"/>
                  </a:lnTo>
                  <a:lnTo>
                    <a:pt x="2584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 name="Google Shape;618;p47"/>
            <p:cNvSpPr/>
            <p:nvPr/>
          </p:nvSpPr>
          <p:spPr>
            <a:xfrm>
              <a:off x="520050" y="2414850"/>
              <a:ext cx="434425" cy="1781550"/>
            </a:xfrm>
            <a:custGeom>
              <a:avLst/>
              <a:gdLst/>
              <a:ahLst/>
              <a:cxnLst/>
              <a:rect l="l" t="t" r="r" b="b"/>
              <a:pathLst>
                <a:path w="17377" h="71262" extrusionOk="0">
                  <a:moveTo>
                    <a:pt x="15973" y="0"/>
                  </a:moveTo>
                  <a:lnTo>
                    <a:pt x="15885" y="44"/>
                  </a:lnTo>
                  <a:lnTo>
                    <a:pt x="14174" y="1097"/>
                  </a:lnTo>
                  <a:lnTo>
                    <a:pt x="10970" y="3028"/>
                  </a:lnTo>
                  <a:lnTo>
                    <a:pt x="8952" y="4344"/>
                  </a:lnTo>
                  <a:lnTo>
                    <a:pt x="6890" y="5880"/>
                  </a:lnTo>
                  <a:lnTo>
                    <a:pt x="6846" y="5924"/>
                  </a:lnTo>
                  <a:lnTo>
                    <a:pt x="5705" y="7328"/>
                  </a:lnTo>
                  <a:lnTo>
                    <a:pt x="3028" y="10093"/>
                  </a:lnTo>
                  <a:lnTo>
                    <a:pt x="2501" y="10707"/>
                  </a:lnTo>
                  <a:lnTo>
                    <a:pt x="2458" y="10751"/>
                  </a:lnTo>
                  <a:lnTo>
                    <a:pt x="1229" y="13691"/>
                  </a:lnTo>
                  <a:lnTo>
                    <a:pt x="264" y="16324"/>
                  </a:lnTo>
                  <a:lnTo>
                    <a:pt x="0" y="17552"/>
                  </a:lnTo>
                  <a:lnTo>
                    <a:pt x="0" y="17596"/>
                  </a:lnTo>
                  <a:lnTo>
                    <a:pt x="0" y="18825"/>
                  </a:lnTo>
                  <a:lnTo>
                    <a:pt x="0" y="18869"/>
                  </a:lnTo>
                  <a:lnTo>
                    <a:pt x="483" y="22686"/>
                  </a:lnTo>
                  <a:lnTo>
                    <a:pt x="966" y="25319"/>
                  </a:lnTo>
                  <a:lnTo>
                    <a:pt x="1624" y="28040"/>
                  </a:lnTo>
                  <a:lnTo>
                    <a:pt x="2545" y="30673"/>
                  </a:lnTo>
                  <a:lnTo>
                    <a:pt x="4257" y="35105"/>
                  </a:lnTo>
                  <a:lnTo>
                    <a:pt x="4827" y="36772"/>
                  </a:lnTo>
                  <a:lnTo>
                    <a:pt x="5310" y="38922"/>
                  </a:lnTo>
                  <a:lnTo>
                    <a:pt x="5529" y="40370"/>
                  </a:lnTo>
                  <a:lnTo>
                    <a:pt x="5398" y="42827"/>
                  </a:lnTo>
                  <a:lnTo>
                    <a:pt x="5441" y="44188"/>
                  </a:lnTo>
                  <a:lnTo>
                    <a:pt x="5441" y="44232"/>
                  </a:lnTo>
                  <a:lnTo>
                    <a:pt x="5924" y="46689"/>
                  </a:lnTo>
                  <a:lnTo>
                    <a:pt x="6319" y="49058"/>
                  </a:lnTo>
                  <a:lnTo>
                    <a:pt x="6407" y="51340"/>
                  </a:lnTo>
                  <a:lnTo>
                    <a:pt x="6231" y="54544"/>
                  </a:lnTo>
                  <a:lnTo>
                    <a:pt x="6144" y="56825"/>
                  </a:lnTo>
                  <a:lnTo>
                    <a:pt x="6144" y="58405"/>
                  </a:lnTo>
                  <a:lnTo>
                    <a:pt x="6144" y="58449"/>
                  </a:lnTo>
                  <a:lnTo>
                    <a:pt x="6407" y="59283"/>
                  </a:lnTo>
                  <a:lnTo>
                    <a:pt x="6451" y="59326"/>
                  </a:lnTo>
                  <a:lnTo>
                    <a:pt x="7899" y="61257"/>
                  </a:lnTo>
                  <a:lnTo>
                    <a:pt x="10005" y="63583"/>
                  </a:lnTo>
                  <a:lnTo>
                    <a:pt x="10005" y="63627"/>
                  </a:lnTo>
                  <a:lnTo>
                    <a:pt x="13603" y="66655"/>
                  </a:lnTo>
                  <a:lnTo>
                    <a:pt x="15490" y="68234"/>
                  </a:lnTo>
                  <a:lnTo>
                    <a:pt x="16412" y="69112"/>
                  </a:lnTo>
                  <a:lnTo>
                    <a:pt x="16631" y="69463"/>
                  </a:lnTo>
                  <a:lnTo>
                    <a:pt x="16675" y="70121"/>
                  </a:lnTo>
                  <a:lnTo>
                    <a:pt x="16675" y="70165"/>
                  </a:lnTo>
                  <a:lnTo>
                    <a:pt x="17026" y="71174"/>
                  </a:lnTo>
                  <a:lnTo>
                    <a:pt x="17114" y="71262"/>
                  </a:lnTo>
                  <a:lnTo>
                    <a:pt x="17245" y="71262"/>
                  </a:lnTo>
                  <a:lnTo>
                    <a:pt x="17333" y="71218"/>
                  </a:lnTo>
                  <a:lnTo>
                    <a:pt x="17377" y="71174"/>
                  </a:lnTo>
                  <a:lnTo>
                    <a:pt x="17377" y="71130"/>
                  </a:lnTo>
                  <a:lnTo>
                    <a:pt x="17377" y="71043"/>
                  </a:lnTo>
                  <a:lnTo>
                    <a:pt x="17026" y="70077"/>
                  </a:lnTo>
                  <a:lnTo>
                    <a:pt x="16982" y="69375"/>
                  </a:lnTo>
                  <a:lnTo>
                    <a:pt x="16938" y="69287"/>
                  </a:lnTo>
                  <a:lnTo>
                    <a:pt x="16719" y="68892"/>
                  </a:lnTo>
                  <a:lnTo>
                    <a:pt x="16675" y="68849"/>
                  </a:lnTo>
                  <a:lnTo>
                    <a:pt x="15753" y="67971"/>
                  </a:lnTo>
                  <a:lnTo>
                    <a:pt x="13823" y="66391"/>
                  </a:lnTo>
                  <a:lnTo>
                    <a:pt x="10268" y="63363"/>
                  </a:lnTo>
                  <a:lnTo>
                    <a:pt x="8162" y="61038"/>
                  </a:lnTo>
                  <a:lnTo>
                    <a:pt x="6714" y="59151"/>
                  </a:lnTo>
                  <a:lnTo>
                    <a:pt x="6495" y="58405"/>
                  </a:lnTo>
                  <a:lnTo>
                    <a:pt x="6495" y="56825"/>
                  </a:lnTo>
                  <a:lnTo>
                    <a:pt x="6582" y="54587"/>
                  </a:lnTo>
                  <a:lnTo>
                    <a:pt x="6758" y="51340"/>
                  </a:lnTo>
                  <a:lnTo>
                    <a:pt x="6670" y="49058"/>
                  </a:lnTo>
                  <a:lnTo>
                    <a:pt x="6670" y="49015"/>
                  </a:lnTo>
                  <a:lnTo>
                    <a:pt x="6275" y="46601"/>
                  </a:lnTo>
                  <a:lnTo>
                    <a:pt x="5793" y="44144"/>
                  </a:lnTo>
                  <a:lnTo>
                    <a:pt x="5749" y="42827"/>
                  </a:lnTo>
                  <a:lnTo>
                    <a:pt x="5880" y="40370"/>
                  </a:lnTo>
                  <a:lnTo>
                    <a:pt x="5880" y="40326"/>
                  </a:lnTo>
                  <a:lnTo>
                    <a:pt x="5661" y="38878"/>
                  </a:lnTo>
                  <a:lnTo>
                    <a:pt x="5134" y="36684"/>
                  </a:lnTo>
                  <a:lnTo>
                    <a:pt x="5134" y="36640"/>
                  </a:lnTo>
                  <a:lnTo>
                    <a:pt x="4564" y="35017"/>
                  </a:lnTo>
                  <a:lnTo>
                    <a:pt x="2853" y="30541"/>
                  </a:lnTo>
                  <a:lnTo>
                    <a:pt x="1931" y="27952"/>
                  </a:lnTo>
                  <a:lnTo>
                    <a:pt x="1317" y="25231"/>
                  </a:lnTo>
                  <a:lnTo>
                    <a:pt x="790" y="22643"/>
                  </a:lnTo>
                  <a:lnTo>
                    <a:pt x="351" y="18825"/>
                  </a:lnTo>
                  <a:lnTo>
                    <a:pt x="351" y="17596"/>
                  </a:lnTo>
                  <a:lnTo>
                    <a:pt x="615" y="16412"/>
                  </a:lnTo>
                  <a:lnTo>
                    <a:pt x="1580" y="13823"/>
                  </a:lnTo>
                  <a:lnTo>
                    <a:pt x="2765" y="10926"/>
                  </a:lnTo>
                  <a:lnTo>
                    <a:pt x="3291" y="10312"/>
                  </a:lnTo>
                  <a:lnTo>
                    <a:pt x="5968" y="7548"/>
                  </a:lnTo>
                  <a:lnTo>
                    <a:pt x="7109" y="6144"/>
                  </a:lnTo>
                  <a:lnTo>
                    <a:pt x="9171" y="4608"/>
                  </a:lnTo>
                  <a:lnTo>
                    <a:pt x="11146" y="3335"/>
                  </a:lnTo>
                  <a:lnTo>
                    <a:pt x="14349" y="1404"/>
                  </a:lnTo>
                  <a:lnTo>
                    <a:pt x="16104" y="351"/>
                  </a:lnTo>
                  <a:lnTo>
                    <a:pt x="16148" y="307"/>
                  </a:lnTo>
                  <a:lnTo>
                    <a:pt x="16148" y="220"/>
                  </a:lnTo>
                  <a:lnTo>
                    <a:pt x="16148" y="176"/>
                  </a:lnTo>
                  <a:lnTo>
                    <a:pt x="16148" y="88"/>
                  </a:lnTo>
                  <a:lnTo>
                    <a:pt x="16104" y="44"/>
                  </a:lnTo>
                  <a:lnTo>
                    <a:pt x="16017" y="44"/>
                  </a:lnTo>
                  <a:lnTo>
                    <a:pt x="1597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 name="Google Shape;619;p47"/>
            <p:cNvSpPr/>
            <p:nvPr/>
          </p:nvSpPr>
          <p:spPr>
            <a:xfrm>
              <a:off x="1580850" y="2421425"/>
              <a:ext cx="400450" cy="236975"/>
            </a:xfrm>
            <a:custGeom>
              <a:avLst/>
              <a:gdLst/>
              <a:ahLst/>
              <a:cxnLst/>
              <a:rect l="l" t="t" r="r" b="b"/>
              <a:pathLst>
                <a:path w="16018" h="9479" extrusionOk="0">
                  <a:moveTo>
                    <a:pt x="15798" y="1"/>
                  </a:moveTo>
                  <a:lnTo>
                    <a:pt x="15754" y="44"/>
                  </a:lnTo>
                  <a:lnTo>
                    <a:pt x="9567" y="3818"/>
                  </a:lnTo>
                  <a:lnTo>
                    <a:pt x="7329" y="5222"/>
                  </a:lnTo>
                  <a:lnTo>
                    <a:pt x="5486" y="6100"/>
                  </a:lnTo>
                  <a:lnTo>
                    <a:pt x="3818" y="7065"/>
                  </a:lnTo>
                  <a:lnTo>
                    <a:pt x="89" y="9172"/>
                  </a:lnTo>
                  <a:lnTo>
                    <a:pt x="1" y="9215"/>
                  </a:lnTo>
                  <a:lnTo>
                    <a:pt x="1" y="9259"/>
                  </a:lnTo>
                  <a:lnTo>
                    <a:pt x="1" y="9303"/>
                  </a:lnTo>
                  <a:lnTo>
                    <a:pt x="1" y="9391"/>
                  </a:lnTo>
                  <a:lnTo>
                    <a:pt x="89" y="9435"/>
                  </a:lnTo>
                  <a:lnTo>
                    <a:pt x="176" y="9479"/>
                  </a:lnTo>
                  <a:lnTo>
                    <a:pt x="220" y="9479"/>
                  </a:lnTo>
                  <a:lnTo>
                    <a:pt x="3994" y="7372"/>
                  </a:lnTo>
                  <a:lnTo>
                    <a:pt x="5617" y="6407"/>
                  </a:lnTo>
                  <a:lnTo>
                    <a:pt x="7504" y="5529"/>
                  </a:lnTo>
                  <a:lnTo>
                    <a:pt x="9742" y="4081"/>
                  </a:lnTo>
                  <a:lnTo>
                    <a:pt x="15929" y="352"/>
                  </a:lnTo>
                  <a:lnTo>
                    <a:pt x="15973" y="308"/>
                  </a:lnTo>
                  <a:lnTo>
                    <a:pt x="16017" y="220"/>
                  </a:lnTo>
                  <a:lnTo>
                    <a:pt x="16017" y="176"/>
                  </a:lnTo>
                  <a:lnTo>
                    <a:pt x="15973" y="88"/>
                  </a:lnTo>
                  <a:lnTo>
                    <a:pt x="15929" y="44"/>
                  </a:lnTo>
                  <a:lnTo>
                    <a:pt x="15886" y="44"/>
                  </a:lnTo>
                  <a:lnTo>
                    <a:pt x="1579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 name="Google Shape;620;p47"/>
            <p:cNvSpPr/>
            <p:nvPr/>
          </p:nvSpPr>
          <p:spPr>
            <a:xfrm>
              <a:off x="1302225" y="2397300"/>
              <a:ext cx="651650" cy="660425"/>
            </a:xfrm>
            <a:custGeom>
              <a:avLst/>
              <a:gdLst/>
              <a:ahLst/>
              <a:cxnLst/>
              <a:rect l="l" t="t" r="r" b="b"/>
              <a:pathLst>
                <a:path w="26066" h="26417" extrusionOk="0">
                  <a:moveTo>
                    <a:pt x="25802" y="0"/>
                  </a:moveTo>
                  <a:lnTo>
                    <a:pt x="21063" y="2852"/>
                  </a:lnTo>
                  <a:lnTo>
                    <a:pt x="18211" y="4520"/>
                  </a:lnTo>
                  <a:lnTo>
                    <a:pt x="16060" y="5354"/>
                  </a:lnTo>
                  <a:lnTo>
                    <a:pt x="13822" y="6538"/>
                  </a:lnTo>
                  <a:lnTo>
                    <a:pt x="9610" y="8689"/>
                  </a:lnTo>
                  <a:lnTo>
                    <a:pt x="6319" y="10839"/>
                  </a:lnTo>
                  <a:lnTo>
                    <a:pt x="3511" y="12857"/>
                  </a:lnTo>
                  <a:lnTo>
                    <a:pt x="3467" y="12901"/>
                  </a:lnTo>
                  <a:lnTo>
                    <a:pt x="3028" y="13296"/>
                  </a:lnTo>
                  <a:lnTo>
                    <a:pt x="2984" y="13340"/>
                  </a:lnTo>
                  <a:lnTo>
                    <a:pt x="2589" y="14217"/>
                  </a:lnTo>
                  <a:lnTo>
                    <a:pt x="2589" y="14305"/>
                  </a:lnTo>
                  <a:lnTo>
                    <a:pt x="2545" y="15051"/>
                  </a:lnTo>
                  <a:lnTo>
                    <a:pt x="2545" y="15095"/>
                  </a:lnTo>
                  <a:lnTo>
                    <a:pt x="2808" y="16060"/>
                  </a:lnTo>
                  <a:lnTo>
                    <a:pt x="2808" y="16104"/>
                  </a:lnTo>
                  <a:lnTo>
                    <a:pt x="3818" y="18430"/>
                  </a:lnTo>
                  <a:lnTo>
                    <a:pt x="4739" y="20536"/>
                  </a:lnTo>
                  <a:lnTo>
                    <a:pt x="4827" y="21326"/>
                  </a:lnTo>
                  <a:lnTo>
                    <a:pt x="4695" y="21853"/>
                  </a:lnTo>
                  <a:lnTo>
                    <a:pt x="2721" y="23564"/>
                  </a:lnTo>
                  <a:lnTo>
                    <a:pt x="834" y="25451"/>
                  </a:lnTo>
                  <a:lnTo>
                    <a:pt x="88" y="26109"/>
                  </a:lnTo>
                  <a:lnTo>
                    <a:pt x="44" y="26153"/>
                  </a:lnTo>
                  <a:lnTo>
                    <a:pt x="0" y="26241"/>
                  </a:lnTo>
                  <a:lnTo>
                    <a:pt x="0" y="26285"/>
                  </a:lnTo>
                  <a:lnTo>
                    <a:pt x="44" y="26372"/>
                  </a:lnTo>
                  <a:lnTo>
                    <a:pt x="88" y="26416"/>
                  </a:lnTo>
                  <a:lnTo>
                    <a:pt x="176" y="26416"/>
                  </a:lnTo>
                  <a:lnTo>
                    <a:pt x="307" y="26372"/>
                  </a:lnTo>
                  <a:lnTo>
                    <a:pt x="1097" y="25714"/>
                  </a:lnTo>
                  <a:lnTo>
                    <a:pt x="2940" y="23827"/>
                  </a:lnTo>
                  <a:lnTo>
                    <a:pt x="4959" y="22116"/>
                  </a:lnTo>
                  <a:lnTo>
                    <a:pt x="5046" y="22028"/>
                  </a:lnTo>
                  <a:lnTo>
                    <a:pt x="5178" y="21370"/>
                  </a:lnTo>
                  <a:lnTo>
                    <a:pt x="5178" y="21282"/>
                  </a:lnTo>
                  <a:lnTo>
                    <a:pt x="5090" y="20448"/>
                  </a:lnTo>
                  <a:lnTo>
                    <a:pt x="5046" y="20405"/>
                  </a:lnTo>
                  <a:lnTo>
                    <a:pt x="4125" y="18298"/>
                  </a:lnTo>
                  <a:lnTo>
                    <a:pt x="3116" y="15973"/>
                  </a:lnTo>
                  <a:lnTo>
                    <a:pt x="2896" y="15007"/>
                  </a:lnTo>
                  <a:lnTo>
                    <a:pt x="2940" y="14349"/>
                  </a:lnTo>
                  <a:lnTo>
                    <a:pt x="3291" y="13515"/>
                  </a:lnTo>
                  <a:lnTo>
                    <a:pt x="3686" y="13164"/>
                  </a:lnTo>
                  <a:lnTo>
                    <a:pt x="6494" y="11146"/>
                  </a:lnTo>
                  <a:lnTo>
                    <a:pt x="9785" y="8996"/>
                  </a:lnTo>
                  <a:lnTo>
                    <a:pt x="13954" y="6846"/>
                  </a:lnTo>
                  <a:lnTo>
                    <a:pt x="16236" y="5705"/>
                  </a:lnTo>
                  <a:lnTo>
                    <a:pt x="18342" y="4827"/>
                  </a:lnTo>
                  <a:lnTo>
                    <a:pt x="18386" y="4827"/>
                  </a:lnTo>
                  <a:lnTo>
                    <a:pt x="21238" y="3160"/>
                  </a:lnTo>
                  <a:lnTo>
                    <a:pt x="25977" y="307"/>
                  </a:lnTo>
                  <a:lnTo>
                    <a:pt x="26021" y="263"/>
                  </a:lnTo>
                  <a:lnTo>
                    <a:pt x="26065" y="220"/>
                  </a:lnTo>
                  <a:lnTo>
                    <a:pt x="26065" y="132"/>
                  </a:lnTo>
                  <a:lnTo>
                    <a:pt x="26021" y="88"/>
                  </a:lnTo>
                  <a:lnTo>
                    <a:pt x="2597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47"/>
            <p:cNvSpPr/>
            <p:nvPr/>
          </p:nvSpPr>
          <p:spPr>
            <a:xfrm>
              <a:off x="853525" y="2286500"/>
              <a:ext cx="977475" cy="1079475"/>
            </a:xfrm>
            <a:custGeom>
              <a:avLst/>
              <a:gdLst/>
              <a:ahLst/>
              <a:cxnLst/>
              <a:rect l="l" t="t" r="r" b="b"/>
              <a:pathLst>
                <a:path w="39099" h="43179" extrusionOk="0">
                  <a:moveTo>
                    <a:pt x="38923" y="0"/>
                  </a:moveTo>
                  <a:lnTo>
                    <a:pt x="38835" y="44"/>
                  </a:lnTo>
                  <a:lnTo>
                    <a:pt x="36553" y="1404"/>
                  </a:lnTo>
                  <a:lnTo>
                    <a:pt x="32122" y="3379"/>
                  </a:lnTo>
                  <a:lnTo>
                    <a:pt x="31156" y="3774"/>
                  </a:lnTo>
                  <a:lnTo>
                    <a:pt x="26812" y="5617"/>
                  </a:lnTo>
                  <a:lnTo>
                    <a:pt x="24618" y="6582"/>
                  </a:lnTo>
                  <a:lnTo>
                    <a:pt x="22468" y="7635"/>
                  </a:lnTo>
                  <a:lnTo>
                    <a:pt x="20362" y="8689"/>
                  </a:lnTo>
                  <a:lnTo>
                    <a:pt x="18299" y="9873"/>
                  </a:lnTo>
                  <a:lnTo>
                    <a:pt x="17290" y="10488"/>
                  </a:lnTo>
                  <a:lnTo>
                    <a:pt x="16281" y="11102"/>
                  </a:lnTo>
                  <a:lnTo>
                    <a:pt x="15315" y="11760"/>
                  </a:lnTo>
                  <a:lnTo>
                    <a:pt x="14350" y="12462"/>
                  </a:lnTo>
                  <a:lnTo>
                    <a:pt x="12156" y="14261"/>
                  </a:lnTo>
                  <a:lnTo>
                    <a:pt x="10313" y="15709"/>
                  </a:lnTo>
                  <a:lnTo>
                    <a:pt x="8163" y="17465"/>
                  </a:lnTo>
                  <a:lnTo>
                    <a:pt x="6759" y="18342"/>
                  </a:lnTo>
                  <a:lnTo>
                    <a:pt x="4565" y="19220"/>
                  </a:lnTo>
                  <a:lnTo>
                    <a:pt x="2414" y="19878"/>
                  </a:lnTo>
                  <a:lnTo>
                    <a:pt x="1274" y="20273"/>
                  </a:lnTo>
                  <a:lnTo>
                    <a:pt x="1186" y="20317"/>
                  </a:lnTo>
                  <a:lnTo>
                    <a:pt x="922" y="20580"/>
                  </a:lnTo>
                  <a:lnTo>
                    <a:pt x="879" y="20668"/>
                  </a:lnTo>
                  <a:lnTo>
                    <a:pt x="440" y="22818"/>
                  </a:lnTo>
                  <a:lnTo>
                    <a:pt x="1" y="24749"/>
                  </a:lnTo>
                  <a:lnTo>
                    <a:pt x="1" y="24793"/>
                  </a:lnTo>
                  <a:lnTo>
                    <a:pt x="177" y="27425"/>
                  </a:lnTo>
                  <a:lnTo>
                    <a:pt x="133" y="29751"/>
                  </a:lnTo>
                  <a:lnTo>
                    <a:pt x="89" y="31024"/>
                  </a:lnTo>
                  <a:lnTo>
                    <a:pt x="133" y="31111"/>
                  </a:lnTo>
                  <a:lnTo>
                    <a:pt x="177" y="31155"/>
                  </a:lnTo>
                  <a:lnTo>
                    <a:pt x="1756" y="32691"/>
                  </a:lnTo>
                  <a:lnTo>
                    <a:pt x="3906" y="34710"/>
                  </a:lnTo>
                  <a:lnTo>
                    <a:pt x="7636" y="38045"/>
                  </a:lnTo>
                  <a:lnTo>
                    <a:pt x="9435" y="39756"/>
                  </a:lnTo>
                  <a:lnTo>
                    <a:pt x="11015" y="41336"/>
                  </a:lnTo>
                  <a:lnTo>
                    <a:pt x="11410" y="41950"/>
                  </a:lnTo>
                  <a:lnTo>
                    <a:pt x="11278" y="43003"/>
                  </a:lnTo>
                  <a:lnTo>
                    <a:pt x="11322" y="43047"/>
                  </a:lnTo>
                  <a:lnTo>
                    <a:pt x="11322" y="43135"/>
                  </a:lnTo>
                  <a:lnTo>
                    <a:pt x="11366" y="43179"/>
                  </a:lnTo>
                  <a:lnTo>
                    <a:pt x="11454" y="43179"/>
                  </a:lnTo>
                  <a:lnTo>
                    <a:pt x="11585" y="43135"/>
                  </a:lnTo>
                  <a:lnTo>
                    <a:pt x="11629" y="43047"/>
                  </a:lnTo>
                  <a:lnTo>
                    <a:pt x="11761" y="41950"/>
                  </a:lnTo>
                  <a:lnTo>
                    <a:pt x="11717" y="41818"/>
                  </a:lnTo>
                  <a:lnTo>
                    <a:pt x="11278" y="41116"/>
                  </a:lnTo>
                  <a:lnTo>
                    <a:pt x="9699" y="39536"/>
                  </a:lnTo>
                  <a:lnTo>
                    <a:pt x="7856" y="37781"/>
                  </a:lnTo>
                  <a:lnTo>
                    <a:pt x="4170" y="34446"/>
                  </a:lnTo>
                  <a:lnTo>
                    <a:pt x="1976" y="32472"/>
                  </a:lnTo>
                  <a:lnTo>
                    <a:pt x="440" y="30936"/>
                  </a:lnTo>
                  <a:lnTo>
                    <a:pt x="484" y="29751"/>
                  </a:lnTo>
                  <a:lnTo>
                    <a:pt x="528" y="27425"/>
                  </a:lnTo>
                  <a:lnTo>
                    <a:pt x="352" y="24793"/>
                  </a:lnTo>
                  <a:lnTo>
                    <a:pt x="791" y="22862"/>
                  </a:lnTo>
                  <a:lnTo>
                    <a:pt x="1230" y="20800"/>
                  </a:lnTo>
                  <a:lnTo>
                    <a:pt x="1405" y="20580"/>
                  </a:lnTo>
                  <a:lnTo>
                    <a:pt x="2546" y="20229"/>
                  </a:lnTo>
                  <a:lnTo>
                    <a:pt x="4652" y="19527"/>
                  </a:lnTo>
                  <a:lnTo>
                    <a:pt x="6890" y="18649"/>
                  </a:lnTo>
                  <a:lnTo>
                    <a:pt x="6934" y="18649"/>
                  </a:lnTo>
                  <a:lnTo>
                    <a:pt x="8382" y="17728"/>
                  </a:lnTo>
                  <a:lnTo>
                    <a:pt x="10532" y="15973"/>
                  </a:lnTo>
                  <a:lnTo>
                    <a:pt x="12375" y="14525"/>
                  </a:lnTo>
                  <a:lnTo>
                    <a:pt x="14569" y="12726"/>
                  </a:lnTo>
                  <a:lnTo>
                    <a:pt x="15535" y="12067"/>
                  </a:lnTo>
                  <a:lnTo>
                    <a:pt x="16500" y="11409"/>
                  </a:lnTo>
                  <a:lnTo>
                    <a:pt x="17465" y="10751"/>
                  </a:lnTo>
                  <a:lnTo>
                    <a:pt x="18475" y="10181"/>
                  </a:lnTo>
                  <a:lnTo>
                    <a:pt x="20537" y="8996"/>
                  </a:lnTo>
                  <a:lnTo>
                    <a:pt x="22643" y="7943"/>
                  </a:lnTo>
                  <a:lnTo>
                    <a:pt x="24793" y="6933"/>
                  </a:lnTo>
                  <a:lnTo>
                    <a:pt x="26944" y="5924"/>
                  </a:lnTo>
                  <a:lnTo>
                    <a:pt x="31288" y="4081"/>
                  </a:lnTo>
                  <a:lnTo>
                    <a:pt x="32253" y="3686"/>
                  </a:lnTo>
                  <a:lnTo>
                    <a:pt x="36685" y="1712"/>
                  </a:lnTo>
                  <a:lnTo>
                    <a:pt x="36729" y="1712"/>
                  </a:lnTo>
                  <a:lnTo>
                    <a:pt x="39011" y="351"/>
                  </a:lnTo>
                  <a:lnTo>
                    <a:pt x="39055" y="307"/>
                  </a:lnTo>
                  <a:lnTo>
                    <a:pt x="39099" y="220"/>
                  </a:lnTo>
                  <a:lnTo>
                    <a:pt x="39099" y="176"/>
                  </a:lnTo>
                  <a:lnTo>
                    <a:pt x="39099" y="88"/>
                  </a:lnTo>
                  <a:lnTo>
                    <a:pt x="39055" y="44"/>
                  </a:lnTo>
                  <a:lnTo>
                    <a:pt x="3896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 name="Google Shape;622;p47"/>
            <p:cNvSpPr/>
            <p:nvPr/>
          </p:nvSpPr>
          <p:spPr>
            <a:xfrm>
              <a:off x="805275" y="2264550"/>
              <a:ext cx="1002700" cy="724050"/>
            </a:xfrm>
            <a:custGeom>
              <a:avLst/>
              <a:gdLst/>
              <a:ahLst/>
              <a:cxnLst/>
              <a:rect l="l" t="t" r="r" b="b"/>
              <a:pathLst>
                <a:path w="40108" h="28962" extrusionOk="0">
                  <a:moveTo>
                    <a:pt x="39888" y="1"/>
                  </a:moveTo>
                  <a:lnTo>
                    <a:pt x="39844" y="45"/>
                  </a:lnTo>
                  <a:lnTo>
                    <a:pt x="36992" y="1624"/>
                  </a:lnTo>
                  <a:lnTo>
                    <a:pt x="34403" y="2721"/>
                  </a:lnTo>
                  <a:lnTo>
                    <a:pt x="31375" y="3950"/>
                  </a:lnTo>
                  <a:lnTo>
                    <a:pt x="27864" y="5442"/>
                  </a:lnTo>
                  <a:lnTo>
                    <a:pt x="25232" y="6670"/>
                  </a:lnTo>
                  <a:lnTo>
                    <a:pt x="21940" y="8206"/>
                  </a:lnTo>
                  <a:lnTo>
                    <a:pt x="19483" y="9610"/>
                  </a:lnTo>
                  <a:lnTo>
                    <a:pt x="15315" y="12331"/>
                  </a:lnTo>
                  <a:lnTo>
                    <a:pt x="15271" y="12331"/>
                  </a:lnTo>
                  <a:lnTo>
                    <a:pt x="13208" y="13999"/>
                  </a:lnTo>
                  <a:lnTo>
                    <a:pt x="11497" y="15359"/>
                  </a:lnTo>
                  <a:lnTo>
                    <a:pt x="8513" y="17553"/>
                  </a:lnTo>
                  <a:lnTo>
                    <a:pt x="6758" y="18387"/>
                  </a:lnTo>
                  <a:lnTo>
                    <a:pt x="4520" y="19176"/>
                  </a:lnTo>
                  <a:lnTo>
                    <a:pt x="2063" y="19878"/>
                  </a:lnTo>
                  <a:lnTo>
                    <a:pt x="1053" y="20317"/>
                  </a:lnTo>
                  <a:lnTo>
                    <a:pt x="966" y="20361"/>
                  </a:lnTo>
                  <a:lnTo>
                    <a:pt x="922" y="20405"/>
                  </a:lnTo>
                  <a:lnTo>
                    <a:pt x="483" y="22072"/>
                  </a:lnTo>
                  <a:lnTo>
                    <a:pt x="44" y="23126"/>
                  </a:lnTo>
                  <a:lnTo>
                    <a:pt x="44" y="23169"/>
                  </a:lnTo>
                  <a:lnTo>
                    <a:pt x="0" y="25627"/>
                  </a:lnTo>
                  <a:lnTo>
                    <a:pt x="44" y="27909"/>
                  </a:lnTo>
                  <a:lnTo>
                    <a:pt x="44" y="27952"/>
                  </a:lnTo>
                  <a:lnTo>
                    <a:pt x="307" y="28830"/>
                  </a:lnTo>
                  <a:lnTo>
                    <a:pt x="395" y="28918"/>
                  </a:lnTo>
                  <a:lnTo>
                    <a:pt x="483" y="28962"/>
                  </a:lnTo>
                  <a:lnTo>
                    <a:pt x="527" y="28918"/>
                  </a:lnTo>
                  <a:lnTo>
                    <a:pt x="615" y="28918"/>
                  </a:lnTo>
                  <a:lnTo>
                    <a:pt x="658" y="28830"/>
                  </a:lnTo>
                  <a:lnTo>
                    <a:pt x="658" y="28786"/>
                  </a:lnTo>
                  <a:lnTo>
                    <a:pt x="658" y="28698"/>
                  </a:lnTo>
                  <a:lnTo>
                    <a:pt x="395" y="27909"/>
                  </a:lnTo>
                  <a:lnTo>
                    <a:pt x="351" y="25627"/>
                  </a:lnTo>
                  <a:lnTo>
                    <a:pt x="395" y="23213"/>
                  </a:lnTo>
                  <a:lnTo>
                    <a:pt x="834" y="22204"/>
                  </a:lnTo>
                  <a:lnTo>
                    <a:pt x="834" y="22160"/>
                  </a:lnTo>
                  <a:lnTo>
                    <a:pt x="1229" y="20581"/>
                  </a:lnTo>
                  <a:lnTo>
                    <a:pt x="2194" y="20186"/>
                  </a:lnTo>
                  <a:lnTo>
                    <a:pt x="4608" y="19527"/>
                  </a:lnTo>
                  <a:lnTo>
                    <a:pt x="6889" y="18694"/>
                  </a:lnTo>
                  <a:lnTo>
                    <a:pt x="8689" y="17860"/>
                  </a:lnTo>
                  <a:lnTo>
                    <a:pt x="8732" y="17860"/>
                  </a:lnTo>
                  <a:lnTo>
                    <a:pt x="11716" y="15622"/>
                  </a:lnTo>
                  <a:lnTo>
                    <a:pt x="13428" y="14262"/>
                  </a:lnTo>
                  <a:lnTo>
                    <a:pt x="15490" y="12594"/>
                  </a:lnTo>
                  <a:lnTo>
                    <a:pt x="19659" y="9918"/>
                  </a:lnTo>
                  <a:lnTo>
                    <a:pt x="22072" y="8513"/>
                  </a:lnTo>
                  <a:lnTo>
                    <a:pt x="25407" y="6978"/>
                  </a:lnTo>
                  <a:lnTo>
                    <a:pt x="28040" y="5793"/>
                  </a:lnTo>
                  <a:lnTo>
                    <a:pt x="31506" y="4257"/>
                  </a:lnTo>
                  <a:lnTo>
                    <a:pt x="34534" y="3028"/>
                  </a:lnTo>
                  <a:lnTo>
                    <a:pt x="37167" y="1931"/>
                  </a:lnTo>
                  <a:lnTo>
                    <a:pt x="40019" y="352"/>
                  </a:lnTo>
                  <a:lnTo>
                    <a:pt x="40063" y="308"/>
                  </a:lnTo>
                  <a:lnTo>
                    <a:pt x="40063" y="264"/>
                  </a:lnTo>
                  <a:lnTo>
                    <a:pt x="40107" y="176"/>
                  </a:lnTo>
                  <a:lnTo>
                    <a:pt x="40063" y="88"/>
                  </a:lnTo>
                  <a:lnTo>
                    <a:pt x="40019" y="45"/>
                  </a:lnTo>
                  <a:lnTo>
                    <a:pt x="39975" y="45"/>
                  </a:lnTo>
                  <a:lnTo>
                    <a:pt x="3988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 name="Google Shape;623;p47"/>
            <p:cNvSpPr/>
            <p:nvPr/>
          </p:nvSpPr>
          <p:spPr>
            <a:xfrm>
              <a:off x="814050" y="2243700"/>
              <a:ext cx="969775" cy="499175"/>
            </a:xfrm>
            <a:custGeom>
              <a:avLst/>
              <a:gdLst/>
              <a:ahLst/>
              <a:cxnLst/>
              <a:rect l="l" t="t" r="r" b="b"/>
              <a:pathLst>
                <a:path w="38791" h="19967" extrusionOk="0">
                  <a:moveTo>
                    <a:pt x="38527" y="1"/>
                  </a:moveTo>
                  <a:lnTo>
                    <a:pt x="37562" y="571"/>
                  </a:lnTo>
                  <a:lnTo>
                    <a:pt x="32911" y="2590"/>
                  </a:lnTo>
                  <a:lnTo>
                    <a:pt x="29049" y="4170"/>
                  </a:lnTo>
                  <a:lnTo>
                    <a:pt x="23432" y="6715"/>
                  </a:lnTo>
                  <a:lnTo>
                    <a:pt x="21063" y="7812"/>
                  </a:lnTo>
                  <a:lnTo>
                    <a:pt x="18781" y="9084"/>
                  </a:lnTo>
                  <a:lnTo>
                    <a:pt x="16368" y="10532"/>
                  </a:lnTo>
                  <a:lnTo>
                    <a:pt x="14656" y="11629"/>
                  </a:lnTo>
                  <a:lnTo>
                    <a:pt x="12067" y="13692"/>
                  </a:lnTo>
                  <a:lnTo>
                    <a:pt x="10400" y="14964"/>
                  </a:lnTo>
                  <a:lnTo>
                    <a:pt x="7328" y="17114"/>
                  </a:lnTo>
                  <a:lnTo>
                    <a:pt x="5310" y="18036"/>
                  </a:lnTo>
                  <a:lnTo>
                    <a:pt x="2896" y="18913"/>
                  </a:lnTo>
                  <a:lnTo>
                    <a:pt x="132" y="19615"/>
                  </a:lnTo>
                  <a:lnTo>
                    <a:pt x="44" y="19659"/>
                  </a:lnTo>
                  <a:lnTo>
                    <a:pt x="0" y="19703"/>
                  </a:lnTo>
                  <a:lnTo>
                    <a:pt x="0" y="19791"/>
                  </a:lnTo>
                  <a:lnTo>
                    <a:pt x="0" y="19835"/>
                  </a:lnTo>
                  <a:lnTo>
                    <a:pt x="88" y="19923"/>
                  </a:lnTo>
                  <a:lnTo>
                    <a:pt x="176" y="19967"/>
                  </a:lnTo>
                  <a:lnTo>
                    <a:pt x="220" y="19967"/>
                  </a:lnTo>
                  <a:lnTo>
                    <a:pt x="3028" y="19221"/>
                  </a:lnTo>
                  <a:lnTo>
                    <a:pt x="5441" y="18387"/>
                  </a:lnTo>
                  <a:lnTo>
                    <a:pt x="7460" y="17421"/>
                  </a:lnTo>
                  <a:lnTo>
                    <a:pt x="7504" y="17421"/>
                  </a:lnTo>
                  <a:lnTo>
                    <a:pt x="10619" y="15227"/>
                  </a:lnTo>
                  <a:lnTo>
                    <a:pt x="14832" y="11936"/>
                  </a:lnTo>
                  <a:lnTo>
                    <a:pt x="16543" y="10796"/>
                  </a:lnTo>
                  <a:lnTo>
                    <a:pt x="18957" y="9391"/>
                  </a:lnTo>
                  <a:lnTo>
                    <a:pt x="21238" y="8163"/>
                  </a:lnTo>
                  <a:lnTo>
                    <a:pt x="23564" y="7022"/>
                  </a:lnTo>
                  <a:lnTo>
                    <a:pt x="29181" y="4521"/>
                  </a:lnTo>
                  <a:lnTo>
                    <a:pt x="33042" y="2897"/>
                  </a:lnTo>
                  <a:lnTo>
                    <a:pt x="37738" y="922"/>
                  </a:lnTo>
                  <a:lnTo>
                    <a:pt x="37738" y="879"/>
                  </a:lnTo>
                  <a:lnTo>
                    <a:pt x="38703" y="308"/>
                  </a:lnTo>
                  <a:lnTo>
                    <a:pt x="38747" y="264"/>
                  </a:lnTo>
                  <a:lnTo>
                    <a:pt x="38791" y="220"/>
                  </a:lnTo>
                  <a:lnTo>
                    <a:pt x="38791" y="133"/>
                  </a:lnTo>
                  <a:lnTo>
                    <a:pt x="38747" y="89"/>
                  </a:lnTo>
                  <a:lnTo>
                    <a:pt x="3870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 name="Google Shape;624;p47"/>
            <p:cNvSpPr/>
            <p:nvPr/>
          </p:nvSpPr>
          <p:spPr>
            <a:xfrm>
              <a:off x="993950" y="2188850"/>
              <a:ext cx="823875" cy="448700"/>
            </a:xfrm>
            <a:custGeom>
              <a:avLst/>
              <a:gdLst/>
              <a:ahLst/>
              <a:cxnLst/>
              <a:rect l="l" t="t" r="r" b="b"/>
              <a:pathLst>
                <a:path w="32955" h="17948" extrusionOk="0">
                  <a:moveTo>
                    <a:pt x="32736" y="1"/>
                  </a:moveTo>
                  <a:lnTo>
                    <a:pt x="32692" y="45"/>
                  </a:lnTo>
                  <a:lnTo>
                    <a:pt x="30366" y="1361"/>
                  </a:lnTo>
                  <a:lnTo>
                    <a:pt x="27689" y="2590"/>
                  </a:lnTo>
                  <a:lnTo>
                    <a:pt x="23828" y="4170"/>
                  </a:lnTo>
                  <a:lnTo>
                    <a:pt x="21722" y="5003"/>
                  </a:lnTo>
                  <a:lnTo>
                    <a:pt x="18650" y="6364"/>
                  </a:lnTo>
                  <a:lnTo>
                    <a:pt x="16763" y="7241"/>
                  </a:lnTo>
                  <a:lnTo>
                    <a:pt x="12551" y="9216"/>
                  </a:lnTo>
                  <a:lnTo>
                    <a:pt x="10356" y="10444"/>
                  </a:lnTo>
                  <a:lnTo>
                    <a:pt x="8206" y="11717"/>
                  </a:lnTo>
                  <a:lnTo>
                    <a:pt x="6451" y="12858"/>
                  </a:lnTo>
                  <a:lnTo>
                    <a:pt x="4038" y="14701"/>
                  </a:lnTo>
                  <a:lnTo>
                    <a:pt x="88" y="17641"/>
                  </a:lnTo>
                  <a:lnTo>
                    <a:pt x="45" y="17685"/>
                  </a:lnTo>
                  <a:lnTo>
                    <a:pt x="1" y="17729"/>
                  </a:lnTo>
                  <a:lnTo>
                    <a:pt x="1" y="17816"/>
                  </a:lnTo>
                  <a:lnTo>
                    <a:pt x="45" y="17860"/>
                  </a:lnTo>
                  <a:lnTo>
                    <a:pt x="88" y="17904"/>
                  </a:lnTo>
                  <a:lnTo>
                    <a:pt x="176" y="17948"/>
                  </a:lnTo>
                  <a:lnTo>
                    <a:pt x="308" y="17904"/>
                  </a:lnTo>
                  <a:lnTo>
                    <a:pt x="4257" y="14964"/>
                  </a:lnTo>
                  <a:lnTo>
                    <a:pt x="6671" y="13121"/>
                  </a:lnTo>
                  <a:lnTo>
                    <a:pt x="8382" y="12024"/>
                  </a:lnTo>
                  <a:lnTo>
                    <a:pt x="10532" y="10752"/>
                  </a:lnTo>
                  <a:lnTo>
                    <a:pt x="12682" y="9523"/>
                  </a:lnTo>
                  <a:lnTo>
                    <a:pt x="16939" y="7548"/>
                  </a:lnTo>
                  <a:lnTo>
                    <a:pt x="18782" y="6671"/>
                  </a:lnTo>
                  <a:lnTo>
                    <a:pt x="21853" y="5354"/>
                  </a:lnTo>
                  <a:lnTo>
                    <a:pt x="27821" y="2897"/>
                  </a:lnTo>
                  <a:lnTo>
                    <a:pt x="30542" y="1668"/>
                  </a:lnTo>
                  <a:lnTo>
                    <a:pt x="32867" y="352"/>
                  </a:lnTo>
                  <a:lnTo>
                    <a:pt x="32911" y="308"/>
                  </a:lnTo>
                  <a:lnTo>
                    <a:pt x="32955" y="220"/>
                  </a:lnTo>
                  <a:lnTo>
                    <a:pt x="32955" y="176"/>
                  </a:lnTo>
                  <a:lnTo>
                    <a:pt x="32911" y="89"/>
                  </a:lnTo>
                  <a:lnTo>
                    <a:pt x="32867" y="45"/>
                  </a:lnTo>
                  <a:lnTo>
                    <a:pt x="3282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 name="Google Shape;625;p47"/>
            <p:cNvSpPr/>
            <p:nvPr/>
          </p:nvSpPr>
          <p:spPr>
            <a:xfrm>
              <a:off x="1017000" y="2199825"/>
              <a:ext cx="718550" cy="375200"/>
            </a:xfrm>
            <a:custGeom>
              <a:avLst/>
              <a:gdLst/>
              <a:ahLst/>
              <a:cxnLst/>
              <a:rect l="l" t="t" r="r" b="b"/>
              <a:pathLst>
                <a:path w="28742" h="15008" extrusionOk="0">
                  <a:moveTo>
                    <a:pt x="28566" y="1"/>
                  </a:moveTo>
                  <a:lnTo>
                    <a:pt x="28479" y="45"/>
                  </a:lnTo>
                  <a:lnTo>
                    <a:pt x="26065" y="1054"/>
                  </a:lnTo>
                  <a:lnTo>
                    <a:pt x="24266" y="1756"/>
                  </a:lnTo>
                  <a:lnTo>
                    <a:pt x="21414" y="2941"/>
                  </a:lnTo>
                  <a:lnTo>
                    <a:pt x="18562" y="4126"/>
                  </a:lnTo>
                  <a:lnTo>
                    <a:pt x="15709" y="5354"/>
                  </a:lnTo>
                  <a:lnTo>
                    <a:pt x="12901" y="6671"/>
                  </a:lnTo>
                  <a:lnTo>
                    <a:pt x="11497" y="7373"/>
                  </a:lnTo>
                  <a:lnTo>
                    <a:pt x="10093" y="8075"/>
                  </a:lnTo>
                  <a:lnTo>
                    <a:pt x="8732" y="8821"/>
                  </a:lnTo>
                  <a:lnTo>
                    <a:pt x="7416" y="9611"/>
                  </a:lnTo>
                  <a:lnTo>
                    <a:pt x="6100" y="10444"/>
                  </a:lnTo>
                  <a:lnTo>
                    <a:pt x="4783" y="11278"/>
                  </a:lnTo>
                  <a:lnTo>
                    <a:pt x="3511" y="12156"/>
                  </a:lnTo>
                  <a:lnTo>
                    <a:pt x="2282" y="13077"/>
                  </a:lnTo>
                  <a:lnTo>
                    <a:pt x="44" y="14701"/>
                  </a:lnTo>
                  <a:lnTo>
                    <a:pt x="0" y="14745"/>
                  </a:lnTo>
                  <a:lnTo>
                    <a:pt x="0" y="14832"/>
                  </a:lnTo>
                  <a:lnTo>
                    <a:pt x="0" y="14876"/>
                  </a:lnTo>
                  <a:lnTo>
                    <a:pt x="0" y="14964"/>
                  </a:lnTo>
                  <a:lnTo>
                    <a:pt x="88" y="15008"/>
                  </a:lnTo>
                  <a:lnTo>
                    <a:pt x="263" y="15008"/>
                  </a:lnTo>
                  <a:lnTo>
                    <a:pt x="2501" y="13384"/>
                  </a:lnTo>
                  <a:lnTo>
                    <a:pt x="3730" y="12463"/>
                  </a:lnTo>
                  <a:lnTo>
                    <a:pt x="5003" y="11585"/>
                  </a:lnTo>
                  <a:lnTo>
                    <a:pt x="6275" y="10708"/>
                  </a:lnTo>
                  <a:lnTo>
                    <a:pt x="7592" y="9918"/>
                  </a:lnTo>
                  <a:lnTo>
                    <a:pt x="8952" y="9128"/>
                  </a:lnTo>
                  <a:lnTo>
                    <a:pt x="10268" y="8382"/>
                  </a:lnTo>
                  <a:lnTo>
                    <a:pt x="11672" y="7680"/>
                  </a:lnTo>
                  <a:lnTo>
                    <a:pt x="13033" y="6978"/>
                  </a:lnTo>
                  <a:lnTo>
                    <a:pt x="15885" y="5661"/>
                  </a:lnTo>
                  <a:lnTo>
                    <a:pt x="18693" y="4433"/>
                  </a:lnTo>
                  <a:lnTo>
                    <a:pt x="21546" y="3248"/>
                  </a:lnTo>
                  <a:lnTo>
                    <a:pt x="24398" y="2107"/>
                  </a:lnTo>
                  <a:lnTo>
                    <a:pt x="26197" y="1361"/>
                  </a:lnTo>
                  <a:lnTo>
                    <a:pt x="28610" y="352"/>
                  </a:lnTo>
                  <a:lnTo>
                    <a:pt x="28698" y="308"/>
                  </a:lnTo>
                  <a:lnTo>
                    <a:pt x="28698" y="264"/>
                  </a:lnTo>
                  <a:lnTo>
                    <a:pt x="28742" y="176"/>
                  </a:lnTo>
                  <a:lnTo>
                    <a:pt x="28698" y="132"/>
                  </a:lnTo>
                  <a:lnTo>
                    <a:pt x="28698" y="45"/>
                  </a:lnTo>
                  <a:lnTo>
                    <a:pt x="28610" y="45"/>
                  </a:lnTo>
                  <a:lnTo>
                    <a:pt x="2856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 name="Google Shape;626;p47"/>
            <p:cNvSpPr/>
            <p:nvPr/>
          </p:nvSpPr>
          <p:spPr>
            <a:xfrm>
              <a:off x="1051000" y="2176800"/>
              <a:ext cx="657125" cy="330225"/>
            </a:xfrm>
            <a:custGeom>
              <a:avLst/>
              <a:gdLst/>
              <a:ahLst/>
              <a:cxnLst/>
              <a:rect l="l" t="t" r="r" b="b"/>
              <a:pathLst>
                <a:path w="26285" h="13209" extrusionOk="0">
                  <a:moveTo>
                    <a:pt x="26022" y="0"/>
                  </a:moveTo>
                  <a:lnTo>
                    <a:pt x="21721" y="1712"/>
                  </a:lnTo>
                  <a:lnTo>
                    <a:pt x="19176" y="2765"/>
                  </a:lnTo>
                  <a:lnTo>
                    <a:pt x="16631" y="3862"/>
                  </a:lnTo>
                  <a:lnTo>
                    <a:pt x="14130" y="4959"/>
                  </a:lnTo>
                  <a:lnTo>
                    <a:pt x="11673" y="6100"/>
                  </a:lnTo>
                  <a:lnTo>
                    <a:pt x="9215" y="7284"/>
                  </a:lnTo>
                  <a:lnTo>
                    <a:pt x="6846" y="8557"/>
                  </a:lnTo>
                  <a:lnTo>
                    <a:pt x="4476" y="9917"/>
                  </a:lnTo>
                  <a:lnTo>
                    <a:pt x="3292" y="10619"/>
                  </a:lnTo>
                  <a:lnTo>
                    <a:pt x="2151" y="11321"/>
                  </a:lnTo>
                  <a:lnTo>
                    <a:pt x="88" y="12857"/>
                  </a:lnTo>
                  <a:lnTo>
                    <a:pt x="44" y="12945"/>
                  </a:lnTo>
                  <a:lnTo>
                    <a:pt x="0" y="12989"/>
                  </a:lnTo>
                  <a:lnTo>
                    <a:pt x="44" y="13077"/>
                  </a:lnTo>
                  <a:lnTo>
                    <a:pt x="44" y="13120"/>
                  </a:lnTo>
                  <a:lnTo>
                    <a:pt x="132" y="13164"/>
                  </a:lnTo>
                  <a:lnTo>
                    <a:pt x="176" y="13208"/>
                  </a:lnTo>
                  <a:lnTo>
                    <a:pt x="308" y="13164"/>
                  </a:lnTo>
                  <a:lnTo>
                    <a:pt x="2370" y="11629"/>
                  </a:lnTo>
                  <a:lnTo>
                    <a:pt x="3511" y="10883"/>
                  </a:lnTo>
                  <a:lnTo>
                    <a:pt x="4652" y="10180"/>
                  </a:lnTo>
                  <a:lnTo>
                    <a:pt x="7021" y="8864"/>
                  </a:lnTo>
                  <a:lnTo>
                    <a:pt x="9391" y="7592"/>
                  </a:lnTo>
                  <a:lnTo>
                    <a:pt x="11848" y="6407"/>
                  </a:lnTo>
                  <a:lnTo>
                    <a:pt x="14306" y="5266"/>
                  </a:lnTo>
                  <a:lnTo>
                    <a:pt x="16807" y="4169"/>
                  </a:lnTo>
                  <a:lnTo>
                    <a:pt x="19308" y="3116"/>
                  </a:lnTo>
                  <a:lnTo>
                    <a:pt x="21853" y="2063"/>
                  </a:lnTo>
                  <a:lnTo>
                    <a:pt x="26153" y="307"/>
                  </a:lnTo>
                  <a:lnTo>
                    <a:pt x="26241" y="264"/>
                  </a:lnTo>
                  <a:lnTo>
                    <a:pt x="26285" y="220"/>
                  </a:lnTo>
                  <a:lnTo>
                    <a:pt x="26285" y="176"/>
                  </a:lnTo>
                  <a:lnTo>
                    <a:pt x="26285" y="88"/>
                  </a:lnTo>
                  <a:lnTo>
                    <a:pt x="26241" y="44"/>
                  </a:lnTo>
                  <a:lnTo>
                    <a:pt x="2615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 name="Google Shape;627;p47"/>
            <p:cNvSpPr/>
            <p:nvPr/>
          </p:nvSpPr>
          <p:spPr>
            <a:xfrm>
              <a:off x="1176050" y="2151575"/>
              <a:ext cx="504650" cy="233675"/>
            </a:xfrm>
            <a:custGeom>
              <a:avLst/>
              <a:gdLst/>
              <a:ahLst/>
              <a:cxnLst/>
              <a:rect l="l" t="t" r="r" b="b"/>
              <a:pathLst>
                <a:path w="20186" h="9347" extrusionOk="0">
                  <a:moveTo>
                    <a:pt x="19966" y="0"/>
                  </a:moveTo>
                  <a:lnTo>
                    <a:pt x="15447" y="1843"/>
                  </a:lnTo>
                  <a:lnTo>
                    <a:pt x="12814" y="2896"/>
                  </a:lnTo>
                  <a:lnTo>
                    <a:pt x="8382" y="4915"/>
                  </a:lnTo>
                  <a:lnTo>
                    <a:pt x="6364" y="5836"/>
                  </a:lnTo>
                  <a:lnTo>
                    <a:pt x="4345" y="6758"/>
                  </a:lnTo>
                  <a:lnTo>
                    <a:pt x="89" y="8995"/>
                  </a:lnTo>
                  <a:lnTo>
                    <a:pt x="45" y="9039"/>
                  </a:lnTo>
                  <a:lnTo>
                    <a:pt x="1" y="9083"/>
                  </a:lnTo>
                  <a:lnTo>
                    <a:pt x="1" y="9171"/>
                  </a:lnTo>
                  <a:lnTo>
                    <a:pt x="1" y="9215"/>
                  </a:lnTo>
                  <a:lnTo>
                    <a:pt x="89" y="9303"/>
                  </a:lnTo>
                  <a:lnTo>
                    <a:pt x="176" y="9347"/>
                  </a:lnTo>
                  <a:lnTo>
                    <a:pt x="220" y="9303"/>
                  </a:lnTo>
                  <a:lnTo>
                    <a:pt x="4521" y="7065"/>
                  </a:lnTo>
                  <a:lnTo>
                    <a:pt x="6495" y="6143"/>
                  </a:lnTo>
                  <a:lnTo>
                    <a:pt x="8514" y="5222"/>
                  </a:lnTo>
                  <a:lnTo>
                    <a:pt x="12946" y="3247"/>
                  </a:lnTo>
                  <a:lnTo>
                    <a:pt x="15578" y="2194"/>
                  </a:lnTo>
                  <a:lnTo>
                    <a:pt x="20098" y="351"/>
                  </a:lnTo>
                  <a:lnTo>
                    <a:pt x="20142" y="307"/>
                  </a:lnTo>
                  <a:lnTo>
                    <a:pt x="20186" y="263"/>
                  </a:lnTo>
                  <a:lnTo>
                    <a:pt x="20186" y="176"/>
                  </a:lnTo>
                  <a:lnTo>
                    <a:pt x="20186" y="132"/>
                  </a:lnTo>
                  <a:lnTo>
                    <a:pt x="20142" y="44"/>
                  </a:lnTo>
                  <a:lnTo>
                    <a:pt x="2009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 name="Google Shape;628;p47"/>
            <p:cNvSpPr/>
            <p:nvPr/>
          </p:nvSpPr>
          <p:spPr>
            <a:xfrm>
              <a:off x="1145350" y="2127425"/>
              <a:ext cx="509025" cy="235875"/>
            </a:xfrm>
            <a:custGeom>
              <a:avLst/>
              <a:gdLst/>
              <a:ahLst/>
              <a:cxnLst/>
              <a:rect l="l" t="t" r="r" b="b"/>
              <a:pathLst>
                <a:path w="20361" h="9435" extrusionOk="0">
                  <a:moveTo>
                    <a:pt x="20097" y="1"/>
                  </a:moveTo>
                  <a:lnTo>
                    <a:pt x="18035" y="878"/>
                  </a:lnTo>
                  <a:lnTo>
                    <a:pt x="16192" y="1624"/>
                  </a:lnTo>
                  <a:lnTo>
                    <a:pt x="14261" y="2370"/>
                  </a:lnTo>
                  <a:lnTo>
                    <a:pt x="12287" y="3204"/>
                  </a:lnTo>
                  <a:lnTo>
                    <a:pt x="10312" y="4082"/>
                  </a:lnTo>
                  <a:lnTo>
                    <a:pt x="8250" y="5003"/>
                  </a:lnTo>
                  <a:lnTo>
                    <a:pt x="6143" y="6012"/>
                  </a:lnTo>
                  <a:lnTo>
                    <a:pt x="3993" y="7065"/>
                  </a:lnTo>
                  <a:lnTo>
                    <a:pt x="1799" y="8162"/>
                  </a:lnTo>
                  <a:lnTo>
                    <a:pt x="88" y="9084"/>
                  </a:lnTo>
                  <a:lnTo>
                    <a:pt x="44" y="9128"/>
                  </a:lnTo>
                  <a:lnTo>
                    <a:pt x="0" y="9216"/>
                  </a:lnTo>
                  <a:lnTo>
                    <a:pt x="0" y="9259"/>
                  </a:lnTo>
                  <a:lnTo>
                    <a:pt x="0" y="9347"/>
                  </a:lnTo>
                  <a:lnTo>
                    <a:pt x="88" y="9391"/>
                  </a:lnTo>
                  <a:lnTo>
                    <a:pt x="176" y="9435"/>
                  </a:lnTo>
                  <a:lnTo>
                    <a:pt x="263" y="9391"/>
                  </a:lnTo>
                  <a:lnTo>
                    <a:pt x="1975" y="8470"/>
                  </a:lnTo>
                  <a:lnTo>
                    <a:pt x="4125" y="7373"/>
                  </a:lnTo>
                  <a:lnTo>
                    <a:pt x="6275" y="6319"/>
                  </a:lnTo>
                  <a:lnTo>
                    <a:pt x="8381" y="5354"/>
                  </a:lnTo>
                  <a:lnTo>
                    <a:pt x="10444" y="4389"/>
                  </a:lnTo>
                  <a:lnTo>
                    <a:pt x="12462" y="3511"/>
                  </a:lnTo>
                  <a:lnTo>
                    <a:pt x="14393" y="2677"/>
                  </a:lnTo>
                  <a:lnTo>
                    <a:pt x="16324" y="1931"/>
                  </a:lnTo>
                  <a:lnTo>
                    <a:pt x="18167" y="1229"/>
                  </a:lnTo>
                  <a:lnTo>
                    <a:pt x="20273" y="308"/>
                  </a:lnTo>
                  <a:lnTo>
                    <a:pt x="20317" y="264"/>
                  </a:lnTo>
                  <a:lnTo>
                    <a:pt x="20361" y="220"/>
                  </a:lnTo>
                  <a:lnTo>
                    <a:pt x="20361" y="176"/>
                  </a:lnTo>
                  <a:lnTo>
                    <a:pt x="20361" y="88"/>
                  </a:lnTo>
                  <a:lnTo>
                    <a:pt x="20317" y="45"/>
                  </a:lnTo>
                  <a:lnTo>
                    <a:pt x="2022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 name="Google Shape;629;p47"/>
            <p:cNvSpPr/>
            <p:nvPr/>
          </p:nvSpPr>
          <p:spPr>
            <a:xfrm>
              <a:off x="1190325" y="2262350"/>
              <a:ext cx="66950" cy="38425"/>
            </a:xfrm>
            <a:custGeom>
              <a:avLst/>
              <a:gdLst/>
              <a:ahLst/>
              <a:cxnLst/>
              <a:rect l="l" t="t" r="r" b="b"/>
              <a:pathLst>
                <a:path w="2678" h="1537" extrusionOk="0">
                  <a:moveTo>
                    <a:pt x="2414" y="1"/>
                  </a:moveTo>
                  <a:lnTo>
                    <a:pt x="88" y="1186"/>
                  </a:lnTo>
                  <a:lnTo>
                    <a:pt x="0" y="1230"/>
                  </a:lnTo>
                  <a:lnTo>
                    <a:pt x="0" y="1317"/>
                  </a:lnTo>
                  <a:lnTo>
                    <a:pt x="0" y="1361"/>
                  </a:lnTo>
                  <a:lnTo>
                    <a:pt x="0" y="1449"/>
                  </a:lnTo>
                  <a:lnTo>
                    <a:pt x="44" y="1493"/>
                  </a:lnTo>
                  <a:lnTo>
                    <a:pt x="176" y="1537"/>
                  </a:lnTo>
                  <a:lnTo>
                    <a:pt x="220" y="1537"/>
                  </a:lnTo>
                  <a:lnTo>
                    <a:pt x="2589" y="352"/>
                  </a:lnTo>
                  <a:lnTo>
                    <a:pt x="2633" y="308"/>
                  </a:lnTo>
                  <a:lnTo>
                    <a:pt x="2677" y="220"/>
                  </a:lnTo>
                  <a:lnTo>
                    <a:pt x="2677" y="176"/>
                  </a:lnTo>
                  <a:lnTo>
                    <a:pt x="2677" y="89"/>
                  </a:lnTo>
                  <a:lnTo>
                    <a:pt x="2633" y="45"/>
                  </a:lnTo>
                  <a:lnTo>
                    <a:pt x="254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47"/>
            <p:cNvSpPr/>
            <p:nvPr/>
          </p:nvSpPr>
          <p:spPr>
            <a:xfrm>
              <a:off x="916075" y="2376450"/>
              <a:ext cx="69125" cy="47200"/>
            </a:xfrm>
            <a:custGeom>
              <a:avLst/>
              <a:gdLst/>
              <a:ahLst/>
              <a:cxnLst/>
              <a:rect l="l" t="t" r="r" b="b"/>
              <a:pathLst>
                <a:path w="2765" h="1888" extrusionOk="0">
                  <a:moveTo>
                    <a:pt x="2501" y="0"/>
                  </a:moveTo>
                  <a:lnTo>
                    <a:pt x="44" y="1580"/>
                  </a:lnTo>
                  <a:lnTo>
                    <a:pt x="0" y="1624"/>
                  </a:lnTo>
                  <a:lnTo>
                    <a:pt x="0" y="1712"/>
                  </a:lnTo>
                  <a:lnTo>
                    <a:pt x="0" y="1756"/>
                  </a:lnTo>
                  <a:lnTo>
                    <a:pt x="0" y="1843"/>
                  </a:lnTo>
                  <a:lnTo>
                    <a:pt x="88" y="1887"/>
                  </a:lnTo>
                  <a:lnTo>
                    <a:pt x="263" y="1887"/>
                  </a:lnTo>
                  <a:lnTo>
                    <a:pt x="2677" y="308"/>
                  </a:lnTo>
                  <a:lnTo>
                    <a:pt x="2721" y="264"/>
                  </a:lnTo>
                  <a:lnTo>
                    <a:pt x="2765" y="220"/>
                  </a:lnTo>
                  <a:lnTo>
                    <a:pt x="2765" y="132"/>
                  </a:lnTo>
                  <a:lnTo>
                    <a:pt x="2721" y="88"/>
                  </a:lnTo>
                  <a:lnTo>
                    <a:pt x="267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 name="Google Shape;631;p47"/>
            <p:cNvSpPr/>
            <p:nvPr/>
          </p:nvSpPr>
          <p:spPr>
            <a:xfrm>
              <a:off x="1008225" y="2288700"/>
              <a:ext cx="72425" cy="46100"/>
            </a:xfrm>
            <a:custGeom>
              <a:avLst/>
              <a:gdLst/>
              <a:ahLst/>
              <a:cxnLst/>
              <a:rect l="l" t="t" r="r" b="b"/>
              <a:pathLst>
                <a:path w="2897" h="1844" extrusionOk="0">
                  <a:moveTo>
                    <a:pt x="2633" y="0"/>
                  </a:moveTo>
                  <a:lnTo>
                    <a:pt x="88" y="1492"/>
                  </a:lnTo>
                  <a:lnTo>
                    <a:pt x="44" y="1536"/>
                  </a:lnTo>
                  <a:lnTo>
                    <a:pt x="0" y="1624"/>
                  </a:lnTo>
                  <a:lnTo>
                    <a:pt x="0" y="1668"/>
                  </a:lnTo>
                  <a:lnTo>
                    <a:pt x="0" y="1755"/>
                  </a:lnTo>
                  <a:lnTo>
                    <a:pt x="88" y="1799"/>
                  </a:lnTo>
                  <a:lnTo>
                    <a:pt x="176" y="1843"/>
                  </a:lnTo>
                  <a:lnTo>
                    <a:pt x="263" y="1799"/>
                  </a:lnTo>
                  <a:lnTo>
                    <a:pt x="2808" y="307"/>
                  </a:lnTo>
                  <a:lnTo>
                    <a:pt x="2852" y="263"/>
                  </a:lnTo>
                  <a:lnTo>
                    <a:pt x="2896" y="219"/>
                  </a:lnTo>
                  <a:lnTo>
                    <a:pt x="2896" y="132"/>
                  </a:lnTo>
                  <a:lnTo>
                    <a:pt x="2852" y="88"/>
                  </a:lnTo>
                  <a:lnTo>
                    <a:pt x="2808" y="44"/>
                  </a:lnTo>
                  <a:lnTo>
                    <a:pt x="276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 name="Google Shape;632;p47"/>
            <p:cNvSpPr/>
            <p:nvPr/>
          </p:nvSpPr>
          <p:spPr>
            <a:xfrm>
              <a:off x="1671900" y="2078075"/>
              <a:ext cx="158000" cy="82300"/>
            </a:xfrm>
            <a:custGeom>
              <a:avLst/>
              <a:gdLst/>
              <a:ahLst/>
              <a:cxnLst/>
              <a:rect l="l" t="t" r="r" b="b"/>
              <a:pathLst>
                <a:path w="6320" h="3292" extrusionOk="0">
                  <a:moveTo>
                    <a:pt x="6056" y="0"/>
                  </a:moveTo>
                  <a:lnTo>
                    <a:pt x="3336" y="1448"/>
                  </a:lnTo>
                  <a:lnTo>
                    <a:pt x="132" y="2940"/>
                  </a:lnTo>
                  <a:lnTo>
                    <a:pt x="45" y="2984"/>
                  </a:lnTo>
                  <a:lnTo>
                    <a:pt x="45" y="3072"/>
                  </a:lnTo>
                  <a:lnTo>
                    <a:pt x="1" y="3116"/>
                  </a:lnTo>
                  <a:lnTo>
                    <a:pt x="45" y="3203"/>
                  </a:lnTo>
                  <a:lnTo>
                    <a:pt x="89" y="3247"/>
                  </a:lnTo>
                  <a:lnTo>
                    <a:pt x="176" y="3291"/>
                  </a:lnTo>
                  <a:lnTo>
                    <a:pt x="264" y="3291"/>
                  </a:lnTo>
                  <a:lnTo>
                    <a:pt x="3467" y="1799"/>
                  </a:lnTo>
                  <a:lnTo>
                    <a:pt x="6232" y="351"/>
                  </a:lnTo>
                  <a:lnTo>
                    <a:pt x="6276" y="263"/>
                  </a:lnTo>
                  <a:lnTo>
                    <a:pt x="6320" y="219"/>
                  </a:lnTo>
                  <a:lnTo>
                    <a:pt x="6320" y="176"/>
                  </a:lnTo>
                  <a:lnTo>
                    <a:pt x="6276" y="88"/>
                  </a:lnTo>
                  <a:lnTo>
                    <a:pt x="6232" y="44"/>
                  </a:lnTo>
                  <a:lnTo>
                    <a:pt x="618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 name="Google Shape;633;p47"/>
            <p:cNvSpPr/>
            <p:nvPr/>
          </p:nvSpPr>
          <p:spPr>
            <a:xfrm>
              <a:off x="1645575" y="2080250"/>
              <a:ext cx="110825" cy="55975"/>
            </a:xfrm>
            <a:custGeom>
              <a:avLst/>
              <a:gdLst/>
              <a:ahLst/>
              <a:cxnLst/>
              <a:rect l="l" t="t" r="r" b="b"/>
              <a:pathLst>
                <a:path w="4433" h="2239" extrusionOk="0">
                  <a:moveTo>
                    <a:pt x="4169" y="1"/>
                  </a:moveTo>
                  <a:lnTo>
                    <a:pt x="2107" y="1010"/>
                  </a:lnTo>
                  <a:lnTo>
                    <a:pt x="88" y="1888"/>
                  </a:lnTo>
                  <a:lnTo>
                    <a:pt x="45" y="1932"/>
                  </a:lnTo>
                  <a:lnTo>
                    <a:pt x="1" y="1975"/>
                  </a:lnTo>
                  <a:lnTo>
                    <a:pt x="1" y="2063"/>
                  </a:lnTo>
                  <a:lnTo>
                    <a:pt x="1" y="2107"/>
                  </a:lnTo>
                  <a:lnTo>
                    <a:pt x="88" y="2195"/>
                  </a:lnTo>
                  <a:lnTo>
                    <a:pt x="176" y="2239"/>
                  </a:lnTo>
                  <a:lnTo>
                    <a:pt x="264" y="2195"/>
                  </a:lnTo>
                  <a:lnTo>
                    <a:pt x="2239" y="1317"/>
                  </a:lnTo>
                  <a:lnTo>
                    <a:pt x="4345" y="308"/>
                  </a:lnTo>
                  <a:lnTo>
                    <a:pt x="4389" y="264"/>
                  </a:lnTo>
                  <a:lnTo>
                    <a:pt x="4433" y="220"/>
                  </a:lnTo>
                  <a:lnTo>
                    <a:pt x="4433" y="132"/>
                  </a:lnTo>
                  <a:lnTo>
                    <a:pt x="4433" y="89"/>
                  </a:lnTo>
                  <a:lnTo>
                    <a:pt x="4389" y="45"/>
                  </a:lnTo>
                  <a:lnTo>
                    <a:pt x="430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34" name="Google Shape;634;p47"/>
          <p:cNvGrpSpPr/>
          <p:nvPr/>
        </p:nvGrpSpPr>
        <p:grpSpPr>
          <a:xfrm>
            <a:off x="5397752" y="-924485"/>
            <a:ext cx="4818459" cy="3041860"/>
            <a:chOff x="238125" y="602600"/>
            <a:chExt cx="7143750" cy="4509800"/>
          </a:xfrm>
        </p:grpSpPr>
        <p:sp>
          <p:nvSpPr>
            <p:cNvPr id="635" name="Google Shape;635;p47"/>
            <p:cNvSpPr/>
            <p:nvPr/>
          </p:nvSpPr>
          <p:spPr>
            <a:xfrm>
              <a:off x="2514425" y="1130250"/>
              <a:ext cx="218325" cy="579250"/>
            </a:xfrm>
            <a:custGeom>
              <a:avLst/>
              <a:gdLst/>
              <a:ahLst/>
              <a:cxnLst/>
              <a:rect l="l" t="t" r="r" b="b"/>
              <a:pathLst>
                <a:path w="8733" h="23170" extrusionOk="0">
                  <a:moveTo>
                    <a:pt x="8513" y="0"/>
                  </a:moveTo>
                  <a:lnTo>
                    <a:pt x="8469" y="44"/>
                  </a:lnTo>
                  <a:lnTo>
                    <a:pt x="8425" y="88"/>
                  </a:lnTo>
                  <a:lnTo>
                    <a:pt x="7416" y="1273"/>
                  </a:lnTo>
                  <a:lnTo>
                    <a:pt x="7372" y="1317"/>
                  </a:lnTo>
                  <a:lnTo>
                    <a:pt x="6231" y="3555"/>
                  </a:lnTo>
                  <a:lnTo>
                    <a:pt x="4081" y="7416"/>
                  </a:lnTo>
                  <a:lnTo>
                    <a:pt x="2633" y="10225"/>
                  </a:lnTo>
                  <a:lnTo>
                    <a:pt x="1492" y="12989"/>
                  </a:lnTo>
                  <a:lnTo>
                    <a:pt x="1492" y="13033"/>
                  </a:lnTo>
                  <a:lnTo>
                    <a:pt x="1009" y="15315"/>
                  </a:lnTo>
                  <a:lnTo>
                    <a:pt x="965" y="15359"/>
                  </a:lnTo>
                  <a:lnTo>
                    <a:pt x="1097" y="20010"/>
                  </a:lnTo>
                  <a:lnTo>
                    <a:pt x="614" y="21195"/>
                  </a:lnTo>
                  <a:lnTo>
                    <a:pt x="0" y="22906"/>
                  </a:lnTo>
                  <a:lnTo>
                    <a:pt x="0" y="22994"/>
                  </a:lnTo>
                  <a:lnTo>
                    <a:pt x="0" y="23038"/>
                  </a:lnTo>
                  <a:lnTo>
                    <a:pt x="44" y="23125"/>
                  </a:lnTo>
                  <a:lnTo>
                    <a:pt x="132" y="23125"/>
                  </a:lnTo>
                  <a:lnTo>
                    <a:pt x="176" y="23169"/>
                  </a:lnTo>
                  <a:lnTo>
                    <a:pt x="263" y="23125"/>
                  </a:lnTo>
                  <a:lnTo>
                    <a:pt x="351" y="23038"/>
                  </a:lnTo>
                  <a:lnTo>
                    <a:pt x="965" y="21282"/>
                  </a:lnTo>
                  <a:lnTo>
                    <a:pt x="1448" y="20142"/>
                  </a:lnTo>
                  <a:lnTo>
                    <a:pt x="1448" y="20054"/>
                  </a:lnTo>
                  <a:lnTo>
                    <a:pt x="1317" y="15359"/>
                  </a:lnTo>
                  <a:lnTo>
                    <a:pt x="1799" y="13121"/>
                  </a:lnTo>
                  <a:lnTo>
                    <a:pt x="2940" y="10356"/>
                  </a:lnTo>
                  <a:lnTo>
                    <a:pt x="4388" y="7592"/>
                  </a:lnTo>
                  <a:lnTo>
                    <a:pt x="6538" y="3730"/>
                  </a:lnTo>
                  <a:lnTo>
                    <a:pt x="7679" y="1492"/>
                  </a:lnTo>
                  <a:lnTo>
                    <a:pt x="8688" y="308"/>
                  </a:lnTo>
                  <a:lnTo>
                    <a:pt x="8732" y="220"/>
                  </a:lnTo>
                  <a:lnTo>
                    <a:pt x="8732" y="176"/>
                  </a:lnTo>
                  <a:lnTo>
                    <a:pt x="8688" y="88"/>
                  </a:lnTo>
                  <a:lnTo>
                    <a:pt x="8645" y="44"/>
                  </a:lnTo>
                  <a:lnTo>
                    <a:pt x="860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 name="Google Shape;636;p47"/>
            <p:cNvSpPr/>
            <p:nvPr/>
          </p:nvSpPr>
          <p:spPr>
            <a:xfrm>
              <a:off x="1900100" y="1539425"/>
              <a:ext cx="342275" cy="551825"/>
            </a:xfrm>
            <a:custGeom>
              <a:avLst/>
              <a:gdLst/>
              <a:ahLst/>
              <a:cxnLst/>
              <a:rect l="l" t="t" r="r" b="b"/>
              <a:pathLst>
                <a:path w="13691" h="22073" extrusionOk="0">
                  <a:moveTo>
                    <a:pt x="13427" y="1"/>
                  </a:moveTo>
                  <a:lnTo>
                    <a:pt x="13384" y="45"/>
                  </a:lnTo>
                  <a:lnTo>
                    <a:pt x="13340" y="89"/>
                  </a:lnTo>
                  <a:lnTo>
                    <a:pt x="12725" y="1405"/>
                  </a:lnTo>
                  <a:lnTo>
                    <a:pt x="8952" y="7504"/>
                  </a:lnTo>
                  <a:lnTo>
                    <a:pt x="8952" y="7548"/>
                  </a:lnTo>
                  <a:lnTo>
                    <a:pt x="8162" y="9698"/>
                  </a:lnTo>
                  <a:lnTo>
                    <a:pt x="6494" y="12112"/>
                  </a:lnTo>
                  <a:lnTo>
                    <a:pt x="3642" y="16412"/>
                  </a:lnTo>
                  <a:lnTo>
                    <a:pt x="2282" y="17334"/>
                  </a:lnTo>
                  <a:lnTo>
                    <a:pt x="2238" y="17377"/>
                  </a:lnTo>
                  <a:lnTo>
                    <a:pt x="1273" y="18913"/>
                  </a:lnTo>
                  <a:lnTo>
                    <a:pt x="1229" y="18913"/>
                  </a:lnTo>
                  <a:lnTo>
                    <a:pt x="0" y="21809"/>
                  </a:lnTo>
                  <a:lnTo>
                    <a:pt x="0" y="21897"/>
                  </a:lnTo>
                  <a:lnTo>
                    <a:pt x="0" y="21985"/>
                  </a:lnTo>
                  <a:lnTo>
                    <a:pt x="44" y="22029"/>
                  </a:lnTo>
                  <a:lnTo>
                    <a:pt x="88" y="22073"/>
                  </a:lnTo>
                  <a:lnTo>
                    <a:pt x="176" y="22073"/>
                  </a:lnTo>
                  <a:lnTo>
                    <a:pt x="263" y="22029"/>
                  </a:lnTo>
                  <a:lnTo>
                    <a:pt x="307" y="21985"/>
                  </a:lnTo>
                  <a:lnTo>
                    <a:pt x="1580" y="19089"/>
                  </a:lnTo>
                  <a:lnTo>
                    <a:pt x="2545" y="17597"/>
                  </a:lnTo>
                  <a:lnTo>
                    <a:pt x="3861" y="16675"/>
                  </a:lnTo>
                  <a:lnTo>
                    <a:pt x="3905" y="16631"/>
                  </a:lnTo>
                  <a:lnTo>
                    <a:pt x="6801" y="12287"/>
                  </a:lnTo>
                  <a:lnTo>
                    <a:pt x="8425" y="9874"/>
                  </a:lnTo>
                  <a:lnTo>
                    <a:pt x="8469" y="9830"/>
                  </a:lnTo>
                  <a:lnTo>
                    <a:pt x="9259" y="7680"/>
                  </a:lnTo>
                  <a:lnTo>
                    <a:pt x="13033" y="1580"/>
                  </a:lnTo>
                  <a:lnTo>
                    <a:pt x="13033" y="1537"/>
                  </a:lnTo>
                  <a:lnTo>
                    <a:pt x="13647" y="264"/>
                  </a:lnTo>
                  <a:lnTo>
                    <a:pt x="13691" y="176"/>
                  </a:lnTo>
                  <a:lnTo>
                    <a:pt x="13647" y="132"/>
                  </a:lnTo>
                  <a:lnTo>
                    <a:pt x="13647" y="89"/>
                  </a:lnTo>
                  <a:lnTo>
                    <a:pt x="13559" y="45"/>
                  </a:lnTo>
                  <a:lnTo>
                    <a:pt x="1351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 name="Google Shape;637;p47"/>
            <p:cNvSpPr/>
            <p:nvPr/>
          </p:nvSpPr>
          <p:spPr>
            <a:xfrm>
              <a:off x="2455175" y="1144500"/>
              <a:ext cx="289650" cy="673600"/>
            </a:xfrm>
            <a:custGeom>
              <a:avLst/>
              <a:gdLst/>
              <a:ahLst/>
              <a:cxnLst/>
              <a:rect l="l" t="t" r="r" b="b"/>
              <a:pathLst>
                <a:path w="11586" h="26944" extrusionOk="0">
                  <a:moveTo>
                    <a:pt x="11366" y="1"/>
                  </a:moveTo>
                  <a:lnTo>
                    <a:pt x="11278" y="45"/>
                  </a:lnTo>
                  <a:lnTo>
                    <a:pt x="11234" y="133"/>
                  </a:lnTo>
                  <a:lnTo>
                    <a:pt x="10093" y="2502"/>
                  </a:lnTo>
                  <a:lnTo>
                    <a:pt x="7197" y="7768"/>
                  </a:lnTo>
                  <a:lnTo>
                    <a:pt x="5881" y="10401"/>
                  </a:lnTo>
                  <a:lnTo>
                    <a:pt x="4827" y="13033"/>
                  </a:lnTo>
                  <a:lnTo>
                    <a:pt x="4432" y="15315"/>
                  </a:lnTo>
                  <a:lnTo>
                    <a:pt x="4432" y="15359"/>
                  </a:lnTo>
                  <a:lnTo>
                    <a:pt x="4652" y="20054"/>
                  </a:lnTo>
                  <a:lnTo>
                    <a:pt x="4301" y="20932"/>
                  </a:lnTo>
                  <a:lnTo>
                    <a:pt x="2195" y="24354"/>
                  </a:lnTo>
                  <a:lnTo>
                    <a:pt x="44" y="26680"/>
                  </a:lnTo>
                  <a:lnTo>
                    <a:pt x="1" y="26724"/>
                  </a:lnTo>
                  <a:lnTo>
                    <a:pt x="1" y="26812"/>
                  </a:lnTo>
                  <a:lnTo>
                    <a:pt x="44" y="26856"/>
                  </a:lnTo>
                  <a:lnTo>
                    <a:pt x="88" y="26900"/>
                  </a:lnTo>
                  <a:lnTo>
                    <a:pt x="176" y="26943"/>
                  </a:lnTo>
                  <a:lnTo>
                    <a:pt x="264" y="26943"/>
                  </a:lnTo>
                  <a:lnTo>
                    <a:pt x="308" y="26900"/>
                  </a:lnTo>
                  <a:lnTo>
                    <a:pt x="2458" y="24574"/>
                  </a:lnTo>
                  <a:lnTo>
                    <a:pt x="2502" y="24574"/>
                  </a:lnTo>
                  <a:lnTo>
                    <a:pt x="4608" y="21107"/>
                  </a:lnTo>
                  <a:lnTo>
                    <a:pt x="4608" y="21063"/>
                  </a:lnTo>
                  <a:lnTo>
                    <a:pt x="5003" y="20142"/>
                  </a:lnTo>
                  <a:lnTo>
                    <a:pt x="5003" y="20098"/>
                  </a:lnTo>
                  <a:lnTo>
                    <a:pt x="4784" y="15359"/>
                  </a:lnTo>
                  <a:lnTo>
                    <a:pt x="5178" y="13121"/>
                  </a:lnTo>
                  <a:lnTo>
                    <a:pt x="6188" y="10532"/>
                  </a:lnTo>
                  <a:lnTo>
                    <a:pt x="7504" y="7943"/>
                  </a:lnTo>
                  <a:lnTo>
                    <a:pt x="10444" y="2634"/>
                  </a:lnTo>
                  <a:lnTo>
                    <a:pt x="11585" y="264"/>
                  </a:lnTo>
                  <a:lnTo>
                    <a:pt x="11585" y="176"/>
                  </a:lnTo>
                  <a:lnTo>
                    <a:pt x="11585" y="133"/>
                  </a:lnTo>
                  <a:lnTo>
                    <a:pt x="11541" y="89"/>
                  </a:lnTo>
                  <a:lnTo>
                    <a:pt x="11497" y="45"/>
                  </a:lnTo>
                  <a:lnTo>
                    <a:pt x="1140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8" name="Google Shape;638;p47"/>
            <p:cNvSpPr/>
            <p:nvPr/>
          </p:nvSpPr>
          <p:spPr>
            <a:xfrm>
              <a:off x="2189700" y="2124150"/>
              <a:ext cx="25" cy="25"/>
            </a:xfrm>
            <a:custGeom>
              <a:avLst/>
              <a:gdLst/>
              <a:ahLst/>
              <a:cxnLst/>
              <a:rect l="l" t="t" r="r" b="b"/>
              <a:pathLst>
                <a:path w="1" h="1" extrusionOk="0">
                  <a:moveTo>
                    <a:pt x="0" y="0"/>
                  </a:moveTo>
                  <a:lnTo>
                    <a:pt x="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 name="Google Shape;639;p47"/>
            <p:cNvSpPr/>
            <p:nvPr/>
          </p:nvSpPr>
          <p:spPr>
            <a:xfrm>
              <a:off x="2189700" y="2124150"/>
              <a:ext cx="25" cy="25"/>
            </a:xfrm>
            <a:custGeom>
              <a:avLst/>
              <a:gdLst/>
              <a:ahLst/>
              <a:cxnLst/>
              <a:rect l="l" t="t" r="r" b="b"/>
              <a:pathLst>
                <a:path w="1" h="1" fill="none" extrusionOk="0">
                  <a:moveTo>
                    <a:pt x="0" y="0"/>
                  </a:moveTo>
                  <a:lnTo>
                    <a:pt x="0" y="0"/>
                  </a:lnTo>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 name="Google Shape;640;p47"/>
            <p:cNvSpPr/>
            <p:nvPr/>
          </p:nvSpPr>
          <p:spPr>
            <a:xfrm>
              <a:off x="2390450" y="1169750"/>
              <a:ext cx="283050" cy="636275"/>
            </a:xfrm>
            <a:custGeom>
              <a:avLst/>
              <a:gdLst/>
              <a:ahLst/>
              <a:cxnLst/>
              <a:rect l="l" t="t" r="r" b="b"/>
              <a:pathLst>
                <a:path w="11322" h="25451" extrusionOk="0">
                  <a:moveTo>
                    <a:pt x="11058" y="0"/>
                  </a:moveTo>
                  <a:lnTo>
                    <a:pt x="11015" y="88"/>
                  </a:lnTo>
                  <a:lnTo>
                    <a:pt x="9698" y="2370"/>
                  </a:lnTo>
                  <a:lnTo>
                    <a:pt x="8338" y="4871"/>
                  </a:lnTo>
                  <a:lnTo>
                    <a:pt x="6714" y="7899"/>
                  </a:lnTo>
                  <a:lnTo>
                    <a:pt x="5442" y="10839"/>
                  </a:lnTo>
                  <a:lnTo>
                    <a:pt x="4871" y="13164"/>
                  </a:lnTo>
                  <a:lnTo>
                    <a:pt x="4827" y="13208"/>
                  </a:lnTo>
                  <a:lnTo>
                    <a:pt x="4871" y="17903"/>
                  </a:lnTo>
                  <a:lnTo>
                    <a:pt x="4389" y="19088"/>
                  </a:lnTo>
                  <a:lnTo>
                    <a:pt x="3467" y="20712"/>
                  </a:lnTo>
                  <a:lnTo>
                    <a:pt x="1800" y="23388"/>
                  </a:lnTo>
                  <a:lnTo>
                    <a:pt x="44" y="25144"/>
                  </a:lnTo>
                  <a:lnTo>
                    <a:pt x="1" y="25187"/>
                  </a:lnTo>
                  <a:lnTo>
                    <a:pt x="1" y="25275"/>
                  </a:lnTo>
                  <a:lnTo>
                    <a:pt x="1" y="25319"/>
                  </a:lnTo>
                  <a:lnTo>
                    <a:pt x="44" y="25363"/>
                  </a:lnTo>
                  <a:lnTo>
                    <a:pt x="132" y="25407"/>
                  </a:lnTo>
                  <a:lnTo>
                    <a:pt x="176" y="25451"/>
                  </a:lnTo>
                  <a:lnTo>
                    <a:pt x="264" y="25407"/>
                  </a:lnTo>
                  <a:lnTo>
                    <a:pt x="308" y="25363"/>
                  </a:lnTo>
                  <a:lnTo>
                    <a:pt x="2063" y="23608"/>
                  </a:lnTo>
                  <a:lnTo>
                    <a:pt x="3774" y="20887"/>
                  </a:lnTo>
                  <a:lnTo>
                    <a:pt x="4696" y="19220"/>
                  </a:lnTo>
                  <a:lnTo>
                    <a:pt x="5222" y="17991"/>
                  </a:lnTo>
                  <a:lnTo>
                    <a:pt x="5222" y="17947"/>
                  </a:lnTo>
                  <a:lnTo>
                    <a:pt x="5179" y="13208"/>
                  </a:lnTo>
                  <a:lnTo>
                    <a:pt x="5793" y="10970"/>
                  </a:lnTo>
                  <a:lnTo>
                    <a:pt x="7021" y="8030"/>
                  </a:lnTo>
                  <a:lnTo>
                    <a:pt x="8645" y="5046"/>
                  </a:lnTo>
                  <a:lnTo>
                    <a:pt x="10005" y="2545"/>
                  </a:lnTo>
                  <a:lnTo>
                    <a:pt x="11322" y="263"/>
                  </a:lnTo>
                  <a:lnTo>
                    <a:pt x="11322" y="176"/>
                  </a:lnTo>
                  <a:lnTo>
                    <a:pt x="11322" y="88"/>
                  </a:lnTo>
                  <a:lnTo>
                    <a:pt x="11278" y="44"/>
                  </a:lnTo>
                  <a:lnTo>
                    <a:pt x="1123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 name="Google Shape;641;p47"/>
            <p:cNvSpPr/>
            <p:nvPr/>
          </p:nvSpPr>
          <p:spPr>
            <a:xfrm>
              <a:off x="2312575" y="1160975"/>
              <a:ext cx="334600" cy="736100"/>
            </a:xfrm>
            <a:custGeom>
              <a:avLst/>
              <a:gdLst/>
              <a:ahLst/>
              <a:cxnLst/>
              <a:rect l="l" t="t" r="r" b="b"/>
              <a:pathLst>
                <a:path w="13384" h="29444" extrusionOk="0">
                  <a:moveTo>
                    <a:pt x="13164" y="0"/>
                  </a:moveTo>
                  <a:lnTo>
                    <a:pt x="13120" y="44"/>
                  </a:lnTo>
                  <a:lnTo>
                    <a:pt x="13076" y="88"/>
                  </a:lnTo>
                  <a:lnTo>
                    <a:pt x="11979" y="2019"/>
                  </a:lnTo>
                  <a:lnTo>
                    <a:pt x="10531" y="4564"/>
                  </a:lnTo>
                  <a:lnTo>
                    <a:pt x="8908" y="7679"/>
                  </a:lnTo>
                  <a:lnTo>
                    <a:pt x="7548" y="10663"/>
                  </a:lnTo>
                  <a:lnTo>
                    <a:pt x="6889" y="12945"/>
                  </a:lnTo>
                  <a:lnTo>
                    <a:pt x="6889" y="12989"/>
                  </a:lnTo>
                  <a:lnTo>
                    <a:pt x="6802" y="17684"/>
                  </a:lnTo>
                  <a:lnTo>
                    <a:pt x="6363" y="18913"/>
                  </a:lnTo>
                  <a:lnTo>
                    <a:pt x="5441" y="20404"/>
                  </a:lnTo>
                  <a:lnTo>
                    <a:pt x="3949" y="22906"/>
                  </a:lnTo>
                  <a:lnTo>
                    <a:pt x="0" y="29181"/>
                  </a:lnTo>
                  <a:lnTo>
                    <a:pt x="0" y="29224"/>
                  </a:lnTo>
                  <a:lnTo>
                    <a:pt x="0" y="29312"/>
                  </a:lnTo>
                  <a:lnTo>
                    <a:pt x="44" y="29356"/>
                  </a:lnTo>
                  <a:lnTo>
                    <a:pt x="88" y="29400"/>
                  </a:lnTo>
                  <a:lnTo>
                    <a:pt x="176" y="29444"/>
                  </a:lnTo>
                  <a:lnTo>
                    <a:pt x="263" y="29444"/>
                  </a:lnTo>
                  <a:lnTo>
                    <a:pt x="307" y="29356"/>
                  </a:lnTo>
                  <a:lnTo>
                    <a:pt x="4256" y="23125"/>
                  </a:lnTo>
                  <a:lnTo>
                    <a:pt x="5748" y="20624"/>
                  </a:lnTo>
                  <a:lnTo>
                    <a:pt x="6670" y="19088"/>
                  </a:lnTo>
                  <a:lnTo>
                    <a:pt x="6670" y="19044"/>
                  </a:lnTo>
                  <a:lnTo>
                    <a:pt x="7109" y="17772"/>
                  </a:lnTo>
                  <a:lnTo>
                    <a:pt x="7153" y="17684"/>
                  </a:lnTo>
                  <a:lnTo>
                    <a:pt x="7240" y="13033"/>
                  </a:lnTo>
                  <a:lnTo>
                    <a:pt x="7855" y="10795"/>
                  </a:lnTo>
                  <a:lnTo>
                    <a:pt x="9215" y="7811"/>
                  </a:lnTo>
                  <a:lnTo>
                    <a:pt x="10839" y="4695"/>
                  </a:lnTo>
                  <a:lnTo>
                    <a:pt x="12287" y="2194"/>
                  </a:lnTo>
                  <a:lnTo>
                    <a:pt x="13384" y="263"/>
                  </a:lnTo>
                  <a:lnTo>
                    <a:pt x="13384" y="176"/>
                  </a:lnTo>
                  <a:lnTo>
                    <a:pt x="13384" y="132"/>
                  </a:lnTo>
                  <a:lnTo>
                    <a:pt x="13340" y="44"/>
                  </a:lnTo>
                  <a:lnTo>
                    <a:pt x="1329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 name="Google Shape;642;p47"/>
            <p:cNvSpPr/>
            <p:nvPr/>
          </p:nvSpPr>
          <p:spPr>
            <a:xfrm>
              <a:off x="3607050" y="1646950"/>
              <a:ext cx="2156750" cy="843625"/>
            </a:xfrm>
            <a:custGeom>
              <a:avLst/>
              <a:gdLst/>
              <a:ahLst/>
              <a:cxnLst/>
              <a:rect l="l" t="t" r="r" b="b"/>
              <a:pathLst>
                <a:path w="86270" h="33745" extrusionOk="0">
                  <a:moveTo>
                    <a:pt x="77318" y="0"/>
                  </a:moveTo>
                  <a:lnTo>
                    <a:pt x="74027" y="658"/>
                  </a:lnTo>
                  <a:lnTo>
                    <a:pt x="70077" y="1053"/>
                  </a:lnTo>
                  <a:lnTo>
                    <a:pt x="67444" y="1492"/>
                  </a:lnTo>
                  <a:lnTo>
                    <a:pt x="67401" y="1492"/>
                  </a:lnTo>
                  <a:lnTo>
                    <a:pt x="66084" y="1931"/>
                  </a:lnTo>
                  <a:lnTo>
                    <a:pt x="66040" y="1975"/>
                  </a:lnTo>
                  <a:lnTo>
                    <a:pt x="65031" y="3116"/>
                  </a:lnTo>
                  <a:lnTo>
                    <a:pt x="63188" y="4695"/>
                  </a:lnTo>
                  <a:lnTo>
                    <a:pt x="57396" y="7416"/>
                  </a:lnTo>
                  <a:lnTo>
                    <a:pt x="53754" y="8776"/>
                  </a:lnTo>
                  <a:lnTo>
                    <a:pt x="48751" y="10312"/>
                  </a:lnTo>
                  <a:lnTo>
                    <a:pt x="48707" y="10312"/>
                  </a:lnTo>
                  <a:lnTo>
                    <a:pt x="46206" y="11453"/>
                  </a:lnTo>
                  <a:lnTo>
                    <a:pt x="39800" y="14832"/>
                  </a:lnTo>
                  <a:lnTo>
                    <a:pt x="36421" y="17113"/>
                  </a:lnTo>
                  <a:lnTo>
                    <a:pt x="32077" y="19878"/>
                  </a:lnTo>
                  <a:lnTo>
                    <a:pt x="28391" y="22028"/>
                  </a:lnTo>
                  <a:lnTo>
                    <a:pt x="26855" y="22686"/>
                  </a:lnTo>
                  <a:lnTo>
                    <a:pt x="22291" y="21501"/>
                  </a:lnTo>
                  <a:lnTo>
                    <a:pt x="20624" y="20975"/>
                  </a:lnTo>
                  <a:lnTo>
                    <a:pt x="20054" y="20975"/>
                  </a:lnTo>
                  <a:lnTo>
                    <a:pt x="19966" y="21019"/>
                  </a:lnTo>
                  <a:lnTo>
                    <a:pt x="19922" y="21107"/>
                  </a:lnTo>
                  <a:lnTo>
                    <a:pt x="18913" y="26241"/>
                  </a:lnTo>
                  <a:lnTo>
                    <a:pt x="18562" y="28917"/>
                  </a:lnTo>
                  <a:lnTo>
                    <a:pt x="17157" y="33174"/>
                  </a:lnTo>
                  <a:lnTo>
                    <a:pt x="16938" y="33393"/>
                  </a:lnTo>
                  <a:lnTo>
                    <a:pt x="16455" y="33393"/>
                  </a:lnTo>
                  <a:lnTo>
                    <a:pt x="11541" y="32164"/>
                  </a:lnTo>
                  <a:lnTo>
                    <a:pt x="10005" y="31769"/>
                  </a:lnTo>
                  <a:lnTo>
                    <a:pt x="9961" y="31769"/>
                  </a:lnTo>
                  <a:lnTo>
                    <a:pt x="7109" y="31857"/>
                  </a:lnTo>
                  <a:lnTo>
                    <a:pt x="3949" y="31857"/>
                  </a:lnTo>
                  <a:lnTo>
                    <a:pt x="176" y="31374"/>
                  </a:lnTo>
                  <a:lnTo>
                    <a:pt x="88" y="31374"/>
                  </a:lnTo>
                  <a:lnTo>
                    <a:pt x="44" y="31418"/>
                  </a:lnTo>
                  <a:lnTo>
                    <a:pt x="0" y="31462"/>
                  </a:lnTo>
                  <a:lnTo>
                    <a:pt x="0" y="31506"/>
                  </a:lnTo>
                  <a:lnTo>
                    <a:pt x="0" y="31594"/>
                  </a:lnTo>
                  <a:lnTo>
                    <a:pt x="0" y="31638"/>
                  </a:lnTo>
                  <a:lnTo>
                    <a:pt x="44" y="31682"/>
                  </a:lnTo>
                  <a:lnTo>
                    <a:pt x="132" y="31726"/>
                  </a:lnTo>
                  <a:lnTo>
                    <a:pt x="3905" y="32208"/>
                  </a:lnTo>
                  <a:lnTo>
                    <a:pt x="7109" y="32208"/>
                  </a:lnTo>
                  <a:lnTo>
                    <a:pt x="9961" y="32120"/>
                  </a:lnTo>
                  <a:lnTo>
                    <a:pt x="11453" y="32515"/>
                  </a:lnTo>
                  <a:lnTo>
                    <a:pt x="16368" y="33744"/>
                  </a:lnTo>
                  <a:lnTo>
                    <a:pt x="17026" y="33744"/>
                  </a:lnTo>
                  <a:lnTo>
                    <a:pt x="17114" y="33700"/>
                  </a:lnTo>
                  <a:lnTo>
                    <a:pt x="17421" y="33437"/>
                  </a:lnTo>
                  <a:lnTo>
                    <a:pt x="17465" y="33349"/>
                  </a:lnTo>
                  <a:lnTo>
                    <a:pt x="18913" y="29005"/>
                  </a:lnTo>
                  <a:lnTo>
                    <a:pt x="18913" y="28961"/>
                  </a:lnTo>
                  <a:lnTo>
                    <a:pt x="19264" y="26284"/>
                  </a:lnTo>
                  <a:lnTo>
                    <a:pt x="20229" y="21326"/>
                  </a:lnTo>
                  <a:lnTo>
                    <a:pt x="20536" y="21326"/>
                  </a:lnTo>
                  <a:lnTo>
                    <a:pt x="22204" y="21852"/>
                  </a:lnTo>
                  <a:lnTo>
                    <a:pt x="26855" y="23037"/>
                  </a:lnTo>
                  <a:lnTo>
                    <a:pt x="26943" y="23037"/>
                  </a:lnTo>
                  <a:lnTo>
                    <a:pt x="28522" y="22335"/>
                  </a:lnTo>
                  <a:lnTo>
                    <a:pt x="28566" y="22335"/>
                  </a:lnTo>
                  <a:lnTo>
                    <a:pt x="32252" y="20185"/>
                  </a:lnTo>
                  <a:lnTo>
                    <a:pt x="36596" y="17421"/>
                  </a:lnTo>
                  <a:lnTo>
                    <a:pt x="39975" y="15139"/>
                  </a:lnTo>
                  <a:lnTo>
                    <a:pt x="46382" y="11760"/>
                  </a:lnTo>
                  <a:lnTo>
                    <a:pt x="48839" y="10663"/>
                  </a:lnTo>
                  <a:lnTo>
                    <a:pt x="53842" y="9083"/>
                  </a:lnTo>
                  <a:lnTo>
                    <a:pt x="57527" y="7723"/>
                  </a:lnTo>
                  <a:lnTo>
                    <a:pt x="63364" y="5002"/>
                  </a:lnTo>
                  <a:lnTo>
                    <a:pt x="63407" y="5002"/>
                  </a:lnTo>
                  <a:lnTo>
                    <a:pt x="65294" y="3379"/>
                  </a:lnTo>
                  <a:lnTo>
                    <a:pt x="65294" y="3335"/>
                  </a:lnTo>
                  <a:lnTo>
                    <a:pt x="66260" y="2282"/>
                  </a:lnTo>
                  <a:lnTo>
                    <a:pt x="67532" y="1843"/>
                  </a:lnTo>
                  <a:lnTo>
                    <a:pt x="70121" y="1404"/>
                  </a:lnTo>
                  <a:lnTo>
                    <a:pt x="74070" y="1009"/>
                  </a:lnTo>
                  <a:lnTo>
                    <a:pt x="77405" y="351"/>
                  </a:lnTo>
                  <a:lnTo>
                    <a:pt x="81047" y="395"/>
                  </a:lnTo>
                  <a:lnTo>
                    <a:pt x="82715" y="746"/>
                  </a:lnTo>
                  <a:lnTo>
                    <a:pt x="83680" y="1624"/>
                  </a:lnTo>
                  <a:lnTo>
                    <a:pt x="84251" y="3159"/>
                  </a:lnTo>
                  <a:lnTo>
                    <a:pt x="84821" y="5880"/>
                  </a:lnTo>
                  <a:lnTo>
                    <a:pt x="85699" y="9829"/>
                  </a:lnTo>
                  <a:lnTo>
                    <a:pt x="85918" y="10839"/>
                  </a:lnTo>
                  <a:lnTo>
                    <a:pt x="85962" y="10926"/>
                  </a:lnTo>
                  <a:lnTo>
                    <a:pt x="86006" y="10970"/>
                  </a:lnTo>
                  <a:lnTo>
                    <a:pt x="86181" y="10970"/>
                  </a:lnTo>
                  <a:lnTo>
                    <a:pt x="86225" y="10926"/>
                  </a:lnTo>
                  <a:lnTo>
                    <a:pt x="86269" y="10839"/>
                  </a:lnTo>
                  <a:lnTo>
                    <a:pt x="86269" y="10795"/>
                  </a:lnTo>
                  <a:lnTo>
                    <a:pt x="86050" y="9742"/>
                  </a:lnTo>
                  <a:lnTo>
                    <a:pt x="85172" y="5792"/>
                  </a:lnTo>
                  <a:lnTo>
                    <a:pt x="84558" y="3072"/>
                  </a:lnTo>
                  <a:lnTo>
                    <a:pt x="83987" y="1448"/>
                  </a:lnTo>
                  <a:lnTo>
                    <a:pt x="83944" y="1360"/>
                  </a:lnTo>
                  <a:lnTo>
                    <a:pt x="82934" y="483"/>
                  </a:lnTo>
                  <a:lnTo>
                    <a:pt x="82847" y="439"/>
                  </a:lnTo>
                  <a:lnTo>
                    <a:pt x="81135" y="44"/>
                  </a:lnTo>
                  <a:lnTo>
                    <a:pt x="81091" y="44"/>
                  </a:lnTo>
                  <a:lnTo>
                    <a:pt x="7736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47"/>
            <p:cNvSpPr/>
            <p:nvPr/>
          </p:nvSpPr>
          <p:spPr>
            <a:xfrm>
              <a:off x="3588400" y="602600"/>
              <a:ext cx="724050" cy="816175"/>
            </a:xfrm>
            <a:custGeom>
              <a:avLst/>
              <a:gdLst/>
              <a:ahLst/>
              <a:cxnLst/>
              <a:rect l="l" t="t" r="r" b="b"/>
              <a:pathLst>
                <a:path w="28962" h="32647" extrusionOk="0">
                  <a:moveTo>
                    <a:pt x="28698" y="0"/>
                  </a:moveTo>
                  <a:lnTo>
                    <a:pt x="26943" y="570"/>
                  </a:lnTo>
                  <a:lnTo>
                    <a:pt x="25363" y="614"/>
                  </a:lnTo>
                  <a:lnTo>
                    <a:pt x="24091" y="483"/>
                  </a:lnTo>
                  <a:lnTo>
                    <a:pt x="23959" y="527"/>
                  </a:lnTo>
                  <a:lnTo>
                    <a:pt x="22774" y="1273"/>
                  </a:lnTo>
                  <a:lnTo>
                    <a:pt x="19659" y="3686"/>
                  </a:lnTo>
                  <a:lnTo>
                    <a:pt x="16543" y="6187"/>
                  </a:lnTo>
                  <a:lnTo>
                    <a:pt x="15139" y="7504"/>
                  </a:lnTo>
                  <a:lnTo>
                    <a:pt x="13735" y="8732"/>
                  </a:lnTo>
                  <a:lnTo>
                    <a:pt x="12945" y="9741"/>
                  </a:lnTo>
                  <a:lnTo>
                    <a:pt x="11014" y="12901"/>
                  </a:lnTo>
                  <a:lnTo>
                    <a:pt x="10400" y="13910"/>
                  </a:lnTo>
                  <a:lnTo>
                    <a:pt x="9347" y="15446"/>
                  </a:lnTo>
                  <a:lnTo>
                    <a:pt x="7284" y="18254"/>
                  </a:lnTo>
                  <a:lnTo>
                    <a:pt x="6012" y="20404"/>
                  </a:lnTo>
                  <a:lnTo>
                    <a:pt x="4300" y="23520"/>
                  </a:lnTo>
                  <a:lnTo>
                    <a:pt x="2501" y="27030"/>
                  </a:lnTo>
                  <a:lnTo>
                    <a:pt x="0" y="32384"/>
                  </a:lnTo>
                  <a:lnTo>
                    <a:pt x="0" y="32471"/>
                  </a:lnTo>
                  <a:lnTo>
                    <a:pt x="0" y="32515"/>
                  </a:lnTo>
                  <a:lnTo>
                    <a:pt x="44" y="32559"/>
                  </a:lnTo>
                  <a:lnTo>
                    <a:pt x="88" y="32603"/>
                  </a:lnTo>
                  <a:lnTo>
                    <a:pt x="176" y="32647"/>
                  </a:lnTo>
                  <a:lnTo>
                    <a:pt x="263" y="32603"/>
                  </a:lnTo>
                  <a:lnTo>
                    <a:pt x="307" y="32515"/>
                  </a:lnTo>
                  <a:lnTo>
                    <a:pt x="2808" y="27206"/>
                  </a:lnTo>
                  <a:lnTo>
                    <a:pt x="4608" y="23695"/>
                  </a:lnTo>
                  <a:lnTo>
                    <a:pt x="6319" y="20580"/>
                  </a:lnTo>
                  <a:lnTo>
                    <a:pt x="7548" y="18430"/>
                  </a:lnTo>
                  <a:lnTo>
                    <a:pt x="9654" y="15665"/>
                  </a:lnTo>
                  <a:lnTo>
                    <a:pt x="10707" y="14086"/>
                  </a:lnTo>
                  <a:lnTo>
                    <a:pt x="11321" y="13076"/>
                  </a:lnTo>
                  <a:lnTo>
                    <a:pt x="13208" y="9961"/>
                  </a:lnTo>
                  <a:lnTo>
                    <a:pt x="13998" y="8952"/>
                  </a:lnTo>
                  <a:lnTo>
                    <a:pt x="15358" y="7767"/>
                  </a:lnTo>
                  <a:lnTo>
                    <a:pt x="16806" y="6450"/>
                  </a:lnTo>
                  <a:lnTo>
                    <a:pt x="19878" y="3949"/>
                  </a:lnTo>
                  <a:lnTo>
                    <a:pt x="22950" y="1580"/>
                  </a:lnTo>
                  <a:lnTo>
                    <a:pt x="24091" y="878"/>
                  </a:lnTo>
                  <a:lnTo>
                    <a:pt x="25319" y="965"/>
                  </a:lnTo>
                  <a:lnTo>
                    <a:pt x="25363" y="965"/>
                  </a:lnTo>
                  <a:lnTo>
                    <a:pt x="26987" y="878"/>
                  </a:lnTo>
                  <a:lnTo>
                    <a:pt x="27031" y="878"/>
                  </a:lnTo>
                  <a:lnTo>
                    <a:pt x="28830" y="351"/>
                  </a:lnTo>
                  <a:lnTo>
                    <a:pt x="28874" y="307"/>
                  </a:lnTo>
                  <a:lnTo>
                    <a:pt x="28917" y="263"/>
                  </a:lnTo>
                  <a:lnTo>
                    <a:pt x="28961" y="219"/>
                  </a:lnTo>
                  <a:lnTo>
                    <a:pt x="28917" y="132"/>
                  </a:lnTo>
                  <a:lnTo>
                    <a:pt x="28917" y="88"/>
                  </a:lnTo>
                  <a:lnTo>
                    <a:pt x="28874" y="44"/>
                  </a:lnTo>
                  <a:lnTo>
                    <a:pt x="2878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 name="Google Shape;644;p47"/>
            <p:cNvSpPr/>
            <p:nvPr/>
          </p:nvSpPr>
          <p:spPr>
            <a:xfrm>
              <a:off x="3593875" y="1881700"/>
              <a:ext cx="2005375" cy="782200"/>
            </a:xfrm>
            <a:custGeom>
              <a:avLst/>
              <a:gdLst/>
              <a:ahLst/>
              <a:cxnLst/>
              <a:rect l="l" t="t" r="r" b="b"/>
              <a:pathLst>
                <a:path w="80215" h="31288" extrusionOk="0">
                  <a:moveTo>
                    <a:pt x="76528" y="0"/>
                  </a:moveTo>
                  <a:lnTo>
                    <a:pt x="74948" y="132"/>
                  </a:lnTo>
                  <a:lnTo>
                    <a:pt x="74905" y="132"/>
                  </a:lnTo>
                  <a:lnTo>
                    <a:pt x="72974" y="922"/>
                  </a:lnTo>
                  <a:lnTo>
                    <a:pt x="72930" y="966"/>
                  </a:lnTo>
                  <a:lnTo>
                    <a:pt x="71877" y="1800"/>
                  </a:lnTo>
                  <a:lnTo>
                    <a:pt x="70078" y="2677"/>
                  </a:lnTo>
                  <a:lnTo>
                    <a:pt x="64768" y="4564"/>
                  </a:lnTo>
                  <a:lnTo>
                    <a:pt x="61082" y="5924"/>
                  </a:lnTo>
                  <a:lnTo>
                    <a:pt x="57879" y="7065"/>
                  </a:lnTo>
                  <a:lnTo>
                    <a:pt x="54895" y="8031"/>
                  </a:lnTo>
                  <a:lnTo>
                    <a:pt x="51253" y="8250"/>
                  </a:lnTo>
                  <a:lnTo>
                    <a:pt x="51165" y="8294"/>
                  </a:lnTo>
                  <a:lnTo>
                    <a:pt x="48532" y="9566"/>
                  </a:lnTo>
                  <a:lnTo>
                    <a:pt x="45285" y="11234"/>
                  </a:lnTo>
                  <a:lnTo>
                    <a:pt x="42784" y="12726"/>
                  </a:lnTo>
                  <a:lnTo>
                    <a:pt x="40020" y="13867"/>
                  </a:lnTo>
                  <a:lnTo>
                    <a:pt x="33789" y="15139"/>
                  </a:lnTo>
                  <a:lnTo>
                    <a:pt x="28918" y="16017"/>
                  </a:lnTo>
                  <a:lnTo>
                    <a:pt x="28874" y="16017"/>
                  </a:lnTo>
                  <a:lnTo>
                    <a:pt x="26636" y="17070"/>
                  </a:lnTo>
                  <a:lnTo>
                    <a:pt x="24925" y="16851"/>
                  </a:lnTo>
                  <a:lnTo>
                    <a:pt x="24793" y="16851"/>
                  </a:lnTo>
                  <a:lnTo>
                    <a:pt x="24398" y="17114"/>
                  </a:lnTo>
                  <a:lnTo>
                    <a:pt x="24354" y="17158"/>
                  </a:lnTo>
                  <a:lnTo>
                    <a:pt x="24310" y="17202"/>
                  </a:lnTo>
                  <a:lnTo>
                    <a:pt x="23257" y="22028"/>
                  </a:lnTo>
                  <a:lnTo>
                    <a:pt x="22950" y="25363"/>
                  </a:lnTo>
                  <a:lnTo>
                    <a:pt x="22555" y="27206"/>
                  </a:lnTo>
                  <a:lnTo>
                    <a:pt x="21370" y="29883"/>
                  </a:lnTo>
                  <a:lnTo>
                    <a:pt x="20844" y="30717"/>
                  </a:lnTo>
                  <a:lnTo>
                    <a:pt x="20361" y="30936"/>
                  </a:lnTo>
                  <a:lnTo>
                    <a:pt x="15139" y="29795"/>
                  </a:lnTo>
                  <a:lnTo>
                    <a:pt x="11892" y="29049"/>
                  </a:lnTo>
                  <a:lnTo>
                    <a:pt x="8996" y="28435"/>
                  </a:lnTo>
                  <a:lnTo>
                    <a:pt x="7065" y="28172"/>
                  </a:lnTo>
                  <a:lnTo>
                    <a:pt x="7021" y="28172"/>
                  </a:lnTo>
                  <a:lnTo>
                    <a:pt x="5091" y="28216"/>
                  </a:lnTo>
                  <a:lnTo>
                    <a:pt x="220" y="26504"/>
                  </a:lnTo>
                  <a:lnTo>
                    <a:pt x="88" y="26504"/>
                  </a:lnTo>
                  <a:lnTo>
                    <a:pt x="44" y="26548"/>
                  </a:lnTo>
                  <a:lnTo>
                    <a:pt x="1" y="26592"/>
                  </a:lnTo>
                  <a:lnTo>
                    <a:pt x="1" y="26680"/>
                  </a:lnTo>
                  <a:lnTo>
                    <a:pt x="1" y="26724"/>
                  </a:lnTo>
                  <a:lnTo>
                    <a:pt x="44" y="26811"/>
                  </a:lnTo>
                  <a:lnTo>
                    <a:pt x="88" y="26811"/>
                  </a:lnTo>
                  <a:lnTo>
                    <a:pt x="5003" y="28567"/>
                  </a:lnTo>
                  <a:lnTo>
                    <a:pt x="5047" y="28567"/>
                  </a:lnTo>
                  <a:lnTo>
                    <a:pt x="7021" y="28523"/>
                  </a:lnTo>
                  <a:lnTo>
                    <a:pt x="8908" y="28786"/>
                  </a:lnTo>
                  <a:lnTo>
                    <a:pt x="11804" y="29356"/>
                  </a:lnTo>
                  <a:lnTo>
                    <a:pt x="15095" y="30146"/>
                  </a:lnTo>
                  <a:lnTo>
                    <a:pt x="20317" y="31287"/>
                  </a:lnTo>
                  <a:lnTo>
                    <a:pt x="20405" y="31287"/>
                  </a:lnTo>
                  <a:lnTo>
                    <a:pt x="21063" y="31024"/>
                  </a:lnTo>
                  <a:lnTo>
                    <a:pt x="21151" y="30936"/>
                  </a:lnTo>
                  <a:lnTo>
                    <a:pt x="21678" y="30058"/>
                  </a:lnTo>
                  <a:lnTo>
                    <a:pt x="21678" y="30015"/>
                  </a:lnTo>
                  <a:lnTo>
                    <a:pt x="22906" y="27338"/>
                  </a:lnTo>
                  <a:lnTo>
                    <a:pt x="22906" y="27294"/>
                  </a:lnTo>
                  <a:lnTo>
                    <a:pt x="23301" y="25451"/>
                  </a:lnTo>
                  <a:lnTo>
                    <a:pt x="23301" y="25407"/>
                  </a:lnTo>
                  <a:lnTo>
                    <a:pt x="23608" y="22072"/>
                  </a:lnTo>
                  <a:lnTo>
                    <a:pt x="24618" y="17377"/>
                  </a:lnTo>
                  <a:lnTo>
                    <a:pt x="24925" y="17202"/>
                  </a:lnTo>
                  <a:lnTo>
                    <a:pt x="26636" y="17421"/>
                  </a:lnTo>
                  <a:lnTo>
                    <a:pt x="26768" y="17377"/>
                  </a:lnTo>
                  <a:lnTo>
                    <a:pt x="29006" y="16368"/>
                  </a:lnTo>
                  <a:lnTo>
                    <a:pt x="33832" y="15446"/>
                  </a:lnTo>
                  <a:lnTo>
                    <a:pt x="40063" y="14218"/>
                  </a:lnTo>
                  <a:lnTo>
                    <a:pt x="40107" y="14218"/>
                  </a:lnTo>
                  <a:lnTo>
                    <a:pt x="42916" y="13033"/>
                  </a:lnTo>
                  <a:lnTo>
                    <a:pt x="42960" y="13033"/>
                  </a:lnTo>
                  <a:lnTo>
                    <a:pt x="45461" y="11541"/>
                  </a:lnTo>
                  <a:lnTo>
                    <a:pt x="48708" y="9874"/>
                  </a:lnTo>
                  <a:lnTo>
                    <a:pt x="51297" y="8601"/>
                  </a:lnTo>
                  <a:lnTo>
                    <a:pt x="54939" y="8338"/>
                  </a:lnTo>
                  <a:lnTo>
                    <a:pt x="54983" y="8338"/>
                  </a:lnTo>
                  <a:lnTo>
                    <a:pt x="57967" y="7372"/>
                  </a:lnTo>
                  <a:lnTo>
                    <a:pt x="61214" y="6231"/>
                  </a:lnTo>
                  <a:lnTo>
                    <a:pt x="64900" y="4915"/>
                  </a:lnTo>
                  <a:lnTo>
                    <a:pt x="70209" y="3028"/>
                  </a:lnTo>
                  <a:lnTo>
                    <a:pt x="70209" y="2984"/>
                  </a:lnTo>
                  <a:lnTo>
                    <a:pt x="72052" y="2107"/>
                  </a:lnTo>
                  <a:lnTo>
                    <a:pt x="72096" y="2107"/>
                  </a:lnTo>
                  <a:lnTo>
                    <a:pt x="73106" y="1273"/>
                  </a:lnTo>
                  <a:lnTo>
                    <a:pt x="75036" y="483"/>
                  </a:lnTo>
                  <a:lnTo>
                    <a:pt x="76440" y="352"/>
                  </a:lnTo>
                  <a:lnTo>
                    <a:pt x="76879" y="1010"/>
                  </a:lnTo>
                  <a:lnTo>
                    <a:pt x="77845" y="4345"/>
                  </a:lnTo>
                  <a:lnTo>
                    <a:pt x="79468" y="10356"/>
                  </a:lnTo>
                  <a:lnTo>
                    <a:pt x="79863" y="11848"/>
                  </a:lnTo>
                  <a:lnTo>
                    <a:pt x="79863" y="11892"/>
                  </a:lnTo>
                  <a:lnTo>
                    <a:pt x="79951" y="11936"/>
                  </a:lnTo>
                  <a:lnTo>
                    <a:pt x="79995" y="11980"/>
                  </a:lnTo>
                  <a:lnTo>
                    <a:pt x="80083" y="11936"/>
                  </a:lnTo>
                  <a:lnTo>
                    <a:pt x="80126" y="11936"/>
                  </a:lnTo>
                  <a:lnTo>
                    <a:pt x="80170" y="11892"/>
                  </a:lnTo>
                  <a:lnTo>
                    <a:pt x="80214" y="11804"/>
                  </a:lnTo>
                  <a:lnTo>
                    <a:pt x="80214" y="11760"/>
                  </a:lnTo>
                  <a:lnTo>
                    <a:pt x="78152" y="4257"/>
                  </a:lnTo>
                  <a:lnTo>
                    <a:pt x="77186" y="878"/>
                  </a:lnTo>
                  <a:lnTo>
                    <a:pt x="77186" y="834"/>
                  </a:lnTo>
                  <a:lnTo>
                    <a:pt x="76704" y="88"/>
                  </a:lnTo>
                  <a:lnTo>
                    <a:pt x="7661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645;p47"/>
            <p:cNvSpPr/>
            <p:nvPr/>
          </p:nvSpPr>
          <p:spPr>
            <a:xfrm>
              <a:off x="3578525" y="772625"/>
              <a:ext cx="221625" cy="436625"/>
            </a:xfrm>
            <a:custGeom>
              <a:avLst/>
              <a:gdLst/>
              <a:ahLst/>
              <a:cxnLst/>
              <a:rect l="l" t="t" r="r" b="b"/>
              <a:pathLst>
                <a:path w="8865" h="17465" extrusionOk="0">
                  <a:moveTo>
                    <a:pt x="8601" y="0"/>
                  </a:moveTo>
                  <a:lnTo>
                    <a:pt x="8513" y="44"/>
                  </a:lnTo>
                  <a:lnTo>
                    <a:pt x="7811" y="1097"/>
                  </a:lnTo>
                  <a:lnTo>
                    <a:pt x="4959" y="6275"/>
                  </a:lnTo>
                  <a:lnTo>
                    <a:pt x="4564" y="6846"/>
                  </a:lnTo>
                  <a:lnTo>
                    <a:pt x="3686" y="8206"/>
                  </a:lnTo>
                  <a:lnTo>
                    <a:pt x="3642" y="8206"/>
                  </a:lnTo>
                  <a:lnTo>
                    <a:pt x="2896" y="9742"/>
                  </a:lnTo>
                  <a:lnTo>
                    <a:pt x="1448" y="13516"/>
                  </a:lnTo>
                  <a:lnTo>
                    <a:pt x="1229" y="14130"/>
                  </a:lnTo>
                  <a:lnTo>
                    <a:pt x="0" y="17202"/>
                  </a:lnTo>
                  <a:lnTo>
                    <a:pt x="0" y="17289"/>
                  </a:lnTo>
                  <a:lnTo>
                    <a:pt x="0" y="17333"/>
                  </a:lnTo>
                  <a:lnTo>
                    <a:pt x="44" y="17421"/>
                  </a:lnTo>
                  <a:lnTo>
                    <a:pt x="88" y="17421"/>
                  </a:lnTo>
                  <a:lnTo>
                    <a:pt x="176" y="17465"/>
                  </a:lnTo>
                  <a:lnTo>
                    <a:pt x="263" y="17421"/>
                  </a:lnTo>
                  <a:lnTo>
                    <a:pt x="307" y="17333"/>
                  </a:lnTo>
                  <a:lnTo>
                    <a:pt x="1536" y="14262"/>
                  </a:lnTo>
                  <a:lnTo>
                    <a:pt x="1755" y="13647"/>
                  </a:lnTo>
                  <a:lnTo>
                    <a:pt x="3203" y="9874"/>
                  </a:lnTo>
                  <a:lnTo>
                    <a:pt x="3949" y="8382"/>
                  </a:lnTo>
                  <a:lnTo>
                    <a:pt x="4827" y="7021"/>
                  </a:lnTo>
                  <a:lnTo>
                    <a:pt x="5266" y="6495"/>
                  </a:lnTo>
                  <a:lnTo>
                    <a:pt x="5266" y="6451"/>
                  </a:lnTo>
                  <a:lnTo>
                    <a:pt x="8118" y="1273"/>
                  </a:lnTo>
                  <a:lnTo>
                    <a:pt x="8820" y="264"/>
                  </a:lnTo>
                  <a:lnTo>
                    <a:pt x="8864" y="176"/>
                  </a:lnTo>
                  <a:lnTo>
                    <a:pt x="8864" y="132"/>
                  </a:lnTo>
                  <a:lnTo>
                    <a:pt x="8820" y="44"/>
                  </a:lnTo>
                  <a:lnTo>
                    <a:pt x="87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47"/>
            <p:cNvSpPr/>
            <p:nvPr/>
          </p:nvSpPr>
          <p:spPr>
            <a:xfrm>
              <a:off x="3094725" y="818700"/>
              <a:ext cx="223825" cy="558400"/>
            </a:xfrm>
            <a:custGeom>
              <a:avLst/>
              <a:gdLst/>
              <a:ahLst/>
              <a:cxnLst/>
              <a:rect l="l" t="t" r="r" b="b"/>
              <a:pathLst>
                <a:path w="8953" h="22336" extrusionOk="0">
                  <a:moveTo>
                    <a:pt x="8733" y="0"/>
                  </a:moveTo>
                  <a:lnTo>
                    <a:pt x="8689" y="44"/>
                  </a:lnTo>
                  <a:lnTo>
                    <a:pt x="8645" y="88"/>
                  </a:lnTo>
                  <a:lnTo>
                    <a:pt x="8601" y="132"/>
                  </a:lnTo>
                  <a:lnTo>
                    <a:pt x="7329" y="3774"/>
                  </a:lnTo>
                  <a:lnTo>
                    <a:pt x="6056" y="6670"/>
                  </a:lnTo>
                  <a:lnTo>
                    <a:pt x="5530" y="7548"/>
                  </a:lnTo>
                  <a:lnTo>
                    <a:pt x="5047" y="8425"/>
                  </a:lnTo>
                  <a:lnTo>
                    <a:pt x="4170" y="10225"/>
                  </a:lnTo>
                  <a:lnTo>
                    <a:pt x="3380" y="12024"/>
                  </a:lnTo>
                  <a:lnTo>
                    <a:pt x="2634" y="13910"/>
                  </a:lnTo>
                  <a:lnTo>
                    <a:pt x="1976" y="15841"/>
                  </a:lnTo>
                  <a:lnTo>
                    <a:pt x="1317" y="17860"/>
                  </a:lnTo>
                  <a:lnTo>
                    <a:pt x="659" y="19966"/>
                  </a:lnTo>
                  <a:lnTo>
                    <a:pt x="1" y="22116"/>
                  </a:lnTo>
                  <a:lnTo>
                    <a:pt x="1" y="22204"/>
                  </a:lnTo>
                  <a:lnTo>
                    <a:pt x="45" y="22248"/>
                  </a:lnTo>
                  <a:lnTo>
                    <a:pt x="89" y="22292"/>
                  </a:lnTo>
                  <a:lnTo>
                    <a:pt x="133" y="22336"/>
                  </a:lnTo>
                  <a:lnTo>
                    <a:pt x="176" y="22336"/>
                  </a:lnTo>
                  <a:lnTo>
                    <a:pt x="308" y="22292"/>
                  </a:lnTo>
                  <a:lnTo>
                    <a:pt x="352" y="22204"/>
                  </a:lnTo>
                  <a:lnTo>
                    <a:pt x="1010" y="20054"/>
                  </a:lnTo>
                  <a:lnTo>
                    <a:pt x="1624" y="17991"/>
                  </a:lnTo>
                  <a:lnTo>
                    <a:pt x="2283" y="15973"/>
                  </a:lnTo>
                  <a:lnTo>
                    <a:pt x="2985" y="14042"/>
                  </a:lnTo>
                  <a:lnTo>
                    <a:pt x="3687" y="12155"/>
                  </a:lnTo>
                  <a:lnTo>
                    <a:pt x="4521" y="10356"/>
                  </a:lnTo>
                  <a:lnTo>
                    <a:pt x="5398" y="8601"/>
                  </a:lnTo>
                  <a:lnTo>
                    <a:pt x="5837" y="7723"/>
                  </a:lnTo>
                  <a:lnTo>
                    <a:pt x="6364" y="6846"/>
                  </a:lnTo>
                  <a:lnTo>
                    <a:pt x="7680" y="3906"/>
                  </a:lnTo>
                  <a:lnTo>
                    <a:pt x="8909" y="264"/>
                  </a:lnTo>
                  <a:lnTo>
                    <a:pt x="8953" y="176"/>
                  </a:lnTo>
                  <a:lnTo>
                    <a:pt x="8909" y="132"/>
                  </a:lnTo>
                  <a:lnTo>
                    <a:pt x="8865" y="44"/>
                  </a:lnTo>
                  <a:lnTo>
                    <a:pt x="8821" y="44"/>
                  </a:lnTo>
                  <a:lnTo>
                    <a:pt x="873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47"/>
            <p:cNvSpPr/>
            <p:nvPr/>
          </p:nvSpPr>
          <p:spPr>
            <a:xfrm>
              <a:off x="2789775" y="804425"/>
              <a:ext cx="392750" cy="774525"/>
            </a:xfrm>
            <a:custGeom>
              <a:avLst/>
              <a:gdLst/>
              <a:ahLst/>
              <a:cxnLst/>
              <a:rect l="l" t="t" r="r" b="b"/>
              <a:pathLst>
                <a:path w="15710" h="30981" extrusionOk="0">
                  <a:moveTo>
                    <a:pt x="15446" y="1"/>
                  </a:moveTo>
                  <a:lnTo>
                    <a:pt x="15402" y="45"/>
                  </a:lnTo>
                  <a:lnTo>
                    <a:pt x="15358" y="89"/>
                  </a:lnTo>
                  <a:lnTo>
                    <a:pt x="13998" y="2985"/>
                  </a:lnTo>
                  <a:lnTo>
                    <a:pt x="12550" y="5925"/>
                  </a:lnTo>
                  <a:lnTo>
                    <a:pt x="12374" y="6232"/>
                  </a:lnTo>
                  <a:lnTo>
                    <a:pt x="11058" y="8777"/>
                  </a:lnTo>
                  <a:lnTo>
                    <a:pt x="9522" y="11893"/>
                  </a:lnTo>
                  <a:lnTo>
                    <a:pt x="8469" y="14920"/>
                  </a:lnTo>
                  <a:lnTo>
                    <a:pt x="7021" y="18211"/>
                  </a:lnTo>
                  <a:lnTo>
                    <a:pt x="4739" y="22248"/>
                  </a:lnTo>
                  <a:lnTo>
                    <a:pt x="3862" y="23126"/>
                  </a:lnTo>
                  <a:lnTo>
                    <a:pt x="3862" y="23170"/>
                  </a:lnTo>
                  <a:lnTo>
                    <a:pt x="2370" y="25890"/>
                  </a:lnTo>
                  <a:lnTo>
                    <a:pt x="44" y="30717"/>
                  </a:lnTo>
                  <a:lnTo>
                    <a:pt x="0" y="30805"/>
                  </a:lnTo>
                  <a:lnTo>
                    <a:pt x="0" y="30893"/>
                  </a:lnTo>
                  <a:lnTo>
                    <a:pt x="44" y="30937"/>
                  </a:lnTo>
                  <a:lnTo>
                    <a:pt x="88" y="30980"/>
                  </a:lnTo>
                  <a:lnTo>
                    <a:pt x="263" y="30980"/>
                  </a:lnTo>
                  <a:lnTo>
                    <a:pt x="351" y="30893"/>
                  </a:lnTo>
                  <a:lnTo>
                    <a:pt x="2677" y="26066"/>
                  </a:lnTo>
                  <a:lnTo>
                    <a:pt x="4125" y="23389"/>
                  </a:lnTo>
                  <a:lnTo>
                    <a:pt x="5002" y="22512"/>
                  </a:lnTo>
                  <a:lnTo>
                    <a:pt x="5002" y="22468"/>
                  </a:lnTo>
                  <a:lnTo>
                    <a:pt x="7328" y="18343"/>
                  </a:lnTo>
                  <a:lnTo>
                    <a:pt x="8776" y="15052"/>
                  </a:lnTo>
                  <a:lnTo>
                    <a:pt x="9829" y="12024"/>
                  </a:lnTo>
                  <a:lnTo>
                    <a:pt x="11365" y="8909"/>
                  </a:lnTo>
                  <a:lnTo>
                    <a:pt x="12682" y="6408"/>
                  </a:lnTo>
                  <a:lnTo>
                    <a:pt x="12857" y="6056"/>
                  </a:lnTo>
                  <a:lnTo>
                    <a:pt x="14349" y="3116"/>
                  </a:lnTo>
                  <a:lnTo>
                    <a:pt x="15665" y="264"/>
                  </a:lnTo>
                  <a:lnTo>
                    <a:pt x="15709" y="177"/>
                  </a:lnTo>
                  <a:lnTo>
                    <a:pt x="15665" y="89"/>
                  </a:lnTo>
                  <a:lnTo>
                    <a:pt x="15665" y="45"/>
                  </a:lnTo>
                  <a:lnTo>
                    <a:pt x="1557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648;p47"/>
            <p:cNvSpPr/>
            <p:nvPr/>
          </p:nvSpPr>
          <p:spPr>
            <a:xfrm>
              <a:off x="2674575" y="1020550"/>
              <a:ext cx="230400" cy="590225"/>
            </a:xfrm>
            <a:custGeom>
              <a:avLst/>
              <a:gdLst/>
              <a:ahLst/>
              <a:cxnLst/>
              <a:rect l="l" t="t" r="r" b="b"/>
              <a:pathLst>
                <a:path w="9216" h="23609" extrusionOk="0">
                  <a:moveTo>
                    <a:pt x="8996" y="0"/>
                  </a:moveTo>
                  <a:lnTo>
                    <a:pt x="8952" y="44"/>
                  </a:lnTo>
                  <a:lnTo>
                    <a:pt x="8908" y="88"/>
                  </a:lnTo>
                  <a:lnTo>
                    <a:pt x="8865" y="132"/>
                  </a:lnTo>
                  <a:lnTo>
                    <a:pt x="7811" y="3774"/>
                  </a:lnTo>
                  <a:lnTo>
                    <a:pt x="6583" y="6231"/>
                  </a:lnTo>
                  <a:lnTo>
                    <a:pt x="3994" y="11541"/>
                  </a:lnTo>
                  <a:lnTo>
                    <a:pt x="2282" y="14744"/>
                  </a:lnTo>
                  <a:lnTo>
                    <a:pt x="527" y="18342"/>
                  </a:lnTo>
                  <a:lnTo>
                    <a:pt x="527" y="18386"/>
                  </a:lnTo>
                  <a:lnTo>
                    <a:pt x="1" y="20405"/>
                  </a:lnTo>
                  <a:lnTo>
                    <a:pt x="1" y="20449"/>
                  </a:lnTo>
                  <a:lnTo>
                    <a:pt x="176" y="23432"/>
                  </a:lnTo>
                  <a:lnTo>
                    <a:pt x="220" y="23564"/>
                  </a:lnTo>
                  <a:lnTo>
                    <a:pt x="352" y="23608"/>
                  </a:lnTo>
                  <a:lnTo>
                    <a:pt x="439" y="23564"/>
                  </a:lnTo>
                  <a:lnTo>
                    <a:pt x="483" y="23520"/>
                  </a:lnTo>
                  <a:lnTo>
                    <a:pt x="527" y="23476"/>
                  </a:lnTo>
                  <a:lnTo>
                    <a:pt x="527" y="23389"/>
                  </a:lnTo>
                  <a:lnTo>
                    <a:pt x="352" y="20449"/>
                  </a:lnTo>
                  <a:lnTo>
                    <a:pt x="834" y="18474"/>
                  </a:lnTo>
                  <a:lnTo>
                    <a:pt x="2590" y="14876"/>
                  </a:lnTo>
                  <a:lnTo>
                    <a:pt x="4301" y="11716"/>
                  </a:lnTo>
                  <a:lnTo>
                    <a:pt x="6890" y="6363"/>
                  </a:lnTo>
                  <a:lnTo>
                    <a:pt x="8162" y="3906"/>
                  </a:lnTo>
                  <a:lnTo>
                    <a:pt x="8162" y="3862"/>
                  </a:lnTo>
                  <a:lnTo>
                    <a:pt x="9216" y="264"/>
                  </a:lnTo>
                  <a:lnTo>
                    <a:pt x="9216" y="176"/>
                  </a:lnTo>
                  <a:lnTo>
                    <a:pt x="9172" y="88"/>
                  </a:lnTo>
                  <a:lnTo>
                    <a:pt x="9128" y="44"/>
                  </a:lnTo>
                  <a:lnTo>
                    <a:pt x="9084" y="44"/>
                  </a:lnTo>
                  <a:lnTo>
                    <a:pt x="899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9" name="Google Shape;649;p47"/>
            <p:cNvSpPr/>
            <p:nvPr/>
          </p:nvSpPr>
          <p:spPr>
            <a:xfrm>
              <a:off x="2044900" y="1165350"/>
              <a:ext cx="481600" cy="961000"/>
            </a:xfrm>
            <a:custGeom>
              <a:avLst/>
              <a:gdLst/>
              <a:ahLst/>
              <a:cxnLst/>
              <a:rect l="l" t="t" r="r" b="b"/>
              <a:pathLst>
                <a:path w="19264" h="38440" extrusionOk="0">
                  <a:moveTo>
                    <a:pt x="19088" y="1"/>
                  </a:moveTo>
                  <a:lnTo>
                    <a:pt x="19001" y="44"/>
                  </a:lnTo>
                  <a:lnTo>
                    <a:pt x="18957" y="88"/>
                  </a:lnTo>
                  <a:lnTo>
                    <a:pt x="18957" y="132"/>
                  </a:lnTo>
                  <a:lnTo>
                    <a:pt x="18386" y="2326"/>
                  </a:lnTo>
                  <a:lnTo>
                    <a:pt x="16763" y="5530"/>
                  </a:lnTo>
                  <a:lnTo>
                    <a:pt x="14656" y="9786"/>
                  </a:lnTo>
                  <a:lnTo>
                    <a:pt x="14656" y="9830"/>
                  </a:lnTo>
                  <a:lnTo>
                    <a:pt x="14218" y="11366"/>
                  </a:lnTo>
                  <a:lnTo>
                    <a:pt x="14218" y="11409"/>
                  </a:lnTo>
                  <a:lnTo>
                    <a:pt x="14042" y="15095"/>
                  </a:lnTo>
                  <a:lnTo>
                    <a:pt x="13559" y="17114"/>
                  </a:lnTo>
                  <a:lnTo>
                    <a:pt x="11936" y="20098"/>
                  </a:lnTo>
                  <a:lnTo>
                    <a:pt x="9522" y="23915"/>
                  </a:lnTo>
                  <a:lnTo>
                    <a:pt x="7328" y="27557"/>
                  </a:lnTo>
                  <a:lnTo>
                    <a:pt x="7284" y="27601"/>
                  </a:lnTo>
                  <a:lnTo>
                    <a:pt x="6626" y="29927"/>
                  </a:lnTo>
                  <a:lnTo>
                    <a:pt x="5749" y="33876"/>
                  </a:lnTo>
                  <a:lnTo>
                    <a:pt x="5310" y="34754"/>
                  </a:lnTo>
                  <a:lnTo>
                    <a:pt x="4915" y="34885"/>
                  </a:lnTo>
                  <a:lnTo>
                    <a:pt x="3072" y="34973"/>
                  </a:lnTo>
                  <a:lnTo>
                    <a:pt x="3028" y="34973"/>
                  </a:lnTo>
                  <a:lnTo>
                    <a:pt x="1492" y="35280"/>
                  </a:lnTo>
                  <a:lnTo>
                    <a:pt x="1448" y="35324"/>
                  </a:lnTo>
                  <a:lnTo>
                    <a:pt x="658" y="35851"/>
                  </a:lnTo>
                  <a:lnTo>
                    <a:pt x="615" y="35939"/>
                  </a:lnTo>
                  <a:lnTo>
                    <a:pt x="132" y="37211"/>
                  </a:lnTo>
                  <a:lnTo>
                    <a:pt x="88" y="37255"/>
                  </a:lnTo>
                  <a:lnTo>
                    <a:pt x="0" y="38264"/>
                  </a:lnTo>
                  <a:lnTo>
                    <a:pt x="44" y="38352"/>
                  </a:lnTo>
                  <a:lnTo>
                    <a:pt x="44" y="38396"/>
                  </a:lnTo>
                  <a:lnTo>
                    <a:pt x="88" y="38440"/>
                  </a:lnTo>
                  <a:lnTo>
                    <a:pt x="176" y="38440"/>
                  </a:lnTo>
                  <a:lnTo>
                    <a:pt x="307" y="38396"/>
                  </a:lnTo>
                  <a:lnTo>
                    <a:pt x="351" y="38308"/>
                  </a:lnTo>
                  <a:lnTo>
                    <a:pt x="439" y="37299"/>
                  </a:lnTo>
                  <a:lnTo>
                    <a:pt x="922" y="36114"/>
                  </a:lnTo>
                  <a:lnTo>
                    <a:pt x="1624" y="35631"/>
                  </a:lnTo>
                  <a:lnTo>
                    <a:pt x="3072" y="35324"/>
                  </a:lnTo>
                  <a:lnTo>
                    <a:pt x="4959" y="35237"/>
                  </a:lnTo>
                  <a:lnTo>
                    <a:pt x="5003" y="35237"/>
                  </a:lnTo>
                  <a:lnTo>
                    <a:pt x="5485" y="35061"/>
                  </a:lnTo>
                  <a:lnTo>
                    <a:pt x="5573" y="35017"/>
                  </a:lnTo>
                  <a:lnTo>
                    <a:pt x="5617" y="34973"/>
                  </a:lnTo>
                  <a:lnTo>
                    <a:pt x="6056" y="34052"/>
                  </a:lnTo>
                  <a:lnTo>
                    <a:pt x="6056" y="34008"/>
                  </a:lnTo>
                  <a:lnTo>
                    <a:pt x="6977" y="29971"/>
                  </a:lnTo>
                  <a:lnTo>
                    <a:pt x="7635" y="27733"/>
                  </a:lnTo>
                  <a:lnTo>
                    <a:pt x="9829" y="24135"/>
                  </a:lnTo>
                  <a:lnTo>
                    <a:pt x="12243" y="20273"/>
                  </a:lnTo>
                  <a:lnTo>
                    <a:pt x="13866" y="17289"/>
                  </a:lnTo>
                  <a:lnTo>
                    <a:pt x="13910" y="17246"/>
                  </a:lnTo>
                  <a:lnTo>
                    <a:pt x="14393" y="15139"/>
                  </a:lnTo>
                  <a:lnTo>
                    <a:pt x="14393" y="15095"/>
                  </a:lnTo>
                  <a:lnTo>
                    <a:pt x="14569" y="11453"/>
                  </a:lnTo>
                  <a:lnTo>
                    <a:pt x="14963" y="9961"/>
                  </a:lnTo>
                  <a:lnTo>
                    <a:pt x="17070" y="5661"/>
                  </a:lnTo>
                  <a:lnTo>
                    <a:pt x="18693" y="2458"/>
                  </a:lnTo>
                  <a:lnTo>
                    <a:pt x="18693" y="2414"/>
                  </a:lnTo>
                  <a:lnTo>
                    <a:pt x="19264" y="220"/>
                  </a:lnTo>
                  <a:lnTo>
                    <a:pt x="19264" y="176"/>
                  </a:lnTo>
                  <a:lnTo>
                    <a:pt x="19264" y="88"/>
                  </a:lnTo>
                  <a:lnTo>
                    <a:pt x="19220" y="44"/>
                  </a:lnTo>
                  <a:lnTo>
                    <a:pt x="1913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650;p47"/>
            <p:cNvSpPr/>
            <p:nvPr/>
          </p:nvSpPr>
          <p:spPr>
            <a:xfrm>
              <a:off x="3057425" y="781400"/>
              <a:ext cx="247950" cy="648350"/>
            </a:xfrm>
            <a:custGeom>
              <a:avLst/>
              <a:gdLst/>
              <a:ahLst/>
              <a:cxnLst/>
              <a:rect l="l" t="t" r="r" b="b"/>
              <a:pathLst>
                <a:path w="9918" h="25934" extrusionOk="0">
                  <a:moveTo>
                    <a:pt x="9742" y="0"/>
                  </a:moveTo>
                  <a:lnTo>
                    <a:pt x="9655" y="44"/>
                  </a:lnTo>
                  <a:lnTo>
                    <a:pt x="9611" y="88"/>
                  </a:lnTo>
                  <a:lnTo>
                    <a:pt x="9567" y="132"/>
                  </a:lnTo>
                  <a:lnTo>
                    <a:pt x="8514" y="3028"/>
                  </a:lnTo>
                  <a:lnTo>
                    <a:pt x="7110" y="6363"/>
                  </a:lnTo>
                  <a:lnTo>
                    <a:pt x="5486" y="9654"/>
                  </a:lnTo>
                  <a:lnTo>
                    <a:pt x="3073" y="14744"/>
                  </a:lnTo>
                  <a:lnTo>
                    <a:pt x="2458" y="16631"/>
                  </a:lnTo>
                  <a:lnTo>
                    <a:pt x="1537" y="19615"/>
                  </a:lnTo>
                  <a:lnTo>
                    <a:pt x="528" y="22950"/>
                  </a:lnTo>
                  <a:lnTo>
                    <a:pt x="1" y="25714"/>
                  </a:lnTo>
                  <a:lnTo>
                    <a:pt x="1" y="25802"/>
                  </a:lnTo>
                  <a:lnTo>
                    <a:pt x="45" y="25846"/>
                  </a:lnTo>
                  <a:lnTo>
                    <a:pt x="89" y="25890"/>
                  </a:lnTo>
                  <a:lnTo>
                    <a:pt x="133" y="25934"/>
                  </a:lnTo>
                  <a:lnTo>
                    <a:pt x="176" y="25934"/>
                  </a:lnTo>
                  <a:lnTo>
                    <a:pt x="264" y="25890"/>
                  </a:lnTo>
                  <a:lnTo>
                    <a:pt x="352" y="25802"/>
                  </a:lnTo>
                  <a:lnTo>
                    <a:pt x="879" y="23038"/>
                  </a:lnTo>
                  <a:lnTo>
                    <a:pt x="1888" y="19703"/>
                  </a:lnTo>
                  <a:lnTo>
                    <a:pt x="2809" y="16763"/>
                  </a:lnTo>
                  <a:lnTo>
                    <a:pt x="3424" y="14876"/>
                  </a:lnTo>
                  <a:lnTo>
                    <a:pt x="5793" y="9830"/>
                  </a:lnTo>
                  <a:lnTo>
                    <a:pt x="7461" y="6495"/>
                  </a:lnTo>
                  <a:lnTo>
                    <a:pt x="8821" y="3160"/>
                  </a:lnTo>
                  <a:lnTo>
                    <a:pt x="9918" y="264"/>
                  </a:lnTo>
                  <a:lnTo>
                    <a:pt x="9918" y="176"/>
                  </a:lnTo>
                  <a:lnTo>
                    <a:pt x="9918" y="132"/>
                  </a:lnTo>
                  <a:lnTo>
                    <a:pt x="9874" y="44"/>
                  </a:lnTo>
                  <a:lnTo>
                    <a:pt x="9786" y="44"/>
                  </a:lnTo>
                  <a:lnTo>
                    <a:pt x="974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47"/>
            <p:cNvSpPr/>
            <p:nvPr/>
          </p:nvSpPr>
          <p:spPr>
            <a:xfrm>
              <a:off x="3021225" y="785800"/>
              <a:ext cx="255650" cy="654925"/>
            </a:xfrm>
            <a:custGeom>
              <a:avLst/>
              <a:gdLst/>
              <a:ahLst/>
              <a:cxnLst/>
              <a:rect l="l" t="t" r="r" b="b"/>
              <a:pathLst>
                <a:path w="10226" h="26197" extrusionOk="0">
                  <a:moveTo>
                    <a:pt x="9962" y="0"/>
                  </a:moveTo>
                  <a:lnTo>
                    <a:pt x="9918" y="44"/>
                  </a:lnTo>
                  <a:lnTo>
                    <a:pt x="9874" y="132"/>
                  </a:lnTo>
                  <a:lnTo>
                    <a:pt x="8821" y="2852"/>
                  </a:lnTo>
                  <a:lnTo>
                    <a:pt x="7241" y="6407"/>
                  </a:lnTo>
                  <a:lnTo>
                    <a:pt x="5442" y="9961"/>
                  </a:lnTo>
                  <a:lnTo>
                    <a:pt x="3906" y="12989"/>
                  </a:lnTo>
                  <a:lnTo>
                    <a:pt x="3906" y="13032"/>
                  </a:lnTo>
                  <a:lnTo>
                    <a:pt x="2151" y="18210"/>
                  </a:lnTo>
                  <a:lnTo>
                    <a:pt x="484" y="23388"/>
                  </a:lnTo>
                  <a:lnTo>
                    <a:pt x="1" y="25977"/>
                  </a:lnTo>
                  <a:lnTo>
                    <a:pt x="1" y="26065"/>
                  </a:lnTo>
                  <a:lnTo>
                    <a:pt x="45" y="26109"/>
                  </a:lnTo>
                  <a:lnTo>
                    <a:pt x="89" y="26153"/>
                  </a:lnTo>
                  <a:lnTo>
                    <a:pt x="133" y="26197"/>
                  </a:lnTo>
                  <a:lnTo>
                    <a:pt x="176" y="26197"/>
                  </a:lnTo>
                  <a:lnTo>
                    <a:pt x="308" y="26153"/>
                  </a:lnTo>
                  <a:lnTo>
                    <a:pt x="352" y="26065"/>
                  </a:lnTo>
                  <a:lnTo>
                    <a:pt x="835" y="23476"/>
                  </a:lnTo>
                  <a:lnTo>
                    <a:pt x="2458" y="18342"/>
                  </a:lnTo>
                  <a:lnTo>
                    <a:pt x="4257" y="13164"/>
                  </a:lnTo>
                  <a:lnTo>
                    <a:pt x="5749" y="10136"/>
                  </a:lnTo>
                  <a:lnTo>
                    <a:pt x="7548" y="6538"/>
                  </a:lnTo>
                  <a:lnTo>
                    <a:pt x="9128" y="3028"/>
                  </a:lnTo>
                  <a:lnTo>
                    <a:pt x="10225" y="263"/>
                  </a:lnTo>
                  <a:lnTo>
                    <a:pt x="10225" y="176"/>
                  </a:lnTo>
                  <a:lnTo>
                    <a:pt x="10225" y="88"/>
                  </a:lnTo>
                  <a:lnTo>
                    <a:pt x="10181" y="44"/>
                  </a:lnTo>
                  <a:lnTo>
                    <a:pt x="1009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47"/>
            <p:cNvSpPr/>
            <p:nvPr/>
          </p:nvSpPr>
          <p:spPr>
            <a:xfrm>
              <a:off x="2918125" y="827475"/>
              <a:ext cx="313750" cy="633000"/>
            </a:xfrm>
            <a:custGeom>
              <a:avLst/>
              <a:gdLst/>
              <a:ahLst/>
              <a:cxnLst/>
              <a:rect l="l" t="t" r="r" b="b"/>
              <a:pathLst>
                <a:path w="12550" h="25320" extrusionOk="0">
                  <a:moveTo>
                    <a:pt x="12331" y="0"/>
                  </a:moveTo>
                  <a:lnTo>
                    <a:pt x="12243" y="44"/>
                  </a:lnTo>
                  <a:lnTo>
                    <a:pt x="12199" y="88"/>
                  </a:lnTo>
                  <a:lnTo>
                    <a:pt x="10531" y="3862"/>
                  </a:lnTo>
                  <a:lnTo>
                    <a:pt x="9259" y="6407"/>
                  </a:lnTo>
                  <a:lnTo>
                    <a:pt x="6538" y="11936"/>
                  </a:lnTo>
                  <a:lnTo>
                    <a:pt x="4037" y="19483"/>
                  </a:lnTo>
                  <a:lnTo>
                    <a:pt x="2896" y="22160"/>
                  </a:lnTo>
                  <a:lnTo>
                    <a:pt x="1711" y="23608"/>
                  </a:lnTo>
                  <a:lnTo>
                    <a:pt x="746" y="23652"/>
                  </a:lnTo>
                  <a:lnTo>
                    <a:pt x="658" y="23696"/>
                  </a:lnTo>
                  <a:lnTo>
                    <a:pt x="614" y="23784"/>
                  </a:lnTo>
                  <a:lnTo>
                    <a:pt x="44" y="25100"/>
                  </a:lnTo>
                  <a:lnTo>
                    <a:pt x="0" y="25144"/>
                  </a:lnTo>
                  <a:lnTo>
                    <a:pt x="44" y="25232"/>
                  </a:lnTo>
                  <a:lnTo>
                    <a:pt x="88" y="25276"/>
                  </a:lnTo>
                  <a:lnTo>
                    <a:pt x="132" y="25319"/>
                  </a:lnTo>
                  <a:lnTo>
                    <a:pt x="307" y="25319"/>
                  </a:lnTo>
                  <a:lnTo>
                    <a:pt x="351" y="25232"/>
                  </a:lnTo>
                  <a:lnTo>
                    <a:pt x="878" y="24003"/>
                  </a:lnTo>
                  <a:lnTo>
                    <a:pt x="1799" y="23959"/>
                  </a:lnTo>
                  <a:lnTo>
                    <a:pt x="1887" y="23915"/>
                  </a:lnTo>
                  <a:lnTo>
                    <a:pt x="1931" y="23871"/>
                  </a:lnTo>
                  <a:lnTo>
                    <a:pt x="3203" y="22379"/>
                  </a:lnTo>
                  <a:lnTo>
                    <a:pt x="3247" y="22336"/>
                  </a:lnTo>
                  <a:lnTo>
                    <a:pt x="4388" y="19615"/>
                  </a:lnTo>
                  <a:lnTo>
                    <a:pt x="6845" y="12068"/>
                  </a:lnTo>
                  <a:lnTo>
                    <a:pt x="9566" y="6539"/>
                  </a:lnTo>
                  <a:lnTo>
                    <a:pt x="10839" y="3994"/>
                  </a:lnTo>
                  <a:lnTo>
                    <a:pt x="12550" y="220"/>
                  </a:lnTo>
                  <a:lnTo>
                    <a:pt x="12550" y="176"/>
                  </a:lnTo>
                  <a:lnTo>
                    <a:pt x="12550" y="88"/>
                  </a:lnTo>
                  <a:lnTo>
                    <a:pt x="12506" y="44"/>
                  </a:lnTo>
                  <a:lnTo>
                    <a:pt x="1246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47"/>
            <p:cNvSpPr/>
            <p:nvPr/>
          </p:nvSpPr>
          <p:spPr>
            <a:xfrm>
              <a:off x="2828150" y="830775"/>
              <a:ext cx="373025" cy="702100"/>
            </a:xfrm>
            <a:custGeom>
              <a:avLst/>
              <a:gdLst/>
              <a:ahLst/>
              <a:cxnLst/>
              <a:rect l="l" t="t" r="r" b="b"/>
              <a:pathLst>
                <a:path w="14921" h="28084" extrusionOk="0">
                  <a:moveTo>
                    <a:pt x="14701" y="0"/>
                  </a:moveTo>
                  <a:lnTo>
                    <a:pt x="14613" y="44"/>
                  </a:lnTo>
                  <a:lnTo>
                    <a:pt x="14569" y="88"/>
                  </a:lnTo>
                  <a:lnTo>
                    <a:pt x="13297" y="2808"/>
                  </a:lnTo>
                  <a:lnTo>
                    <a:pt x="11893" y="5573"/>
                  </a:lnTo>
                  <a:lnTo>
                    <a:pt x="9962" y="9434"/>
                  </a:lnTo>
                  <a:lnTo>
                    <a:pt x="8602" y="12506"/>
                  </a:lnTo>
                  <a:lnTo>
                    <a:pt x="7592" y="15622"/>
                  </a:lnTo>
                  <a:lnTo>
                    <a:pt x="6144" y="19351"/>
                  </a:lnTo>
                  <a:lnTo>
                    <a:pt x="4389" y="22204"/>
                  </a:lnTo>
                  <a:lnTo>
                    <a:pt x="3555" y="22555"/>
                  </a:lnTo>
                  <a:lnTo>
                    <a:pt x="3511" y="22598"/>
                  </a:lnTo>
                  <a:lnTo>
                    <a:pt x="2809" y="23344"/>
                  </a:lnTo>
                  <a:lnTo>
                    <a:pt x="2765" y="23388"/>
                  </a:lnTo>
                  <a:lnTo>
                    <a:pt x="45" y="27820"/>
                  </a:lnTo>
                  <a:lnTo>
                    <a:pt x="1" y="27864"/>
                  </a:lnTo>
                  <a:lnTo>
                    <a:pt x="1" y="27952"/>
                  </a:lnTo>
                  <a:lnTo>
                    <a:pt x="45" y="27996"/>
                  </a:lnTo>
                  <a:lnTo>
                    <a:pt x="89" y="28040"/>
                  </a:lnTo>
                  <a:lnTo>
                    <a:pt x="176" y="28084"/>
                  </a:lnTo>
                  <a:lnTo>
                    <a:pt x="264" y="28084"/>
                  </a:lnTo>
                  <a:lnTo>
                    <a:pt x="352" y="27996"/>
                  </a:lnTo>
                  <a:lnTo>
                    <a:pt x="3073" y="23564"/>
                  </a:lnTo>
                  <a:lnTo>
                    <a:pt x="3731" y="22862"/>
                  </a:lnTo>
                  <a:lnTo>
                    <a:pt x="4565" y="22511"/>
                  </a:lnTo>
                  <a:lnTo>
                    <a:pt x="4652" y="22423"/>
                  </a:lnTo>
                  <a:lnTo>
                    <a:pt x="6451" y="19527"/>
                  </a:lnTo>
                  <a:lnTo>
                    <a:pt x="7943" y="15753"/>
                  </a:lnTo>
                  <a:lnTo>
                    <a:pt x="8953" y="12638"/>
                  </a:lnTo>
                  <a:lnTo>
                    <a:pt x="10269" y="9566"/>
                  </a:lnTo>
                  <a:lnTo>
                    <a:pt x="12200" y="5705"/>
                  </a:lnTo>
                  <a:lnTo>
                    <a:pt x="13648" y="2940"/>
                  </a:lnTo>
                  <a:lnTo>
                    <a:pt x="14920" y="220"/>
                  </a:lnTo>
                  <a:lnTo>
                    <a:pt x="14920" y="176"/>
                  </a:lnTo>
                  <a:lnTo>
                    <a:pt x="14920" y="88"/>
                  </a:lnTo>
                  <a:lnTo>
                    <a:pt x="14876" y="44"/>
                  </a:lnTo>
                  <a:lnTo>
                    <a:pt x="1483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47"/>
            <p:cNvSpPr/>
            <p:nvPr/>
          </p:nvSpPr>
          <p:spPr>
            <a:xfrm>
              <a:off x="2789775" y="802250"/>
              <a:ext cx="359825" cy="736100"/>
            </a:xfrm>
            <a:custGeom>
              <a:avLst/>
              <a:gdLst/>
              <a:ahLst/>
              <a:cxnLst/>
              <a:rect l="l" t="t" r="r" b="b"/>
              <a:pathLst>
                <a:path w="14393" h="29444" extrusionOk="0">
                  <a:moveTo>
                    <a:pt x="14174" y="0"/>
                  </a:moveTo>
                  <a:lnTo>
                    <a:pt x="14086" y="44"/>
                  </a:lnTo>
                  <a:lnTo>
                    <a:pt x="14086" y="132"/>
                  </a:lnTo>
                  <a:lnTo>
                    <a:pt x="13164" y="2150"/>
                  </a:lnTo>
                  <a:lnTo>
                    <a:pt x="11585" y="5266"/>
                  </a:lnTo>
                  <a:lnTo>
                    <a:pt x="9742" y="9040"/>
                  </a:lnTo>
                  <a:lnTo>
                    <a:pt x="7942" y="12769"/>
                  </a:lnTo>
                  <a:lnTo>
                    <a:pt x="6494" y="15841"/>
                  </a:lnTo>
                  <a:lnTo>
                    <a:pt x="4959" y="18913"/>
                  </a:lnTo>
                  <a:lnTo>
                    <a:pt x="3379" y="22028"/>
                  </a:lnTo>
                  <a:lnTo>
                    <a:pt x="1711" y="25144"/>
                  </a:lnTo>
                  <a:lnTo>
                    <a:pt x="0" y="29225"/>
                  </a:lnTo>
                  <a:lnTo>
                    <a:pt x="0" y="29268"/>
                  </a:lnTo>
                  <a:lnTo>
                    <a:pt x="0" y="29356"/>
                  </a:lnTo>
                  <a:lnTo>
                    <a:pt x="44" y="29400"/>
                  </a:lnTo>
                  <a:lnTo>
                    <a:pt x="132" y="29444"/>
                  </a:lnTo>
                  <a:lnTo>
                    <a:pt x="176" y="29444"/>
                  </a:lnTo>
                  <a:lnTo>
                    <a:pt x="263" y="29400"/>
                  </a:lnTo>
                  <a:lnTo>
                    <a:pt x="351" y="29356"/>
                  </a:lnTo>
                  <a:lnTo>
                    <a:pt x="2019" y="25319"/>
                  </a:lnTo>
                  <a:lnTo>
                    <a:pt x="3686" y="22204"/>
                  </a:lnTo>
                  <a:lnTo>
                    <a:pt x="5266" y="19088"/>
                  </a:lnTo>
                  <a:lnTo>
                    <a:pt x="6802" y="15973"/>
                  </a:lnTo>
                  <a:lnTo>
                    <a:pt x="8250" y="12901"/>
                  </a:lnTo>
                  <a:lnTo>
                    <a:pt x="10049" y="9171"/>
                  </a:lnTo>
                  <a:lnTo>
                    <a:pt x="11892" y="5441"/>
                  </a:lnTo>
                  <a:lnTo>
                    <a:pt x="13471" y="2326"/>
                  </a:lnTo>
                  <a:lnTo>
                    <a:pt x="14393" y="264"/>
                  </a:lnTo>
                  <a:lnTo>
                    <a:pt x="14393" y="176"/>
                  </a:lnTo>
                  <a:lnTo>
                    <a:pt x="14393" y="132"/>
                  </a:lnTo>
                  <a:lnTo>
                    <a:pt x="14349" y="88"/>
                  </a:lnTo>
                  <a:lnTo>
                    <a:pt x="14305" y="44"/>
                  </a:lnTo>
                  <a:lnTo>
                    <a:pt x="1421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47"/>
            <p:cNvSpPr/>
            <p:nvPr/>
          </p:nvSpPr>
          <p:spPr>
            <a:xfrm>
              <a:off x="2754650" y="825275"/>
              <a:ext cx="332425" cy="722950"/>
            </a:xfrm>
            <a:custGeom>
              <a:avLst/>
              <a:gdLst/>
              <a:ahLst/>
              <a:cxnLst/>
              <a:rect l="l" t="t" r="r" b="b"/>
              <a:pathLst>
                <a:path w="13297" h="28918" extrusionOk="0">
                  <a:moveTo>
                    <a:pt x="13033" y="1"/>
                  </a:moveTo>
                  <a:lnTo>
                    <a:pt x="12990" y="45"/>
                  </a:lnTo>
                  <a:lnTo>
                    <a:pt x="12946" y="88"/>
                  </a:lnTo>
                  <a:lnTo>
                    <a:pt x="11498" y="4608"/>
                  </a:lnTo>
                  <a:lnTo>
                    <a:pt x="9523" y="8601"/>
                  </a:lnTo>
                  <a:lnTo>
                    <a:pt x="7636" y="12419"/>
                  </a:lnTo>
                  <a:lnTo>
                    <a:pt x="5881" y="15973"/>
                  </a:lnTo>
                  <a:lnTo>
                    <a:pt x="4126" y="19484"/>
                  </a:lnTo>
                  <a:lnTo>
                    <a:pt x="2327" y="23038"/>
                  </a:lnTo>
                  <a:lnTo>
                    <a:pt x="352" y="26680"/>
                  </a:lnTo>
                  <a:lnTo>
                    <a:pt x="308" y="26768"/>
                  </a:lnTo>
                  <a:lnTo>
                    <a:pt x="1" y="28698"/>
                  </a:lnTo>
                  <a:lnTo>
                    <a:pt x="1" y="28786"/>
                  </a:lnTo>
                  <a:lnTo>
                    <a:pt x="1" y="28830"/>
                  </a:lnTo>
                  <a:lnTo>
                    <a:pt x="45" y="28874"/>
                  </a:lnTo>
                  <a:lnTo>
                    <a:pt x="133" y="28918"/>
                  </a:lnTo>
                  <a:lnTo>
                    <a:pt x="264" y="28874"/>
                  </a:lnTo>
                  <a:lnTo>
                    <a:pt x="308" y="28742"/>
                  </a:lnTo>
                  <a:lnTo>
                    <a:pt x="659" y="26855"/>
                  </a:lnTo>
                  <a:lnTo>
                    <a:pt x="2634" y="23170"/>
                  </a:lnTo>
                  <a:lnTo>
                    <a:pt x="4477" y="19615"/>
                  </a:lnTo>
                  <a:lnTo>
                    <a:pt x="6232" y="16105"/>
                  </a:lnTo>
                  <a:lnTo>
                    <a:pt x="7943" y="12550"/>
                  </a:lnTo>
                  <a:lnTo>
                    <a:pt x="9830" y="8733"/>
                  </a:lnTo>
                  <a:lnTo>
                    <a:pt x="11805" y="4784"/>
                  </a:lnTo>
                  <a:lnTo>
                    <a:pt x="11805" y="4740"/>
                  </a:lnTo>
                  <a:lnTo>
                    <a:pt x="13297" y="220"/>
                  </a:lnTo>
                  <a:lnTo>
                    <a:pt x="13297" y="132"/>
                  </a:lnTo>
                  <a:lnTo>
                    <a:pt x="13253" y="88"/>
                  </a:lnTo>
                  <a:lnTo>
                    <a:pt x="1325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47"/>
            <p:cNvSpPr/>
            <p:nvPr/>
          </p:nvSpPr>
          <p:spPr>
            <a:xfrm>
              <a:off x="2734925" y="958025"/>
              <a:ext cx="270975" cy="606675"/>
            </a:xfrm>
            <a:custGeom>
              <a:avLst/>
              <a:gdLst/>
              <a:ahLst/>
              <a:cxnLst/>
              <a:rect l="l" t="t" r="r" b="b"/>
              <a:pathLst>
                <a:path w="10839" h="24267" extrusionOk="0">
                  <a:moveTo>
                    <a:pt x="10619" y="0"/>
                  </a:moveTo>
                  <a:lnTo>
                    <a:pt x="10531" y="44"/>
                  </a:lnTo>
                  <a:lnTo>
                    <a:pt x="10531" y="88"/>
                  </a:lnTo>
                  <a:lnTo>
                    <a:pt x="9610" y="2326"/>
                  </a:lnTo>
                  <a:lnTo>
                    <a:pt x="8645" y="4520"/>
                  </a:lnTo>
                  <a:lnTo>
                    <a:pt x="7635" y="6714"/>
                  </a:lnTo>
                  <a:lnTo>
                    <a:pt x="6582" y="8864"/>
                  </a:lnTo>
                  <a:lnTo>
                    <a:pt x="4476" y="13164"/>
                  </a:lnTo>
                  <a:lnTo>
                    <a:pt x="2326" y="17333"/>
                  </a:lnTo>
                  <a:lnTo>
                    <a:pt x="351" y="21107"/>
                  </a:lnTo>
                  <a:lnTo>
                    <a:pt x="351" y="21151"/>
                  </a:lnTo>
                  <a:lnTo>
                    <a:pt x="0" y="22423"/>
                  </a:lnTo>
                  <a:lnTo>
                    <a:pt x="0" y="22467"/>
                  </a:lnTo>
                  <a:lnTo>
                    <a:pt x="88" y="24091"/>
                  </a:lnTo>
                  <a:lnTo>
                    <a:pt x="132" y="24222"/>
                  </a:lnTo>
                  <a:lnTo>
                    <a:pt x="263" y="24266"/>
                  </a:lnTo>
                  <a:lnTo>
                    <a:pt x="351" y="24266"/>
                  </a:lnTo>
                  <a:lnTo>
                    <a:pt x="395" y="24222"/>
                  </a:lnTo>
                  <a:lnTo>
                    <a:pt x="439" y="24134"/>
                  </a:lnTo>
                  <a:lnTo>
                    <a:pt x="439" y="24091"/>
                  </a:lnTo>
                  <a:lnTo>
                    <a:pt x="351" y="22511"/>
                  </a:lnTo>
                  <a:lnTo>
                    <a:pt x="658" y="21282"/>
                  </a:lnTo>
                  <a:lnTo>
                    <a:pt x="2633" y="17508"/>
                  </a:lnTo>
                  <a:lnTo>
                    <a:pt x="4783" y="13296"/>
                  </a:lnTo>
                  <a:lnTo>
                    <a:pt x="6889" y="9040"/>
                  </a:lnTo>
                  <a:lnTo>
                    <a:pt x="7942" y="6846"/>
                  </a:lnTo>
                  <a:lnTo>
                    <a:pt x="8952" y="4695"/>
                  </a:lnTo>
                  <a:lnTo>
                    <a:pt x="9917" y="2458"/>
                  </a:lnTo>
                  <a:lnTo>
                    <a:pt x="10839" y="220"/>
                  </a:lnTo>
                  <a:lnTo>
                    <a:pt x="10839" y="176"/>
                  </a:lnTo>
                  <a:lnTo>
                    <a:pt x="10839" y="88"/>
                  </a:lnTo>
                  <a:lnTo>
                    <a:pt x="10795" y="44"/>
                  </a:lnTo>
                  <a:lnTo>
                    <a:pt x="1075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7" name="Google Shape;657;p47"/>
            <p:cNvSpPr/>
            <p:nvPr/>
          </p:nvSpPr>
          <p:spPr>
            <a:xfrm>
              <a:off x="2697625" y="973375"/>
              <a:ext cx="265500" cy="607775"/>
            </a:xfrm>
            <a:custGeom>
              <a:avLst/>
              <a:gdLst/>
              <a:ahLst/>
              <a:cxnLst/>
              <a:rect l="l" t="t" r="r" b="b"/>
              <a:pathLst>
                <a:path w="10620" h="24311" extrusionOk="0">
                  <a:moveTo>
                    <a:pt x="10444" y="1"/>
                  </a:moveTo>
                  <a:lnTo>
                    <a:pt x="10400" y="44"/>
                  </a:lnTo>
                  <a:lnTo>
                    <a:pt x="10312" y="88"/>
                  </a:lnTo>
                  <a:lnTo>
                    <a:pt x="10268" y="132"/>
                  </a:lnTo>
                  <a:lnTo>
                    <a:pt x="8206" y="5398"/>
                  </a:lnTo>
                  <a:lnTo>
                    <a:pt x="6758" y="8206"/>
                  </a:lnTo>
                  <a:lnTo>
                    <a:pt x="5266" y="11497"/>
                  </a:lnTo>
                  <a:lnTo>
                    <a:pt x="3862" y="14349"/>
                  </a:lnTo>
                  <a:lnTo>
                    <a:pt x="2019" y="17684"/>
                  </a:lnTo>
                  <a:lnTo>
                    <a:pt x="439" y="20888"/>
                  </a:lnTo>
                  <a:lnTo>
                    <a:pt x="395" y="20931"/>
                  </a:lnTo>
                  <a:lnTo>
                    <a:pt x="0" y="22599"/>
                  </a:lnTo>
                  <a:lnTo>
                    <a:pt x="0" y="22643"/>
                  </a:lnTo>
                  <a:lnTo>
                    <a:pt x="220" y="24179"/>
                  </a:lnTo>
                  <a:lnTo>
                    <a:pt x="263" y="24266"/>
                  </a:lnTo>
                  <a:lnTo>
                    <a:pt x="395" y="24310"/>
                  </a:lnTo>
                  <a:lnTo>
                    <a:pt x="483" y="24310"/>
                  </a:lnTo>
                  <a:lnTo>
                    <a:pt x="527" y="24266"/>
                  </a:lnTo>
                  <a:lnTo>
                    <a:pt x="571" y="24179"/>
                  </a:lnTo>
                  <a:lnTo>
                    <a:pt x="571" y="24135"/>
                  </a:lnTo>
                  <a:lnTo>
                    <a:pt x="351" y="22643"/>
                  </a:lnTo>
                  <a:lnTo>
                    <a:pt x="746" y="21019"/>
                  </a:lnTo>
                  <a:lnTo>
                    <a:pt x="2326" y="17816"/>
                  </a:lnTo>
                  <a:lnTo>
                    <a:pt x="4169" y="14481"/>
                  </a:lnTo>
                  <a:lnTo>
                    <a:pt x="5573" y="11673"/>
                  </a:lnTo>
                  <a:lnTo>
                    <a:pt x="7109" y="8382"/>
                  </a:lnTo>
                  <a:lnTo>
                    <a:pt x="8557" y="5573"/>
                  </a:lnTo>
                  <a:lnTo>
                    <a:pt x="8557" y="5529"/>
                  </a:lnTo>
                  <a:lnTo>
                    <a:pt x="10619" y="264"/>
                  </a:lnTo>
                  <a:lnTo>
                    <a:pt x="10619" y="176"/>
                  </a:lnTo>
                  <a:lnTo>
                    <a:pt x="10619" y="132"/>
                  </a:lnTo>
                  <a:lnTo>
                    <a:pt x="10575" y="44"/>
                  </a:lnTo>
                  <a:lnTo>
                    <a:pt x="10531" y="44"/>
                  </a:lnTo>
                  <a:lnTo>
                    <a:pt x="1044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8" name="Google Shape;658;p47"/>
            <p:cNvSpPr/>
            <p:nvPr/>
          </p:nvSpPr>
          <p:spPr>
            <a:xfrm>
              <a:off x="2630700" y="1103925"/>
              <a:ext cx="223825" cy="530975"/>
            </a:xfrm>
            <a:custGeom>
              <a:avLst/>
              <a:gdLst/>
              <a:ahLst/>
              <a:cxnLst/>
              <a:rect l="l" t="t" r="r" b="b"/>
              <a:pathLst>
                <a:path w="8953" h="21239" extrusionOk="0">
                  <a:moveTo>
                    <a:pt x="8733" y="0"/>
                  </a:moveTo>
                  <a:lnTo>
                    <a:pt x="8689" y="44"/>
                  </a:lnTo>
                  <a:lnTo>
                    <a:pt x="8645" y="88"/>
                  </a:lnTo>
                  <a:lnTo>
                    <a:pt x="6451" y="4388"/>
                  </a:lnTo>
                  <a:lnTo>
                    <a:pt x="5003" y="7372"/>
                  </a:lnTo>
                  <a:lnTo>
                    <a:pt x="3379" y="10356"/>
                  </a:lnTo>
                  <a:lnTo>
                    <a:pt x="1405" y="14261"/>
                  </a:lnTo>
                  <a:lnTo>
                    <a:pt x="1405" y="14305"/>
                  </a:lnTo>
                  <a:lnTo>
                    <a:pt x="790" y="16455"/>
                  </a:lnTo>
                  <a:lnTo>
                    <a:pt x="0" y="21063"/>
                  </a:lnTo>
                  <a:lnTo>
                    <a:pt x="0" y="21107"/>
                  </a:lnTo>
                  <a:lnTo>
                    <a:pt x="44" y="21195"/>
                  </a:lnTo>
                  <a:lnTo>
                    <a:pt x="88" y="21238"/>
                  </a:lnTo>
                  <a:lnTo>
                    <a:pt x="176" y="21238"/>
                  </a:lnTo>
                  <a:lnTo>
                    <a:pt x="308" y="21195"/>
                  </a:lnTo>
                  <a:lnTo>
                    <a:pt x="351" y="21107"/>
                  </a:lnTo>
                  <a:lnTo>
                    <a:pt x="1141" y="16543"/>
                  </a:lnTo>
                  <a:lnTo>
                    <a:pt x="1712" y="14393"/>
                  </a:lnTo>
                  <a:lnTo>
                    <a:pt x="3686" y="10532"/>
                  </a:lnTo>
                  <a:lnTo>
                    <a:pt x="5310" y="7504"/>
                  </a:lnTo>
                  <a:lnTo>
                    <a:pt x="6802" y="4564"/>
                  </a:lnTo>
                  <a:lnTo>
                    <a:pt x="8952" y="264"/>
                  </a:lnTo>
                  <a:lnTo>
                    <a:pt x="8952" y="176"/>
                  </a:lnTo>
                  <a:lnTo>
                    <a:pt x="8952" y="132"/>
                  </a:lnTo>
                  <a:lnTo>
                    <a:pt x="8908" y="44"/>
                  </a:lnTo>
                  <a:lnTo>
                    <a:pt x="886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9" name="Google Shape;659;p47"/>
            <p:cNvSpPr/>
            <p:nvPr/>
          </p:nvSpPr>
          <p:spPr>
            <a:xfrm>
              <a:off x="2619725" y="1124775"/>
              <a:ext cx="194200" cy="436625"/>
            </a:xfrm>
            <a:custGeom>
              <a:avLst/>
              <a:gdLst/>
              <a:ahLst/>
              <a:cxnLst/>
              <a:rect l="l" t="t" r="r" b="b"/>
              <a:pathLst>
                <a:path w="7768" h="17465" extrusionOk="0">
                  <a:moveTo>
                    <a:pt x="7548" y="0"/>
                  </a:moveTo>
                  <a:lnTo>
                    <a:pt x="7460" y="44"/>
                  </a:lnTo>
                  <a:lnTo>
                    <a:pt x="7416" y="88"/>
                  </a:lnTo>
                  <a:lnTo>
                    <a:pt x="6188" y="2501"/>
                  </a:lnTo>
                  <a:lnTo>
                    <a:pt x="4696" y="5661"/>
                  </a:lnTo>
                  <a:lnTo>
                    <a:pt x="3160" y="8469"/>
                  </a:lnTo>
                  <a:lnTo>
                    <a:pt x="966" y="12681"/>
                  </a:lnTo>
                  <a:lnTo>
                    <a:pt x="176" y="15007"/>
                  </a:lnTo>
                  <a:lnTo>
                    <a:pt x="176" y="15051"/>
                  </a:lnTo>
                  <a:lnTo>
                    <a:pt x="1" y="17245"/>
                  </a:lnTo>
                  <a:lnTo>
                    <a:pt x="1" y="17333"/>
                  </a:lnTo>
                  <a:lnTo>
                    <a:pt x="45" y="17377"/>
                  </a:lnTo>
                  <a:lnTo>
                    <a:pt x="88" y="17421"/>
                  </a:lnTo>
                  <a:lnTo>
                    <a:pt x="176" y="17464"/>
                  </a:lnTo>
                  <a:lnTo>
                    <a:pt x="308" y="17421"/>
                  </a:lnTo>
                  <a:lnTo>
                    <a:pt x="352" y="17289"/>
                  </a:lnTo>
                  <a:lnTo>
                    <a:pt x="527" y="15095"/>
                  </a:lnTo>
                  <a:lnTo>
                    <a:pt x="1273" y="12813"/>
                  </a:lnTo>
                  <a:lnTo>
                    <a:pt x="3467" y="8601"/>
                  </a:lnTo>
                  <a:lnTo>
                    <a:pt x="5003" y="5792"/>
                  </a:lnTo>
                  <a:lnTo>
                    <a:pt x="6539" y="2677"/>
                  </a:lnTo>
                  <a:lnTo>
                    <a:pt x="7767" y="263"/>
                  </a:lnTo>
                  <a:lnTo>
                    <a:pt x="7767" y="176"/>
                  </a:lnTo>
                  <a:lnTo>
                    <a:pt x="7767" y="132"/>
                  </a:lnTo>
                  <a:lnTo>
                    <a:pt x="7724" y="44"/>
                  </a:lnTo>
                  <a:lnTo>
                    <a:pt x="768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660;p47"/>
            <p:cNvSpPr/>
            <p:nvPr/>
          </p:nvSpPr>
          <p:spPr>
            <a:xfrm>
              <a:off x="2592300" y="1141225"/>
              <a:ext cx="183225" cy="483800"/>
            </a:xfrm>
            <a:custGeom>
              <a:avLst/>
              <a:gdLst/>
              <a:ahLst/>
              <a:cxnLst/>
              <a:rect l="l" t="t" r="r" b="b"/>
              <a:pathLst>
                <a:path w="7329" h="19352" extrusionOk="0">
                  <a:moveTo>
                    <a:pt x="7153" y="0"/>
                  </a:moveTo>
                  <a:lnTo>
                    <a:pt x="7109" y="44"/>
                  </a:lnTo>
                  <a:lnTo>
                    <a:pt x="7022" y="44"/>
                  </a:lnTo>
                  <a:lnTo>
                    <a:pt x="7022" y="132"/>
                  </a:lnTo>
                  <a:lnTo>
                    <a:pt x="5749" y="2677"/>
                  </a:lnTo>
                  <a:lnTo>
                    <a:pt x="4476" y="5178"/>
                  </a:lnTo>
                  <a:lnTo>
                    <a:pt x="1229" y="11277"/>
                  </a:lnTo>
                  <a:lnTo>
                    <a:pt x="1229" y="11321"/>
                  </a:lnTo>
                  <a:lnTo>
                    <a:pt x="308" y="13735"/>
                  </a:lnTo>
                  <a:lnTo>
                    <a:pt x="308" y="13779"/>
                  </a:lnTo>
                  <a:lnTo>
                    <a:pt x="1" y="16017"/>
                  </a:lnTo>
                  <a:lnTo>
                    <a:pt x="1" y="16060"/>
                  </a:lnTo>
                  <a:lnTo>
                    <a:pt x="132" y="19176"/>
                  </a:lnTo>
                  <a:lnTo>
                    <a:pt x="132" y="19264"/>
                  </a:lnTo>
                  <a:lnTo>
                    <a:pt x="176" y="19308"/>
                  </a:lnTo>
                  <a:lnTo>
                    <a:pt x="308" y="19351"/>
                  </a:lnTo>
                  <a:lnTo>
                    <a:pt x="396" y="19351"/>
                  </a:lnTo>
                  <a:lnTo>
                    <a:pt x="439" y="19308"/>
                  </a:lnTo>
                  <a:lnTo>
                    <a:pt x="483" y="19264"/>
                  </a:lnTo>
                  <a:lnTo>
                    <a:pt x="483" y="19176"/>
                  </a:lnTo>
                  <a:lnTo>
                    <a:pt x="352" y="16060"/>
                  </a:lnTo>
                  <a:lnTo>
                    <a:pt x="659" y="13866"/>
                  </a:lnTo>
                  <a:lnTo>
                    <a:pt x="1536" y="11453"/>
                  </a:lnTo>
                  <a:lnTo>
                    <a:pt x="4827" y="5354"/>
                  </a:lnTo>
                  <a:lnTo>
                    <a:pt x="6100" y="2852"/>
                  </a:lnTo>
                  <a:lnTo>
                    <a:pt x="7329" y="264"/>
                  </a:lnTo>
                  <a:lnTo>
                    <a:pt x="7329" y="176"/>
                  </a:lnTo>
                  <a:lnTo>
                    <a:pt x="7329" y="132"/>
                  </a:lnTo>
                  <a:lnTo>
                    <a:pt x="7285" y="88"/>
                  </a:lnTo>
                  <a:lnTo>
                    <a:pt x="7241" y="44"/>
                  </a:lnTo>
                  <a:lnTo>
                    <a:pt x="715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47"/>
            <p:cNvSpPr/>
            <p:nvPr/>
          </p:nvSpPr>
          <p:spPr>
            <a:xfrm>
              <a:off x="2263200" y="1174125"/>
              <a:ext cx="342300" cy="810725"/>
            </a:xfrm>
            <a:custGeom>
              <a:avLst/>
              <a:gdLst/>
              <a:ahLst/>
              <a:cxnLst/>
              <a:rect l="l" t="t" r="r" b="b"/>
              <a:pathLst>
                <a:path w="13692" h="32429" extrusionOk="0">
                  <a:moveTo>
                    <a:pt x="13384" y="1"/>
                  </a:moveTo>
                  <a:lnTo>
                    <a:pt x="13340" y="88"/>
                  </a:lnTo>
                  <a:lnTo>
                    <a:pt x="11014" y="4389"/>
                  </a:lnTo>
                  <a:lnTo>
                    <a:pt x="9479" y="7241"/>
                  </a:lnTo>
                  <a:lnTo>
                    <a:pt x="8294" y="9918"/>
                  </a:lnTo>
                  <a:lnTo>
                    <a:pt x="7723" y="11980"/>
                  </a:lnTo>
                  <a:lnTo>
                    <a:pt x="7723" y="12024"/>
                  </a:lnTo>
                  <a:lnTo>
                    <a:pt x="7548" y="16544"/>
                  </a:lnTo>
                  <a:lnTo>
                    <a:pt x="7153" y="17816"/>
                  </a:lnTo>
                  <a:lnTo>
                    <a:pt x="5003" y="21502"/>
                  </a:lnTo>
                  <a:lnTo>
                    <a:pt x="1975" y="26329"/>
                  </a:lnTo>
                  <a:lnTo>
                    <a:pt x="0" y="31682"/>
                  </a:lnTo>
                  <a:lnTo>
                    <a:pt x="0" y="31770"/>
                  </a:lnTo>
                  <a:lnTo>
                    <a:pt x="0" y="31814"/>
                  </a:lnTo>
                  <a:lnTo>
                    <a:pt x="352" y="32340"/>
                  </a:lnTo>
                  <a:lnTo>
                    <a:pt x="395" y="32428"/>
                  </a:lnTo>
                  <a:lnTo>
                    <a:pt x="571" y="32428"/>
                  </a:lnTo>
                  <a:lnTo>
                    <a:pt x="615" y="32384"/>
                  </a:lnTo>
                  <a:lnTo>
                    <a:pt x="2897" y="30015"/>
                  </a:lnTo>
                  <a:lnTo>
                    <a:pt x="2940" y="29971"/>
                  </a:lnTo>
                  <a:lnTo>
                    <a:pt x="2940" y="29927"/>
                  </a:lnTo>
                  <a:lnTo>
                    <a:pt x="2940" y="29839"/>
                  </a:lnTo>
                  <a:lnTo>
                    <a:pt x="2897" y="29795"/>
                  </a:lnTo>
                  <a:lnTo>
                    <a:pt x="2853" y="29752"/>
                  </a:lnTo>
                  <a:lnTo>
                    <a:pt x="2721" y="29752"/>
                  </a:lnTo>
                  <a:lnTo>
                    <a:pt x="2633" y="29795"/>
                  </a:lnTo>
                  <a:lnTo>
                    <a:pt x="527" y="31989"/>
                  </a:lnTo>
                  <a:lnTo>
                    <a:pt x="352" y="31726"/>
                  </a:lnTo>
                  <a:lnTo>
                    <a:pt x="2282" y="26504"/>
                  </a:lnTo>
                  <a:lnTo>
                    <a:pt x="5310" y="21678"/>
                  </a:lnTo>
                  <a:lnTo>
                    <a:pt x="7460" y="17992"/>
                  </a:lnTo>
                  <a:lnTo>
                    <a:pt x="7504" y="17948"/>
                  </a:lnTo>
                  <a:lnTo>
                    <a:pt x="7899" y="16631"/>
                  </a:lnTo>
                  <a:lnTo>
                    <a:pt x="7899" y="16587"/>
                  </a:lnTo>
                  <a:lnTo>
                    <a:pt x="8074" y="12024"/>
                  </a:lnTo>
                  <a:lnTo>
                    <a:pt x="8645" y="10049"/>
                  </a:lnTo>
                  <a:lnTo>
                    <a:pt x="9830" y="7373"/>
                  </a:lnTo>
                  <a:lnTo>
                    <a:pt x="11322" y="4564"/>
                  </a:lnTo>
                  <a:lnTo>
                    <a:pt x="13647" y="264"/>
                  </a:lnTo>
                  <a:lnTo>
                    <a:pt x="13691" y="176"/>
                  </a:lnTo>
                  <a:lnTo>
                    <a:pt x="13691" y="88"/>
                  </a:lnTo>
                  <a:lnTo>
                    <a:pt x="13647" y="45"/>
                  </a:lnTo>
                  <a:lnTo>
                    <a:pt x="1360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662;p47"/>
            <p:cNvSpPr/>
            <p:nvPr/>
          </p:nvSpPr>
          <p:spPr>
            <a:xfrm>
              <a:off x="3125450" y="769325"/>
              <a:ext cx="242475" cy="648375"/>
            </a:xfrm>
            <a:custGeom>
              <a:avLst/>
              <a:gdLst/>
              <a:ahLst/>
              <a:cxnLst/>
              <a:rect l="l" t="t" r="r" b="b"/>
              <a:pathLst>
                <a:path w="9699" h="25935" extrusionOk="0">
                  <a:moveTo>
                    <a:pt x="9479" y="1"/>
                  </a:moveTo>
                  <a:lnTo>
                    <a:pt x="9435" y="45"/>
                  </a:lnTo>
                  <a:lnTo>
                    <a:pt x="9391" y="89"/>
                  </a:lnTo>
                  <a:lnTo>
                    <a:pt x="8996" y="878"/>
                  </a:lnTo>
                  <a:lnTo>
                    <a:pt x="8952" y="878"/>
                  </a:lnTo>
                  <a:lnTo>
                    <a:pt x="8162" y="2941"/>
                  </a:lnTo>
                  <a:lnTo>
                    <a:pt x="6846" y="6846"/>
                  </a:lnTo>
                  <a:lnTo>
                    <a:pt x="5573" y="9742"/>
                  </a:lnTo>
                  <a:lnTo>
                    <a:pt x="4652" y="11410"/>
                  </a:lnTo>
                  <a:lnTo>
                    <a:pt x="3862" y="12989"/>
                  </a:lnTo>
                  <a:lnTo>
                    <a:pt x="3160" y="14525"/>
                  </a:lnTo>
                  <a:lnTo>
                    <a:pt x="2590" y="16017"/>
                  </a:lnTo>
                  <a:lnTo>
                    <a:pt x="2019" y="17553"/>
                  </a:lnTo>
                  <a:lnTo>
                    <a:pt x="1536" y="19089"/>
                  </a:lnTo>
                  <a:lnTo>
                    <a:pt x="483" y="22380"/>
                  </a:lnTo>
                  <a:lnTo>
                    <a:pt x="88" y="23696"/>
                  </a:lnTo>
                  <a:lnTo>
                    <a:pt x="88" y="23740"/>
                  </a:lnTo>
                  <a:lnTo>
                    <a:pt x="1" y="25759"/>
                  </a:lnTo>
                  <a:lnTo>
                    <a:pt x="1" y="25802"/>
                  </a:lnTo>
                  <a:lnTo>
                    <a:pt x="44" y="25846"/>
                  </a:lnTo>
                  <a:lnTo>
                    <a:pt x="88" y="25890"/>
                  </a:lnTo>
                  <a:lnTo>
                    <a:pt x="176" y="25934"/>
                  </a:lnTo>
                  <a:lnTo>
                    <a:pt x="308" y="25890"/>
                  </a:lnTo>
                  <a:lnTo>
                    <a:pt x="352" y="25759"/>
                  </a:lnTo>
                  <a:lnTo>
                    <a:pt x="439" y="23784"/>
                  </a:lnTo>
                  <a:lnTo>
                    <a:pt x="834" y="22511"/>
                  </a:lnTo>
                  <a:lnTo>
                    <a:pt x="1844" y="19220"/>
                  </a:lnTo>
                  <a:lnTo>
                    <a:pt x="2370" y="17685"/>
                  </a:lnTo>
                  <a:lnTo>
                    <a:pt x="2897" y="16149"/>
                  </a:lnTo>
                  <a:lnTo>
                    <a:pt x="3511" y="14657"/>
                  </a:lnTo>
                  <a:lnTo>
                    <a:pt x="4169" y="13121"/>
                  </a:lnTo>
                  <a:lnTo>
                    <a:pt x="4959" y="11541"/>
                  </a:lnTo>
                  <a:lnTo>
                    <a:pt x="5881" y="9874"/>
                  </a:lnTo>
                  <a:lnTo>
                    <a:pt x="7153" y="6978"/>
                  </a:lnTo>
                  <a:lnTo>
                    <a:pt x="8513" y="3029"/>
                  </a:lnTo>
                  <a:lnTo>
                    <a:pt x="9303" y="1010"/>
                  </a:lnTo>
                  <a:lnTo>
                    <a:pt x="9698" y="264"/>
                  </a:lnTo>
                  <a:lnTo>
                    <a:pt x="9698" y="176"/>
                  </a:lnTo>
                  <a:lnTo>
                    <a:pt x="9698" y="89"/>
                  </a:lnTo>
                  <a:lnTo>
                    <a:pt x="9698" y="45"/>
                  </a:lnTo>
                  <a:lnTo>
                    <a:pt x="961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47"/>
            <p:cNvSpPr/>
            <p:nvPr/>
          </p:nvSpPr>
          <p:spPr>
            <a:xfrm>
              <a:off x="3734300" y="758375"/>
              <a:ext cx="1192475" cy="1433800"/>
            </a:xfrm>
            <a:custGeom>
              <a:avLst/>
              <a:gdLst/>
              <a:ahLst/>
              <a:cxnLst/>
              <a:rect l="l" t="t" r="r" b="b"/>
              <a:pathLst>
                <a:path w="47699" h="57352" extrusionOk="0">
                  <a:moveTo>
                    <a:pt x="22906" y="0"/>
                  </a:moveTo>
                  <a:lnTo>
                    <a:pt x="22862" y="44"/>
                  </a:lnTo>
                  <a:lnTo>
                    <a:pt x="22818" y="88"/>
                  </a:lnTo>
                  <a:lnTo>
                    <a:pt x="21063" y="2764"/>
                  </a:lnTo>
                  <a:lnTo>
                    <a:pt x="21063" y="2808"/>
                  </a:lnTo>
                  <a:lnTo>
                    <a:pt x="19703" y="5968"/>
                  </a:lnTo>
                  <a:lnTo>
                    <a:pt x="19483" y="6582"/>
                  </a:lnTo>
                  <a:lnTo>
                    <a:pt x="19176" y="7196"/>
                  </a:lnTo>
                  <a:lnTo>
                    <a:pt x="18562" y="8337"/>
                  </a:lnTo>
                  <a:lnTo>
                    <a:pt x="17816" y="9434"/>
                  </a:lnTo>
                  <a:lnTo>
                    <a:pt x="17070" y="10487"/>
                  </a:lnTo>
                  <a:lnTo>
                    <a:pt x="16236" y="11497"/>
                  </a:lnTo>
                  <a:lnTo>
                    <a:pt x="15358" y="12506"/>
                  </a:lnTo>
                  <a:lnTo>
                    <a:pt x="13559" y="14437"/>
                  </a:lnTo>
                  <a:lnTo>
                    <a:pt x="11629" y="16543"/>
                  </a:lnTo>
                  <a:lnTo>
                    <a:pt x="10707" y="17596"/>
                  </a:lnTo>
                  <a:lnTo>
                    <a:pt x="9873" y="18693"/>
                  </a:lnTo>
                  <a:lnTo>
                    <a:pt x="7679" y="21326"/>
                  </a:lnTo>
                  <a:lnTo>
                    <a:pt x="7635" y="21414"/>
                  </a:lnTo>
                  <a:lnTo>
                    <a:pt x="7416" y="22423"/>
                  </a:lnTo>
                  <a:lnTo>
                    <a:pt x="7416" y="22467"/>
                  </a:lnTo>
                  <a:lnTo>
                    <a:pt x="7855" y="25670"/>
                  </a:lnTo>
                  <a:lnTo>
                    <a:pt x="7723" y="26591"/>
                  </a:lnTo>
                  <a:lnTo>
                    <a:pt x="6889" y="26284"/>
                  </a:lnTo>
                  <a:lnTo>
                    <a:pt x="6802" y="26240"/>
                  </a:lnTo>
                  <a:lnTo>
                    <a:pt x="6714" y="26284"/>
                  </a:lnTo>
                  <a:lnTo>
                    <a:pt x="4125" y="27645"/>
                  </a:lnTo>
                  <a:lnTo>
                    <a:pt x="4037" y="27732"/>
                  </a:lnTo>
                  <a:lnTo>
                    <a:pt x="3511" y="29268"/>
                  </a:lnTo>
                  <a:lnTo>
                    <a:pt x="3467" y="29312"/>
                  </a:lnTo>
                  <a:lnTo>
                    <a:pt x="3160" y="31243"/>
                  </a:lnTo>
                  <a:lnTo>
                    <a:pt x="3160" y="31287"/>
                  </a:lnTo>
                  <a:lnTo>
                    <a:pt x="3467" y="33788"/>
                  </a:lnTo>
                  <a:lnTo>
                    <a:pt x="3598" y="35017"/>
                  </a:lnTo>
                  <a:lnTo>
                    <a:pt x="3642" y="36157"/>
                  </a:lnTo>
                  <a:lnTo>
                    <a:pt x="3686" y="37167"/>
                  </a:lnTo>
                  <a:lnTo>
                    <a:pt x="3686" y="38088"/>
                  </a:lnTo>
                  <a:lnTo>
                    <a:pt x="3598" y="38966"/>
                  </a:lnTo>
                  <a:lnTo>
                    <a:pt x="3511" y="39712"/>
                  </a:lnTo>
                  <a:lnTo>
                    <a:pt x="3379" y="40414"/>
                  </a:lnTo>
                  <a:lnTo>
                    <a:pt x="3204" y="41028"/>
                  </a:lnTo>
                  <a:lnTo>
                    <a:pt x="3028" y="41599"/>
                  </a:lnTo>
                  <a:lnTo>
                    <a:pt x="2809" y="42081"/>
                  </a:lnTo>
                  <a:lnTo>
                    <a:pt x="2589" y="42520"/>
                  </a:lnTo>
                  <a:lnTo>
                    <a:pt x="2326" y="42871"/>
                  </a:lnTo>
                  <a:lnTo>
                    <a:pt x="2063" y="43178"/>
                  </a:lnTo>
                  <a:lnTo>
                    <a:pt x="1799" y="43442"/>
                  </a:lnTo>
                  <a:lnTo>
                    <a:pt x="1536" y="43705"/>
                  </a:lnTo>
                  <a:lnTo>
                    <a:pt x="1229" y="43880"/>
                  </a:lnTo>
                  <a:lnTo>
                    <a:pt x="1185" y="43924"/>
                  </a:lnTo>
                  <a:lnTo>
                    <a:pt x="44" y="45285"/>
                  </a:lnTo>
                  <a:lnTo>
                    <a:pt x="0" y="45372"/>
                  </a:lnTo>
                  <a:lnTo>
                    <a:pt x="0" y="45416"/>
                  </a:lnTo>
                  <a:lnTo>
                    <a:pt x="88" y="46118"/>
                  </a:lnTo>
                  <a:lnTo>
                    <a:pt x="1361" y="50638"/>
                  </a:lnTo>
                  <a:lnTo>
                    <a:pt x="2326" y="53446"/>
                  </a:lnTo>
                  <a:lnTo>
                    <a:pt x="2370" y="53446"/>
                  </a:lnTo>
                  <a:lnTo>
                    <a:pt x="3774" y="55728"/>
                  </a:lnTo>
                  <a:lnTo>
                    <a:pt x="5047" y="57176"/>
                  </a:lnTo>
                  <a:lnTo>
                    <a:pt x="5134" y="57220"/>
                  </a:lnTo>
                  <a:lnTo>
                    <a:pt x="5529" y="57352"/>
                  </a:lnTo>
                  <a:lnTo>
                    <a:pt x="5617" y="57352"/>
                  </a:lnTo>
                  <a:lnTo>
                    <a:pt x="6670" y="56957"/>
                  </a:lnTo>
                  <a:lnTo>
                    <a:pt x="6714" y="56913"/>
                  </a:lnTo>
                  <a:lnTo>
                    <a:pt x="7460" y="56035"/>
                  </a:lnTo>
                  <a:lnTo>
                    <a:pt x="7504" y="55991"/>
                  </a:lnTo>
                  <a:lnTo>
                    <a:pt x="7943" y="54850"/>
                  </a:lnTo>
                  <a:lnTo>
                    <a:pt x="7943" y="54807"/>
                  </a:lnTo>
                  <a:lnTo>
                    <a:pt x="8118" y="52261"/>
                  </a:lnTo>
                  <a:lnTo>
                    <a:pt x="8118" y="52174"/>
                  </a:lnTo>
                  <a:lnTo>
                    <a:pt x="7592" y="50726"/>
                  </a:lnTo>
                  <a:lnTo>
                    <a:pt x="4827" y="46118"/>
                  </a:lnTo>
                  <a:lnTo>
                    <a:pt x="4432" y="45241"/>
                  </a:lnTo>
                  <a:lnTo>
                    <a:pt x="4564" y="44933"/>
                  </a:lnTo>
                  <a:lnTo>
                    <a:pt x="5003" y="44626"/>
                  </a:lnTo>
                  <a:lnTo>
                    <a:pt x="8118" y="43793"/>
                  </a:lnTo>
                  <a:lnTo>
                    <a:pt x="11278" y="45460"/>
                  </a:lnTo>
                  <a:lnTo>
                    <a:pt x="12682" y="45987"/>
                  </a:lnTo>
                  <a:lnTo>
                    <a:pt x="14744" y="47347"/>
                  </a:lnTo>
                  <a:lnTo>
                    <a:pt x="14788" y="47347"/>
                  </a:lnTo>
                  <a:lnTo>
                    <a:pt x="18386" y="49102"/>
                  </a:lnTo>
                  <a:lnTo>
                    <a:pt x="20931" y="49936"/>
                  </a:lnTo>
                  <a:lnTo>
                    <a:pt x="21019" y="49936"/>
                  </a:lnTo>
                  <a:lnTo>
                    <a:pt x="25100" y="49234"/>
                  </a:lnTo>
                  <a:lnTo>
                    <a:pt x="26329" y="49321"/>
                  </a:lnTo>
                  <a:lnTo>
                    <a:pt x="26416" y="49321"/>
                  </a:lnTo>
                  <a:lnTo>
                    <a:pt x="27162" y="49102"/>
                  </a:lnTo>
                  <a:lnTo>
                    <a:pt x="27206" y="49102"/>
                  </a:lnTo>
                  <a:lnTo>
                    <a:pt x="30497" y="47127"/>
                  </a:lnTo>
                  <a:lnTo>
                    <a:pt x="32735" y="46689"/>
                  </a:lnTo>
                  <a:lnTo>
                    <a:pt x="35631" y="45855"/>
                  </a:lnTo>
                  <a:lnTo>
                    <a:pt x="35675" y="45811"/>
                  </a:lnTo>
                  <a:lnTo>
                    <a:pt x="36992" y="45065"/>
                  </a:lnTo>
                  <a:lnTo>
                    <a:pt x="39668" y="42959"/>
                  </a:lnTo>
                  <a:lnTo>
                    <a:pt x="39712" y="42915"/>
                  </a:lnTo>
                  <a:lnTo>
                    <a:pt x="41555" y="40896"/>
                  </a:lnTo>
                  <a:lnTo>
                    <a:pt x="42564" y="39448"/>
                  </a:lnTo>
                  <a:lnTo>
                    <a:pt x="42608" y="39405"/>
                  </a:lnTo>
                  <a:lnTo>
                    <a:pt x="43398" y="37474"/>
                  </a:lnTo>
                  <a:lnTo>
                    <a:pt x="43442" y="37430"/>
                  </a:lnTo>
                  <a:lnTo>
                    <a:pt x="44451" y="33349"/>
                  </a:lnTo>
                  <a:lnTo>
                    <a:pt x="45197" y="32120"/>
                  </a:lnTo>
                  <a:lnTo>
                    <a:pt x="45636" y="31067"/>
                  </a:lnTo>
                  <a:lnTo>
                    <a:pt x="46031" y="29926"/>
                  </a:lnTo>
                  <a:lnTo>
                    <a:pt x="46382" y="28654"/>
                  </a:lnTo>
                  <a:lnTo>
                    <a:pt x="46733" y="27381"/>
                  </a:lnTo>
                  <a:lnTo>
                    <a:pt x="47303" y="24968"/>
                  </a:lnTo>
                  <a:lnTo>
                    <a:pt x="47698" y="23125"/>
                  </a:lnTo>
                  <a:lnTo>
                    <a:pt x="47698" y="23037"/>
                  </a:lnTo>
                  <a:lnTo>
                    <a:pt x="47655" y="22993"/>
                  </a:lnTo>
                  <a:lnTo>
                    <a:pt x="47611" y="22906"/>
                  </a:lnTo>
                  <a:lnTo>
                    <a:pt x="47435" y="22906"/>
                  </a:lnTo>
                  <a:lnTo>
                    <a:pt x="47391" y="22993"/>
                  </a:lnTo>
                  <a:lnTo>
                    <a:pt x="47347" y="23037"/>
                  </a:lnTo>
                  <a:lnTo>
                    <a:pt x="46996" y="24880"/>
                  </a:lnTo>
                  <a:lnTo>
                    <a:pt x="46426" y="27250"/>
                  </a:lnTo>
                  <a:lnTo>
                    <a:pt x="46075" y="28522"/>
                  </a:lnTo>
                  <a:lnTo>
                    <a:pt x="45680" y="29795"/>
                  </a:lnTo>
                  <a:lnTo>
                    <a:pt x="45285" y="30936"/>
                  </a:lnTo>
                  <a:lnTo>
                    <a:pt x="44890" y="31989"/>
                  </a:lnTo>
                  <a:lnTo>
                    <a:pt x="44144" y="33217"/>
                  </a:lnTo>
                  <a:lnTo>
                    <a:pt x="44100" y="33261"/>
                  </a:lnTo>
                  <a:lnTo>
                    <a:pt x="43091" y="37342"/>
                  </a:lnTo>
                  <a:lnTo>
                    <a:pt x="42257" y="39273"/>
                  </a:lnTo>
                  <a:lnTo>
                    <a:pt x="41292" y="40677"/>
                  </a:lnTo>
                  <a:lnTo>
                    <a:pt x="39449" y="42696"/>
                  </a:lnTo>
                  <a:lnTo>
                    <a:pt x="36772" y="44802"/>
                  </a:lnTo>
                  <a:lnTo>
                    <a:pt x="35500" y="45504"/>
                  </a:lnTo>
                  <a:lnTo>
                    <a:pt x="32647" y="46382"/>
                  </a:lnTo>
                  <a:lnTo>
                    <a:pt x="30409" y="46820"/>
                  </a:lnTo>
                  <a:lnTo>
                    <a:pt x="30366" y="46820"/>
                  </a:lnTo>
                  <a:lnTo>
                    <a:pt x="27031" y="48795"/>
                  </a:lnTo>
                  <a:lnTo>
                    <a:pt x="26329" y="48970"/>
                  </a:lnTo>
                  <a:lnTo>
                    <a:pt x="25100" y="48883"/>
                  </a:lnTo>
                  <a:lnTo>
                    <a:pt x="25056" y="48883"/>
                  </a:lnTo>
                  <a:lnTo>
                    <a:pt x="20975" y="49585"/>
                  </a:lnTo>
                  <a:lnTo>
                    <a:pt x="18518" y="48795"/>
                  </a:lnTo>
                  <a:lnTo>
                    <a:pt x="14920" y="47040"/>
                  </a:lnTo>
                  <a:lnTo>
                    <a:pt x="12857" y="45679"/>
                  </a:lnTo>
                  <a:lnTo>
                    <a:pt x="11409" y="45109"/>
                  </a:lnTo>
                  <a:lnTo>
                    <a:pt x="8250" y="43442"/>
                  </a:lnTo>
                  <a:lnTo>
                    <a:pt x="8118" y="43442"/>
                  </a:lnTo>
                  <a:lnTo>
                    <a:pt x="4871" y="44275"/>
                  </a:lnTo>
                  <a:lnTo>
                    <a:pt x="4827" y="44319"/>
                  </a:lnTo>
                  <a:lnTo>
                    <a:pt x="4301" y="44670"/>
                  </a:lnTo>
                  <a:lnTo>
                    <a:pt x="4257" y="44714"/>
                  </a:lnTo>
                  <a:lnTo>
                    <a:pt x="4081" y="45197"/>
                  </a:lnTo>
                  <a:lnTo>
                    <a:pt x="4037" y="45285"/>
                  </a:lnTo>
                  <a:lnTo>
                    <a:pt x="4081" y="45328"/>
                  </a:lnTo>
                  <a:lnTo>
                    <a:pt x="4520" y="46294"/>
                  </a:lnTo>
                  <a:lnTo>
                    <a:pt x="7284" y="50901"/>
                  </a:lnTo>
                  <a:lnTo>
                    <a:pt x="7767" y="52261"/>
                  </a:lnTo>
                  <a:lnTo>
                    <a:pt x="7592" y="54763"/>
                  </a:lnTo>
                  <a:lnTo>
                    <a:pt x="7197" y="55816"/>
                  </a:lnTo>
                  <a:lnTo>
                    <a:pt x="6495" y="56650"/>
                  </a:lnTo>
                  <a:lnTo>
                    <a:pt x="5529" y="57001"/>
                  </a:lnTo>
                  <a:lnTo>
                    <a:pt x="5310" y="56913"/>
                  </a:lnTo>
                  <a:lnTo>
                    <a:pt x="4037" y="55509"/>
                  </a:lnTo>
                  <a:lnTo>
                    <a:pt x="2677" y="53271"/>
                  </a:lnTo>
                  <a:lnTo>
                    <a:pt x="1668" y="50506"/>
                  </a:lnTo>
                  <a:lnTo>
                    <a:pt x="439" y="46030"/>
                  </a:lnTo>
                  <a:lnTo>
                    <a:pt x="351" y="45460"/>
                  </a:lnTo>
                  <a:lnTo>
                    <a:pt x="1448" y="44144"/>
                  </a:lnTo>
                  <a:lnTo>
                    <a:pt x="1931" y="43793"/>
                  </a:lnTo>
                  <a:lnTo>
                    <a:pt x="2370" y="43398"/>
                  </a:lnTo>
                  <a:lnTo>
                    <a:pt x="2721" y="42915"/>
                  </a:lnTo>
                  <a:lnTo>
                    <a:pt x="3072" y="42345"/>
                  </a:lnTo>
                  <a:lnTo>
                    <a:pt x="3335" y="41774"/>
                  </a:lnTo>
                  <a:lnTo>
                    <a:pt x="3555" y="41116"/>
                  </a:lnTo>
                  <a:lnTo>
                    <a:pt x="3730" y="40458"/>
                  </a:lnTo>
                  <a:lnTo>
                    <a:pt x="3862" y="39756"/>
                  </a:lnTo>
                  <a:lnTo>
                    <a:pt x="3949" y="39010"/>
                  </a:lnTo>
                  <a:lnTo>
                    <a:pt x="3993" y="38264"/>
                  </a:lnTo>
                  <a:lnTo>
                    <a:pt x="4037" y="37518"/>
                  </a:lnTo>
                  <a:lnTo>
                    <a:pt x="4037" y="36772"/>
                  </a:lnTo>
                  <a:lnTo>
                    <a:pt x="3949" y="35236"/>
                  </a:lnTo>
                  <a:lnTo>
                    <a:pt x="3818" y="33744"/>
                  </a:lnTo>
                  <a:lnTo>
                    <a:pt x="3511" y="31287"/>
                  </a:lnTo>
                  <a:lnTo>
                    <a:pt x="3818" y="29400"/>
                  </a:lnTo>
                  <a:lnTo>
                    <a:pt x="4344" y="27908"/>
                  </a:lnTo>
                  <a:lnTo>
                    <a:pt x="6846" y="26635"/>
                  </a:lnTo>
                  <a:lnTo>
                    <a:pt x="7811" y="26986"/>
                  </a:lnTo>
                  <a:lnTo>
                    <a:pt x="7987" y="26986"/>
                  </a:lnTo>
                  <a:lnTo>
                    <a:pt x="8030" y="26943"/>
                  </a:lnTo>
                  <a:lnTo>
                    <a:pt x="8074" y="26855"/>
                  </a:lnTo>
                  <a:lnTo>
                    <a:pt x="8206" y="25714"/>
                  </a:lnTo>
                  <a:lnTo>
                    <a:pt x="8206" y="25670"/>
                  </a:lnTo>
                  <a:lnTo>
                    <a:pt x="7767" y="22423"/>
                  </a:lnTo>
                  <a:lnTo>
                    <a:pt x="7943" y="21501"/>
                  </a:lnTo>
                  <a:lnTo>
                    <a:pt x="10137" y="18912"/>
                  </a:lnTo>
                  <a:lnTo>
                    <a:pt x="11014" y="17815"/>
                  </a:lnTo>
                  <a:lnTo>
                    <a:pt x="11892" y="16762"/>
                  </a:lnTo>
                  <a:lnTo>
                    <a:pt x="13823" y="14700"/>
                  </a:lnTo>
                  <a:lnTo>
                    <a:pt x="15622" y="12725"/>
                  </a:lnTo>
                  <a:lnTo>
                    <a:pt x="16499" y="11716"/>
                  </a:lnTo>
                  <a:lnTo>
                    <a:pt x="17333" y="10707"/>
                  </a:lnTo>
                  <a:lnTo>
                    <a:pt x="18123" y="9610"/>
                  </a:lnTo>
                  <a:lnTo>
                    <a:pt x="18869" y="8513"/>
                  </a:lnTo>
                  <a:lnTo>
                    <a:pt x="19176" y="7942"/>
                  </a:lnTo>
                  <a:lnTo>
                    <a:pt x="19483" y="7328"/>
                  </a:lnTo>
                  <a:lnTo>
                    <a:pt x="19790" y="6714"/>
                  </a:lnTo>
                  <a:lnTo>
                    <a:pt x="20054" y="6099"/>
                  </a:lnTo>
                  <a:lnTo>
                    <a:pt x="21370" y="2940"/>
                  </a:lnTo>
                  <a:lnTo>
                    <a:pt x="23125" y="263"/>
                  </a:lnTo>
                  <a:lnTo>
                    <a:pt x="23125" y="219"/>
                  </a:lnTo>
                  <a:lnTo>
                    <a:pt x="23125" y="132"/>
                  </a:lnTo>
                  <a:lnTo>
                    <a:pt x="23125" y="88"/>
                  </a:lnTo>
                  <a:lnTo>
                    <a:pt x="23038" y="44"/>
                  </a:lnTo>
                  <a:lnTo>
                    <a:pt x="2299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664;p47"/>
            <p:cNvSpPr/>
            <p:nvPr/>
          </p:nvSpPr>
          <p:spPr>
            <a:xfrm>
              <a:off x="3959175" y="763850"/>
              <a:ext cx="850225" cy="1129950"/>
            </a:xfrm>
            <a:custGeom>
              <a:avLst/>
              <a:gdLst/>
              <a:ahLst/>
              <a:cxnLst/>
              <a:rect l="l" t="t" r="r" b="b"/>
              <a:pathLst>
                <a:path w="34009" h="45198" extrusionOk="0">
                  <a:moveTo>
                    <a:pt x="17421" y="0"/>
                  </a:moveTo>
                  <a:lnTo>
                    <a:pt x="17377" y="44"/>
                  </a:lnTo>
                  <a:lnTo>
                    <a:pt x="17334" y="88"/>
                  </a:lnTo>
                  <a:lnTo>
                    <a:pt x="15666" y="2458"/>
                  </a:lnTo>
                  <a:lnTo>
                    <a:pt x="15666" y="2502"/>
                  </a:lnTo>
                  <a:lnTo>
                    <a:pt x="13823" y="5924"/>
                  </a:lnTo>
                  <a:lnTo>
                    <a:pt x="13779" y="5968"/>
                  </a:lnTo>
                  <a:lnTo>
                    <a:pt x="13516" y="7328"/>
                  </a:lnTo>
                  <a:lnTo>
                    <a:pt x="13516" y="7372"/>
                  </a:lnTo>
                  <a:lnTo>
                    <a:pt x="13253" y="11936"/>
                  </a:lnTo>
                  <a:lnTo>
                    <a:pt x="12946" y="12682"/>
                  </a:lnTo>
                  <a:lnTo>
                    <a:pt x="11059" y="15534"/>
                  </a:lnTo>
                  <a:lnTo>
                    <a:pt x="8952" y="18342"/>
                  </a:lnTo>
                  <a:lnTo>
                    <a:pt x="8909" y="18430"/>
                  </a:lnTo>
                  <a:lnTo>
                    <a:pt x="8865" y="18869"/>
                  </a:lnTo>
                  <a:lnTo>
                    <a:pt x="8865" y="18957"/>
                  </a:lnTo>
                  <a:lnTo>
                    <a:pt x="8952" y="19044"/>
                  </a:lnTo>
                  <a:lnTo>
                    <a:pt x="9260" y="19220"/>
                  </a:lnTo>
                  <a:lnTo>
                    <a:pt x="9391" y="19571"/>
                  </a:lnTo>
                  <a:lnTo>
                    <a:pt x="9084" y="20712"/>
                  </a:lnTo>
                  <a:lnTo>
                    <a:pt x="7548" y="23959"/>
                  </a:lnTo>
                  <a:lnTo>
                    <a:pt x="6407" y="25934"/>
                  </a:lnTo>
                  <a:lnTo>
                    <a:pt x="6012" y="26197"/>
                  </a:lnTo>
                  <a:lnTo>
                    <a:pt x="5749" y="26197"/>
                  </a:lnTo>
                  <a:lnTo>
                    <a:pt x="3511" y="24881"/>
                  </a:lnTo>
                  <a:lnTo>
                    <a:pt x="3423" y="24837"/>
                  </a:lnTo>
                  <a:lnTo>
                    <a:pt x="3336" y="24837"/>
                  </a:lnTo>
                  <a:lnTo>
                    <a:pt x="3292" y="24924"/>
                  </a:lnTo>
                  <a:lnTo>
                    <a:pt x="3248" y="24968"/>
                  </a:lnTo>
                  <a:lnTo>
                    <a:pt x="2809" y="26987"/>
                  </a:lnTo>
                  <a:lnTo>
                    <a:pt x="2239" y="28040"/>
                  </a:lnTo>
                  <a:lnTo>
                    <a:pt x="1142" y="28874"/>
                  </a:lnTo>
                  <a:lnTo>
                    <a:pt x="396" y="29576"/>
                  </a:lnTo>
                  <a:lnTo>
                    <a:pt x="352" y="29620"/>
                  </a:lnTo>
                  <a:lnTo>
                    <a:pt x="89" y="30102"/>
                  </a:lnTo>
                  <a:lnTo>
                    <a:pt x="89" y="30146"/>
                  </a:lnTo>
                  <a:lnTo>
                    <a:pt x="1" y="31594"/>
                  </a:lnTo>
                  <a:lnTo>
                    <a:pt x="1" y="31682"/>
                  </a:lnTo>
                  <a:lnTo>
                    <a:pt x="440" y="33349"/>
                  </a:lnTo>
                  <a:lnTo>
                    <a:pt x="1844" y="36597"/>
                  </a:lnTo>
                  <a:lnTo>
                    <a:pt x="2941" y="39186"/>
                  </a:lnTo>
                  <a:lnTo>
                    <a:pt x="2985" y="39273"/>
                  </a:lnTo>
                  <a:lnTo>
                    <a:pt x="4564" y="40414"/>
                  </a:lnTo>
                  <a:lnTo>
                    <a:pt x="6188" y="41950"/>
                  </a:lnTo>
                  <a:lnTo>
                    <a:pt x="6232" y="41950"/>
                  </a:lnTo>
                  <a:lnTo>
                    <a:pt x="8206" y="42871"/>
                  </a:lnTo>
                  <a:lnTo>
                    <a:pt x="11541" y="44056"/>
                  </a:lnTo>
                  <a:lnTo>
                    <a:pt x="14481" y="44846"/>
                  </a:lnTo>
                  <a:lnTo>
                    <a:pt x="14525" y="44890"/>
                  </a:lnTo>
                  <a:lnTo>
                    <a:pt x="15710" y="44758"/>
                  </a:lnTo>
                  <a:lnTo>
                    <a:pt x="18211" y="45197"/>
                  </a:lnTo>
                  <a:lnTo>
                    <a:pt x="19703" y="45197"/>
                  </a:lnTo>
                  <a:lnTo>
                    <a:pt x="21327" y="44714"/>
                  </a:lnTo>
                  <a:lnTo>
                    <a:pt x="23301" y="44495"/>
                  </a:lnTo>
                  <a:lnTo>
                    <a:pt x="23345" y="44451"/>
                  </a:lnTo>
                  <a:lnTo>
                    <a:pt x="25803" y="43881"/>
                  </a:lnTo>
                  <a:lnTo>
                    <a:pt x="25846" y="43837"/>
                  </a:lnTo>
                  <a:lnTo>
                    <a:pt x="27645" y="42871"/>
                  </a:lnTo>
                  <a:lnTo>
                    <a:pt x="29401" y="41467"/>
                  </a:lnTo>
                  <a:lnTo>
                    <a:pt x="29401" y="41423"/>
                  </a:lnTo>
                  <a:lnTo>
                    <a:pt x="31156" y="39317"/>
                  </a:lnTo>
                  <a:lnTo>
                    <a:pt x="31200" y="39317"/>
                  </a:lnTo>
                  <a:lnTo>
                    <a:pt x="31990" y="37781"/>
                  </a:lnTo>
                  <a:lnTo>
                    <a:pt x="31990" y="37737"/>
                  </a:lnTo>
                  <a:lnTo>
                    <a:pt x="32560" y="35061"/>
                  </a:lnTo>
                  <a:lnTo>
                    <a:pt x="32604" y="31550"/>
                  </a:lnTo>
                  <a:lnTo>
                    <a:pt x="33438" y="28830"/>
                  </a:lnTo>
                  <a:lnTo>
                    <a:pt x="33438" y="28742"/>
                  </a:lnTo>
                  <a:lnTo>
                    <a:pt x="32999" y="26241"/>
                  </a:lnTo>
                  <a:lnTo>
                    <a:pt x="32911" y="25714"/>
                  </a:lnTo>
                  <a:lnTo>
                    <a:pt x="33262" y="23520"/>
                  </a:lnTo>
                  <a:lnTo>
                    <a:pt x="34008" y="20580"/>
                  </a:lnTo>
                  <a:lnTo>
                    <a:pt x="34008" y="20493"/>
                  </a:lnTo>
                  <a:lnTo>
                    <a:pt x="33482" y="18211"/>
                  </a:lnTo>
                  <a:lnTo>
                    <a:pt x="33482" y="18167"/>
                  </a:lnTo>
                  <a:lnTo>
                    <a:pt x="33394" y="18123"/>
                  </a:lnTo>
                  <a:lnTo>
                    <a:pt x="33350" y="18079"/>
                  </a:lnTo>
                  <a:lnTo>
                    <a:pt x="33262" y="18079"/>
                  </a:lnTo>
                  <a:lnTo>
                    <a:pt x="33218" y="18123"/>
                  </a:lnTo>
                  <a:lnTo>
                    <a:pt x="33174" y="18167"/>
                  </a:lnTo>
                  <a:lnTo>
                    <a:pt x="33131" y="18211"/>
                  </a:lnTo>
                  <a:lnTo>
                    <a:pt x="33131" y="18299"/>
                  </a:lnTo>
                  <a:lnTo>
                    <a:pt x="33657" y="20536"/>
                  </a:lnTo>
                  <a:lnTo>
                    <a:pt x="32911" y="23476"/>
                  </a:lnTo>
                  <a:lnTo>
                    <a:pt x="32560" y="25670"/>
                  </a:lnTo>
                  <a:lnTo>
                    <a:pt x="32560" y="25758"/>
                  </a:lnTo>
                  <a:lnTo>
                    <a:pt x="32648" y="26329"/>
                  </a:lnTo>
                  <a:lnTo>
                    <a:pt x="33087" y="28742"/>
                  </a:lnTo>
                  <a:lnTo>
                    <a:pt x="32253" y="31506"/>
                  </a:lnTo>
                  <a:lnTo>
                    <a:pt x="32253" y="31550"/>
                  </a:lnTo>
                  <a:lnTo>
                    <a:pt x="32209" y="35017"/>
                  </a:lnTo>
                  <a:lnTo>
                    <a:pt x="31639" y="37606"/>
                  </a:lnTo>
                  <a:lnTo>
                    <a:pt x="30893" y="39142"/>
                  </a:lnTo>
                  <a:lnTo>
                    <a:pt x="29137" y="41204"/>
                  </a:lnTo>
                  <a:lnTo>
                    <a:pt x="27470" y="42564"/>
                  </a:lnTo>
                  <a:lnTo>
                    <a:pt x="25671" y="43530"/>
                  </a:lnTo>
                  <a:lnTo>
                    <a:pt x="23257" y="44144"/>
                  </a:lnTo>
                  <a:lnTo>
                    <a:pt x="21283" y="44363"/>
                  </a:lnTo>
                  <a:lnTo>
                    <a:pt x="21239" y="44363"/>
                  </a:lnTo>
                  <a:lnTo>
                    <a:pt x="19659" y="44846"/>
                  </a:lnTo>
                  <a:lnTo>
                    <a:pt x="18255" y="44846"/>
                  </a:lnTo>
                  <a:lnTo>
                    <a:pt x="15710" y="44407"/>
                  </a:lnTo>
                  <a:lnTo>
                    <a:pt x="15666" y="44407"/>
                  </a:lnTo>
                  <a:lnTo>
                    <a:pt x="14525" y="44539"/>
                  </a:lnTo>
                  <a:lnTo>
                    <a:pt x="11673" y="43705"/>
                  </a:lnTo>
                  <a:lnTo>
                    <a:pt x="8338" y="42520"/>
                  </a:lnTo>
                  <a:lnTo>
                    <a:pt x="6407" y="41643"/>
                  </a:lnTo>
                  <a:lnTo>
                    <a:pt x="4784" y="40151"/>
                  </a:lnTo>
                  <a:lnTo>
                    <a:pt x="3248" y="39010"/>
                  </a:lnTo>
                  <a:lnTo>
                    <a:pt x="2151" y="36465"/>
                  </a:lnTo>
                  <a:lnTo>
                    <a:pt x="747" y="33218"/>
                  </a:lnTo>
                  <a:lnTo>
                    <a:pt x="352" y="31594"/>
                  </a:lnTo>
                  <a:lnTo>
                    <a:pt x="440" y="30234"/>
                  </a:lnTo>
                  <a:lnTo>
                    <a:pt x="659" y="29795"/>
                  </a:lnTo>
                  <a:lnTo>
                    <a:pt x="1405" y="29137"/>
                  </a:lnTo>
                  <a:lnTo>
                    <a:pt x="2502" y="28303"/>
                  </a:lnTo>
                  <a:lnTo>
                    <a:pt x="2546" y="28259"/>
                  </a:lnTo>
                  <a:lnTo>
                    <a:pt x="3116" y="27118"/>
                  </a:lnTo>
                  <a:lnTo>
                    <a:pt x="3160" y="27075"/>
                  </a:lnTo>
                  <a:lnTo>
                    <a:pt x="3555" y="25275"/>
                  </a:lnTo>
                  <a:lnTo>
                    <a:pt x="5617" y="26504"/>
                  </a:lnTo>
                  <a:lnTo>
                    <a:pt x="5705" y="26548"/>
                  </a:lnTo>
                  <a:lnTo>
                    <a:pt x="6100" y="26548"/>
                  </a:lnTo>
                  <a:lnTo>
                    <a:pt x="6188" y="26504"/>
                  </a:lnTo>
                  <a:lnTo>
                    <a:pt x="6627" y="26197"/>
                  </a:lnTo>
                  <a:lnTo>
                    <a:pt x="6671" y="26109"/>
                  </a:lnTo>
                  <a:lnTo>
                    <a:pt x="7855" y="24135"/>
                  </a:lnTo>
                  <a:lnTo>
                    <a:pt x="9391" y="20844"/>
                  </a:lnTo>
                  <a:lnTo>
                    <a:pt x="9391" y="20800"/>
                  </a:lnTo>
                  <a:lnTo>
                    <a:pt x="9742" y="19615"/>
                  </a:lnTo>
                  <a:lnTo>
                    <a:pt x="9742" y="19483"/>
                  </a:lnTo>
                  <a:lnTo>
                    <a:pt x="9523" y="19001"/>
                  </a:lnTo>
                  <a:lnTo>
                    <a:pt x="9479" y="18913"/>
                  </a:lnTo>
                  <a:lnTo>
                    <a:pt x="9216" y="18781"/>
                  </a:lnTo>
                  <a:lnTo>
                    <a:pt x="9260" y="18518"/>
                  </a:lnTo>
                  <a:lnTo>
                    <a:pt x="11366" y="15710"/>
                  </a:lnTo>
                  <a:lnTo>
                    <a:pt x="13253" y="12857"/>
                  </a:lnTo>
                  <a:lnTo>
                    <a:pt x="13297" y="12857"/>
                  </a:lnTo>
                  <a:lnTo>
                    <a:pt x="13604" y="12024"/>
                  </a:lnTo>
                  <a:lnTo>
                    <a:pt x="13604" y="11980"/>
                  </a:lnTo>
                  <a:lnTo>
                    <a:pt x="13867" y="7372"/>
                  </a:lnTo>
                  <a:lnTo>
                    <a:pt x="14130" y="6056"/>
                  </a:lnTo>
                  <a:lnTo>
                    <a:pt x="15973" y="2677"/>
                  </a:lnTo>
                  <a:lnTo>
                    <a:pt x="17597" y="264"/>
                  </a:lnTo>
                  <a:lnTo>
                    <a:pt x="17641" y="220"/>
                  </a:lnTo>
                  <a:lnTo>
                    <a:pt x="17641" y="132"/>
                  </a:lnTo>
                  <a:lnTo>
                    <a:pt x="17597" y="88"/>
                  </a:lnTo>
                  <a:lnTo>
                    <a:pt x="17553" y="44"/>
                  </a:lnTo>
                  <a:lnTo>
                    <a:pt x="1750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 name="Google Shape;665;p47"/>
            <p:cNvSpPr/>
            <p:nvPr/>
          </p:nvSpPr>
          <p:spPr>
            <a:xfrm>
              <a:off x="4266350" y="884525"/>
              <a:ext cx="417975" cy="879825"/>
            </a:xfrm>
            <a:custGeom>
              <a:avLst/>
              <a:gdLst/>
              <a:ahLst/>
              <a:cxnLst/>
              <a:rect l="l" t="t" r="r" b="b"/>
              <a:pathLst>
                <a:path w="16719" h="35193" extrusionOk="0">
                  <a:moveTo>
                    <a:pt x="5485" y="0"/>
                  </a:moveTo>
                  <a:lnTo>
                    <a:pt x="5441" y="44"/>
                  </a:lnTo>
                  <a:lnTo>
                    <a:pt x="4520" y="1448"/>
                  </a:lnTo>
                  <a:lnTo>
                    <a:pt x="4476" y="1536"/>
                  </a:lnTo>
                  <a:lnTo>
                    <a:pt x="4476" y="2414"/>
                  </a:lnTo>
                  <a:lnTo>
                    <a:pt x="4476" y="2458"/>
                  </a:lnTo>
                  <a:lnTo>
                    <a:pt x="5398" y="4915"/>
                  </a:lnTo>
                  <a:lnTo>
                    <a:pt x="5266" y="7592"/>
                  </a:lnTo>
                  <a:lnTo>
                    <a:pt x="5398" y="10575"/>
                  </a:lnTo>
                  <a:lnTo>
                    <a:pt x="5222" y="12155"/>
                  </a:lnTo>
                  <a:lnTo>
                    <a:pt x="4344" y="15446"/>
                  </a:lnTo>
                  <a:lnTo>
                    <a:pt x="2589" y="21370"/>
                  </a:lnTo>
                  <a:lnTo>
                    <a:pt x="88" y="26811"/>
                  </a:lnTo>
                  <a:lnTo>
                    <a:pt x="44" y="26855"/>
                  </a:lnTo>
                  <a:lnTo>
                    <a:pt x="0" y="27294"/>
                  </a:lnTo>
                  <a:lnTo>
                    <a:pt x="0" y="27382"/>
                  </a:lnTo>
                  <a:lnTo>
                    <a:pt x="44" y="27469"/>
                  </a:lnTo>
                  <a:lnTo>
                    <a:pt x="922" y="28215"/>
                  </a:lnTo>
                  <a:lnTo>
                    <a:pt x="966" y="28215"/>
                  </a:lnTo>
                  <a:lnTo>
                    <a:pt x="3774" y="30102"/>
                  </a:lnTo>
                  <a:lnTo>
                    <a:pt x="5003" y="32647"/>
                  </a:lnTo>
                  <a:lnTo>
                    <a:pt x="5090" y="32691"/>
                  </a:lnTo>
                  <a:lnTo>
                    <a:pt x="8689" y="35192"/>
                  </a:lnTo>
                  <a:lnTo>
                    <a:pt x="8820" y="35192"/>
                  </a:lnTo>
                  <a:lnTo>
                    <a:pt x="11190" y="34841"/>
                  </a:lnTo>
                  <a:lnTo>
                    <a:pt x="11234" y="34797"/>
                  </a:lnTo>
                  <a:lnTo>
                    <a:pt x="12770" y="33832"/>
                  </a:lnTo>
                  <a:lnTo>
                    <a:pt x="12813" y="33788"/>
                  </a:lnTo>
                  <a:lnTo>
                    <a:pt x="14349" y="32516"/>
                  </a:lnTo>
                  <a:lnTo>
                    <a:pt x="15095" y="31462"/>
                  </a:lnTo>
                  <a:lnTo>
                    <a:pt x="15139" y="31419"/>
                  </a:lnTo>
                  <a:lnTo>
                    <a:pt x="15402" y="30541"/>
                  </a:lnTo>
                  <a:lnTo>
                    <a:pt x="15402" y="30453"/>
                  </a:lnTo>
                  <a:lnTo>
                    <a:pt x="15139" y="27031"/>
                  </a:lnTo>
                  <a:lnTo>
                    <a:pt x="15139" y="26943"/>
                  </a:lnTo>
                  <a:lnTo>
                    <a:pt x="14174" y="25144"/>
                  </a:lnTo>
                  <a:lnTo>
                    <a:pt x="14525" y="22818"/>
                  </a:lnTo>
                  <a:lnTo>
                    <a:pt x="15183" y="20317"/>
                  </a:lnTo>
                  <a:lnTo>
                    <a:pt x="16719" y="14788"/>
                  </a:lnTo>
                  <a:lnTo>
                    <a:pt x="16719" y="14700"/>
                  </a:lnTo>
                  <a:lnTo>
                    <a:pt x="16719" y="14612"/>
                  </a:lnTo>
                  <a:lnTo>
                    <a:pt x="16675" y="11892"/>
                  </a:lnTo>
                  <a:lnTo>
                    <a:pt x="16631" y="11848"/>
                  </a:lnTo>
                  <a:lnTo>
                    <a:pt x="16587" y="11804"/>
                  </a:lnTo>
                  <a:lnTo>
                    <a:pt x="16543" y="11760"/>
                  </a:lnTo>
                  <a:lnTo>
                    <a:pt x="16499" y="11716"/>
                  </a:lnTo>
                  <a:lnTo>
                    <a:pt x="16412" y="11760"/>
                  </a:lnTo>
                  <a:lnTo>
                    <a:pt x="16368" y="11804"/>
                  </a:lnTo>
                  <a:lnTo>
                    <a:pt x="16324" y="11848"/>
                  </a:lnTo>
                  <a:lnTo>
                    <a:pt x="16324" y="11936"/>
                  </a:lnTo>
                  <a:lnTo>
                    <a:pt x="16368" y="14612"/>
                  </a:lnTo>
                  <a:lnTo>
                    <a:pt x="16368" y="14656"/>
                  </a:lnTo>
                  <a:lnTo>
                    <a:pt x="16368" y="14744"/>
                  </a:lnTo>
                  <a:lnTo>
                    <a:pt x="14832" y="20229"/>
                  </a:lnTo>
                  <a:lnTo>
                    <a:pt x="14218" y="22730"/>
                  </a:lnTo>
                  <a:lnTo>
                    <a:pt x="13823" y="25144"/>
                  </a:lnTo>
                  <a:lnTo>
                    <a:pt x="13823" y="25231"/>
                  </a:lnTo>
                  <a:lnTo>
                    <a:pt x="14788" y="27074"/>
                  </a:lnTo>
                  <a:lnTo>
                    <a:pt x="15051" y="30453"/>
                  </a:lnTo>
                  <a:lnTo>
                    <a:pt x="14788" y="31287"/>
                  </a:lnTo>
                  <a:lnTo>
                    <a:pt x="14086" y="32296"/>
                  </a:lnTo>
                  <a:lnTo>
                    <a:pt x="12594" y="33525"/>
                  </a:lnTo>
                  <a:lnTo>
                    <a:pt x="11058" y="34490"/>
                  </a:lnTo>
                  <a:lnTo>
                    <a:pt x="8864" y="34841"/>
                  </a:lnTo>
                  <a:lnTo>
                    <a:pt x="5310" y="32428"/>
                  </a:lnTo>
                  <a:lnTo>
                    <a:pt x="4037" y="29927"/>
                  </a:lnTo>
                  <a:lnTo>
                    <a:pt x="3993" y="29839"/>
                  </a:lnTo>
                  <a:lnTo>
                    <a:pt x="1141" y="27952"/>
                  </a:lnTo>
                  <a:lnTo>
                    <a:pt x="351" y="27250"/>
                  </a:lnTo>
                  <a:lnTo>
                    <a:pt x="395" y="26943"/>
                  </a:lnTo>
                  <a:lnTo>
                    <a:pt x="2896" y="21502"/>
                  </a:lnTo>
                  <a:lnTo>
                    <a:pt x="2896" y="21458"/>
                  </a:lnTo>
                  <a:lnTo>
                    <a:pt x="4696" y="15534"/>
                  </a:lnTo>
                  <a:lnTo>
                    <a:pt x="5573" y="12243"/>
                  </a:lnTo>
                  <a:lnTo>
                    <a:pt x="5749" y="10619"/>
                  </a:lnTo>
                  <a:lnTo>
                    <a:pt x="5749" y="10575"/>
                  </a:lnTo>
                  <a:lnTo>
                    <a:pt x="5617" y="7592"/>
                  </a:lnTo>
                  <a:lnTo>
                    <a:pt x="5749" y="4871"/>
                  </a:lnTo>
                  <a:lnTo>
                    <a:pt x="5749" y="4827"/>
                  </a:lnTo>
                  <a:lnTo>
                    <a:pt x="4827" y="2370"/>
                  </a:lnTo>
                  <a:lnTo>
                    <a:pt x="4827" y="1624"/>
                  </a:lnTo>
                  <a:lnTo>
                    <a:pt x="5749" y="264"/>
                  </a:lnTo>
                  <a:lnTo>
                    <a:pt x="5749" y="176"/>
                  </a:lnTo>
                  <a:lnTo>
                    <a:pt x="5749" y="132"/>
                  </a:lnTo>
                  <a:lnTo>
                    <a:pt x="5705" y="44"/>
                  </a:lnTo>
                  <a:lnTo>
                    <a:pt x="566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 name="Google Shape;666;p47"/>
            <p:cNvSpPr/>
            <p:nvPr/>
          </p:nvSpPr>
          <p:spPr>
            <a:xfrm>
              <a:off x="3635575" y="1464825"/>
              <a:ext cx="1480975" cy="864475"/>
            </a:xfrm>
            <a:custGeom>
              <a:avLst/>
              <a:gdLst/>
              <a:ahLst/>
              <a:cxnLst/>
              <a:rect l="l" t="t" r="r" b="b"/>
              <a:pathLst>
                <a:path w="59239" h="34579" extrusionOk="0">
                  <a:moveTo>
                    <a:pt x="59019" y="1"/>
                  </a:moveTo>
                  <a:lnTo>
                    <a:pt x="58975" y="45"/>
                  </a:lnTo>
                  <a:lnTo>
                    <a:pt x="58932" y="89"/>
                  </a:lnTo>
                  <a:lnTo>
                    <a:pt x="58888" y="176"/>
                  </a:lnTo>
                  <a:lnTo>
                    <a:pt x="58844" y="1800"/>
                  </a:lnTo>
                  <a:lnTo>
                    <a:pt x="56167" y="4389"/>
                  </a:lnTo>
                  <a:lnTo>
                    <a:pt x="54763" y="5486"/>
                  </a:lnTo>
                  <a:lnTo>
                    <a:pt x="50068" y="7768"/>
                  </a:lnTo>
                  <a:lnTo>
                    <a:pt x="50024" y="7856"/>
                  </a:lnTo>
                  <a:lnTo>
                    <a:pt x="48137" y="11629"/>
                  </a:lnTo>
                  <a:lnTo>
                    <a:pt x="46557" y="13735"/>
                  </a:lnTo>
                  <a:lnTo>
                    <a:pt x="44495" y="15929"/>
                  </a:lnTo>
                  <a:lnTo>
                    <a:pt x="41730" y="18124"/>
                  </a:lnTo>
                  <a:lnTo>
                    <a:pt x="40282" y="19045"/>
                  </a:lnTo>
                  <a:lnTo>
                    <a:pt x="35412" y="20625"/>
                  </a:lnTo>
                  <a:lnTo>
                    <a:pt x="34666" y="20844"/>
                  </a:lnTo>
                  <a:lnTo>
                    <a:pt x="34622" y="20888"/>
                  </a:lnTo>
                  <a:lnTo>
                    <a:pt x="31111" y="23433"/>
                  </a:lnTo>
                  <a:lnTo>
                    <a:pt x="29356" y="24618"/>
                  </a:lnTo>
                  <a:lnTo>
                    <a:pt x="28303" y="24969"/>
                  </a:lnTo>
                  <a:lnTo>
                    <a:pt x="28259" y="24969"/>
                  </a:lnTo>
                  <a:lnTo>
                    <a:pt x="27908" y="25188"/>
                  </a:lnTo>
                  <a:lnTo>
                    <a:pt x="27820" y="25232"/>
                  </a:lnTo>
                  <a:lnTo>
                    <a:pt x="27820" y="25320"/>
                  </a:lnTo>
                  <a:lnTo>
                    <a:pt x="27820" y="25408"/>
                  </a:lnTo>
                  <a:lnTo>
                    <a:pt x="27820" y="25452"/>
                  </a:lnTo>
                  <a:lnTo>
                    <a:pt x="27996" y="25671"/>
                  </a:lnTo>
                  <a:lnTo>
                    <a:pt x="27864" y="25890"/>
                  </a:lnTo>
                  <a:lnTo>
                    <a:pt x="26723" y="26241"/>
                  </a:lnTo>
                  <a:lnTo>
                    <a:pt x="22730" y="25671"/>
                  </a:lnTo>
                  <a:lnTo>
                    <a:pt x="21458" y="25320"/>
                  </a:lnTo>
                  <a:lnTo>
                    <a:pt x="18035" y="23696"/>
                  </a:lnTo>
                  <a:lnTo>
                    <a:pt x="15973" y="22555"/>
                  </a:lnTo>
                  <a:lnTo>
                    <a:pt x="15929" y="22512"/>
                  </a:lnTo>
                  <a:lnTo>
                    <a:pt x="15095" y="22292"/>
                  </a:lnTo>
                  <a:lnTo>
                    <a:pt x="15007" y="22292"/>
                  </a:lnTo>
                  <a:lnTo>
                    <a:pt x="14349" y="22424"/>
                  </a:lnTo>
                  <a:lnTo>
                    <a:pt x="14261" y="22468"/>
                  </a:lnTo>
                  <a:lnTo>
                    <a:pt x="14217" y="22599"/>
                  </a:lnTo>
                  <a:lnTo>
                    <a:pt x="14700" y="26022"/>
                  </a:lnTo>
                  <a:lnTo>
                    <a:pt x="14217" y="28786"/>
                  </a:lnTo>
                  <a:lnTo>
                    <a:pt x="13252" y="31726"/>
                  </a:lnTo>
                  <a:lnTo>
                    <a:pt x="12769" y="33438"/>
                  </a:lnTo>
                  <a:lnTo>
                    <a:pt x="7109" y="34008"/>
                  </a:lnTo>
                  <a:lnTo>
                    <a:pt x="2326" y="34184"/>
                  </a:lnTo>
                  <a:lnTo>
                    <a:pt x="176" y="34228"/>
                  </a:lnTo>
                  <a:lnTo>
                    <a:pt x="88" y="34228"/>
                  </a:lnTo>
                  <a:lnTo>
                    <a:pt x="44" y="34271"/>
                  </a:lnTo>
                  <a:lnTo>
                    <a:pt x="0" y="34315"/>
                  </a:lnTo>
                  <a:lnTo>
                    <a:pt x="0" y="34403"/>
                  </a:lnTo>
                  <a:lnTo>
                    <a:pt x="0" y="34447"/>
                  </a:lnTo>
                  <a:lnTo>
                    <a:pt x="44" y="34535"/>
                  </a:lnTo>
                  <a:lnTo>
                    <a:pt x="88" y="34535"/>
                  </a:lnTo>
                  <a:lnTo>
                    <a:pt x="176" y="34579"/>
                  </a:lnTo>
                  <a:lnTo>
                    <a:pt x="2326" y="34535"/>
                  </a:lnTo>
                  <a:lnTo>
                    <a:pt x="7153" y="34359"/>
                  </a:lnTo>
                  <a:lnTo>
                    <a:pt x="12901" y="33789"/>
                  </a:lnTo>
                  <a:lnTo>
                    <a:pt x="12989" y="33745"/>
                  </a:lnTo>
                  <a:lnTo>
                    <a:pt x="13033" y="33657"/>
                  </a:lnTo>
                  <a:lnTo>
                    <a:pt x="13559" y="31814"/>
                  </a:lnTo>
                  <a:lnTo>
                    <a:pt x="14524" y="28874"/>
                  </a:lnTo>
                  <a:lnTo>
                    <a:pt x="14524" y="28830"/>
                  </a:lnTo>
                  <a:lnTo>
                    <a:pt x="15051" y="26066"/>
                  </a:lnTo>
                  <a:lnTo>
                    <a:pt x="15051" y="25978"/>
                  </a:lnTo>
                  <a:lnTo>
                    <a:pt x="14612" y="22731"/>
                  </a:lnTo>
                  <a:lnTo>
                    <a:pt x="15051" y="22643"/>
                  </a:lnTo>
                  <a:lnTo>
                    <a:pt x="15841" y="22863"/>
                  </a:lnTo>
                  <a:lnTo>
                    <a:pt x="17859" y="24003"/>
                  </a:lnTo>
                  <a:lnTo>
                    <a:pt x="21326" y="25671"/>
                  </a:lnTo>
                  <a:lnTo>
                    <a:pt x="21370" y="25671"/>
                  </a:lnTo>
                  <a:lnTo>
                    <a:pt x="22686" y="26022"/>
                  </a:lnTo>
                  <a:lnTo>
                    <a:pt x="26723" y="26592"/>
                  </a:lnTo>
                  <a:lnTo>
                    <a:pt x="26767" y="26549"/>
                  </a:lnTo>
                  <a:lnTo>
                    <a:pt x="27996" y="26197"/>
                  </a:lnTo>
                  <a:lnTo>
                    <a:pt x="28127" y="26154"/>
                  </a:lnTo>
                  <a:lnTo>
                    <a:pt x="28347" y="25759"/>
                  </a:lnTo>
                  <a:lnTo>
                    <a:pt x="28347" y="25671"/>
                  </a:lnTo>
                  <a:lnTo>
                    <a:pt x="28347" y="25583"/>
                  </a:lnTo>
                  <a:lnTo>
                    <a:pt x="28215" y="25408"/>
                  </a:lnTo>
                  <a:lnTo>
                    <a:pt x="28435" y="25320"/>
                  </a:lnTo>
                  <a:lnTo>
                    <a:pt x="29488" y="24969"/>
                  </a:lnTo>
                  <a:lnTo>
                    <a:pt x="29532" y="24925"/>
                  </a:lnTo>
                  <a:lnTo>
                    <a:pt x="31287" y="23696"/>
                  </a:lnTo>
                  <a:lnTo>
                    <a:pt x="34797" y="21195"/>
                  </a:lnTo>
                  <a:lnTo>
                    <a:pt x="35543" y="20976"/>
                  </a:lnTo>
                  <a:lnTo>
                    <a:pt x="40414" y="19352"/>
                  </a:lnTo>
                  <a:lnTo>
                    <a:pt x="40458" y="19352"/>
                  </a:lnTo>
                  <a:lnTo>
                    <a:pt x="41906" y="18387"/>
                  </a:lnTo>
                  <a:lnTo>
                    <a:pt x="44714" y="16193"/>
                  </a:lnTo>
                  <a:lnTo>
                    <a:pt x="44758" y="16193"/>
                  </a:lnTo>
                  <a:lnTo>
                    <a:pt x="46821" y="13999"/>
                  </a:lnTo>
                  <a:lnTo>
                    <a:pt x="46821" y="13955"/>
                  </a:lnTo>
                  <a:lnTo>
                    <a:pt x="48444" y="11849"/>
                  </a:lnTo>
                  <a:lnTo>
                    <a:pt x="48444" y="11805"/>
                  </a:lnTo>
                  <a:lnTo>
                    <a:pt x="50287" y="8031"/>
                  </a:lnTo>
                  <a:lnTo>
                    <a:pt x="54938" y="5793"/>
                  </a:lnTo>
                  <a:lnTo>
                    <a:pt x="54982" y="5793"/>
                  </a:lnTo>
                  <a:lnTo>
                    <a:pt x="56386" y="4696"/>
                  </a:lnTo>
                  <a:lnTo>
                    <a:pt x="56386" y="4652"/>
                  </a:lnTo>
                  <a:lnTo>
                    <a:pt x="59151" y="2019"/>
                  </a:lnTo>
                  <a:lnTo>
                    <a:pt x="59195" y="1888"/>
                  </a:lnTo>
                  <a:lnTo>
                    <a:pt x="59239" y="176"/>
                  </a:lnTo>
                  <a:lnTo>
                    <a:pt x="59239" y="133"/>
                  </a:lnTo>
                  <a:lnTo>
                    <a:pt x="59195" y="45"/>
                  </a:lnTo>
                  <a:lnTo>
                    <a:pt x="5915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p47"/>
            <p:cNvSpPr/>
            <p:nvPr/>
          </p:nvSpPr>
          <p:spPr>
            <a:xfrm>
              <a:off x="3659700" y="642075"/>
              <a:ext cx="701025" cy="988425"/>
            </a:xfrm>
            <a:custGeom>
              <a:avLst/>
              <a:gdLst/>
              <a:ahLst/>
              <a:cxnLst/>
              <a:rect l="l" t="t" r="r" b="b"/>
              <a:pathLst>
                <a:path w="28041" h="39537" extrusionOk="0">
                  <a:moveTo>
                    <a:pt x="26767" y="1"/>
                  </a:moveTo>
                  <a:lnTo>
                    <a:pt x="25714" y="527"/>
                  </a:lnTo>
                  <a:lnTo>
                    <a:pt x="25627" y="571"/>
                  </a:lnTo>
                  <a:lnTo>
                    <a:pt x="24486" y="1712"/>
                  </a:lnTo>
                  <a:lnTo>
                    <a:pt x="24442" y="1712"/>
                  </a:lnTo>
                  <a:lnTo>
                    <a:pt x="23608" y="2809"/>
                  </a:lnTo>
                  <a:lnTo>
                    <a:pt x="22599" y="3555"/>
                  </a:lnTo>
                  <a:lnTo>
                    <a:pt x="20142" y="5442"/>
                  </a:lnTo>
                  <a:lnTo>
                    <a:pt x="20098" y="5442"/>
                  </a:lnTo>
                  <a:lnTo>
                    <a:pt x="18650" y="6934"/>
                  </a:lnTo>
                  <a:lnTo>
                    <a:pt x="18650" y="6978"/>
                  </a:lnTo>
                  <a:lnTo>
                    <a:pt x="18167" y="7680"/>
                  </a:lnTo>
                  <a:lnTo>
                    <a:pt x="16894" y="9567"/>
                  </a:lnTo>
                  <a:lnTo>
                    <a:pt x="14832" y="12287"/>
                  </a:lnTo>
                  <a:lnTo>
                    <a:pt x="13954" y="13516"/>
                  </a:lnTo>
                  <a:lnTo>
                    <a:pt x="13033" y="14701"/>
                  </a:lnTo>
                  <a:lnTo>
                    <a:pt x="12068" y="15841"/>
                  </a:lnTo>
                  <a:lnTo>
                    <a:pt x="11102" y="16938"/>
                  </a:lnTo>
                  <a:lnTo>
                    <a:pt x="9830" y="18387"/>
                  </a:lnTo>
                  <a:lnTo>
                    <a:pt x="8601" y="19878"/>
                  </a:lnTo>
                  <a:lnTo>
                    <a:pt x="8031" y="20624"/>
                  </a:lnTo>
                  <a:lnTo>
                    <a:pt x="7460" y="21414"/>
                  </a:lnTo>
                  <a:lnTo>
                    <a:pt x="6977" y="22248"/>
                  </a:lnTo>
                  <a:lnTo>
                    <a:pt x="6495" y="23082"/>
                  </a:lnTo>
                  <a:lnTo>
                    <a:pt x="6495" y="23126"/>
                  </a:lnTo>
                  <a:lnTo>
                    <a:pt x="6012" y="24661"/>
                  </a:lnTo>
                  <a:lnTo>
                    <a:pt x="5836" y="26548"/>
                  </a:lnTo>
                  <a:lnTo>
                    <a:pt x="5134" y="27601"/>
                  </a:lnTo>
                  <a:lnTo>
                    <a:pt x="3160" y="29313"/>
                  </a:lnTo>
                  <a:lnTo>
                    <a:pt x="3116" y="29357"/>
                  </a:lnTo>
                  <a:lnTo>
                    <a:pt x="2282" y="31068"/>
                  </a:lnTo>
                  <a:lnTo>
                    <a:pt x="2282" y="31112"/>
                  </a:lnTo>
                  <a:lnTo>
                    <a:pt x="1185" y="34183"/>
                  </a:lnTo>
                  <a:lnTo>
                    <a:pt x="1141" y="34227"/>
                  </a:lnTo>
                  <a:lnTo>
                    <a:pt x="0" y="39317"/>
                  </a:lnTo>
                  <a:lnTo>
                    <a:pt x="0" y="39405"/>
                  </a:lnTo>
                  <a:lnTo>
                    <a:pt x="0" y="39449"/>
                  </a:lnTo>
                  <a:lnTo>
                    <a:pt x="44" y="39493"/>
                  </a:lnTo>
                  <a:lnTo>
                    <a:pt x="132" y="39537"/>
                  </a:lnTo>
                  <a:lnTo>
                    <a:pt x="176" y="39537"/>
                  </a:lnTo>
                  <a:lnTo>
                    <a:pt x="264" y="39493"/>
                  </a:lnTo>
                  <a:lnTo>
                    <a:pt x="308" y="39405"/>
                  </a:lnTo>
                  <a:lnTo>
                    <a:pt x="1492" y="34315"/>
                  </a:lnTo>
                  <a:lnTo>
                    <a:pt x="2633" y="31243"/>
                  </a:lnTo>
                  <a:lnTo>
                    <a:pt x="3423" y="29532"/>
                  </a:lnTo>
                  <a:lnTo>
                    <a:pt x="5398" y="27865"/>
                  </a:lnTo>
                  <a:lnTo>
                    <a:pt x="5442" y="27821"/>
                  </a:lnTo>
                  <a:lnTo>
                    <a:pt x="6144" y="26724"/>
                  </a:lnTo>
                  <a:lnTo>
                    <a:pt x="6144" y="26636"/>
                  </a:lnTo>
                  <a:lnTo>
                    <a:pt x="6363" y="24705"/>
                  </a:lnTo>
                  <a:lnTo>
                    <a:pt x="6802" y="23257"/>
                  </a:lnTo>
                  <a:lnTo>
                    <a:pt x="7285" y="22424"/>
                  </a:lnTo>
                  <a:lnTo>
                    <a:pt x="7767" y="21634"/>
                  </a:lnTo>
                  <a:lnTo>
                    <a:pt x="8294" y="20844"/>
                  </a:lnTo>
                  <a:lnTo>
                    <a:pt x="8864" y="20098"/>
                  </a:lnTo>
                  <a:lnTo>
                    <a:pt x="10093" y="18650"/>
                  </a:lnTo>
                  <a:lnTo>
                    <a:pt x="11365" y="17158"/>
                  </a:lnTo>
                  <a:lnTo>
                    <a:pt x="12331" y="16061"/>
                  </a:lnTo>
                  <a:lnTo>
                    <a:pt x="13296" y="14920"/>
                  </a:lnTo>
                  <a:lnTo>
                    <a:pt x="14262" y="13735"/>
                  </a:lnTo>
                  <a:lnTo>
                    <a:pt x="15139" y="12507"/>
                  </a:lnTo>
                  <a:lnTo>
                    <a:pt x="17202" y="9742"/>
                  </a:lnTo>
                  <a:lnTo>
                    <a:pt x="18430" y="7899"/>
                  </a:lnTo>
                  <a:lnTo>
                    <a:pt x="18913" y="7153"/>
                  </a:lnTo>
                  <a:lnTo>
                    <a:pt x="20361" y="5705"/>
                  </a:lnTo>
                  <a:lnTo>
                    <a:pt x="22774" y="3862"/>
                  </a:lnTo>
                  <a:lnTo>
                    <a:pt x="23828" y="3072"/>
                  </a:lnTo>
                  <a:lnTo>
                    <a:pt x="23871" y="3072"/>
                  </a:lnTo>
                  <a:lnTo>
                    <a:pt x="24749" y="1975"/>
                  </a:lnTo>
                  <a:lnTo>
                    <a:pt x="25890" y="834"/>
                  </a:lnTo>
                  <a:lnTo>
                    <a:pt x="26899" y="352"/>
                  </a:lnTo>
                  <a:lnTo>
                    <a:pt x="27865" y="439"/>
                  </a:lnTo>
                  <a:lnTo>
                    <a:pt x="27908" y="439"/>
                  </a:lnTo>
                  <a:lnTo>
                    <a:pt x="27996" y="396"/>
                  </a:lnTo>
                  <a:lnTo>
                    <a:pt x="28040" y="352"/>
                  </a:lnTo>
                  <a:lnTo>
                    <a:pt x="28040" y="264"/>
                  </a:lnTo>
                  <a:lnTo>
                    <a:pt x="28040" y="220"/>
                  </a:lnTo>
                  <a:lnTo>
                    <a:pt x="27996" y="132"/>
                  </a:lnTo>
                  <a:lnTo>
                    <a:pt x="27952" y="88"/>
                  </a:lnTo>
                  <a:lnTo>
                    <a:pt x="27908" y="88"/>
                  </a:lnTo>
                  <a:lnTo>
                    <a:pt x="2685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 name="Google Shape;668;p47"/>
            <p:cNvSpPr/>
            <p:nvPr/>
          </p:nvSpPr>
          <p:spPr>
            <a:xfrm>
              <a:off x="3591675" y="2170200"/>
              <a:ext cx="1783775" cy="624225"/>
            </a:xfrm>
            <a:custGeom>
              <a:avLst/>
              <a:gdLst/>
              <a:ahLst/>
              <a:cxnLst/>
              <a:rect l="l" t="t" r="r" b="b"/>
              <a:pathLst>
                <a:path w="71351" h="24969" extrusionOk="0">
                  <a:moveTo>
                    <a:pt x="70297" y="1"/>
                  </a:moveTo>
                  <a:lnTo>
                    <a:pt x="68411" y="484"/>
                  </a:lnTo>
                  <a:lnTo>
                    <a:pt x="68367" y="528"/>
                  </a:lnTo>
                  <a:lnTo>
                    <a:pt x="63584" y="2853"/>
                  </a:lnTo>
                  <a:lnTo>
                    <a:pt x="61609" y="3687"/>
                  </a:lnTo>
                  <a:lnTo>
                    <a:pt x="58801" y="4345"/>
                  </a:lnTo>
                  <a:lnTo>
                    <a:pt x="55378" y="4345"/>
                  </a:lnTo>
                  <a:lnTo>
                    <a:pt x="55378" y="4389"/>
                  </a:lnTo>
                  <a:lnTo>
                    <a:pt x="53316" y="4828"/>
                  </a:lnTo>
                  <a:lnTo>
                    <a:pt x="53316" y="4872"/>
                  </a:lnTo>
                  <a:lnTo>
                    <a:pt x="49674" y="6232"/>
                  </a:lnTo>
                  <a:lnTo>
                    <a:pt x="47260" y="7241"/>
                  </a:lnTo>
                  <a:lnTo>
                    <a:pt x="40503" y="8382"/>
                  </a:lnTo>
                  <a:lnTo>
                    <a:pt x="36290" y="9040"/>
                  </a:lnTo>
                  <a:lnTo>
                    <a:pt x="32604" y="9611"/>
                  </a:lnTo>
                  <a:lnTo>
                    <a:pt x="30454" y="10050"/>
                  </a:lnTo>
                  <a:lnTo>
                    <a:pt x="28830" y="10488"/>
                  </a:lnTo>
                  <a:lnTo>
                    <a:pt x="28743" y="10532"/>
                  </a:lnTo>
                  <a:lnTo>
                    <a:pt x="28699" y="10576"/>
                  </a:lnTo>
                  <a:lnTo>
                    <a:pt x="26987" y="15798"/>
                  </a:lnTo>
                  <a:lnTo>
                    <a:pt x="25364" y="19177"/>
                  </a:lnTo>
                  <a:lnTo>
                    <a:pt x="23872" y="21678"/>
                  </a:lnTo>
                  <a:lnTo>
                    <a:pt x="22468" y="23872"/>
                  </a:lnTo>
                  <a:lnTo>
                    <a:pt x="21853" y="24486"/>
                  </a:lnTo>
                  <a:lnTo>
                    <a:pt x="21195" y="24618"/>
                  </a:lnTo>
                  <a:lnTo>
                    <a:pt x="19308" y="24530"/>
                  </a:lnTo>
                  <a:lnTo>
                    <a:pt x="15052" y="23696"/>
                  </a:lnTo>
                  <a:lnTo>
                    <a:pt x="10795" y="22731"/>
                  </a:lnTo>
                  <a:lnTo>
                    <a:pt x="7724" y="22161"/>
                  </a:lnTo>
                  <a:lnTo>
                    <a:pt x="4213" y="21897"/>
                  </a:lnTo>
                  <a:lnTo>
                    <a:pt x="264" y="20449"/>
                  </a:lnTo>
                  <a:lnTo>
                    <a:pt x="176" y="20405"/>
                  </a:lnTo>
                  <a:lnTo>
                    <a:pt x="89" y="20449"/>
                  </a:lnTo>
                  <a:lnTo>
                    <a:pt x="45" y="20493"/>
                  </a:lnTo>
                  <a:lnTo>
                    <a:pt x="1" y="20537"/>
                  </a:lnTo>
                  <a:lnTo>
                    <a:pt x="1" y="20581"/>
                  </a:lnTo>
                  <a:lnTo>
                    <a:pt x="45" y="20669"/>
                  </a:lnTo>
                  <a:lnTo>
                    <a:pt x="45" y="20712"/>
                  </a:lnTo>
                  <a:lnTo>
                    <a:pt x="132" y="20756"/>
                  </a:lnTo>
                  <a:lnTo>
                    <a:pt x="4126" y="22204"/>
                  </a:lnTo>
                  <a:lnTo>
                    <a:pt x="4169" y="22248"/>
                  </a:lnTo>
                  <a:lnTo>
                    <a:pt x="7680" y="22512"/>
                  </a:lnTo>
                  <a:lnTo>
                    <a:pt x="10752" y="23082"/>
                  </a:lnTo>
                  <a:lnTo>
                    <a:pt x="15008" y="24047"/>
                  </a:lnTo>
                  <a:lnTo>
                    <a:pt x="19264" y="24881"/>
                  </a:lnTo>
                  <a:lnTo>
                    <a:pt x="19308" y="24881"/>
                  </a:lnTo>
                  <a:lnTo>
                    <a:pt x="21195" y="24969"/>
                  </a:lnTo>
                  <a:lnTo>
                    <a:pt x="21239" y="24969"/>
                  </a:lnTo>
                  <a:lnTo>
                    <a:pt x="21985" y="24793"/>
                  </a:lnTo>
                  <a:lnTo>
                    <a:pt x="22029" y="24749"/>
                  </a:lnTo>
                  <a:lnTo>
                    <a:pt x="22731" y="24091"/>
                  </a:lnTo>
                  <a:lnTo>
                    <a:pt x="22775" y="24091"/>
                  </a:lnTo>
                  <a:lnTo>
                    <a:pt x="24135" y="21897"/>
                  </a:lnTo>
                  <a:lnTo>
                    <a:pt x="25671" y="19308"/>
                  </a:lnTo>
                  <a:lnTo>
                    <a:pt x="27294" y="15930"/>
                  </a:lnTo>
                  <a:lnTo>
                    <a:pt x="29006" y="10796"/>
                  </a:lnTo>
                  <a:lnTo>
                    <a:pt x="30542" y="10357"/>
                  </a:lnTo>
                  <a:lnTo>
                    <a:pt x="32648" y="9962"/>
                  </a:lnTo>
                  <a:lnTo>
                    <a:pt x="36334" y="9391"/>
                  </a:lnTo>
                  <a:lnTo>
                    <a:pt x="40546" y="8689"/>
                  </a:lnTo>
                  <a:lnTo>
                    <a:pt x="47348" y="7592"/>
                  </a:lnTo>
                  <a:lnTo>
                    <a:pt x="47392" y="7592"/>
                  </a:lnTo>
                  <a:lnTo>
                    <a:pt x="49805" y="6583"/>
                  </a:lnTo>
                  <a:lnTo>
                    <a:pt x="53403" y="5179"/>
                  </a:lnTo>
                  <a:lnTo>
                    <a:pt x="55422" y="4696"/>
                  </a:lnTo>
                  <a:lnTo>
                    <a:pt x="58888" y="4696"/>
                  </a:lnTo>
                  <a:lnTo>
                    <a:pt x="61697" y="3994"/>
                  </a:lnTo>
                  <a:lnTo>
                    <a:pt x="61741" y="3994"/>
                  </a:lnTo>
                  <a:lnTo>
                    <a:pt x="63715" y="3160"/>
                  </a:lnTo>
                  <a:lnTo>
                    <a:pt x="68498" y="835"/>
                  </a:lnTo>
                  <a:lnTo>
                    <a:pt x="70341" y="352"/>
                  </a:lnTo>
                  <a:lnTo>
                    <a:pt x="70780" y="440"/>
                  </a:lnTo>
                  <a:lnTo>
                    <a:pt x="70956" y="659"/>
                  </a:lnTo>
                  <a:lnTo>
                    <a:pt x="70999" y="1712"/>
                  </a:lnTo>
                  <a:lnTo>
                    <a:pt x="70868" y="5003"/>
                  </a:lnTo>
                  <a:lnTo>
                    <a:pt x="70692" y="11059"/>
                  </a:lnTo>
                  <a:lnTo>
                    <a:pt x="70692" y="11147"/>
                  </a:lnTo>
                  <a:lnTo>
                    <a:pt x="70736" y="11190"/>
                  </a:lnTo>
                  <a:lnTo>
                    <a:pt x="70780" y="11234"/>
                  </a:lnTo>
                  <a:lnTo>
                    <a:pt x="70868" y="11278"/>
                  </a:lnTo>
                  <a:lnTo>
                    <a:pt x="70912" y="11234"/>
                  </a:lnTo>
                  <a:lnTo>
                    <a:pt x="70999" y="11234"/>
                  </a:lnTo>
                  <a:lnTo>
                    <a:pt x="70999" y="11147"/>
                  </a:lnTo>
                  <a:lnTo>
                    <a:pt x="71043" y="11103"/>
                  </a:lnTo>
                  <a:lnTo>
                    <a:pt x="71219" y="5003"/>
                  </a:lnTo>
                  <a:lnTo>
                    <a:pt x="71351" y="1712"/>
                  </a:lnTo>
                  <a:lnTo>
                    <a:pt x="71351" y="1668"/>
                  </a:lnTo>
                  <a:lnTo>
                    <a:pt x="71263" y="571"/>
                  </a:lnTo>
                  <a:lnTo>
                    <a:pt x="71263" y="484"/>
                  </a:lnTo>
                  <a:lnTo>
                    <a:pt x="70999" y="177"/>
                  </a:lnTo>
                  <a:lnTo>
                    <a:pt x="70912" y="89"/>
                  </a:lnTo>
                  <a:lnTo>
                    <a:pt x="7038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 name="Google Shape;669;p47"/>
            <p:cNvSpPr/>
            <p:nvPr/>
          </p:nvSpPr>
          <p:spPr>
            <a:xfrm>
              <a:off x="3359125" y="762750"/>
              <a:ext cx="284150" cy="616550"/>
            </a:xfrm>
            <a:custGeom>
              <a:avLst/>
              <a:gdLst/>
              <a:ahLst/>
              <a:cxnLst/>
              <a:rect l="l" t="t" r="r" b="b"/>
              <a:pathLst>
                <a:path w="11366" h="24662" extrusionOk="0">
                  <a:moveTo>
                    <a:pt x="11146" y="1"/>
                  </a:moveTo>
                  <a:lnTo>
                    <a:pt x="11102" y="44"/>
                  </a:lnTo>
                  <a:lnTo>
                    <a:pt x="11058" y="88"/>
                  </a:lnTo>
                  <a:lnTo>
                    <a:pt x="9478" y="3292"/>
                  </a:lnTo>
                  <a:lnTo>
                    <a:pt x="9347" y="3599"/>
                  </a:lnTo>
                  <a:lnTo>
                    <a:pt x="7811" y="6144"/>
                  </a:lnTo>
                  <a:lnTo>
                    <a:pt x="7811" y="6188"/>
                  </a:lnTo>
                  <a:lnTo>
                    <a:pt x="6977" y="7987"/>
                  </a:lnTo>
                  <a:lnTo>
                    <a:pt x="6143" y="10400"/>
                  </a:lnTo>
                  <a:lnTo>
                    <a:pt x="6056" y="10620"/>
                  </a:lnTo>
                  <a:lnTo>
                    <a:pt x="4344" y="15841"/>
                  </a:lnTo>
                  <a:lnTo>
                    <a:pt x="2501" y="20888"/>
                  </a:lnTo>
                  <a:lnTo>
                    <a:pt x="1273" y="23564"/>
                  </a:lnTo>
                  <a:lnTo>
                    <a:pt x="88" y="24310"/>
                  </a:lnTo>
                  <a:lnTo>
                    <a:pt x="0" y="24398"/>
                  </a:lnTo>
                  <a:lnTo>
                    <a:pt x="0" y="24442"/>
                  </a:lnTo>
                  <a:lnTo>
                    <a:pt x="0" y="24486"/>
                  </a:lnTo>
                  <a:lnTo>
                    <a:pt x="0" y="24574"/>
                  </a:lnTo>
                  <a:lnTo>
                    <a:pt x="88" y="24617"/>
                  </a:lnTo>
                  <a:lnTo>
                    <a:pt x="176" y="24661"/>
                  </a:lnTo>
                  <a:lnTo>
                    <a:pt x="263" y="24617"/>
                  </a:lnTo>
                  <a:lnTo>
                    <a:pt x="1492" y="23828"/>
                  </a:lnTo>
                  <a:lnTo>
                    <a:pt x="1580" y="23784"/>
                  </a:lnTo>
                  <a:lnTo>
                    <a:pt x="2808" y="21019"/>
                  </a:lnTo>
                  <a:lnTo>
                    <a:pt x="4695" y="15973"/>
                  </a:lnTo>
                  <a:lnTo>
                    <a:pt x="6363" y="10751"/>
                  </a:lnTo>
                  <a:lnTo>
                    <a:pt x="6451" y="10532"/>
                  </a:lnTo>
                  <a:lnTo>
                    <a:pt x="7284" y="8118"/>
                  </a:lnTo>
                  <a:lnTo>
                    <a:pt x="8118" y="6319"/>
                  </a:lnTo>
                  <a:lnTo>
                    <a:pt x="9654" y="3774"/>
                  </a:lnTo>
                  <a:lnTo>
                    <a:pt x="9654" y="3730"/>
                  </a:lnTo>
                  <a:lnTo>
                    <a:pt x="9785" y="3423"/>
                  </a:lnTo>
                  <a:lnTo>
                    <a:pt x="11365" y="264"/>
                  </a:lnTo>
                  <a:lnTo>
                    <a:pt x="11365" y="176"/>
                  </a:lnTo>
                  <a:lnTo>
                    <a:pt x="11365" y="132"/>
                  </a:lnTo>
                  <a:lnTo>
                    <a:pt x="11321" y="44"/>
                  </a:lnTo>
                  <a:lnTo>
                    <a:pt x="1127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670;p47"/>
            <p:cNvSpPr/>
            <p:nvPr/>
          </p:nvSpPr>
          <p:spPr>
            <a:xfrm>
              <a:off x="4291575" y="2578300"/>
              <a:ext cx="465150" cy="155800"/>
            </a:xfrm>
            <a:custGeom>
              <a:avLst/>
              <a:gdLst/>
              <a:ahLst/>
              <a:cxnLst/>
              <a:rect l="l" t="t" r="r" b="b"/>
              <a:pathLst>
                <a:path w="18606" h="6232" extrusionOk="0">
                  <a:moveTo>
                    <a:pt x="18255" y="0"/>
                  </a:moveTo>
                  <a:lnTo>
                    <a:pt x="14613" y="571"/>
                  </a:lnTo>
                  <a:lnTo>
                    <a:pt x="6758" y="1405"/>
                  </a:lnTo>
                  <a:lnTo>
                    <a:pt x="3555" y="1624"/>
                  </a:lnTo>
                  <a:lnTo>
                    <a:pt x="3511" y="1624"/>
                  </a:lnTo>
                  <a:lnTo>
                    <a:pt x="2633" y="1975"/>
                  </a:lnTo>
                  <a:lnTo>
                    <a:pt x="2546" y="1975"/>
                  </a:lnTo>
                  <a:lnTo>
                    <a:pt x="2063" y="2458"/>
                  </a:lnTo>
                  <a:lnTo>
                    <a:pt x="2019" y="2502"/>
                  </a:lnTo>
                  <a:lnTo>
                    <a:pt x="44" y="5968"/>
                  </a:lnTo>
                  <a:lnTo>
                    <a:pt x="1" y="6056"/>
                  </a:lnTo>
                  <a:lnTo>
                    <a:pt x="1" y="6100"/>
                  </a:lnTo>
                  <a:lnTo>
                    <a:pt x="44" y="6188"/>
                  </a:lnTo>
                  <a:lnTo>
                    <a:pt x="88" y="6231"/>
                  </a:lnTo>
                  <a:lnTo>
                    <a:pt x="264" y="6231"/>
                  </a:lnTo>
                  <a:lnTo>
                    <a:pt x="352" y="6144"/>
                  </a:lnTo>
                  <a:lnTo>
                    <a:pt x="2326" y="2677"/>
                  </a:lnTo>
                  <a:lnTo>
                    <a:pt x="2765" y="2282"/>
                  </a:lnTo>
                  <a:lnTo>
                    <a:pt x="3599" y="1975"/>
                  </a:lnTo>
                  <a:lnTo>
                    <a:pt x="6802" y="1756"/>
                  </a:lnTo>
                  <a:lnTo>
                    <a:pt x="14657" y="922"/>
                  </a:lnTo>
                  <a:lnTo>
                    <a:pt x="18167" y="352"/>
                  </a:lnTo>
                  <a:lnTo>
                    <a:pt x="18211" y="439"/>
                  </a:lnTo>
                  <a:lnTo>
                    <a:pt x="16412" y="1273"/>
                  </a:lnTo>
                  <a:lnTo>
                    <a:pt x="16368" y="1317"/>
                  </a:lnTo>
                  <a:lnTo>
                    <a:pt x="16324" y="1405"/>
                  </a:lnTo>
                  <a:lnTo>
                    <a:pt x="16324" y="1449"/>
                  </a:lnTo>
                  <a:lnTo>
                    <a:pt x="16324" y="1536"/>
                  </a:lnTo>
                  <a:lnTo>
                    <a:pt x="16368" y="1580"/>
                  </a:lnTo>
                  <a:lnTo>
                    <a:pt x="16412" y="1624"/>
                  </a:lnTo>
                  <a:lnTo>
                    <a:pt x="16544" y="1624"/>
                  </a:lnTo>
                  <a:lnTo>
                    <a:pt x="18518" y="703"/>
                  </a:lnTo>
                  <a:lnTo>
                    <a:pt x="18606" y="615"/>
                  </a:lnTo>
                  <a:lnTo>
                    <a:pt x="18606" y="483"/>
                  </a:lnTo>
                  <a:lnTo>
                    <a:pt x="18430" y="88"/>
                  </a:lnTo>
                  <a:lnTo>
                    <a:pt x="1834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671;p47"/>
            <p:cNvSpPr/>
            <p:nvPr/>
          </p:nvSpPr>
          <p:spPr>
            <a:xfrm>
              <a:off x="3631175" y="2837200"/>
              <a:ext cx="446500" cy="66925"/>
            </a:xfrm>
            <a:custGeom>
              <a:avLst/>
              <a:gdLst/>
              <a:ahLst/>
              <a:cxnLst/>
              <a:rect l="l" t="t" r="r" b="b"/>
              <a:pathLst>
                <a:path w="17860" h="2677" extrusionOk="0">
                  <a:moveTo>
                    <a:pt x="88" y="0"/>
                  </a:moveTo>
                  <a:lnTo>
                    <a:pt x="44" y="44"/>
                  </a:lnTo>
                  <a:lnTo>
                    <a:pt x="0" y="132"/>
                  </a:lnTo>
                  <a:lnTo>
                    <a:pt x="0" y="176"/>
                  </a:lnTo>
                  <a:lnTo>
                    <a:pt x="44" y="263"/>
                  </a:lnTo>
                  <a:lnTo>
                    <a:pt x="88" y="307"/>
                  </a:lnTo>
                  <a:lnTo>
                    <a:pt x="132" y="351"/>
                  </a:lnTo>
                  <a:lnTo>
                    <a:pt x="2940" y="922"/>
                  </a:lnTo>
                  <a:lnTo>
                    <a:pt x="7987" y="1668"/>
                  </a:lnTo>
                  <a:lnTo>
                    <a:pt x="11102" y="2326"/>
                  </a:lnTo>
                  <a:lnTo>
                    <a:pt x="14262" y="2677"/>
                  </a:lnTo>
                  <a:lnTo>
                    <a:pt x="17728" y="2677"/>
                  </a:lnTo>
                  <a:lnTo>
                    <a:pt x="17772" y="2633"/>
                  </a:lnTo>
                  <a:lnTo>
                    <a:pt x="17816" y="2589"/>
                  </a:lnTo>
                  <a:lnTo>
                    <a:pt x="17860" y="2501"/>
                  </a:lnTo>
                  <a:lnTo>
                    <a:pt x="17816" y="2458"/>
                  </a:lnTo>
                  <a:lnTo>
                    <a:pt x="17772" y="2414"/>
                  </a:lnTo>
                  <a:lnTo>
                    <a:pt x="17728" y="2370"/>
                  </a:lnTo>
                  <a:lnTo>
                    <a:pt x="17684" y="2326"/>
                  </a:lnTo>
                  <a:lnTo>
                    <a:pt x="14306" y="2326"/>
                  </a:lnTo>
                  <a:lnTo>
                    <a:pt x="11146" y="1975"/>
                  </a:lnTo>
                  <a:lnTo>
                    <a:pt x="8074" y="1317"/>
                  </a:lnTo>
                  <a:lnTo>
                    <a:pt x="2984" y="615"/>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 name="Google Shape;672;p47"/>
            <p:cNvSpPr/>
            <p:nvPr/>
          </p:nvSpPr>
          <p:spPr>
            <a:xfrm>
              <a:off x="3229675" y="767150"/>
              <a:ext cx="275375" cy="654925"/>
            </a:xfrm>
            <a:custGeom>
              <a:avLst/>
              <a:gdLst/>
              <a:ahLst/>
              <a:cxnLst/>
              <a:rect l="l" t="t" r="r" b="b"/>
              <a:pathLst>
                <a:path w="11015" h="26197" extrusionOk="0">
                  <a:moveTo>
                    <a:pt x="10795" y="0"/>
                  </a:moveTo>
                  <a:lnTo>
                    <a:pt x="10707" y="44"/>
                  </a:lnTo>
                  <a:lnTo>
                    <a:pt x="9259" y="1536"/>
                  </a:lnTo>
                  <a:lnTo>
                    <a:pt x="9259" y="1580"/>
                  </a:lnTo>
                  <a:lnTo>
                    <a:pt x="7943" y="4564"/>
                  </a:lnTo>
                  <a:lnTo>
                    <a:pt x="7197" y="6319"/>
                  </a:lnTo>
                  <a:lnTo>
                    <a:pt x="5968" y="10180"/>
                  </a:lnTo>
                  <a:lnTo>
                    <a:pt x="4695" y="13384"/>
                  </a:lnTo>
                  <a:lnTo>
                    <a:pt x="3335" y="16104"/>
                  </a:lnTo>
                  <a:lnTo>
                    <a:pt x="2501" y="18210"/>
                  </a:lnTo>
                  <a:lnTo>
                    <a:pt x="1404" y="21896"/>
                  </a:lnTo>
                  <a:lnTo>
                    <a:pt x="0" y="25977"/>
                  </a:lnTo>
                  <a:lnTo>
                    <a:pt x="0" y="26065"/>
                  </a:lnTo>
                  <a:lnTo>
                    <a:pt x="0" y="26109"/>
                  </a:lnTo>
                  <a:lnTo>
                    <a:pt x="44" y="26153"/>
                  </a:lnTo>
                  <a:lnTo>
                    <a:pt x="88" y="26197"/>
                  </a:lnTo>
                  <a:lnTo>
                    <a:pt x="263" y="26197"/>
                  </a:lnTo>
                  <a:lnTo>
                    <a:pt x="307" y="26109"/>
                  </a:lnTo>
                  <a:lnTo>
                    <a:pt x="1755" y="21984"/>
                  </a:lnTo>
                  <a:lnTo>
                    <a:pt x="2852" y="18298"/>
                  </a:lnTo>
                  <a:lnTo>
                    <a:pt x="3642" y="16236"/>
                  </a:lnTo>
                  <a:lnTo>
                    <a:pt x="5046" y="13515"/>
                  </a:lnTo>
                  <a:lnTo>
                    <a:pt x="6143" y="10663"/>
                  </a:lnTo>
                  <a:lnTo>
                    <a:pt x="6275" y="10312"/>
                  </a:lnTo>
                  <a:lnTo>
                    <a:pt x="7548" y="6450"/>
                  </a:lnTo>
                  <a:lnTo>
                    <a:pt x="7548" y="6407"/>
                  </a:lnTo>
                  <a:lnTo>
                    <a:pt x="8294" y="4651"/>
                  </a:lnTo>
                  <a:lnTo>
                    <a:pt x="9566" y="1755"/>
                  </a:lnTo>
                  <a:lnTo>
                    <a:pt x="10970" y="307"/>
                  </a:lnTo>
                  <a:lnTo>
                    <a:pt x="11014" y="219"/>
                  </a:lnTo>
                  <a:lnTo>
                    <a:pt x="11014" y="176"/>
                  </a:lnTo>
                  <a:lnTo>
                    <a:pt x="11014" y="88"/>
                  </a:lnTo>
                  <a:lnTo>
                    <a:pt x="10970" y="44"/>
                  </a:lnTo>
                  <a:lnTo>
                    <a:pt x="1092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47"/>
            <p:cNvSpPr/>
            <p:nvPr/>
          </p:nvSpPr>
          <p:spPr>
            <a:xfrm>
              <a:off x="4717225" y="1245425"/>
              <a:ext cx="38425" cy="278675"/>
            </a:xfrm>
            <a:custGeom>
              <a:avLst/>
              <a:gdLst/>
              <a:ahLst/>
              <a:cxnLst/>
              <a:rect l="l" t="t" r="r" b="b"/>
              <a:pathLst>
                <a:path w="1537" h="11147" extrusionOk="0">
                  <a:moveTo>
                    <a:pt x="1317" y="1"/>
                  </a:moveTo>
                  <a:lnTo>
                    <a:pt x="1273" y="45"/>
                  </a:lnTo>
                  <a:lnTo>
                    <a:pt x="1229" y="89"/>
                  </a:lnTo>
                  <a:lnTo>
                    <a:pt x="1185" y="133"/>
                  </a:lnTo>
                  <a:lnTo>
                    <a:pt x="483" y="4126"/>
                  </a:lnTo>
                  <a:lnTo>
                    <a:pt x="0" y="7066"/>
                  </a:lnTo>
                  <a:lnTo>
                    <a:pt x="0" y="7109"/>
                  </a:lnTo>
                  <a:lnTo>
                    <a:pt x="132" y="8470"/>
                  </a:lnTo>
                  <a:lnTo>
                    <a:pt x="132" y="8514"/>
                  </a:lnTo>
                  <a:lnTo>
                    <a:pt x="878" y="10839"/>
                  </a:lnTo>
                  <a:lnTo>
                    <a:pt x="878" y="10971"/>
                  </a:lnTo>
                  <a:lnTo>
                    <a:pt x="878" y="11015"/>
                  </a:lnTo>
                  <a:lnTo>
                    <a:pt x="922" y="11103"/>
                  </a:lnTo>
                  <a:lnTo>
                    <a:pt x="1009" y="11146"/>
                  </a:lnTo>
                  <a:lnTo>
                    <a:pt x="1053" y="11146"/>
                  </a:lnTo>
                  <a:lnTo>
                    <a:pt x="1185" y="11103"/>
                  </a:lnTo>
                  <a:lnTo>
                    <a:pt x="1229" y="11059"/>
                  </a:lnTo>
                  <a:lnTo>
                    <a:pt x="1229" y="10971"/>
                  </a:lnTo>
                  <a:lnTo>
                    <a:pt x="1229" y="10795"/>
                  </a:lnTo>
                  <a:lnTo>
                    <a:pt x="1229" y="10752"/>
                  </a:lnTo>
                  <a:lnTo>
                    <a:pt x="483" y="8426"/>
                  </a:lnTo>
                  <a:lnTo>
                    <a:pt x="351" y="7109"/>
                  </a:lnTo>
                  <a:lnTo>
                    <a:pt x="834" y="4170"/>
                  </a:lnTo>
                  <a:lnTo>
                    <a:pt x="1536" y="220"/>
                  </a:lnTo>
                  <a:lnTo>
                    <a:pt x="1536" y="133"/>
                  </a:lnTo>
                  <a:lnTo>
                    <a:pt x="1492" y="89"/>
                  </a:lnTo>
                  <a:lnTo>
                    <a:pt x="1448" y="45"/>
                  </a:lnTo>
                  <a:lnTo>
                    <a:pt x="140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47"/>
            <p:cNvSpPr/>
            <p:nvPr/>
          </p:nvSpPr>
          <p:spPr>
            <a:xfrm>
              <a:off x="4744650" y="1146700"/>
              <a:ext cx="39500" cy="377400"/>
            </a:xfrm>
            <a:custGeom>
              <a:avLst/>
              <a:gdLst/>
              <a:ahLst/>
              <a:cxnLst/>
              <a:rect l="l" t="t" r="r" b="b"/>
              <a:pathLst>
                <a:path w="1580" h="15096" extrusionOk="0">
                  <a:moveTo>
                    <a:pt x="483" y="1"/>
                  </a:moveTo>
                  <a:lnTo>
                    <a:pt x="395" y="45"/>
                  </a:lnTo>
                  <a:lnTo>
                    <a:pt x="351" y="45"/>
                  </a:lnTo>
                  <a:lnTo>
                    <a:pt x="307" y="132"/>
                  </a:lnTo>
                  <a:lnTo>
                    <a:pt x="264" y="176"/>
                  </a:lnTo>
                  <a:lnTo>
                    <a:pt x="307" y="264"/>
                  </a:lnTo>
                  <a:lnTo>
                    <a:pt x="1185" y="3204"/>
                  </a:lnTo>
                  <a:lnTo>
                    <a:pt x="1229" y="5091"/>
                  </a:lnTo>
                  <a:lnTo>
                    <a:pt x="439" y="8075"/>
                  </a:lnTo>
                  <a:lnTo>
                    <a:pt x="0" y="10707"/>
                  </a:lnTo>
                  <a:lnTo>
                    <a:pt x="0" y="10751"/>
                  </a:lnTo>
                  <a:lnTo>
                    <a:pt x="88" y="11892"/>
                  </a:lnTo>
                  <a:lnTo>
                    <a:pt x="88" y="11936"/>
                  </a:lnTo>
                  <a:lnTo>
                    <a:pt x="615" y="13647"/>
                  </a:lnTo>
                  <a:lnTo>
                    <a:pt x="439" y="14876"/>
                  </a:lnTo>
                  <a:lnTo>
                    <a:pt x="439" y="14964"/>
                  </a:lnTo>
                  <a:lnTo>
                    <a:pt x="483" y="15008"/>
                  </a:lnTo>
                  <a:lnTo>
                    <a:pt x="527" y="15052"/>
                  </a:lnTo>
                  <a:lnTo>
                    <a:pt x="615" y="15095"/>
                  </a:lnTo>
                  <a:lnTo>
                    <a:pt x="746" y="15052"/>
                  </a:lnTo>
                  <a:lnTo>
                    <a:pt x="790" y="14920"/>
                  </a:lnTo>
                  <a:lnTo>
                    <a:pt x="966" y="13647"/>
                  </a:lnTo>
                  <a:lnTo>
                    <a:pt x="966" y="13560"/>
                  </a:lnTo>
                  <a:lnTo>
                    <a:pt x="439" y="11848"/>
                  </a:lnTo>
                  <a:lnTo>
                    <a:pt x="351" y="10751"/>
                  </a:lnTo>
                  <a:lnTo>
                    <a:pt x="790" y="8162"/>
                  </a:lnTo>
                  <a:lnTo>
                    <a:pt x="1580" y="5135"/>
                  </a:lnTo>
                  <a:lnTo>
                    <a:pt x="1580" y="5091"/>
                  </a:lnTo>
                  <a:lnTo>
                    <a:pt x="1536" y="3160"/>
                  </a:lnTo>
                  <a:lnTo>
                    <a:pt x="1536" y="3116"/>
                  </a:lnTo>
                  <a:lnTo>
                    <a:pt x="615" y="132"/>
                  </a:lnTo>
                  <a:lnTo>
                    <a:pt x="571" y="88"/>
                  </a:lnTo>
                  <a:lnTo>
                    <a:pt x="527" y="45"/>
                  </a:lnTo>
                  <a:lnTo>
                    <a:pt x="48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47"/>
            <p:cNvSpPr/>
            <p:nvPr/>
          </p:nvSpPr>
          <p:spPr>
            <a:xfrm>
              <a:off x="4788525" y="1242150"/>
              <a:ext cx="43900" cy="303900"/>
            </a:xfrm>
            <a:custGeom>
              <a:avLst/>
              <a:gdLst/>
              <a:ahLst/>
              <a:cxnLst/>
              <a:rect l="l" t="t" r="r" b="b"/>
              <a:pathLst>
                <a:path w="1756" h="12156" extrusionOk="0">
                  <a:moveTo>
                    <a:pt x="1229" y="0"/>
                  </a:moveTo>
                  <a:lnTo>
                    <a:pt x="1141" y="44"/>
                  </a:lnTo>
                  <a:lnTo>
                    <a:pt x="1097" y="88"/>
                  </a:lnTo>
                  <a:lnTo>
                    <a:pt x="1054" y="132"/>
                  </a:lnTo>
                  <a:lnTo>
                    <a:pt x="1054" y="220"/>
                  </a:lnTo>
                  <a:lnTo>
                    <a:pt x="1405" y="2106"/>
                  </a:lnTo>
                  <a:lnTo>
                    <a:pt x="790" y="4388"/>
                  </a:lnTo>
                  <a:lnTo>
                    <a:pt x="483" y="6231"/>
                  </a:lnTo>
                  <a:lnTo>
                    <a:pt x="483" y="6275"/>
                  </a:lnTo>
                  <a:lnTo>
                    <a:pt x="878" y="8996"/>
                  </a:lnTo>
                  <a:lnTo>
                    <a:pt x="308" y="11277"/>
                  </a:lnTo>
                  <a:lnTo>
                    <a:pt x="0" y="11892"/>
                  </a:lnTo>
                  <a:lnTo>
                    <a:pt x="0" y="11980"/>
                  </a:lnTo>
                  <a:lnTo>
                    <a:pt x="0" y="12067"/>
                  </a:lnTo>
                  <a:lnTo>
                    <a:pt x="44" y="12111"/>
                  </a:lnTo>
                  <a:lnTo>
                    <a:pt x="88" y="12155"/>
                  </a:lnTo>
                  <a:lnTo>
                    <a:pt x="264" y="12155"/>
                  </a:lnTo>
                  <a:lnTo>
                    <a:pt x="351" y="12067"/>
                  </a:lnTo>
                  <a:lnTo>
                    <a:pt x="659" y="11409"/>
                  </a:lnTo>
                  <a:lnTo>
                    <a:pt x="659" y="11365"/>
                  </a:lnTo>
                  <a:lnTo>
                    <a:pt x="1229" y="9040"/>
                  </a:lnTo>
                  <a:lnTo>
                    <a:pt x="1229" y="8952"/>
                  </a:lnTo>
                  <a:lnTo>
                    <a:pt x="834" y="6231"/>
                  </a:lnTo>
                  <a:lnTo>
                    <a:pt x="1141" y="4432"/>
                  </a:lnTo>
                  <a:lnTo>
                    <a:pt x="1756" y="2150"/>
                  </a:lnTo>
                  <a:lnTo>
                    <a:pt x="1756" y="2063"/>
                  </a:lnTo>
                  <a:lnTo>
                    <a:pt x="1405" y="132"/>
                  </a:lnTo>
                  <a:lnTo>
                    <a:pt x="1405" y="88"/>
                  </a:lnTo>
                  <a:lnTo>
                    <a:pt x="1361" y="44"/>
                  </a:lnTo>
                  <a:lnTo>
                    <a:pt x="127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47"/>
            <p:cNvSpPr/>
            <p:nvPr/>
          </p:nvSpPr>
          <p:spPr>
            <a:xfrm>
              <a:off x="4784125" y="1313450"/>
              <a:ext cx="79025" cy="276475"/>
            </a:xfrm>
            <a:custGeom>
              <a:avLst/>
              <a:gdLst/>
              <a:ahLst/>
              <a:cxnLst/>
              <a:rect l="l" t="t" r="r" b="b"/>
              <a:pathLst>
                <a:path w="3161" h="11059" extrusionOk="0">
                  <a:moveTo>
                    <a:pt x="2897" y="0"/>
                  </a:moveTo>
                  <a:lnTo>
                    <a:pt x="2853" y="44"/>
                  </a:lnTo>
                  <a:lnTo>
                    <a:pt x="2809" y="132"/>
                  </a:lnTo>
                  <a:lnTo>
                    <a:pt x="1976" y="2809"/>
                  </a:lnTo>
                  <a:lnTo>
                    <a:pt x="1624" y="4301"/>
                  </a:lnTo>
                  <a:lnTo>
                    <a:pt x="1624" y="4345"/>
                  </a:lnTo>
                  <a:lnTo>
                    <a:pt x="1712" y="6758"/>
                  </a:lnTo>
                  <a:lnTo>
                    <a:pt x="1098" y="8513"/>
                  </a:lnTo>
                  <a:lnTo>
                    <a:pt x="45" y="10795"/>
                  </a:lnTo>
                  <a:lnTo>
                    <a:pt x="1" y="10883"/>
                  </a:lnTo>
                  <a:lnTo>
                    <a:pt x="45" y="10927"/>
                  </a:lnTo>
                  <a:lnTo>
                    <a:pt x="45" y="11014"/>
                  </a:lnTo>
                  <a:lnTo>
                    <a:pt x="133" y="11058"/>
                  </a:lnTo>
                  <a:lnTo>
                    <a:pt x="176" y="11058"/>
                  </a:lnTo>
                  <a:lnTo>
                    <a:pt x="308" y="11014"/>
                  </a:lnTo>
                  <a:lnTo>
                    <a:pt x="352" y="10971"/>
                  </a:lnTo>
                  <a:lnTo>
                    <a:pt x="1449" y="8645"/>
                  </a:lnTo>
                  <a:lnTo>
                    <a:pt x="2063" y="6846"/>
                  </a:lnTo>
                  <a:lnTo>
                    <a:pt x="2063" y="6758"/>
                  </a:lnTo>
                  <a:lnTo>
                    <a:pt x="1976" y="4388"/>
                  </a:lnTo>
                  <a:lnTo>
                    <a:pt x="2327" y="2897"/>
                  </a:lnTo>
                  <a:lnTo>
                    <a:pt x="3160" y="220"/>
                  </a:lnTo>
                  <a:lnTo>
                    <a:pt x="3160" y="132"/>
                  </a:lnTo>
                  <a:lnTo>
                    <a:pt x="3160" y="88"/>
                  </a:lnTo>
                  <a:lnTo>
                    <a:pt x="3116" y="44"/>
                  </a:lnTo>
                  <a:lnTo>
                    <a:pt x="302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47"/>
            <p:cNvSpPr/>
            <p:nvPr/>
          </p:nvSpPr>
          <p:spPr>
            <a:xfrm>
              <a:off x="4800600" y="1323325"/>
              <a:ext cx="74600" cy="277575"/>
            </a:xfrm>
            <a:custGeom>
              <a:avLst/>
              <a:gdLst/>
              <a:ahLst/>
              <a:cxnLst/>
              <a:rect l="l" t="t" r="r" b="b"/>
              <a:pathLst>
                <a:path w="2984" h="11103" extrusionOk="0">
                  <a:moveTo>
                    <a:pt x="2721" y="0"/>
                  </a:moveTo>
                  <a:lnTo>
                    <a:pt x="2677" y="44"/>
                  </a:lnTo>
                  <a:lnTo>
                    <a:pt x="2677" y="132"/>
                  </a:lnTo>
                  <a:lnTo>
                    <a:pt x="2238" y="1756"/>
                  </a:lnTo>
                  <a:lnTo>
                    <a:pt x="2238" y="1799"/>
                  </a:lnTo>
                  <a:lnTo>
                    <a:pt x="2282" y="4388"/>
                  </a:lnTo>
                  <a:lnTo>
                    <a:pt x="1536" y="7285"/>
                  </a:lnTo>
                  <a:lnTo>
                    <a:pt x="44" y="10839"/>
                  </a:lnTo>
                  <a:lnTo>
                    <a:pt x="0" y="10927"/>
                  </a:lnTo>
                  <a:lnTo>
                    <a:pt x="44" y="10970"/>
                  </a:lnTo>
                  <a:lnTo>
                    <a:pt x="88" y="11014"/>
                  </a:lnTo>
                  <a:lnTo>
                    <a:pt x="132" y="11058"/>
                  </a:lnTo>
                  <a:lnTo>
                    <a:pt x="176" y="11102"/>
                  </a:lnTo>
                  <a:lnTo>
                    <a:pt x="307" y="11058"/>
                  </a:lnTo>
                  <a:lnTo>
                    <a:pt x="351" y="10970"/>
                  </a:lnTo>
                  <a:lnTo>
                    <a:pt x="1843" y="7372"/>
                  </a:lnTo>
                  <a:lnTo>
                    <a:pt x="1887" y="7372"/>
                  </a:lnTo>
                  <a:lnTo>
                    <a:pt x="2633" y="4432"/>
                  </a:lnTo>
                  <a:lnTo>
                    <a:pt x="2633" y="4388"/>
                  </a:lnTo>
                  <a:lnTo>
                    <a:pt x="2589" y="1843"/>
                  </a:lnTo>
                  <a:lnTo>
                    <a:pt x="2984" y="220"/>
                  </a:lnTo>
                  <a:lnTo>
                    <a:pt x="2984" y="132"/>
                  </a:lnTo>
                  <a:lnTo>
                    <a:pt x="2984" y="88"/>
                  </a:lnTo>
                  <a:lnTo>
                    <a:pt x="294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 name="Google Shape;678;p47"/>
            <p:cNvSpPr/>
            <p:nvPr/>
          </p:nvSpPr>
          <p:spPr>
            <a:xfrm>
              <a:off x="4826925" y="1334300"/>
              <a:ext cx="77900" cy="245750"/>
            </a:xfrm>
            <a:custGeom>
              <a:avLst/>
              <a:gdLst/>
              <a:ahLst/>
              <a:cxnLst/>
              <a:rect l="l" t="t" r="r" b="b"/>
              <a:pathLst>
                <a:path w="3116" h="9830" extrusionOk="0">
                  <a:moveTo>
                    <a:pt x="2896" y="0"/>
                  </a:moveTo>
                  <a:lnTo>
                    <a:pt x="2809" y="44"/>
                  </a:lnTo>
                  <a:lnTo>
                    <a:pt x="2765" y="88"/>
                  </a:lnTo>
                  <a:lnTo>
                    <a:pt x="2765" y="132"/>
                  </a:lnTo>
                  <a:lnTo>
                    <a:pt x="2019" y="4037"/>
                  </a:lnTo>
                  <a:lnTo>
                    <a:pt x="1097" y="7416"/>
                  </a:lnTo>
                  <a:lnTo>
                    <a:pt x="44" y="9522"/>
                  </a:lnTo>
                  <a:lnTo>
                    <a:pt x="0" y="9610"/>
                  </a:lnTo>
                  <a:lnTo>
                    <a:pt x="0" y="9654"/>
                  </a:lnTo>
                  <a:lnTo>
                    <a:pt x="0" y="9742"/>
                  </a:lnTo>
                  <a:lnTo>
                    <a:pt x="44" y="9785"/>
                  </a:lnTo>
                  <a:lnTo>
                    <a:pt x="176" y="9829"/>
                  </a:lnTo>
                  <a:lnTo>
                    <a:pt x="264" y="9785"/>
                  </a:lnTo>
                  <a:lnTo>
                    <a:pt x="307" y="9742"/>
                  </a:lnTo>
                  <a:lnTo>
                    <a:pt x="351" y="9698"/>
                  </a:lnTo>
                  <a:lnTo>
                    <a:pt x="1404" y="7548"/>
                  </a:lnTo>
                  <a:lnTo>
                    <a:pt x="2370" y="4125"/>
                  </a:lnTo>
                  <a:lnTo>
                    <a:pt x="3116" y="220"/>
                  </a:lnTo>
                  <a:lnTo>
                    <a:pt x="3116" y="132"/>
                  </a:lnTo>
                  <a:lnTo>
                    <a:pt x="3072" y="88"/>
                  </a:lnTo>
                  <a:lnTo>
                    <a:pt x="3028" y="44"/>
                  </a:lnTo>
                  <a:lnTo>
                    <a:pt x="294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 name="Google Shape;679;p47"/>
            <p:cNvSpPr/>
            <p:nvPr/>
          </p:nvSpPr>
          <p:spPr>
            <a:xfrm>
              <a:off x="4873000" y="1356225"/>
              <a:ext cx="89975" cy="206275"/>
            </a:xfrm>
            <a:custGeom>
              <a:avLst/>
              <a:gdLst/>
              <a:ahLst/>
              <a:cxnLst/>
              <a:rect l="l" t="t" r="r" b="b"/>
              <a:pathLst>
                <a:path w="3599" h="8251" extrusionOk="0">
                  <a:moveTo>
                    <a:pt x="3423" y="1"/>
                  </a:moveTo>
                  <a:lnTo>
                    <a:pt x="3335" y="45"/>
                  </a:lnTo>
                  <a:lnTo>
                    <a:pt x="3291" y="89"/>
                  </a:lnTo>
                  <a:lnTo>
                    <a:pt x="2326" y="1405"/>
                  </a:lnTo>
                  <a:lnTo>
                    <a:pt x="2326" y="1449"/>
                  </a:lnTo>
                  <a:lnTo>
                    <a:pt x="1361" y="4477"/>
                  </a:lnTo>
                  <a:lnTo>
                    <a:pt x="483" y="7109"/>
                  </a:lnTo>
                  <a:lnTo>
                    <a:pt x="0" y="7987"/>
                  </a:lnTo>
                  <a:lnTo>
                    <a:pt x="0" y="8075"/>
                  </a:lnTo>
                  <a:lnTo>
                    <a:pt x="0" y="8163"/>
                  </a:lnTo>
                  <a:lnTo>
                    <a:pt x="44" y="8206"/>
                  </a:lnTo>
                  <a:lnTo>
                    <a:pt x="88" y="8250"/>
                  </a:lnTo>
                  <a:lnTo>
                    <a:pt x="264" y="8250"/>
                  </a:lnTo>
                  <a:lnTo>
                    <a:pt x="307" y="8163"/>
                  </a:lnTo>
                  <a:lnTo>
                    <a:pt x="834" y="7285"/>
                  </a:lnTo>
                  <a:lnTo>
                    <a:pt x="834" y="7241"/>
                  </a:lnTo>
                  <a:lnTo>
                    <a:pt x="1712" y="4564"/>
                  </a:lnTo>
                  <a:lnTo>
                    <a:pt x="2633" y="1580"/>
                  </a:lnTo>
                  <a:lnTo>
                    <a:pt x="3598" y="308"/>
                  </a:lnTo>
                  <a:lnTo>
                    <a:pt x="3598" y="220"/>
                  </a:lnTo>
                  <a:lnTo>
                    <a:pt x="3598" y="176"/>
                  </a:lnTo>
                  <a:lnTo>
                    <a:pt x="3598" y="89"/>
                  </a:lnTo>
                  <a:lnTo>
                    <a:pt x="3555" y="45"/>
                  </a:lnTo>
                  <a:lnTo>
                    <a:pt x="346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p47"/>
            <p:cNvSpPr/>
            <p:nvPr/>
          </p:nvSpPr>
          <p:spPr>
            <a:xfrm>
              <a:off x="4878475" y="1401200"/>
              <a:ext cx="130575" cy="183225"/>
            </a:xfrm>
            <a:custGeom>
              <a:avLst/>
              <a:gdLst/>
              <a:ahLst/>
              <a:cxnLst/>
              <a:rect l="l" t="t" r="r" b="b"/>
              <a:pathLst>
                <a:path w="5223" h="7329" extrusionOk="0">
                  <a:moveTo>
                    <a:pt x="5003" y="1"/>
                  </a:moveTo>
                  <a:lnTo>
                    <a:pt x="4915" y="45"/>
                  </a:lnTo>
                  <a:lnTo>
                    <a:pt x="1975" y="3204"/>
                  </a:lnTo>
                  <a:lnTo>
                    <a:pt x="1931" y="3292"/>
                  </a:lnTo>
                  <a:lnTo>
                    <a:pt x="1010" y="5442"/>
                  </a:lnTo>
                  <a:lnTo>
                    <a:pt x="45" y="7066"/>
                  </a:lnTo>
                  <a:lnTo>
                    <a:pt x="1" y="7153"/>
                  </a:lnTo>
                  <a:lnTo>
                    <a:pt x="1" y="7197"/>
                  </a:lnTo>
                  <a:lnTo>
                    <a:pt x="45" y="7285"/>
                  </a:lnTo>
                  <a:lnTo>
                    <a:pt x="88" y="7329"/>
                  </a:lnTo>
                  <a:lnTo>
                    <a:pt x="264" y="7329"/>
                  </a:lnTo>
                  <a:lnTo>
                    <a:pt x="352" y="7241"/>
                  </a:lnTo>
                  <a:lnTo>
                    <a:pt x="1317" y="5618"/>
                  </a:lnTo>
                  <a:lnTo>
                    <a:pt x="2239" y="3424"/>
                  </a:lnTo>
                  <a:lnTo>
                    <a:pt x="5179" y="264"/>
                  </a:lnTo>
                  <a:lnTo>
                    <a:pt x="5222" y="220"/>
                  </a:lnTo>
                  <a:lnTo>
                    <a:pt x="5222" y="133"/>
                  </a:lnTo>
                  <a:lnTo>
                    <a:pt x="5222" y="89"/>
                  </a:lnTo>
                  <a:lnTo>
                    <a:pt x="5179" y="45"/>
                  </a:lnTo>
                  <a:lnTo>
                    <a:pt x="513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47"/>
            <p:cNvSpPr/>
            <p:nvPr/>
          </p:nvSpPr>
          <p:spPr>
            <a:xfrm>
              <a:off x="4888350" y="1411075"/>
              <a:ext cx="178850" cy="188725"/>
            </a:xfrm>
            <a:custGeom>
              <a:avLst/>
              <a:gdLst/>
              <a:ahLst/>
              <a:cxnLst/>
              <a:rect l="l" t="t" r="r" b="b"/>
              <a:pathLst>
                <a:path w="7154" h="7549" extrusionOk="0">
                  <a:moveTo>
                    <a:pt x="6934" y="1"/>
                  </a:moveTo>
                  <a:lnTo>
                    <a:pt x="6846" y="45"/>
                  </a:lnTo>
                  <a:lnTo>
                    <a:pt x="5003" y="1493"/>
                  </a:lnTo>
                  <a:lnTo>
                    <a:pt x="4959" y="1537"/>
                  </a:lnTo>
                  <a:lnTo>
                    <a:pt x="2809" y="4345"/>
                  </a:lnTo>
                  <a:lnTo>
                    <a:pt x="2019" y="4915"/>
                  </a:lnTo>
                  <a:lnTo>
                    <a:pt x="1975" y="4959"/>
                  </a:lnTo>
                  <a:lnTo>
                    <a:pt x="44" y="7241"/>
                  </a:lnTo>
                  <a:lnTo>
                    <a:pt x="1" y="7329"/>
                  </a:lnTo>
                  <a:lnTo>
                    <a:pt x="1" y="7373"/>
                  </a:lnTo>
                  <a:lnTo>
                    <a:pt x="1" y="7460"/>
                  </a:lnTo>
                  <a:lnTo>
                    <a:pt x="44" y="7504"/>
                  </a:lnTo>
                  <a:lnTo>
                    <a:pt x="176" y="7548"/>
                  </a:lnTo>
                  <a:lnTo>
                    <a:pt x="220" y="7548"/>
                  </a:lnTo>
                  <a:lnTo>
                    <a:pt x="308" y="7504"/>
                  </a:lnTo>
                  <a:lnTo>
                    <a:pt x="2238" y="5179"/>
                  </a:lnTo>
                  <a:lnTo>
                    <a:pt x="3028" y="4652"/>
                  </a:lnTo>
                  <a:lnTo>
                    <a:pt x="3072" y="4608"/>
                  </a:lnTo>
                  <a:lnTo>
                    <a:pt x="5222" y="1756"/>
                  </a:lnTo>
                  <a:lnTo>
                    <a:pt x="7065" y="308"/>
                  </a:lnTo>
                  <a:lnTo>
                    <a:pt x="7109" y="264"/>
                  </a:lnTo>
                  <a:lnTo>
                    <a:pt x="7153" y="176"/>
                  </a:lnTo>
                  <a:lnTo>
                    <a:pt x="7153" y="132"/>
                  </a:lnTo>
                  <a:lnTo>
                    <a:pt x="7109" y="45"/>
                  </a:lnTo>
                  <a:lnTo>
                    <a:pt x="706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47"/>
            <p:cNvSpPr/>
            <p:nvPr/>
          </p:nvSpPr>
          <p:spPr>
            <a:xfrm>
              <a:off x="4890550" y="1412175"/>
              <a:ext cx="208450" cy="215050"/>
            </a:xfrm>
            <a:custGeom>
              <a:avLst/>
              <a:gdLst/>
              <a:ahLst/>
              <a:cxnLst/>
              <a:rect l="l" t="t" r="r" b="b"/>
              <a:pathLst>
                <a:path w="8338" h="8602" extrusionOk="0">
                  <a:moveTo>
                    <a:pt x="8074" y="1"/>
                  </a:moveTo>
                  <a:lnTo>
                    <a:pt x="8030" y="45"/>
                  </a:lnTo>
                  <a:lnTo>
                    <a:pt x="7987" y="132"/>
                  </a:lnTo>
                  <a:lnTo>
                    <a:pt x="7021" y="3774"/>
                  </a:lnTo>
                  <a:lnTo>
                    <a:pt x="5880" y="5179"/>
                  </a:lnTo>
                  <a:lnTo>
                    <a:pt x="4652" y="5705"/>
                  </a:lnTo>
                  <a:lnTo>
                    <a:pt x="571" y="7943"/>
                  </a:lnTo>
                  <a:lnTo>
                    <a:pt x="88" y="8294"/>
                  </a:lnTo>
                  <a:lnTo>
                    <a:pt x="44" y="8338"/>
                  </a:lnTo>
                  <a:lnTo>
                    <a:pt x="0" y="8426"/>
                  </a:lnTo>
                  <a:lnTo>
                    <a:pt x="0" y="8470"/>
                  </a:lnTo>
                  <a:lnTo>
                    <a:pt x="44" y="8557"/>
                  </a:lnTo>
                  <a:lnTo>
                    <a:pt x="132" y="8601"/>
                  </a:lnTo>
                  <a:lnTo>
                    <a:pt x="307" y="8601"/>
                  </a:lnTo>
                  <a:lnTo>
                    <a:pt x="746" y="8250"/>
                  </a:lnTo>
                  <a:lnTo>
                    <a:pt x="4783" y="6056"/>
                  </a:lnTo>
                  <a:lnTo>
                    <a:pt x="6056" y="5486"/>
                  </a:lnTo>
                  <a:lnTo>
                    <a:pt x="6144" y="5442"/>
                  </a:lnTo>
                  <a:lnTo>
                    <a:pt x="7328" y="3950"/>
                  </a:lnTo>
                  <a:lnTo>
                    <a:pt x="7328" y="3906"/>
                  </a:lnTo>
                  <a:lnTo>
                    <a:pt x="8338" y="220"/>
                  </a:lnTo>
                  <a:lnTo>
                    <a:pt x="8338" y="132"/>
                  </a:lnTo>
                  <a:lnTo>
                    <a:pt x="8338" y="88"/>
                  </a:lnTo>
                  <a:lnTo>
                    <a:pt x="8294" y="45"/>
                  </a:lnTo>
                  <a:lnTo>
                    <a:pt x="820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47"/>
            <p:cNvSpPr/>
            <p:nvPr/>
          </p:nvSpPr>
          <p:spPr>
            <a:xfrm>
              <a:off x="4878475" y="1464825"/>
              <a:ext cx="342300" cy="254550"/>
            </a:xfrm>
            <a:custGeom>
              <a:avLst/>
              <a:gdLst/>
              <a:ahLst/>
              <a:cxnLst/>
              <a:rect l="l" t="t" r="r" b="b"/>
              <a:pathLst>
                <a:path w="13692" h="10182" extrusionOk="0">
                  <a:moveTo>
                    <a:pt x="13560" y="1"/>
                  </a:moveTo>
                  <a:lnTo>
                    <a:pt x="13472" y="45"/>
                  </a:lnTo>
                  <a:lnTo>
                    <a:pt x="11805" y="571"/>
                  </a:lnTo>
                  <a:lnTo>
                    <a:pt x="11761" y="615"/>
                  </a:lnTo>
                  <a:lnTo>
                    <a:pt x="11410" y="879"/>
                  </a:lnTo>
                  <a:lnTo>
                    <a:pt x="11366" y="966"/>
                  </a:lnTo>
                  <a:lnTo>
                    <a:pt x="10795" y="2195"/>
                  </a:lnTo>
                  <a:lnTo>
                    <a:pt x="8119" y="5223"/>
                  </a:lnTo>
                  <a:lnTo>
                    <a:pt x="6890" y="6276"/>
                  </a:lnTo>
                  <a:lnTo>
                    <a:pt x="5266" y="7285"/>
                  </a:lnTo>
                  <a:lnTo>
                    <a:pt x="1142" y="9172"/>
                  </a:lnTo>
                  <a:lnTo>
                    <a:pt x="1098" y="9172"/>
                  </a:lnTo>
                  <a:lnTo>
                    <a:pt x="88" y="9874"/>
                  </a:lnTo>
                  <a:lnTo>
                    <a:pt x="45" y="9918"/>
                  </a:lnTo>
                  <a:lnTo>
                    <a:pt x="1" y="9962"/>
                  </a:lnTo>
                  <a:lnTo>
                    <a:pt x="1" y="10050"/>
                  </a:lnTo>
                  <a:lnTo>
                    <a:pt x="45" y="10093"/>
                  </a:lnTo>
                  <a:lnTo>
                    <a:pt x="88" y="10137"/>
                  </a:lnTo>
                  <a:lnTo>
                    <a:pt x="176" y="10181"/>
                  </a:lnTo>
                  <a:lnTo>
                    <a:pt x="264" y="10137"/>
                  </a:lnTo>
                  <a:lnTo>
                    <a:pt x="1273" y="9479"/>
                  </a:lnTo>
                  <a:lnTo>
                    <a:pt x="5442" y="7592"/>
                  </a:lnTo>
                  <a:lnTo>
                    <a:pt x="5486" y="7592"/>
                  </a:lnTo>
                  <a:lnTo>
                    <a:pt x="7065" y="6583"/>
                  </a:lnTo>
                  <a:lnTo>
                    <a:pt x="7109" y="6539"/>
                  </a:lnTo>
                  <a:lnTo>
                    <a:pt x="8382" y="5486"/>
                  </a:lnTo>
                  <a:lnTo>
                    <a:pt x="8382" y="5442"/>
                  </a:lnTo>
                  <a:lnTo>
                    <a:pt x="11102" y="2414"/>
                  </a:lnTo>
                  <a:lnTo>
                    <a:pt x="11102" y="2370"/>
                  </a:lnTo>
                  <a:lnTo>
                    <a:pt x="11673" y="1142"/>
                  </a:lnTo>
                  <a:lnTo>
                    <a:pt x="11936" y="922"/>
                  </a:lnTo>
                  <a:lnTo>
                    <a:pt x="13604" y="352"/>
                  </a:lnTo>
                  <a:lnTo>
                    <a:pt x="13647" y="308"/>
                  </a:lnTo>
                  <a:lnTo>
                    <a:pt x="13691" y="264"/>
                  </a:lnTo>
                  <a:lnTo>
                    <a:pt x="13691" y="220"/>
                  </a:lnTo>
                  <a:lnTo>
                    <a:pt x="13691" y="133"/>
                  </a:lnTo>
                  <a:lnTo>
                    <a:pt x="13647" y="89"/>
                  </a:lnTo>
                  <a:lnTo>
                    <a:pt x="13604" y="45"/>
                  </a:lnTo>
                  <a:lnTo>
                    <a:pt x="1356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47"/>
            <p:cNvSpPr/>
            <p:nvPr/>
          </p:nvSpPr>
          <p:spPr>
            <a:xfrm>
              <a:off x="5782425" y="1462650"/>
              <a:ext cx="54875" cy="228200"/>
            </a:xfrm>
            <a:custGeom>
              <a:avLst/>
              <a:gdLst/>
              <a:ahLst/>
              <a:cxnLst/>
              <a:rect l="l" t="t" r="r" b="b"/>
              <a:pathLst>
                <a:path w="2195" h="9128" extrusionOk="0">
                  <a:moveTo>
                    <a:pt x="88" y="0"/>
                  </a:moveTo>
                  <a:lnTo>
                    <a:pt x="44" y="44"/>
                  </a:lnTo>
                  <a:lnTo>
                    <a:pt x="0" y="88"/>
                  </a:lnTo>
                  <a:lnTo>
                    <a:pt x="0" y="176"/>
                  </a:lnTo>
                  <a:lnTo>
                    <a:pt x="0" y="263"/>
                  </a:lnTo>
                  <a:lnTo>
                    <a:pt x="44" y="307"/>
                  </a:lnTo>
                  <a:lnTo>
                    <a:pt x="1448" y="1755"/>
                  </a:lnTo>
                  <a:lnTo>
                    <a:pt x="1843" y="2940"/>
                  </a:lnTo>
                  <a:lnTo>
                    <a:pt x="1229" y="5924"/>
                  </a:lnTo>
                  <a:lnTo>
                    <a:pt x="1053" y="8908"/>
                  </a:lnTo>
                  <a:lnTo>
                    <a:pt x="1053" y="8996"/>
                  </a:lnTo>
                  <a:lnTo>
                    <a:pt x="1097" y="9040"/>
                  </a:lnTo>
                  <a:lnTo>
                    <a:pt x="1141" y="9083"/>
                  </a:lnTo>
                  <a:lnTo>
                    <a:pt x="1229" y="9127"/>
                  </a:lnTo>
                  <a:lnTo>
                    <a:pt x="1360" y="9083"/>
                  </a:lnTo>
                  <a:lnTo>
                    <a:pt x="1404" y="8952"/>
                  </a:lnTo>
                  <a:lnTo>
                    <a:pt x="1580" y="5968"/>
                  </a:lnTo>
                  <a:lnTo>
                    <a:pt x="2194" y="2984"/>
                  </a:lnTo>
                  <a:lnTo>
                    <a:pt x="2194" y="2896"/>
                  </a:lnTo>
                  <a:lnTo>
                    <a:pt x="1755" y="1624"/>
                  </a:lnTo>
                  <a:lnTo>
                    <a:pt x="1712" y="1536"/>
                  </a:lnTo>
                  <a:lnTo>
                    <a:pt x="307" y="44"/>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47"/>
            <p:cNvSpPr/>
            <p:nvPr/>
          </p:nvSpPr>
          <p:spPr>
            <a:xfrm>
              <a:off x="4857625" y="1459350"/>
              <a:ext cx="669225" cy="314875"/>
            </a:xfrm>
            <a:custGeom>
              <a:avLst/>
              <a:gdLst/>
              <a:ahLst/>
              <a:cxnLst/>
              <a:rect l="l" t="t" r="r" b="b"/>
              <a:pathLst>
                <a:path w="26769" h="12595" extrusionOk="0">
                  <a:moveTo>
                    <a:pt x="26549" y="1"/>
                  </a:moveTo>
                  <a:lnTo>
                    <a:pt x="22643" y="1054"/>
                  </a:lnTo>
                  <a:lnTo>
                    <a:pt x="18036" y="2238"/>
                  </a:lnTo>
                  <a:lnTo>
                    <a:pt x="16105" y="2633"/>
                  </a:lnTo>
                  <a:lnTo>
                    <a:pt x="16017" y="2677"/>
                  </a:lnTo>
                  <a:lnTo>
                    <a:pt x="14657" y="3994"/>
                  </a:lnTo>
                  <a:lnTo>
                    <a:pt x="12463" y="4345"/>
                  </a:lnTo>
                  <a:lnTo>
                    <a:pt x="12375" y="4389"/>
                  </a:lnTo>
                  <a:lnTo>
                    <a:pt x="10137" y="6934"/>
                  </a:lnTo>
                  <a:lnTo>
                    <a:pt x="8558" y="8162"/>
                  </a:lnTo>
                  <a:lnTo>
                    <a:pt x="6320" y="9391"/>
                  </a:lnTo>
                  <a:lnTo>
                    <a:pt x="1844" y="11409"/>
                  </a:lnTo>
                  <a:lnTo>
                    <a:pt x="220" y="12112"/>
                  </a:lnTo>
                  <a:lnTo>
                    <a:pt x="133" y="12155"/>
                  </a:lnTo>
                  <a:lnTo>
                    <a:pt x="1" y="12331"/>
                  </a:lnTo>
                  <a:lnTo>
                    <a:pt x="1" y="12375"/>
                  </a:lnTo>
                  <a:lnTo>
                    <a:pt x="1" y="12463"/>
                  </a:lnTo>
                  <a:lnTo>
                    <a:pt x="1" y="12506"/>
                  </a:lnTo>
                  <a:lnTo>
                    <a:pt x="45" y="12594"/>
                  </a:lnTo>
                  <a:lnTo>
                    <a:pt x="220" y="12594"/>
                  </a:lnTo>
                  <a:lnTo>
                    <a:pt x="308" y="12550"/>
                  </a:lnTo>
                  <a:lnTo>
                    <a:pt x="396" y="12419"/>
                  </a:lnTo>
                  <a:lnTo>
                    <a:pt x="1976" y="11760"/>
                  </a:lnTo>
                  <a:lnTo>
                    <a:pt x="6451" y="9742"/>
                  </a:lnTo>
                  <a:lnTo>
                    <a:pt x="8733" y="8469"/>
                  </a:lnTo>
                  <a:lnTo>
                    <a:pt x="8777" y="8426"/>
                  </a:lnTo>
                  <a:lnTo>
                    <a:pt x="10357" y="7197"/>
                  </a:lnTo>
                  <a:lnTo>
                    <a:pt x="10401" y="7197"/>
                  </a:lnTo>
                  <a:lnTo>
                    <a:pt x="12595" y="4696"/>
                  </a:lnTo>
                  <a:lnTo>
                    <a:pt x="14789" y="4301"/>
                  </a:lnTo>
                  <a:lnTo>
                    <a:pt x="14876" y="4257"/>
                  </a:lnTo>
                  <a:lnTo>
                    <a:pt x="16237" y="2984"/>
                  </a:lnTo>
                  <a:lnTo>
                    <a:pt x="18124" y="2546"/>
                  </a:lnTo>
                  <a:lnTo>
                    <a:pt x="22731" y="1405"/>
                  </a:lnTo>
                  <a:lnTo>
                    <a:pt x="26636" y="352"/>
                  </a:lnTo>
                  <a:lnTo>
                    <a:pt x="26680" y="308"/>
                  </a:lnTo>
                  <a:lnTo>
                    <a:pt x="26724" y="264"/>
                  </a:lnTo>
                  <a:lnTo>
                    <a:pt x="26768" y="176"/>
                  </a:lnTo>
                  <a:lnTo>
                    <a:pt x="26768" y="132"/>
                  </a:lnTo>
                  <a:lnTo>
                    <a:pt x="26724" y="44"/>
                  </a:lnTo>
                  <a:lnTo>
                    <a:pt x="2668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47"/>
            <p:cNvSpPr/>
            <p:nvPr/>
          </p:nvSpPr>
          <p:spPr>
            <a:xfrm>
              <a:off x="4825825" y="1509825"/>
              <a:ext cx="970875" cy="323625"/>
            </a:xfrm>
            <a:custGeom>
              <a:avLst/>
              <a:gdLst/>
              <a:ahLst/>
              <a:cxnLst/>
              <a:rect l="l" t="t" r="r" b="b"/>
              <a:pathLst>
                <a:path w="38835" h="12945" extrusionOk="0">
                  <a:moveTo>
                    <a:pt x="34403" y="0"/>
                  </a:moveTo>
                  <a:lnTo>
                    <a:pt x="31902" y="219"/>
                  </a:lnTo>
                  <a:lnTo>
                    <a:pt x="31858" y="219"/>
                  </a:lnTo>
                  <a:lnTo>
                    <a:pt x="27821" y="1185"/>
                  </a:lnTo>
                  <a:lnTo>
                    <a:pt x="23871" y="1931"/>
                  </a:lnTo>
                  <a:lnTo>
                    <a:pt x="21195" y="2282"/>
                  </a:lnTo>
                  <a:lnTo>
                    <a:pt x="21151" y="2282"/>
                  </a:lnTo>
                  <a:lnTo>
                    <a:pt x="19659" y="3159"/>
                  </a:lnTo>
                  <a:lnTo>
                    <a:pt x="15534" y="3861"/>
                  </a:lnTo>
                  <a:lnTo>
                    <a:pt x="15446" y="3905"/>
                  </a:lnTo>
                  <a:lnTo>
                    <a:pt x="12813" y="6407"/>
                  </a:lnTo>
                  <a:lnTo>
                    <a:pt x="11760" y="7153"/>
                  </a:lnTo>
                  <a:lnTo>
                    <a:pt x="10663" y="7855"/>
                  </a:lnTo>
                  <a:lnTo>
                    <a:pt x="9566" y="8513"/>
                  </a:lnTo>
                  <a:lnTo>
                    <a:pt x="8425" y="9083"/>
                  </a:lnTo>
                  <a:lnTo>
                    <a:pt x="7241" y="9610"/>
                  </a:lnTo>
                  <a:lnTo>
                    <a:pt x="6056" y="10136"/>
                  </a:lnTo>
                  <a:lnTo>
                    <a:pt x="3642" y="11058"/>
                  </a:lnTo>
                  <a:lnTo>
                    <a:pt x="1931" y="11760"/>
                  </a:lnTo>
                  <a:lnTo>
                    <a:pt x="176" y="12462"/>
                  </a:lnTo>
                  <a:lnTo>
                    <a:pt x="88" y="12550"/>
                  </a:lnTo>
                  <a:lnTo>
                    <a:pt x="0" y="12638"/>
                  </a:lnTo>
                  <a:lnTo>
                    <a:pt x="0" y="12725"/>
                  </a:lnTo>
                  <a:lnTo>
                    <a:pt x="0" y="12769"/>
                  </a:lnTo>
                  <a:lnTo>
                    <a:pt x="0" y="12857"/>
                  </a:lnTo>
                  <a:lnTo>
                    <a:pt x="44" y="12901"/>
                  </a:lnTo>
                  <a:lnTo>
                    <a:pt x="176" y="12945"/>
                  </a:lnTo>
                  <a:lnTo>
                    <a:pt x="220" y="12901"/>
                  </a:lnTo>
                  <a:lnTo>
                    <a:pt x="308" y="12857"/>
                  </a:lnTo>
                  <a:lnTo>
                    <a:pt x="351" y="12769"/>
                  </a:lnTo>
                  <a:lnTo>
                    <a:pt x="2063" y="12067"/>
                  </a:lnTo>
                  <a:lnTo>
                    <a:pt x="3774" y="11409"/>
                  </a:lnTo>
                  <a:lnTo>
                    <a:pt x="6188" y="10444"/>
                  </a:lnTo>
                  <a:lnTo>
                    <a:pt x="7372" y="9917"/>
                  </a:lnTo>
                  <a:lnTo>
                    <a:pt x="8557" y="9390"/>
                  </a:lnTo>
                  <a:lnTo>
                    <a:pt x="9742" y="8776"/>
                  </a:lnTo>
                  <a:lnTo>
                    <a:pt x="10883" y="8162"/>
                  </a:lnTo>
                  <a:lnTo>
                    <a:pt x="11980" y="7460"/>
                  </a:lnTo>
                  <a:lnTo>
                    <a:pt x="13033" y="6670"/>
                  </a:lnTo>
                  <a:lnTo>
                    <a:pt x="15622" y="4169"/>
                  </a:lnTo>
                  <a:lnTo>
                    <a:pt x="19747" y="3510"/>
                  </a:lnTo>
                  <a:lnTo>
                    <a:pt x="19790" y="3467"/>
                  </a:lnTo>
                  <a:lnTo>
                    <a:pt x="21282" y="2589"/>
                  </a:lnTo>
                  <a:lnTo>
                    <a:pt x="23915" y="2238"/>
                  </a:lnTo>
                  <a:lnTo>
                    <a:pt x="27908" y="1492"/>
                  </a:lnTo>
                  <a:lnTo>
                    <a:pt x="31945" y="570"/>
                  </a:lnTo>
                  <a:lnTo>
                    <a:pt x="34403" y="351"/>
                  </a:lnTo>
                  <a:lnTo>
                    <a:pt x="36816" y="746"/>
                  </a:lnTo>
                  <a:lnTo>
                    <a:pt x="38001" y="1273"/>
                  </a:lnTo>
                  <a:lnTo>
                    <a:pt x="38440" y="1843"/>
                  </a:lnTo>
                  <a:lnTo>
                    <a:pt x="38484" y="3598"/>
                  </a:lnTo>
                  <a:lnTo>
                    <a:pt x="38484" y="3686"/>
                  </a:lnTo>
                  <a:lnTo>
                    <a:pt x="38527" y="3730"/>
                  </a:lnTo>
                  <a:lnTo>
                    <a:pt x="38571" y="3774"/>
                  </a:lnTo>
                  <a:lnTo>
                    <a:pt x="38703" y="3774"/>
                  </a:lnTo>
                  <a:lnTo>
                    <a:pt x="38791" y="3730"/>
                  </a:lnTo>
                  <a:lnTo>
                    <a:pt x="38791" y="3686"/>
                  </a:lnTo>
                  <a:lnTo>
                    <a:pt x="38835" y="3598"/>
                  </a:lnTo>
                  <a:lnTo>
                    <a:pt x="38791" y="1799"/>
                  </a:lnTo>
                  <a:lnTo>
                    <a:pt x="38747" y="1711"/>
                  </a:lnTo>
                  <a:lnTo>
                    <a:pt x="38264" y="1009"/>
                  </a:lnTo>
                  <a:lnTo>
                    <a:pt x="38220" y="965"/>
                  </a:lnTo>
                  <a:lnTo>
                    <a:pt x="36948" y="439"/>
                  </a:lnTo>
                  <a:lnTo>
                    <a:pt x="36904" y="395"/>
                  </a:lnTo>
                  <a:lnTo>
                    <a:pt x="3444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687;p47"/>
            <p:cNvSpPr/>
            <p:nvPr/>
          </p:nvSpPr>
          <p:spPr>
            <a:xfrm>
              <a:off x="4788525" y="1581125"/>
              <a:ext cx="993925" cy="304975"/>
            </a:xfrm>
            <a:custGeom>
              <a:avLst/>
              <a:gdLst/>
              <a:ahLst/>
              <a:cxnLst/>
              <a:rect l="l" t="t" r="r" b="b"/>
              <a:pathLst>
                <a:path w="39757" h="12199" extrusionOk="0">
                  <a:moveTo>
                    <a:pt x="35588" y="0"/>
                  </a:moveTo>
                  <a:lnTo>
                    <a:pt x="29883" y="790"/>
                  </a:lnTo>
                  <a:lnTo>
                    <a:pt x="26460" y="1009"/>
                  </a:lnTo>
                  <a:lnTo>
                    <a:pt x="26417" y="1009"/>
                  </a:lnTo>
                  <a:lnTo>
                    <a:pt x="24486" y="1712"/>
                  </a:lnTo>
                  <a:lnTo>
                    <a:pt x="19791" y="2326"/>
                  </a:lnTo>
                  <a:lnTo>
                    <a:pt x="18123" y="2677"/>
                  </a:lnTo>
                  <a:lnTo>
                    <a:pt x="18035" y="2721"/>
                  </a:lnTo>
                  <a:lnTo>
                    <a:pt x="15666" y="5046"/>
                  </a:lnTo>
                  <a:lnTo>
                    <a:pt x="15008" y="5573"/>
                  </a:lnTo>
                  <a:lnTo>
                    <a:pt x="14262" y="6056"/>
                  </a:lnTo>
                  <a:lnTo>
                    <a:pt x="13428" y="6538"/>
                  </a:lnTo>
                  <a:lnTo>
                    <a:pt x="12594" y="6977"/>
                  </a:lnTo>
                  <a:lnTo>
                    <a:pt x="11673" y="7416"/>
                  </a:lnTo>
                  <a:lnTo>
                    <a:pt x="10751" y="7855"/>
                  </a:lnTo>
                  <a:lnTo>
                    <a:pt x="8820" y="8689"/>
                  </a:lnTo>
                  <a:lnTo>
                    <a:pt x="6846" y="9478"/>
                  </a:lnTo>
                  <a:lnTo>
                    <a:pt x="4827" y="10180"/>
                  </a:lnTo>
                  <a:lnTo>
                    <a:pt x="1054" y="11497"/>
                  </a:lnTo>
                  <a:lnTo>
                    <a:pt x="176" y="11760"/>
                  </a:lnTo>
                  <a:lnTo>
                    <a:pt x="88" y="11848"/>
                  </a:lnTo>
                  <a:lnTo>
                    <a:pt x="0" y="11936"/>
                  </a:lnTo>
                  <a:lnTo>
                    <a:pt x="0" y="11980"/>
                  </a:lnTo>
                  <a:lnTo>
                    <a:pt x="0" y="12067"/>
                  </a:lnTo>
                  <a:lnTo>
                    <a:pt x="0" y="12111"/>
                  </a:lnTo>
                  <a:lnTo>
                    <a:pt x="44" y="12155"/>
                  </a:lnTo>
                  <a:lnTo>
                    <a:pt x="176" y="12199"/>
                  </a:lnTo>
                  <a:lnTo>
                    <a:pt x="220" y="12155"/>
                  </a:lnTo>
                  <a:lnTo>
                    <a:pt x="308" y="12111"/>
                  </a:lnTo>
                  <a:lnTo>
                    <a:pt x="1141" y="11804"/>
                  </a:lnTo>
                  <a:lnTo>
                    <a:pt x="4959" y="10532"/>
                  </a:lnTo>
                  <a:lnTo>
                    <a:pt x="6977" y="9786"/>
                  </a:lnTo>
                  <a:lnTo>
                    <a:pt x="8996" y="8996"/>
                  </a:lnTo>
                  <a:lnTo>
                    <a:pt x="10927" y="8162"/>
                  </a:lnTo>
                  <a:lnTo>
                    <a:pt x="11892" y="7723"/>
                  </a:lnTo>
                  <a:lnTo>
                    <a:pt x="12770" y="7284"/>
                  </a:lnTo>
                  <a:lnTo>
                    <a:pt x="13647" y="6802"/>
                  </a:lnTo>
                  <a:lnTo>
                    <a:pt x="14437" y="6319"/>
                  </a:lnTo>
                  <a:lnTo>
                    <a:pt x="15227" y="5836"/>
                  </a:lnTo>
                  <a:lnTo>
                    <a:pt x="15885" y="5354"/>
                  </a:lnTo>
                  <a:lnTo>
                    <a:pt x="15929" y="5310"/>
                  </a:lnTo>
                  <a:lnTo>
                    <a:pt x="18255" y="3028"/>
                  </a:lnTo>
                  <a:lnTo>
                    <a:pt x="19878" y="2677"/>
                  </a:lnTo>
                  <a:lnTo>
                    <a:pt x="24530" y="2063"/>
                  </a:lnTo>
                  <a:lnTo>
                    <a:pt x="24574" y="2063"/>
                  </a:lnTo>
                  <a:lnTo>
                    <a:pt x="26548" y="1361"/>
                  </a:lnTo>
                  <a:lnTo>
                    <a:pt x="29927" y="1141"/>
                  </a:lnTo>
                  <a:lnTo>
                    <a:pt x="35631" y="351"/>
                  </a:lnTo>
                  <a:lnTo>
                    <a:pt x="37387" y="439"/>
                  </a:lnTo>
                  <a:lnTo>
                    <a:pt x="38264" y="878"/>
                  </a:lnTo>
                  <a:lnTo>
                    <a:pt x="38308" y="1536"/>
                  </a:lnTo>
                  <a:lnTo>
                    <a:pt x="38396" y="4520"/>
                  </a:lnTo>
                  <a:lnTo>
                    <a:pt x="38396" y="4564"/>
                  </a:lnTo>
                  <a:lnTo>
                    <a:pt x="38703" y="6538"/>
                  </a:lnTo>
                  <a:lnTo>
                    <a:pt x="39361" y="9873"/>
                  </a:lnTo>
                  <a:lnTo>
                    <a:pt x="39449" y="10137"/>
                  </a:lnTo>
                  <a:lnTo>
                    <a:pt x="39449" y="10180"/>
                  </a:lnTo>
                  <a:lnTo>
                    <a:pt x="39493" y="10224"/>
                  </a:lnTo>
                  <a:lnTo>
                    <a:pt x="39581" y="10268"/>
                  </a:lnTo>
                  <a:lnTo>
                    <a:pt x="39625" y="10268"/>
                  </a:lnTo>
                  <a:lnTo>
                    <a:pt x="39712" y="10224"/>
                  </a:lnTo>
                  <a:lnTo>
                    <a:pt x="39756" y="10180"/>
                  </a:lnTo>
                  <a:lnTo>
                    <a:pt x="39756" y="10093"/>
                  </a:lnTo>
                  <a:lnTo>
                    <a:pt x="39756" y="10049"/>
                  </a:lnTo>
                  <a:lnTo>
                    <a:pt x="39054" y="6451"/>
                  </a:lnTo>
                  <a:lnTo>
                    <a:pt x="38747" y="4520"/>
                  </a:lnTo>
                  <a:lnTo>
                    <a:pt x="38659" y="1492"/>
                  </a:lnTo>
                  <a:lnTo>
                    <a:pt x="38571" y="746"/>
                  </a:lnTo>
                  <a:lnTo>
                    <a:pt x="38571" y="658"/>
                  </a:lnTo>
                  <a:lnTo>
                    <a:pt x="38484" y="571"/>
                  </a:lnTo>
                  <a:lnTo>
                    <a:pt x="37518" y="132"/>
                  </a:lnTo>
                  <a:lnTo>
                    <a:pt x="37474" y="88"/>
                  </a:lnTo>
                  <a:lnTo>
                    <a:pt x="3563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47"/>
            <p:cNvSpPr/>
            <p:nvPr/>
          </p:nvSpPr>
          <p:spPr>
            <a:xfrm>
              <a:off x="4156650" y="690350"/>
              <a:ext cx="140425" cy="190900"/>
            </a:xfrm>
            <a:custGeom>
              <a:avLst/>
              <a:gdLst/>
              <a:ahLst/>
              <a:cxnLst/>
              <a:rect l="l" t="t" r="r" b="b"/>
              <a:pathLst>
                <a:path w="5617" h="7636" extrusionOk="0">
                  <a:moveTo>
                    <a:pt x="5398" y="0"/>
                  </a:moveTo>
                  <a:lnTo>
                    <a:pt x="5354" y="44"/>
                  </a:lnTo>
                  <a:lnTo>
                    <a:pt x="5310" y="88"/>
                  </a:lnTo>
                  <a:lnTo>
                    <a:pt x="4959" y="615"/>
                  </a:lnTo>
                  <a:lnTo>
                    <a:pt x="3204" y="3642"/>
                  </a:lnTo>
                  <a:lnTo>
                    <a:pt x="44" y="7372"/>
                  </a:lnTo>
                  <a:lnTo>
                    <a:pt x="0" y="7416"/>
                  </a:lnTo>
                  <a:lnTo>
                    <a:pt x="0" y="7504"/>
                  </a:lnTo>
                  <a:lnTo>
                    <a:pt x="44" y="7548"/>
                  </a:lnTo>
                  <a:lnTo>
                    <a:pt x="44" y="7592"/>
                  </a:lnTo>
                  <a:lnTo>
                    <a:pt x="176" y="7636"/>
                  </a:lnTo>
                  <a:lnTo>
                    <a:pt x="264" y="7636"/>
                  </a:lnTo>
                  <a:lnTo>
                    <a:pt x="307" y="7592"/>
                  </a:lnTo>
                  <a:lnTo>
                    <a:pt x="3467" y="3862"/>
                  </a:lnTo>
                  <a:lnTo>
                    <a:pt x="3511" y="3818"/>
                  </a:lnTo>
                  <a:lnTo>
                    <a:pt x="5266" y="790"/>
                  </a:lnTo>
                  <a:lnTo>
                    <a:pt x="5617" y="264"/>
                  </a:lnTo>
                  <a:lnTo>
                    <a:pt x="5617" y="176"/>
                  </a:lnTo>
                  <a:lnTo>
                    <a:pt x="5617" y="132"/>
                  </a:lnTo>
                  <a:lnTo>
                    <a:pt x="5617" y="88"/>
                  </a:lnTo>
                  <a:lnTo>
                    <a:pt x="552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47"/>
            <p:cNvSpPr/>
            <p:nvPr/>
          </p:nvSpPr>
          <p:spPr>
            <a:xfrm>
              <a:off x="3612525" y="2067100"/>
              <a:ext cx="822775" cy="311575"/>
            </a:xfrm>
            <a:custGeom>
              <a:avLst/>
              <a:gdLst/>
              <a:ahLst/>
              <a:cxnLst/>
              <a:rect l="l" t="t" r="r" b="b"/>
              <a:pathLst>
                <a:path w="32911" h="12463" extrusionOk="0">
                  <a:moveTo>
                    <a:pt x="32648" y="0"/>
                  </a:moveTo>
                  <a:lnTo>
                    <a:pt x="32121" y="395"/>
                  </a:lnTo>
                  <a:lnTo>
                    <a:pt x="32077" y="395"/>
                  </a:lnTo>
                  <a:lnTo>
                    <a:pt x="30541" y="2019"/>
                  </a:lnTo>
                  <a:lnTo>
                    <a:pt x="28260" y="3291"/>
                  </a:lnTo>
                  <a:lnTo>
                    <a:pt x="27163" y="3642"/>
                  </a:lnTo>
                  <a:lnTo>
                    <a:pt x="22862" y="2721"/>
                  </a:lnTo>
                  <a:lnTo>
                    <a:pt x="18386" y="1053"/>
                  </a:lnTo>
                  <a:lnTo>
                    <a:pt x="18343" y="1053"/>
                  </a:lnTo>
                  <a:lnTo>
                    <a:pt x="17640" y="966"/>
                  </a:lnTo>
                  <a:lnTo>
                    <a:pt x="17553" y="966"/>
                  </a:lnTo>
                  <a:lnTo>
                    <a:pt x="17509" y="1009"/>
                  </a:lnTo>
                  <a:lnTo>
                    <a:pt x="17158" y="1317"/>
                  </a:lnTo>
                  <a:lnTo>
                    <a:pt x="17114" y="1448"/>
                  </a:lnTo>
                  <a:lnTo>
                    <a:pt x="17026" y="2809"/>
                  </a:lnTo>
                  <a:lnTo>
                    <a:pt x="16368" y="5485"/>
                  </a:lnTo>
                  <a:lnTo>
                    <a:pt x="15929" y="8557"/>
                  </a:lnTo>
                  <a:lnTo>
                    <a:pt x="15578" y="11541"/>
                  </a:lnTo>
                  <a:lnTo>
                    <a:pt x="15446" y="11936"/>
                  </a:lnTo>
                  <a:lnTo>
                    <a:pt x="13428" y="11716"/>
                  </a:lnTo>
                  <a:lnTo>
                    <a:pt x="10269" y="11760"/>
                  </a:lnTo>
                  <a:lnTo>
                    <a:pt x="5837" y="12067"/>
                  </a:lnTo>
                  <a:lnTo>
                    <a:pt x="2238" y="12111"/>
                  </a:lnTo>
                  <a:lnTo>
                    <a:pt x="176" y="11936"/>
                  </a:lnTo>
                  <a:lnTo>
                    <a:pt x="132" y="11980"/>
                  </a:lnTo>
                  <a:lnTo>
                    <a:pt x="44" y="11980"/>
                  </a:lnTo>
                  <a:lnTo>
                    <a:pt x="1" y="12067"/>
                  </a:lnTo>
                  <a:lnTo>
                    <a:pt x="1" y="12111"/>
                  </a:lnTo>
                  <a:lnTo>
                    <a:pt x="1" y="12199"/>
                  </a:lnTo>
                  <a:lnTo>
                    <a:pt x="44" y="12243"/>
                  </a:lnTo>
                  <a:lnTo>
                    <a:pt x="88" y="12287"/>
                  </a:lnTo>
                  <a:lnTo>
                    <a:pt x="176" y="12287"/>
                  </a:lnTo>
                  <a:lnTo>
                    <a:pt x="2238" y="12462"/>
                  </a:lnTo>
                  <a:lnTo>
                    <a:pt x="5837" y="12418"/>
                  </a:lnTo>
                  <a:lnTo>
                    <a:pt x="10269" y="12111"/>
                  </a:lnTo>
                  <a:lnTo>
                    <a:pt x="13428" y="12067"/>
                  </a:lnTo>
                  <a:lnTo>
                    <a:pt x="15534" y="12287"/>
                  </a:lnTo>
                  <a:lnTo>
                    <a:pt x="15622" y="12287"/>
                  </a:lnTo>
                  <a:lnTo>
                    <a:pt x="15710" y="12199"/>
                  </a:lnTo>
                  <a:lnTo>
                    <a:pt x="15929" y="11672"/>
                  </a:lnTo>
                  <a:lnTo>
                    <a:pt x="15929" y="11629"/>
                  </a:lnTo>
                  <a:lnTo>
                    <a:pt x="16280" y="8601"/>
                  </a:lnTo>
                  <a:lnTo>
                    <a:pt x="16719" y="5573"/>
                  </a:lnTo>
                  <a:lnTo>
                    <a:pt x="17377" y="2896"/>
                  </a:lnTo>
                  <a:lnTo>
                    <a:pt x="17377" y="2852"/>
                  </a:lnTo>
                  <a:lnTo>
                    <a:pt x="17465" y="1536"/>
                  </a:lnTo>
                  <a:lnTo>
                    <a:pt x="17684" y="1317"/>
                  </a:lnTo>
                  <a:lnTo>
                    <a:pt x="18299" y="1404"/>
                  </a:lnTo>
                  <a:lnTo>
                    <a:pt x="22731" y="3072"/>
                  </a:lnTo>
                  <a:lnTo>
                    <a:pt x="22775" y="3072"/>
                  </a:lnTo>
                  <a:lnTo>
                    <a:pt x="27119" y="3993"/>
                  </a:lnTo>
                  <a:lnTo>
                    <a:pt x="27206" y="3949"/>
                  </a:lnTo>
                  <a:lnTo>
                    <a:pt x="28391" y="3642"/>
                  </a:lnTo>
                  <a:lnTo>
                    <a:pt x="28435" y="3598"/>
                  </a:lnTo>
                  <a:lnTo>
                    <a:pt x="30717" y="2326"/>
                  </a:lnTo>
                  <a:lnTo>
                    <a:pt x="30761" y="2282"/>
                  </a:lnTo>
                  <a:lnTo>
                    <a:pt x="32340" y="658"/>
                  </a:lnTo>
                  <a:lnTo>
                    <a:pt x="32867" y="307"/>
                  </a:lnTo>
                  <a:lnTo>
                    <a:pt x="32911" y="264"/>
                  </a:lnTo>
                  <a:lnTo>
                    <a:pt x="32911" y="176"/>
                  </a:lnTo>
                  <a:lnTo>
                    <a:pt x="32911" y="132"/>
                  </a:lnTo>
                  <a:lnTo>
                    <a:pt x="32911" y="44"/>
                  </a:lnTo>
                  <a:lnTo>
                    <a:pt x="3286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690;p47"/>
            <p:cNvSpPr/>
            <p:nvPr/>
          </p:nvSpPr>
          <p:spPr>
            <a:xfrm>
              <a:off x="3644350" y="658525"/>
              <a:ext cx="620925" cy="835950"/>
            </a:xfrm>
            <a:custGeom>
              <a:avLst/>
              <a:gdLst/>
              <a:ahLst/>
              <a:cxnLst/>
              <a:rect l="l" t="t" r="r" b="b"/>
              <a:pathLst>
                <a:path w="24837" h="33438" extrusionOk="0">
                  <a:moveTo>
                    <a:pt x="24573" y="1"/>
                  </a:moveTo>
                  <a:lnTo>
                    <a:pt x="23344" y="703"/>
                  </a:lnTo>
                  <a:lnTo>
                    <a:pt x="20887" y="2283"/>
                  </a:lnTo>
                  <a:lnTo>
                    <a:pt x="16982" y="5223"/>
                  </a:lnTo>
                  <a:lnTo>
                    <a:pt x="16938" y="5267"/>
                  </a:lnTo>
                  <a:lnTo>
                    <a:pt x="15402" y="7768"/>
                  </a:lnTo>
                  <a:lnTo>
                    <a:pt x="13735" y="10269"/>
                  </a:lnTo>
                  <a:lnTo>
                    <a:pt x="11760" y="12770"/>
                  </a:lnTo>
                  <a:lnTo>
                    <a:pt x="9961" y="14964"/>
                  </a:lnTo>
                  <a:lnTo>
                    <a:pt x="7635" y="17860"/>
                  </a:lnTo>
                  <a:lnTo>
                    <a:pt x="5485" y="21063"/>
                  </a:lnTo>
                  <a:lnTo>
                    <a:pt x="5485" y="21107"/>
                  </a:lnTo>
                  <a:lnTo>
                    <a:pt x="4827" y="22555"/>
                  </a:lnTo>
                  <a:lnTo>
                    <a:pt x="4344" y="24354"/>
                  </a:lnTo>
                  <a:lnTo>
                    <a:pt x="3598" y="25803"/>
                  </a:lnTo>
                  <a:lnTo>
                    <a:pt x="2150" y="27514"/>
                  </a:lnTo>
                  <a:lnTo>
                    <a:pt x="2106" y="27558"/>
                  </a:lnTo>
                  <a:lnTo>
                    <a:pt x="1053" y="29840"/>
                  </a:lnTo>
                  <a:lnTo>
                    <a:pt x="0" y="33218"/>
                  </a:lnTo>
                  <a:lnTo>
                    <a:pt x="0" y="33306"/>
                  </a:lnTo>
                  <a:lnTo>
                    <a:pt x="0" y="33350"/>
                  </a:lnTo>
                  <a:lnTo>
                    <a:pt x="44" y="33394"/>
                  </a:lnTo>
                  <a:lnTo>
                    <a:pt x="88" y="33438"/>
                  </a:lnTo>
                  <a:lnTo>
                    <a:pt x="176" y="33438"/>
                  </a:lnTo>
                  <a:lnTo>
                    <a:pt x="263" y="33394"/>
                  </a:lnTo>
                  <a:lnTo>
                    <a:pt x="307" y="33306"/>
                  </a:lnTo>
                  <a:lnTo>
                    <a:pt x="1360" y="29971"/>
                  </a:lnTo>
                  <a:lnTo>
                    <a:pt x="2413" y="27733"/>
                  </a:lnTo>
                  <a:lnTo>
                    <a:pt x="3905" y="26022"/>
                  </a:lnTo>
                  <a:lnTo>
                    <a:pt x="3905" y="25978"/>
                  </a:lnTo>
                  <a:lnTo>
                    <a:pt x="4651" y="24486"/>
                  </a:lnTo>
                  <a:lnTo>
                    <a:pt x="4695" y="24486"/>
                  </a:lnTo>
                  <a:lnTo>
                    <a:pt x="5178" y="22687"/>
                  </a:lnTo>
                  <a:lnTo>
                    <a:pt x="5792" y="21239"/>
                  </a:lnTo>
                  <a:lnTo>
                    <a:pt x="7899" y="18036"/>
                  </a:lnTo>
                  <a:lnTo>
                    <a:pt x="10224" y="15183"/>
                  </a:lnTo>
                  <a:lnTo>
                    <a:pt x="12023" y="12989"/>
                  </a:lnTo>
                  <a:lnTo>
                    <a:pt x="14042" y="10488"/>
                  </a:lnTo>
                  <a:lnTo>
                    <a:pt x="15709" y="7943"/>
                  </a:lnTo>
                  <a:lnTo>
                    <a:pt x="17245" y="5486"/>
                  </a:lnTo>
                  <a:lnTo>
                    <a:pt x="21107" y="2546"/>
                  </a:lnTo>
                  <a:lnTo>
                    <a:pt x="23520" y="1010"/>
                  </a:lnTo>
                  <a:lnTo>
                    <a:pt x="24749" y="308"/>
                  </a:lnTo>
                  <a:lnTo>
                    <a:pt x="24793" y="264"/>
                  </a:lnTo>
                  <a:lnTo>
                    <a:pt x="24793" y="220"/>
                  </a:lnTo>
                  <a:lnTo>
                    <a:pt x="24836" y="133"/>
                  </a:lnTo>
                  <a:lnTo>
                    <a:pt x="24793" y="89"/>
                  </a:lnTo>
                  <a:lnTo>
                    <a:pt x="24749" y="45"/>
                  </a:lnTo>
                  <a:lnTo>
                    <a:pt x="2470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691;p47"/>
            <p:cNvSpPr/>
            <p:nvPr/>
          </p:nvSpPr>
          <p:spPr>
            <a:xfrm>
              <a:off x="3615825" y="2072575"/>
              <a:ext cx="833750" cy="351075"/>
            </a:xfrm>
            <a:custGeom>
              <a:avLst/>
              <a:gdLst/>
              <a:ahLst/>
              <a:cxnLst/>
              <a:rect l="l" t="t" r="r" b="b"/>
              <a:pathLst>
                <a:path w="33350" h="14043" extrusionOk="0">
                  <a:moveTo>
                    <a:pt x="33086" y="1"/>
                  </a:moveTo>
                  <a:lnTo>
                    <a:pt x="33042" y="45"/>
                  </a:lnTo>
                  <a:lnTo>
                    <a:pt x="32252" y="1098"/>
                  </a:lnTo>
                  <a:lnTo>
                    <a:pt x="31243" y="1931"/>
                  </a:lnTo>
                  <a:lnTo>
                    <a:pt x="28084" y="3730"/>
                  </a:lnTo>
                  <a:lnTo>
                    <a:pt x="26855" y="4169"/>
                  </a:lnTo>
                  <a:lnTo>
                    <a:pt x="22028" y="3028"/>
                  </a:lnTo>
                  <a:lnTo>
                    <a:pt x="19088" y="1800"/>
                  </a:lnTo>
                  <a:lnTo>
                    <a:pt x="19044" y="1800"/>
                  </a:lnTo>
                  <a:lnTo>
                    <a:pt x="18123" y="1580"/>
                  </a:lnTo>
                  <a:lnTo>
                    <a:pt x="17991" y="1580"/>
                  </a:lnTo>
                  <a:lnTo>
                    <a:pt x="17947" y="1624"/>
                  </a:lnTo>
                  <a:lnTo>
                    <a:pt x="17903" y="1712"/>
                  </a:lnTo>
                  <a:lnTo>
                    <a:pt x="17333" y="4213"/>
                  </a:lnTo>
                  <a:lnTo>
                    <a:pt x="16982" y="7285"/>
                  </a:lnTo>
                  <a:lnTo>
                    <a:pt x="16236" y="12814"/>
                  </a:lnTo>
                  <a:lnTo>
                    <a:pt x="16192" y="13472"/>
                  </a:lnTo>
                  <a:lnTo>
                    <a:pt x="16017" y="13647"/>
                  </a:lnTo>
                  <a:lnTo>
                    <a:pt x="12155" y="12594"/>
                  </a:lnTo>
                  <a:lnTo>
                    <a:pt x="12111" y="12594"/>
                  </a:lnTo>
                  <a:lnTo>
                    <a:pt x="5749" y="12858"/>
                  </a:lnTo>
                  <a:lnTo>
                    <a:pt x="2633" y="12858"/>
                  </a:lnTo>
                  <a:lnTo>
                    <a:pt x="176" y="12638"/>
                  </a:lnTo>
                  <a:lnTo>
                    <a:pt x="132" y="12638"/>
                  </a:lnTo>
                  <a:lnTo>
                    <a:pt x="44" y="12682"/>
                  </a:lnTo>
                  <a:lnTo>
                    <a:pt x="0" y="12726"/>
                  </a:lnTo>
                  <a:lnTo>
                    <a:pt x="0" y="12814"/>
                  </a:lnTo>
                  <a:lnTo>
                    <a:pt x="0" y="12858"/>
                  </a:lnTo>
                  <a:lnTo>
                    <a:pt x="44" y="12945"/>
                  </a:lnTo>
                  <a:lnTo>
                    <a:pt x="88" y="12989"/>
                  </a:lnTo>
                  <a:lnTo>
                    <a:pt x="132" y="12989"/>
                  </a:lnTo>
                  <a:lnTo>
                    <a:pt x="2633" y="13209"/>
                  </a:lnTo>
                  <a:lnTo>
                    <a:pt x="5792" y="13209"/>
                  </a:lnTo>
                  <a:lnTo>
                    <a:pt x="12111" y="12945"/>
                  </a:lnTo>
                  <a:lnTo>
                    <a:pt x="16017" y="14042"/>
                  </a:lnTo>
                  <a:lnTo>
                    <a:pt x="16060" y="14042"/>
                  </a:lnTo>
                  <a:lnTo>
                    <a:pt x="16148" y="13998"/>
                  </a:lnTo>
                  <a:lnTo>
                    <a:pt x="16192" y="13955"/>
                  </a:lnTo>
                  <a:lnTo>
                    <a:pt x="16499" y="13647"/>
                  </a:lnTo>
                  <a:lnTo>
                    <a:pt x="16543" y="13560"/>
                  </a:lnTo>
                  <a:lnTo>
                    <a:pt x="16587" y="12858"/>
                  </a:lnTo>
                  <a:lnTo>
                    <a:pt x="17333" y="7329"/>
                  </a:lnTo>
                  <a:lnTo>
                    <a:pt x="17684" y="4301"/>
                  </a:lnTo>
                  <a:lnTo>
                    <a:pt x="18211" y="1975"/>
                  </a:lnTo>
                  <a:lnTo>
                    <a:pt x="18957" y="2151"/>
                  </a:lnTo>
                  <a:lnTo>
                    <a:pt x="21897" y="3379"/>
                  </a:lnTo>
                  <a:lnTo>
                    <a:pt x="21940" y="3379"/>
                  </a:lnTo>
                  <a:lnTo>
                    <a:pt x="26811" y="4520"/>
                  </a:lnTo>
                  <a:lnTo>
                    <a:pt x="26943" y="4476"/>
                  </a:lnTo>
                  <a:lnTo>
                    <a:pt x="28215" y="4038"/>
                  </a:lnTo>
                  <a:lnTo>
                    <a:pt x="28259" y="4038"/>
                  </a:lnTo>
                  <a:lnTo>
                    <a:pt x="31419" y="2195"/>
                  </a:lnTo>
                  <a:lnTo>
                    <a:pt x="31462" y="2195"/>
                  </a:lnTo>
                  <a:lnTo>
                    <a:pt x="32516" y="1361"/>
                  </a:lnTo>
                  <a:lnTo>
                    <a:pt x="32516" y="1317"/>
                  </a:lnTo>
                  <a:lnTo>
                    <a:pt x="33305" y="264"/>
                  </a:lnTo>
                  <a:lnTo>
                    <a:pt x="33349" y="220"/>
                  </a:lnTo>
                  <a:lnTo>
                    <a:pt x="33349" y="132"/>
                  </a:lnTo>
                  <a:lnTo>
                    <a:pt x="33305" y="88"/>
                  </a:lnTo>
                  <a:lnTo>
                    <a:pt x="33262" y="45"/>
                  </a:lnTo>
                  <a:lnTo>
                    <a:pt x="3321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47"/>
            <p:cNvSpPr/>
            <p:nvPr/>
          </p:nvSpPr>
          <p:spPr>
            <a:xfrm>
              <a:off x="3615825" y="642075"/>
              <a:ext cx="642875" cy="845825"/>
            </a:xfrm>
            <a:custGeom>
              <a:avLst/>
              <a:gdLst/>
              <a:ahLst/>
              <a:cxnLst/>
              <a:rect l="l" t="t" r="r" b="b"/>
              <a:pathLst>
                <a:path w="25715" h="33833" extrusionOk="0">
                  <a:moveTo>
                    <a:pt x="25495" y="1"/>
                  </a:moveTo>
                  <a:lnTo>
                    <a:pt x="24134" y="483"/>
                  </a:lnTo>
                  <a:lnTo>
                    <a:pt x="24091" y="483"/>
                  </a:lnTo>
                  <a:lnTo>
                    <a:pt x="22862" y="1229"/>
                  </a:lnTo>
                  <a:lnTo>
                    <a:pt x="20273" y="3028"/>
                  </a:lnTo>
                  <a:lnTo>
                    <a:pt x="16982" y="5530"/>
                  </a:lnTo>
                  <a:lnTo>
                    <a:pt x="16938" y="5573"/>
                  </a:lnTo>
                  <a:lnTo>
                    <a:pt x="16236" y="6451"/>
                  </a:lnTo>
                  <a:lnTo>
                    <a:pt x="16236" y="6495"/>
                  </a:lnTo>
                  <a:lnTo>
                    <a:pt x="15007" y="8645"/>
                  </a:lnTo>
                  <a:lnTo>
                    <a:pt x="13559" y="10839"/>
                  </a:lnTo>
                  <a:lnTo>
                    <a:pt x="9742" y="15490"/>
                  </a:lnTo>
                  <a:lnTo>
                    <a:pt x="8162" y="17509"/>
                  </a:lnTo>
                  <a:lnTo>
                    <a:pt x="5836" y="21019"/>
                  </a:lnTo>
                  <a:lnTo>
                    <a:pt x="5792" y="21063"/>
                  </a:lnTo>
                  <a:lnTo>
                    <a:pt x="4476" y="24267"/>
                  </a:lnTo>
                  <a:lnTo>
                    <a:pt x="2414" y="27645"/>
                  </a:lnTo>
                  <a:lnTo>
                    <a:pt x="1360" y="29927"/>
                  </a:lnTo>
                  <a:lnTo>
                    <a:pt x="0" y="33569"/>
                  </a:lnTo>
                  <a:lnTo>
                    <a:pt x="0" y="33657"/>
                  </a:lnTo>
                  <a:lnTo>
                    <a:pt x="0" y="33701"/>
                  </a:lnTo>
                  <a:lnTo>
                    <a:pt x="44" y="33789"/>
                  </a:lnTo>
                  <a:lnTo>
                    <a:pt x="88" y="33832"/>
                  </a:lnTo>
                  <a:lnTo>
                    <a:pt x="176" y="33832"/>
                  </a:lnTo>
                  <a:lnTo>
                    <a:pt x="263" y="33789"/>
                  </a:lnTo>
                  <a:lnTo>
                    <a:pt x="307" y="33701"/>
                  </a:lnTo>
                  <a:lnTo>
                    <a:pt x="1668" y="30103"/>
                  </a:lnTo>
                  <a:lnTo>
                    <a:pt x="2721" y="27821"/>
                  </a:lnTo>
                  <a:lnTo>
                    <a:pt x="4783" y="24442"/>
                  </a:lnTo>
                  <a:lnTo>
                    <a:pt x="4783" y="24398"/>
                  </a:lnTo>
                  <a:lnTo>
                    <a:pt x="6143" y="21195"/>
                  </a:lnTo>
                  <a:lnTo>
                    <a:pt x="8469" y="17728"/>
                  </a:lnTo>
                  <a:lnTo>
                    <a:pt x="10005" y="15710"/>
                  </a:lnTo>
                  <a:lnTo>
                    <a:pt x="13823" y="11015"/>
                  </a:lnTo>
                  <a:lnTo>
                    <a:pt x="15314" y="8821"/>
                  </a:lnTo>
                  <a:lnTo>
                    <a:pt x="16499" y="6671"/>
                  </a:lnTo>
                  <a:lnTo>
                    <a:pt x="17201" y="5793"/>
                  </a:lnTo>
                  <a:lnTo>
                    <a:pt x="20492" y="3292"/>
                  </a:lnTo>
                  <a:lnTo>
                    <a:pt x="23037" y="1537"/>
                  </a:lnTo>
                  <a:lnTo>
                    <a:pt x="24266" y="791"/>
                  </a:lnTo>
                  <a:lnTo>
                    <a:pt x="25626" y="352"/>
                  </a:lnTo>
                  <a:lnTo>
                    <a:pt x="25670" y="308"/>
                  </a:lnTo>
                  <a:lnTo>
                    <a:pt x="25714" y="264"/>
                  </a:lnTo>
                  <a:lnTo>
                    <a:pt x="25714" y="176"/>
                  </a:lnTo>
                  <a:lnTo>
                    <a:pt x="25714" y="132"/>
                  </a:lnTo>
                  <a:lnTo>
                    <a:pt x="25670" y="45"/>
                  </a:lnTo>
                  <a:lnTo>
                    <a:pt x="2562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 name="Google Shape;693;p47"/>
            <p:cNvSpPr/>
            <p:nvPr/>
          </p:nvSpPr>
          <p:spPr>
            <a:xfrm>
              <a:off x="3589500" y="2073675"/>
              <a:ext cx="884200" cy="377400"/>
            </a:xfrm>
            <a:custGeom>
              <a:avLst/>
              <a:gdLst/>
              <a:ahLst/>
              <a:cxnLst/>
              <a:rect l="l" t="t" r="r" b="b"/>
              <a:pathLst>
                <a:path w="35368" h="15096" extrusionOk="0">
                  <a:moveTo>
                    <a:pt x="35192" y="1"/>
                  </a:moveTo>
                  <a:lnTo>
                    <a:pt x="35104" y="44"/>
                  </a:lnTo>
                  <a:lnTo>
                    <a:pt x="35061" y="88"/>
                  </a:lnTo>
                  <a:lnTo>
                    <a:pt x="34315" y="1141"/>
                  </a:lnTo>
                  <a:lnTo>
                    <a:pt x="31901" y="2721"/>
                  </a:lnTo>
                  <a:lnTo>
                    <a:pt x="29137" y="4301"/>
                  </a:lnTo>
                  <a:lnTo>
                    <a:pt x="27733" y="4871"/>
                  </a:lnTo>
                  <a:lnTo>
                    <a:pt x="22379" y="3511"/>
                  </a:lnTo>
                  <a:lnTo>
                    <a:pt x="19966" y="2414"/>
                  </a:lnTo>
                  <a:lnTo>
                    <a:pt x="19834" y="2414"/>
                  </a:lnTo>
                  <a:lnTo>
                    <a:pt x="19790" y="2502"/>
                  </a:lnTo>
                  <a:lnTo>
                    <a:pt x="19746" y="2546"/>
                  </a:lnTo>
                  <a:lnTo>
                    <a:pt x="19264" y="5486"/>
                  </a:lnTo>
                  <a:lnTo>
                    <a:pt x="18737" y="8996"/>
                  </a:lnTo>
                  <a:lnTo>
                    <a:pt x="18342" y="12024"/>
                  </a:lnTo>
                  <a:lnTo>
                    <a:pt x="18079" y="13340"/>
                  </a:lnTo>
                  <a:lnTo>
                    <a:pt x="17508" y="14305"/>
                  </a:lnTo>
                  <a:lnTo>
                    <a:pt x="17026" y="14613"/>
                  </a:lnTo>
                  <a:lnTo>
                    <a:pt x="16367" y="14744"/>
                  </a:lnTo>
                  <a:lnTo>
                    <a:pt x="15578" y="14613"/>
                  </a:lnTo>
                  <a:lnTo>
                    <a:pt x="11979" y="13647"/>
                  </a:lnTo>
                  <a:lnTo>
                    <a:pt x="11936" y="13647"/>
                  </a:lnTo>
                  <a:lnTo>
                    <a:pt x="8996" y="13691"/>
                  </a:lnTo>
                  <a:lnTo>
                    <a:pt x="5529" y="13867"/>
                  </a:lnTo>
                  <a:lnTo>
                    <a:pt x="2808" y="13691"/>
                  </a:lnTo>
                  <a:lnTo>
                    <a:pt x="176" y="13296"/>
                  </a:lnTo>
                  <a:lnTo>
                    <a:pt x="132" y="13296"/>
                  </a:lnTo>
                  <a:lnTo>
                    <a:pt x="44" y="13340"/>
                  </a:lnTo>
                  <a:lnTo>
                    <a:pt x="0" y="13384"/>
                  </a:lnTo>
                  <a:lnTo>
                    <a:pt x="0" y="13472"/>
                  </a:lnTo>
                  <a:lnTo>
                    <a:pt x="0" y="13516"/>
                  </a:lnTo>
                  <a:lnTo>
                    <a:pt x="44" y="13603"/>
                  </a:lnTo>
                  <a:lnTo>
                    <a:pt x="88" y="13647"/>
                  </a:lnTo>
                  <a:lnTo>
                    <a:pt x="132" y="13647"/>
                  </a:lnTo>
                  <a:lnTo>
                    <a:pt x="2764" y="14042"/>
                  </a:lnTo>
                  <a:lnTo>
                    <a:pt x="5529" y="14174"/>
                  </a:lnTo>
                  <a:lnTo>
                    <a:pt x="8996" y="14042"/>
                  </a:lnTo>
                  <a:lnTo>
                    <a:pt x="11892" y="13998"/>
                  </a:lnTo>
                  <a:lnTo>
                    <a:pt x="15490" y="14964"/>
                  </a:lnTo>
                  <a:lnTo>
                    <a:pt x="16324" y="15095"/>
                  </a:lnTo>
                  <a:lnTo>
                    <a:pt x="16411" y="15095"/>
                  </a:lnTo>
                  <a:lnTo>
                    <a:pt x="17113" y="14964"/>
                  </a:lnTo>
                  <a:lnTo>
                    <a:pt x="17201" y="14920"/>
                  </a:lnTo>
                  <a:lnTo>
                    <a:pt x="17728" y="14569"/>
                  </a:lnTo>
                  <a:lnTo>
                    <a:pt x="17816" y="14525"/>
                  </a:lnTo>
                  <a:lnTo>
                    <a:pt x="18386" y="13472"/>
                  </a:lnTo>
                  <a:lnTo>
                    <a:pt x="18430" y="13428"/>
                  </a:lnTo>
                  <a:lnTo>
                    <a:pt x="18693" y="12068"/>
                  </a:lnTo>
                  <a:lnTo>
                    <a:pt x="19088" y="9040"/>
                  </a:lnTo>
                  <a:lnTo>
                    <a:pt x="19615" y="5529"/>
                  </a:lnTo>
                  <a:lnTo>
                    <a:pt x="20053" y="2853"/>
                  </a:lnTo>
                  <a:lnTo>
                    <a:pt x="22247" y="3862"/>
                  </a:lnTo>
                  <a:lnTo>
                    <a:pt x="22291" y="3862"/>
                  </a:lnTo>
                  <a:lnTo>
                    <a:pt x="27689" y="5222"/>
                  </a:lnTo>
                  <a:lnTo>
                    <a:pt x="27820" y="5222"/>
                  </a:lnTo>
                  <a:lnTo>
                    <a:pt x="29268" y="4608"/>
                  </a:lnTo>
                  <a:lnTo>
                    <a:pt x="32121" y="3028"/>
                  </a:lnTo>
                  <a:lnTo>
                    <a:pt x="34534" y="1405"/>
                  </a:lnTo>
                  <a:lnTo>
                    <a:pt x="34578" y="1361"/>
                  </a:lnTo>
                  <a:lnTo>
                    <a:pt x="35324" y="308"/>
                  </a:lnTo>
                  <a:lnTo>
                    <a:pt x="35368" y="220"/>
                  </a:lnTo>
                  <a:lnTo>
                    <a:pt x="35368" y="176"/>
                  </a:lnTo>
                  <a:lnTo>
                    <a:pt x="35368" y="88"/>
                  </a:lnTo>
                  <a:lnTo>
                    <a:pt x="35324" y="44"/>
                  </a:lnTo>
                  <a:lnTo>
                    <a:pt x="3523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 name="Google Shape;694;p47"/>
            <p:cNvSpPr/>
            <p:nvPr/>
          </p:nvSpPr>
          <p:spPr>
            <a:xfrm>
              <a:off x="3598275" y="630025"/>
              <a:ext cx="656025" cy="832650"/>
            </a:xfrm>
            <a:custGeom>
              <a:avLst/>
              <a:gdLst/>
              <a:ahLst/>
              <a:cxnLst/>
              <a:rect l="l" t="t" r="r" b="b"/>
              <a:pathLst>
                <a:path w="26241" h="33306" extrusionOk="0">
                  <a:moveTo>
                    <a:pt x="26021" y="0"/>
                  </a:moveTo>
                  <a:lnTo>
                    <a:pt x="25626" y="132"/>
                  </a:lnTo>
                  <a:lnTo>
                    <a:pt x="24090" y="263"/>
                  </a:lnTo>
                  <a:lnTo>
                    <a:pt x="24003" y="263"/>
                  </a:lnTo>
                  <a:lnTo>
                    <a:pt x="20141" y="2984"/>
                  </a:lnTo>
                  <a:lnTo>
                    <a:pt x="17377" y="5310"/>
                  </a:lnTo>
                  <a:lnTo>
                    <a:pt x="14832" y="7811"/>
                  </a:lnTo>
                  <a:lnTo>
                    <a:pt x="13691" y="9303"/>
                  </a:lnTo>
                  <a:lnTo>
                    <a:pt x="13647" y="9390"/>
                  </a:lnTo>
                  <a:lnTo>
                    <a:pt x="13384" y="10619"/>
                  </a:lnTo>
                  <a:lnTo>
                    <a:pt x="11672" y="12725"/>
                  </a:lnTo>
                  <a:lnTo>
                    <a:pt x="10839" y="13735"/>
                  </a:lnTo>
                  <a:lnTo>
                    <a:pt x="9961" y="14744"/>
                  </a:lnTo>
                  <a:lnTo>
                    <a:pt x="9127" y="15841"/>
                  </a:lnTo>
                  <a:lnTo>
                    <a:pt x="8293" y="17026"/>
                  </a:lnTo>
                  <a:lnTo>
                    <a:pt x="7460" y="18210"/>
                  </a:lnTo>
                  <a:lnTo>
                    <a:pt x="6626" y="19483"/>
                  </a:lnTo>
                  <a:lnTo>
                    <a:pt x="5836" y="20755"/>
                  </a:lnTo>
                  <a:lnTo>
                    <a:pt x="5090" y="22072"/>
                  </a:lnTo>
                  <a:lnTo>
                    <a:pt x="4344" y="23388"/>
                  </a:lnTo>
                  <a:lnTo>
                    <a:pt x="3598" y="24749"/>
                  </a:lnTo>
                  <a:lnTo>
                    <a:pt x="2896" y="26153"/>
                  </a:lnTo>
                  <a:lnTo>
                    <a:pt x="2238" y="27513"/>
                  </a:lnTo>
                  <a:lnTo>
                    <a:pt x="1624" y="28917"/>
                  </a:lnTo>
                  <a:lnTo>
                    <a:pt x="1053" y="30321"/>
                  </a:lnTo>
                  <a:lnTo>
                    <a:pt x="483" y="31682"/>
                  </a:lnTo>
                  <a:lnTo>
                    <a:pt x="0" y="33086"/>
                  </a:lnTo>
                  <a:lnTo>
                    <a:pt x="0" y="33130"/>
                  </a:lnTo>
                  <a:lnTo>
                    <a:pt x="0" y="33217"/>
                  </a:lnTo>
                  <a:lnTo>
                    <a:pt x="44" y="33261"/>
                  </a:lnTo>
                  <a:lnTo>
                    <a:pt x="132" y="33305"/>
                  </a:lnTo>
                  <a:lnTo>
                    <a:pt x="176" y="33305"/>
                  </a:lnTo>
                  <a:lnTo>
                    <a:pt x="263" y="33261"/>
                  </a:lnTo>
                  <a:lnTo>
                    <a:pt x="351" y="33217"/>
                  </a:lnTo>
                  <a:lnTo>
                    <a:pt x="834" y="31813"/>
                  </a:lnTo>
                  <a:lnTo>
                    <a:pt x="1360" y="30453"/>
                  </a:lnTo>
                  <a:lnTo>
                    <a:pt x="1931" y="29049"/>
                  </a:lnTo>
                  <a:lnTo>
                    <a:pt x="2589" y="27688"/>
                  </a:lnTo>
                  <a:lnTo>
                    <a:pt x="3247" y="26284"/>
                  </a:lnTo>
                  <a:lnTo>
                    <a:pt x="3905" y="24924"/>
                  </a:lnTo>
                  <a:lnTo>
                    <a:pt x="4651" y="23564"/>
                  </a:lnTo>
                  <a:lnTo>
                    <a:pt x="5397" y="22247"/>
                  </a:lnTo>
                  <a:lnTo>
                    <a:pt x="6143" y="20931"/>
                  </a:lnTo>
                  <a:lnTo>
                    <a:pt x="6933" y="19658"/>
                  </a:lnTo>
                  <a:lnTo>
                    <a:pt x="7767" y="18430"/>
                  </a:lnTo>
                  <a:lnTo>
                    <a:pt x="8557" y="17201"/>
                  </a:lnTo>
                  <a:lnTo>
                    <a:pt x="9390" y="16060"/>
                  </a:lnTo>
                  <a:lnTo>
                    <a:pt x="10268" y="14963"/>
                  </a:lnTo>
                  <a:lnTo>
                    <a:pt x="11102" y="13954"/>
                  </a:lnTo>
                  <a:lnTo>
                    <a:pt x="11936" y="12945"/>
                  </a:lnTo>
                  <a:lnTo>
                    <a:pt x="13691" y="10795"/>
                  </a:lnTo>
                  <a:lnTo>
                    <a:pt x="13735" y="10751"/>
                  </a:lnTo>
                  <a:lnTo>
                    <a:pt x="13998" y="9478"/>
                  </a:lnTo>
                  <a:lnTo>
                    <a:pt x="15095" y="8030"/>
                  </a:lnTo>
                  <a:lnTo>
                    <a:pt x="17596" y="5573"/>
                  </a:lnTo>
                  <a:lnTo>
                    <a:pt x="20361" y="3291"/>
                  </a:lnTo>
                  <a:lnTo>
                    <a:pt x="24134" y="614"/>
                  </a:lnTo>
                  <a:lnTo>
                    <a:pt x="25670" y="483"/>
                  </a:lnTo>
                  <a:lnTo>
                    <a:pt x="26109" y="351"/>
                  </a:lnTo>
                  <a:lnTo>
                    <a:pt x="26153" y="307"/>
                  </a:lnTo>
                  <a:lnTo>
                    <a:pt x="26197" y="263"/>
                  </a:lnTo>
                  <a:lnTo>
                    <a:pt x="26241" y="176"/>
                  </a:lnTo>
                  <a:lnTo>
                    <a:pt x="26241" y="132"/>
                  </a:lnTo>
                  <a:lnTo>
                    <a:pt x="26197" y="88"/>
                  </a:lnTo>
                  <a:lnTo>
                    <a:pt x="26153" y="44"/>
                  </a:lnTo>
                  <a:lnTo>
                    <a:pt x="2606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 name="Google Shape;695;p47"/>
            <p:cNvSpPr/>
            <p:nvPr/>
          </p:nvSpPr>
          <p:spPr>
            <a:xfrm>
              <a:off x="3611425" y="1686425"/>
              <a:ext cx="2121650" cy="846925"/>
            </a:xfrm>
            <a:custGeom>
              <a:avLst/>
              <a:gdLst/>
              <a:ahLst/>
              <a:cxnLst/>
              <a:rect l="l" t="t" r="r" b="b"/>
              <a:pathLst>
                <a:path w="84866" h="33877" extrusionOk="0">
                  <a:moveTo>
                    <a:pt x="80478" y="1"/>
                  </a:moveTo>
                  <a:lnTo>
                    <a:pt x="76923" y="483"/>
                  </a:lnTo>
                  <a:lnTo>
                    <a:pt x="73632" y="834"/>
                  </a:lnTo>
                  <a:lnTo>
                    <a:pt x="70824" y="1098"/>
                  </a:lnTo>
                  <a:lnTo>
                    <a:pt x="68849" y="1405"/>
                  </a:lnTo>
                  <a:lnTo>
                    <a:pt x="68805" y="1405"/>
                  </a:lnTo>
                  <a:lnTo>
                    <a:pt x="67533" y="1888"/>
                  </a:lnTo>
                  <a:lnTo>
                    <a:pt x="67489" y="1931"/>
                  </a:lnTo>
                  <a:lnTo>
                    <a:pt x="65558" y="3731"/>
                  </a:lnTo>
                  <a:lnTo>
                    <a:pt x="63145" y="5266"/>
                  </a:lnTo>
                  <a:lnTo>
                    <a:pt x="59239" y="6934"/>
                  </a:lnTo>
                  <a:lnTo>
                    <a:pt x="54939" y="8514"/>
                  </a:lnTo>
                  <a:lnTo>
                    <a:pt x="51824" y="9611"/>
                  </a:lnTo>
                  <a:lnTo>
                    <a:pt x="48752" y="10269"/>
                  </a:lnTo>
                  <a:lnTo>
                    <a:pt x="48708" y="10313"/>
                  </a:lnTo>
                  <a:lnTo>
                    <a:pt x="41292" y="13999"/>
                  </a:lnTo>
                  <a:lnTo>
                    <a:pt x="41248" y="14042"/>
                  </a:lnTo>
                  <a:lnTo>
                    <a:pt x="37475" y="16456"/>
                  </a:lnTo>
                  <a:lnTo>
                    <a:pt x="35105" y="17816"/>
                  </a:lnTo>
                  <a:lnTo>
                    <a:pt x="32999" y="18387"/>
                  </a:lnTo>
                  <a:lnTo>
                    <a:pt x="32955" y="18387"/>
                  </a:lnTo>
                  <a:lnTo>
                    <a:pt x="29181" y="20537"/>
                  </a:lnTo>
                  <a:lnTo>
                    <a:pt x="26987" y="21722"/>
                  </a:lnTo>
                  <a:lnTo>
                    <a:pt x="26153" y="21853"/>
                  </a:lnTo>
                  <a:lnTo>
                    <a:pt x="23170" y="21063"/>
                  </a:lnTo>
                  <a:lnTo>
                    <a:pt x="21634" y="20756"/>
                  </a:lnTo>
                  <a:lnTo>
                    <a:pt x="21546" y="20800"/>
                  </a:lnTo>
                  <a:lnTo>
                    <a:pt x="20888" y="21107"/>
                  </a:lnTo>
                  <a:lnTo>
                    <a:pt x="20800" y="21151"/>
                  </a:lnTo>
                  <a:lnTo>
                    <a:pt x="20273" y="21941"/>
                  </a:lnTo>
                  <a:lnTo>
                    <a:pt x="20273" y="21985"/>
                  </a:lnTo>
                  <a:lnTo>
                    <a:pt x="19747" y="24047"/>
                  </a:lnTo>
                  <a:lnTo>
                    <a:pt x="19747" y="24091"/>
                  </a:lnTo>
                  <a:lnTo>
                    <a:pt x="19308" y="27382"/>
                  </a:lnTo>
                  <a:lnTo>
                    <a:pt x="18430" y="30234"/>
                  </a:lnTo>
                  <a:lnTo>
                    <a:pt x="18036" y="32955"/>
                  </a:lnTo>
                  <a:lnTo>
                    <a:pt x="17816" y="33438"/>
                  </a:lnTo>
                  <a:lnTo>
                    <a:pt x="17553" y="33525"/>
                  </a:lnTo>
                  <a:lnTo>
                    <a:pt x="14788" y="32955"/>
                  </a:lnTo>
                  <a:lnTo>
                    <a:pt x="11848" y="32121"/>
                  </a:lnTo>
                  <a:lnTo>
                    <a:pt x="9172" y="31419"/>
                  </a:lnTo>
                  <a:lnTo>
                    <a:pt x="9128" y="31419"/>
                  </a:lnTo>
                  <a:lnTo>
                    <a:pt x="6144" y="31331"/>
                  </a:lnTo>
                  <a:lnTo>
                    <a:pt x="2897" y="31068"/>
                  </a:lnTo>
                  <a:lnTo>
                    <a:pt x="220" y="30629"/>
                  </a:lnTo>
                  <a:lnTo>
                    <a:pt x="132" y="30629"/>
                  </a:lnTo>
                  <a:lnTo>
                    <a:pt x="88" y="30673"/>
                  </a:lnTo>
                  <a:lnTo>
                    <a:pt x="45" y="30717"/>
                  </a:lnTo>
                  <a:lnTo>
                    <a:pt x="1" y="30761"/>
                  </a:lnTo>
                  <a:lnTo>
                    <a:pt x="1" y="30849"/>
                  </a:lnTo>
                  <a:lnTo>
                    <a:pt x="45" y="30893"/>
                  </a:lnTo>
                  <a:lnTo>
                    <a:pt x="88" y="30980"/>
                  </a:lnTo>
                  <a:lnTo>
                    <a:pt x="132" y="30980"/>
                  </a:lnTo>
                  <a:lnTo>
                    <a:pt x="2853" y="31419"/>
                  </a:lnTo>
                  <a:lnTo>
                    <a:pt x="6144" y="31682"/>
                  </a:lnTo>
                  <a:lnTo>
                    <a:pt x="9128" y="31770"/>
                  </a:lnTo>
                  <a:lnTo>
                    <a:pt x="11761" y="32472"/>
                  </a:lnTo>
                  <a:lnTo>
                    <a:pt x="14701" y="33306"/>
                  </a:lnTo>
                  <a:lnTo>
                    <a:pt x="17553" y="33876"/>
                  </a:lnTo>
                  <a:lnTo>
                    <a:pt x="17641" y="33876"/>
                  </a:lnTo>
                  <a:lnTo>
                    <a:pt x="18036" y="33701"/>
                  </a:lnTo>
                  <a:lnTo>
                    <a:pt x="18123" y="33613"/>
                  </a:lnTo>
                  <a:lnTo>
                    <a:pt x="18387" y="33043"/>
                  </a:lnTo>
                  <a:lnTo>
                    <a:pt x="18387" y="32999"/>
                  </a:lnTo>
                  <a:lnTo>
                    <a:pt x="18781" y="30322"/>
                  </a:lnTo>
                  <a:lnTo>
                    <a:pt x="19659" y="27470"/>
                  </a:lnTo>
                  <a:lnTo>
                    <a:pt x="20098" y="24135"/>
                  </a:lnTo>
                  <a:lnTo>
                    <a:pt x="20624" y="22116"/>
                  </a:lnTo>
                  <a:lnTo>
                    <a:pt x="21063" y="21414"/>
                  </a:lnTo>
                  <a:lnTo>
                    <a:pt x="21634" y="21107"/>
                  </a:lnTo>
                  <a:lnTo>
                    <a:pt x="23082" y="21414"/>
                  </a:lnTo>
                  <a:lnTo>
                    <a:pt x="26110" y="22204"/>
                  </a:lnTo>
                  <a:lnTo>
                    <a:pt x="26197" y="22204"/>
                  </a:lnTo>
                  <a:lnTo>
                    <a:pt x="27031" y="22073"/>
                  </a:lnTo>
                  <a:lnTo>
                    <a:pt x="27119" y="22029"/>
                  </a:lnTo>
                  <a:lnTo>
                    <a:pt x="29357" y="20844"/>
                  </a:lnTo>
                  <a:lnTo>
                    <a:pt x="33130" y="18738"/>
                  </a:lnTo>
                  <a:lnTo>
                    <a:pt x="35193" y="18123"/>
                  </a:lnTo>
                  <a:lnTo>
                    <a:pt x="35237" y="18123"/>
                  </a:lnTo>
                  <a:lnTo>
                    <a:pt x="37650" y="16763"/>
                  </a:lnTo>
                  <a:lnTo>
                    <a:pt x="41424" y="14306"/>
                  </a:lnTo>
                  <a:lnTo>
                    <a:pt x="48840" y="10620"/>
                  </a:lnTo>
                  <a:lnTo>
                    <a:pt x="51911" y="9918"/>
                  </a:lnTo>
                  <a:lnTo>
                    <a:pt x="55071" y="8821"/>
                  </a:lnTo>
                  <a:lnTo>
                    <a:pt x="59371" y="7241"/>
                  </a:lnTo>
                  <a:lnTo>
                    <a:pt x="63276" y="5574"/>
                  </a:lnTo>
                  <a:lnTo>
                    <a:pt x="63320" y="5574"/>
                  </a:lnTo>
                  <a:lnTo>
                    <a:pt x="65778" y="4038"/>
                  </a:lnTo>
                  <a:lnTo>
                    <a:pt x="65778" y="3994"/>
                  </a:lnTo>
                  <a:lnTo>
                    <a:pt x="67708" y="2195"/>
                  </a:lnTo>
                  <a:lnTo>
                    <a:pt x="68893" y="1756"/>
                  </a:lnTo>
                  <a:lnTo>
                    <a:pt x="70868" y="1405"/>
                  </a:lnTo>
                  <a:lnTo>
                    <a:pt x="73676" y="1186"/>
                  </a:lnTo>
                  <a:lnTo>
                    <a:pt x="76967" y="834"/>
                  </a:lnTo>
                  <a:lnTo>
                    <a:pt x="80478" y="352"/>
                  </a:lnTo>
                  <a:lnTo>
                    <a:pt x="81882" y="571"/>
                  </a:lnTo>
                  <a:lnTo>
                    <a:pt x="82233" y="834"/>
                  </a:lnTo>
                  <a:lnTo>
                    <a:pt x="82672" y="2458"/>
                  </a:lnTo>
                  <a:lnTo>
                    <a:pt x="83461" y="6144"/>
                  </a:lnTo>
                  <a:lnTo>
                    <a:pt x="84558" y="11059"/>
                  </a:lnTo>
                  <a:lnTo>
                    <a:pt x="84558" y="11146"/>
                  </a:lnTo>
                  <a:lnTo>
                    <a:pt x="84602" y="11190"/>
                  </a:lnTo>
                  <a:lnTo>
                    <a:pt x="84822" y="11190"/>
                  </a:lnTo>
                  <a:lnTo>
                    <a:pt x="84866" y="11146"/>
                  </a:lnTo>
                  <a:lnTo>
                    <a:pt x="84866" y="11059"/>
                  </a:lnTo>
                  <a:lnTo>
                    <a:pt x="84866" y="11015"/>
                  </a:lnTo>
                  <a:lnTo>
                    <a:pt x="83812" y="6056"/>
                  </a:lnTo>
                  <a:lnTo>
                    <a:pt x="82979" y="2370"/>
                  </a:lnTo>
                  <a:lnTo>
                    <a:pt x="82540" y="703"/>
                  </a:lnTo>
                  <a:lnTo>
                    <a:pt x="82496" y="615"/>
                  </a:lnTo>
                  <a:lnTo>
                    <a:pt x="82101" y="264"/>
                  </a:lnTo>
                  <a:lnTo>
                    <a:pt x="82013" y="220"/>
                  </a:lnTo>
                  <a:lnTo>
                    <a:pt x="8052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696;p47"/>
            <p:cNvSpPr/>
            <p:nvPr/>
          </p:nvSpPr>
          <p:spPr>
            <a:xfrm>
              <a:off x="3555475" y="722150"/>
              <a:ext cx="443225" cy="703225"/>
            </a:xfrm>
            <a:custGeom>
              <a:avLst/>
              <a:gdLst/>
              <a:ahLst/>
              <a:cxnLst/>
              <a:rect l="l" t="t" r="r" b="b"/>
              <a:pathLst>
                <a:path w="17729" h="28129" extrusionOk="0">
                  <a:moveTo>
                    <a:pt x="17509" y="1"/>
                  </a:moveTo>
                  <a:lnTo>
                    <a:pt x="17465" y="45"/>
                  </a:lnTo>
                  <a:lnTo>
                    <a:pt x="14174" y="3248"/>
                  </a:lnTo>
                  <a:lnTo>
                    <a:pt x="14130" y="3248"/>
                  </a:lnTo>
                  <a:lnTo>
                    <a:pt x="9742" y="10225"/>
                  </a:lnTo>
                  <a:lnTo>
                    <a:pt x="7680" y="13121"/>
                  </a:lnTo>
                  <a:lnTo>
                    <a:pt x="7636" y="13121"/>
                  </a:lnTo>
                  <a:lnTo>
                    <a:pt x="6363" y="15710"/>
                  </a:lnTo>
                  <a:lnTo>
                    <a:pt x="4608" y="18913"/>
                  </a:lnTo>
                  <a:lnTo>
                    <a:pt x="3028" y="22073"/>
                  </a:lnTo>
                  <a:lnTo>
                    <a:pt x="1361" y="24969"/>
                  </a:lnTo>
                  <a:lnTo>
                    <a:pt x="1" y="27909"/>
                  </a:lnTo>
                  <a:lnTo>
                    <a:pt x="1" y="27953"/>
                  </a:lnTo>
                  <a:lnTo>
                    <a:pt x="1" y="28040"/>
                  </a:lnTo>
                  <a:lnTo>
                    <a:pt x="45" y="28084"/>
                  </a:lnTo>
                  <a:lnTo>
                    <a:pt x="88" y="28128"/>
                  </a:lnTo>
                  <a:lnTo>
                    <a:pt x="264" y="28128"/>
                  </a:lnTo>
                  <a:lnTo>
                    <a:pt x="352" y="28040"/>
                  </a:lnTo>
                  <a:lnTo>
                    <a:pt x="1668" y="25144"/>
                  </a:lnTo>
                  <a:lnTo>
                    <a:pt x="3336" y="22204"/>
                  </a:lnTo>
                  <a:lnTo>
                    <a:pt x="4915" y="19089"/>
                  </a:lnTo>
                  <a:lnTo>
                    <a:pt x="6671" y="15886"/>
                  </a:lnTo>
                  <a:lnTo>
                    <a:pt x="7943" y="13297"/>
                  </a:lnTo>
                  <a:lnTo>
                    <a:pt x="10005" y="10401"/>
                  </a:lnTo>
                  <a:lnTo>
                    <a:pt x="14437" y="3468"/>
                  </a:lnTo>
                  <a:lnTo>
                    <a:pt x="17685" y="308"/>
                  </a:lnTo>
                  <a:lnTo>
                    <a:pt x="17728" y="264"/>
                  </a:lnTo>
                  <a:lnTo>
                    <a:pt x="17728" y="176"/>
                  </a:lnTo>
                  <a:lnTo>
                    <a:pt x="17728" y="133"/>
                  </a:lnTo>
                  <a:lnTo>
                    <a:pt x="17685" y="45"/>
                  </a:lnTo>
                  <a:lnTo>
                    <a:pt x="1764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697;p47"/>
            <p:cNvSpPr/>
            <p:nvPr/>
          </p:nvSpPr>
          <p:spPr>
            <a:xfrm>
              <a:off x="3597175" y="1741275"/>
              <a:ext cx="2098600" cy="818400"/>
            </a:xfrm>
            <a:custGeom>
              <a:avLst/>
              <a:gdLst/>
              <a:ahLst/>
              <a:cxnLst/>
              <a:rect l="l" t="t" r="r" b="b"/>
              <a:pathLst>
                <a:path w="83944" h="32736" extrusionOk="0">
                  <a:moveTo>
                    <a:pt x="77976" y="1"/>
                  </a:moveTo>
                  <a:lnTo>
                    <a:pt x="74773" y="264"/>
                  </a:lnTo>
                  <a:lnTo>
                    <a:pt x="72052" y="571"/>
                  </a:lnTo>
                  <a:lnTo>
                    <a:pt x="70121" y="1054"/>
                  </a:lnTo>
                  <a:lnTo>
                    <a:pt x="70077" y="1054"/>
                  </a:lnTo>
                  <a:lnTo>
                    <a:pt x="69068" y="1537"/>
                  </a:lnTo>
                  <a:lnTo>
                    <a:pt x="69024" y="1537"/>
                  </a:lnTo>
                  <a:lnTo>
                    <a:pt x="66742" y="3599"/>
                  </a:lnTo>
                  <a:lnTo>
                    <a:pt x="63934" y="5003"/>
                  </a:lnTo>
                  <a:lnTo>
                    <a:pt x="59371" y="6671"/>
                  </a:lnTo>
                  <a:lnTo>
                    <a:pt x="54719" y="8338"/>
                  </a:lnTo>
                  <a:lnTo>
                    <a:pt x="52306" y="9172"/>
                  </a:lnTo>
                  <a:lnTo>
                    <a:pt x="49410" y="9654"/>
                  </a:lnTo>
                  <a:lnTo>
                    <a:pt x="49322" y="9654"/>
                  </a:lnTo>
                  <a:lnTo>
                    <a:pt x="43486" y="12682"/>
                  </a:lnTo>
                  <a:lnTo>
                    <a:pt x="40283" y="14569"/>
                  </a:lnTo>
                  <a:lnTo>
                    <a:pt x="37430" y="16236"/>
                  </a:lnTo>
                  <a:lnTo>
                    <a:pt x="36202" y="16675"/>
                  </a:lnTo>
                  <a:lnTo>
                    <a:pt x="33174" y="17334"/>
                  </a:lnTo>
                  <a:lnTo>
                    <a:pt x="33130" y="17377"/>
                  </a:lnTo>
                  <a:lnTo>
                    <a:pt x="30453" y="18562"/>
                  </a:lnTo>
                  <a:lnTo>
                    <a:pt x="27996" y="19922"/>
                  </a:lnTo>
                  <a:lnTo>
                    <a:pt x="26899" y="20449"/>
                  </a:lnTo>
                  <a:lnTo>
                    <a:pt x="23696" y="19615"/>
                  </a:lnTo>
                  <a:lnTo>
                    <a:pt x="22599" y="19440"/>
                  </a:lnTo>
                  <a:lnTo>
                    <a:pt x="22467" y="19440"/>
                  </a:lnTo>
                  <a:lnTo>
                    <a:pt x="22028" y="19659"/>
                  </a:lnTo>
                  <a:lnTo>
                    <a:pt x="21940" y="19703"/>
                  </a:lnTo>
                  <a:lnTo>
                    <a:pt x="21633" y="20186"/>
                  </a:lnTo>
                  <a:lnTo>
                    <a:pt x="21589" y="20273"/>
                  </a:lnTo>
                  <a:lnTo>
                    <a:pt x="20712" y="25539"/>
                  </a:lnTo>
                  <a:lnTo>
                    <a:pt x="20010" y="28040"/>
                  </a:lnTo>
                  <a:lnTo>
                    <a:pt x="20010" y="28084"/>
                  </a:lnTo>
                  <a:lnTo>
                    <a:pt x="19571" y="31419"/>
                  </a:lnTo>
                  <a:lnTo>
                    <a:pt x="19176" y="32077"/>
                  </a:lnTo>
                  <a:lnTo>
                    <a:pt x="18123" y="32384"/>
                  </a:lnTo>
                  <a:lnTo>
                    <a:pt x="16236" y="32253"/>
                  </a:lnTo>
                  <a:lnTo>
                    <a:pt x="11848" y="31200"/>
                  </a:lnTo>
                  <a:lnTo>
                    <a:pt x="9303" y="30498"/>
                  </a:lnTo>
                  <a:lnTo>
                    <a:pt x="9303" y="30454"/>
                  </a:lnTo>
                  <a:lnTo>
                    <a:pt x="6319" y="30147"/>
                  </a:lnTo>
                  <a:lnTo>
                    <a:pt x="2282" y="29576"/>
                  </a:lnTo>
                  <a:lnTo>
                    <a:pt x="220" y="29225"/>
                  </a:lnTo>
                  <a:lnTo>
                    <a:pt x="132" y="29225"/>
                  </a:lnTo>
                  <a:lnTo>
                    <a:pt x="88" y="29269"/>
                  </a:lnTo>
                  <a:lnTo>
                    <a:pt x="44" y="29313"/>
                  </a:lnTo>
                  <a:lnTo>
                    <a:pt x="0" y="29357"/>
                  </a:lnTo>
                  <a:lnTo>
                    <a:pt x="0" y="29444"/>
                  </a:lnTo>
                  <a:lnTo>
                    <a:pt x="44" y="29488"/>
                  </a:lnTo>
                  <a:lnTo>
                    <a:pt x="88" y="29532"/>
                  </a:lnTo>
                  <a:lnTo>
                    <a:pt x="132" y="29576"/>
                  </a:lnTo>
                  <a:lnTo>
                    <a:pt x="2238" y="29883"/>
                  </a:lnTo>
                  <a:lnTo>
                    <a:pt x="6275" y="30498"/>
                  </a:lnTo>
                  <a:lnTo>
                    <a:pt x="9259" y="30805"/>
                  </a:lnTo>
                  <a:lnTo>
                    <a:pt x="11760" y="31507"/>
                  </a:lnTo>
                  <a:lnTo>
                    <a:pt x="16148" y="32604"/>
                  </a:lnTo>
                  <a:lnTo>
                    <a:pt x="16192" y="32604"/>
                  </a:lnTo>
                  <a:lnTo>
                    <a:pt x="18167" y="32735"/>
                  </a:lnTo>
                  <a:lnTo>
                    <a:pt x="18211" y="32735"/>
                  </a:lnTo>
                  <a:lnTo>
                    <a:pt x="19308" y="32384"/>
                  </a:lnTo>
                  <a:lnTo>
                    <a:pt x="19395" y="32341"/>
                  </a:lnTo>
                  <a:lnTo>
                    <a:pt x="19878" y="31595"/>
                  </a:lnTo>
                  <a:lnTo>
                    <a:pt x="19922" y="31507"/>
                  </a:lnTo>
                  <a:lnTo>
                    <a:pt x="20317" y="28128"/>
                  </a:lnTo>
                  <a:lnTo>
                    <a:pt x="21063" y="25627"/>
                  </a:lnTo>
                  <a:lnTo>
                    <a:pt x="21940" y="20361"/>
                  </a:lnTo>
                  <a:lnTo>
                    <a:pt x="22204" y="19922"/>
                  </a:lnTo>
                  <a:lnTo>
                    <a:pt x="22555" y="19791"/>
                  </a:lnTo>
                  <a:lnTo>
                    <a:pt x="23608" y="19966"/>
                  </a:lnTo>
                  <a:lnTo>
                    <a:pt x="26899" y="20800"/>
                  </a:lnTo>
                  <a:lnTo>
                    <a:pt x="26987" y="20756"/>
                  </a:lnTo>
                  <a:lnTo>
                    <a:pt x="28171" y="20230"/>
                  </a:lnTo>
                  <a:lnTo>
                    <a:pt x="30629" y="18869"/>
                  </a:lnTo>
                  <a:lnTo>
                    <a:pt x="33262" y="17685"/>
                  </a:lnTo>
                  <a:lnTo>
                    <a:pt x="36289" y="17026"/>
                  </a:lnTo>
                  <a:lnTo>
                    <a:pt x="37562" y="16544"/>
                  </a:lnTo>
                  <a:lnTo>
                    <a:pt x="37606" y="16544"/>
                  </a:lnTo>
                  <a:lnTo>
                    <a:pt x="40458" y="14876"/>
                  </a:lnTo>
                  <a:lnTo>
                    <a:pt x="43661" y="12989"/>
                  </a:lnTo>
                  <a:lnTo>
                    <a:pt x="49454" y="10005"/>
                  </a:lnTo>
                  <a:lnTo>
                    <a:pt x="52350" y="9523"/>
                  </a:lnTo>
                  <a:lnTo>
                    <a:pt x="52394" y="9523"/>
                  </a:lnTo>
                  <a:lnTo>
                    <a:pt x="54851" y="8689"/>
                  </a:lnTo>
                  <a:lnTo>
                    <a:pt x="59502" y="7022"/>
                  </a:lnTo>
                  <a:lnTo>
                    <a:pt x="64066" y="5310"/>
                  </a:lnTo>
                  <a:lnTo>
                    <a:pt x="66918" y="3906"/>
                  </a:lnTo>
                  <a:lnTo>
                    <a:pt x="66962" y="3906"/>
                  </a:lnTo>
                  <a:lnTo>
                    <a:pt x="69200" y="1844"/>
                  </a:lnTo>
                  <a:lnTo>
                    <a:pt x="70209" y="1405"/>
                  </a:lnTo>
                  <a:lnTo>
                    <a:pt x="72140" y="922"/>
                  </a:lnTo>
                  <a:lnTo>
                    <a:pt x="74773" y="571"/>
                  </a:lnTo>
                  <a:lnTo>
                    <a:pt x="78020" y="352"/>
                  </a:lnTo>
                  <a:lnTo>
                    <a:pt x="79556" y="571"/>
                  </a:lnTo>
                  <a:lnTo>
                    <a:pt x="80828" y="1537"/>
                  </a:lnTo>
                  <a:lnTo>
                    <a:pt x="81837" y="3423"/>
                  </a:lnTo>
                  <a:lnTo>
                    <a:pt x="82583" y="5925"/>
                  </a:lnTo>
                  <a:lnTo>
                    <a:pt x="83505" y="10795"/>
                  </a:lnTo>
                  <a:lnTo>
                    <a:pt x="83593" y="11410"/>
                  </a:lnTo>
                  <a:lnTo>
                    <a:pt x="83636" y="11454"/>
                  </a:lnTo>
                  <a:lnTo>
                    <a:pt x="83680" y="11497"/>
                  </a:lnTo>
                  <a:lnTo>
                    <a:pt x="83768" y="11541"/>
                  </a:lnTo>
                  <a:lnTo>
                    <a:pt x="83812" y="11541"/>
                  </a:lnTo>
                  <a:lnTo>
                    <a:pt x="83900" y="11497"/>
                  </a:lnTo>
                  <a:lnTo>
                    <a:pt x="83944" y="11454"/>
                  </a:lnTo>
                  <a:lnTo>
                    <a:pt x="83944" y="11410"/>
                  </a:lnTo>
                  <a:lnTo>
                    <a:pt x="83944" y="11322"/>
                  </a:lnTo>
                  <a:lnTo>
                    <a:pt x="83856" y="10708"/>
                  </a:lnTo>
                  <a:lnTo>
                    <a:pt x="82891" y="5837"/>
                  </a:lnTo>
                  <a:lnTo>
                    <a:pt x="82145" y="3292"/>
                  </a:lnTo>
                  <a:lnTo>
                    <a:pt x="82145" y="3248"/>
                  </a:lnTo>
                  <a:lnTo>
                    <a:pt x="81135" y="1317"/>
                  </a:lnTo>
                  <a:lnTo>
                    <a:pt x="81091" y="1273"/>
                  </a:lnTo>
                  <a:lnTo>
                    <a:pt x="79731" y="264"/>
                  </a:lnTo>
                  <a:lnTo>
                    <a:pt x="79643" y="220"/>
                  </a:lnTo>
                  <a:lnTo>
                    <a:pt x="780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 name="Google Shape;698;p47"/>
            <p:cNvSpPr/>
            <p:nvPr/>
          </p:nvSpPr>
          <p:spPr>
            <a:xfrm>
              <a:off x="3524775" y="759450"/>
              <a:ext cx="388350" cy="654950"/>
            </a:xfrm>
            <a:custGeom>
              <a:avLst/>
              <a:gdLst/>
              <a:ahLst/>
              <a:cxnLst/>
              <a:rect l="l" t="t" r="r" b="b"/>
              <a:pathLst>
                <a:path w="15534" h="26198" extrusionOk="0">
                  <a:moveTo>
                    <a:pt x="15358" y="1"/>
                  </a:moveTo>
                  <a:lnTo>
                    <a:pt x="15270" y="45"/>
                  </a:lnTo>
                  <a:lnTo>
                    <a:pt x="15227" y="89"/>
                  </a:lnTo>
                  <a:lnTo>
                    <a:pt x="11672" y="5442"/>
                  </a:lnTo>
                  <a:lnTo>
                    <a:pt x="10005" y="8250"/>
                  </a:lnTo>
                  <a:lnTo>
                    <a:pt x="7899" y="11278"/>
                  </a:lnTo>
                  <a:lnTo>
                    <a:pt x="7855" y="11278"/>
                  </a:lnTo>
                  <a:lnTo>
                    <a:pt x="6407" y="14613"/>
                  </a:lnTo>
                  <a:lnTo>
                    <a:pt x="4871" y="17685"/>
                  </a:lnTo>
                  <a:lnTo>
                    <a:pt x="2501" y="22204"/>
                  </a:lnTo>
                  <a:lnTo>
                    <a:pt x="0" y="25934"/>
                  </a:lnTo>
                  <a:lnTo>
                    <a:pt x="0" y="26022"/>
                  </a:lnTo>
                  <a:lnTo>
                    <a:pt x="0" y="26066"/>
                  </a:lnTo>
                  <a:lnTo>
                    <a:pt x="0" y="26154"/>
                  </a:lnTo>
                  <a:lnTo>
                    <a:pt x="88" y="26197"/>
                  </a:lnTo>
                  <a:lnTo>
                    <a:pt x="263" y="26197"/>
                  </a:lnTo>
                  <a:lnTo>
                    <a:pt x="307" y="26154"/>
                  </a:lnTo>
                  <a:lnTo>
                    <a:pt x="2808" y="22380"/>
                  </a:lnTo>
                  <a:lnTo>
                    <a:pt x="5178" y="17816"/>
                  </a:lnTo>
                  <a:lnTo>
                    <a:pt x="6714" y="14789"/>
                  </a:lnTo>
                  <a:lnTo>
                    <a:pt x="8206" y="11454"/>
                  </a:lnTo>
                  <a:lnTo>
                    <a:pt x="10268" y="8426"/>
                  </a:lnTo>
                  <a:lnTo>
                    <a:pt x="11936" y="5618"/>
                  </a:lnTo>
                  <a:lnTo>
                    <a:pt x="15534" y="264"/>
                  </a:lnTo>
                  <a:lnTo>
                    <a:pt x="15534" y="220"/>
                  </a:lnTo>
                  <a:lnTo>
                    <a:pt x="15534" y="133"/>
                  </a:lnTo>
                  <a:lnTo>
                    <a:pt x="15534" y="89"/>
                  </a:lnTo>
                  <a:lnTo>
                    <a:pt x="15490" y="45"/>
                  </a:lnTo>
                  <a:lnTo>
                    <a:pt x="1540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 name="Google Shape;699;p47"/>
            <p:cNvSpPr/>
            <p:nvPr/>
          </p:nvSpPr>
          <p:spPr>
            <a:xfrm>
              <a:off x="3586200" y="1781875"/>
              <a:ext cx="2077775" cy="817300"/>
            </a:xfrm>
            <a:custGeom>
              <a:avLst/>
              <a:gdLst/>
              <a:ahLst/>
              <a:cxnLst/>
              <a:rect l="l" t="t" r="r" b="b"/>
              <a:pathLst>
                <a:path w="83111" h="32692" extrusionOk="0">
                  <a:moveTo>
                    <a:pt x="79907" y="0"/>
                  </a:moveTo>
                  <a:lnTo>
                    <a:pt x="74246" y="483"/>
                  </a:lnTo>
                  <a:lnTo>
                    <a:pt x="74202" y="483"/>
                  </a:lnTo>
                  <a:lnTo>
                    <a:pt x="72008" y="1053"/>
                  </a:lnTo>
                  <a:lnTo>
                    <a:pt x="71964" y="1053"/>
                  </a:lnTo>
                  <a:lnTo>
                    <a:pt x="70780" y="1580"/>
                  </a:lnTo>
                  <a:lnTo>
                    <a:pt x="70736" y="1624"/>
                  </a:lnTo>
                  <a:lnTo>
                    <a:pt x="68761" y="3335"/>
                  </a:lnTo>
                  <a:lnTo>
                    <a:pt x="66392" y="4476"/>
                  </a:lnTo>
                  <a:lnTo>
                    <a:pt x="61565" y="6231"/>
                  </a:lnTo>
                  <a:lnTo>
                    <a:pt x="58669" y="7284"/>
                  </a:lnTo>
                  <a:lnTo>
                    <a:pt x="53579" y="9040"/>
                  </a:lnTo>
                  <a:lnTo>
                    <a:pt x="50902" y="9303"/>
                  </a:lnTo>
                  <a:lnTo>
                    <a:pt x="49849" y="9654"/>
                  </a:lnTo>
                  <a:lnTo>
                    <a:pt x="46865" y="11234"/>
                  </a:lnTo>
                  <a:lnTo>
                    <a:pt x="41511" y="14174"/>
                  </a:lnTo>
                  <a:lnTo>
                    <a:pt x="38703" y="15666"/>
                  </a:lnTo>
                  <a:lnTo>
                    <a:pt x="35719" y="16499"/>
                  </a:lnTo>
                  <a:lnTo>
                    <a:pt x="33218" y="16982"/>
                  </a:lnTo>
                  <a:lnTo>
                    <a:pt x="31199" y="17509"/>
                  </a:lnTo>
                  <a:lnTo>
                    <a:pt x="31156" y="17552"/>
                  </a:lnTo>
                  <a:lnTo>
                    <a:pt x="27996" y="19176"/>
                  </a:lnTo>
                  <a:lnTo>
                    <a:pt x="27162" y="19571"/>
                  </a:lnTo>
                  <a:lnTo>
                    <a:pt x="23652" y="18649"/>
                  </a:lnTo>
                  <a:lnTo>
                    <a:pt x="23608" y="18649"/>
                  </a:lnTo>
                  <a:lnTo>
                    <a:pt x="23082" y="18737"/>
                  </a:lnTo>
                  <a:lnTo>
                    <a:pt x="22994" y="18781"/>
                  </a:lnTo>
                  <a:lnTo>
                    <a:pt x="22950" y="18825"/>
                  </a:lnTo>
                  <a:lnTo>
                    <a:pt x="22643" y="19922"/>
                  </a:lnTo>
                  <a:lnTo>
                    <a:pt x="22599" y="19922"/>
                  </a:lnTo>
                  <a:lnTo>
                    <a:pt x="22160" y="23476"/>
                  </a:lnTo>
                  <a:lnTo>
                    <a:pt x="21282" y="27952"/>
                  </a:lnTo>
                  <a:lnTo>
                    <a:pt x="21282" y="27996"/>
                  </a:lnTo>
                  <a:lnTo>
                    <a:pt x="20975" y="31199"/>
                  </a:lnTo>
                  <a:lnTo>
                    <a:pt x="20931" y="31857"/>
                  </a:lnTo>
                  <a:lnTo>
                    <a:pt x="20668" y="32340"/>
                  </a:lnTo>
                  <a:lnTo>
                    <a:pt x="18913" y="32340"/>
                  </a:lnTo>
                  <a:lnTo>
                    <a:pt x="13823" y="31155"/>
                  </a:lnTo>
                  <a:lnTo>
                    <a:pt x="8382" y="29795"/>
                  </a:lnTo>
                  <a:lnTo>
                    <a:pt x="5047" y="29181"/>
                  </a:lnTo>
                  <a:lnTo>
                    <a:pt x="1273" y="28566"/>
                  </a:lnTo>
                  <a:lnTo>
                    <a:pt x="220" y="28391"/>
                  </a:lnTo>
                  <a:lnTo>
                    <a:pt x="132" y="28391"/>
                  </a:lnTo>
                  <a:lnTo>
                    <a:pt x="88" y="28435"/>
                  </a:lnTo>
                  <a:lnTo>
                    <a:pt x="44" y="28479"/>
                  </a:lnTo>
                  <a:lnTo>
                    <a:pt x="0" y="28566"/>
                  </a:lnTo>
                  <a:lnTo>
                    <a:pt x="0" y="28610"/>
                  </a:lnTo>
                  <a:lnTo>
                    <a:pt x="44" y="28698"/>
                  </a:lnTo>
                  <a:lnTo>
                    <a:pt x="88" y="28742"/>
                  </a:lnTo>
                  <a:lnTo>
                    <a:pt x="132" y="28742"/>
                  </a:lnTo>
                  <a:lnTo>
                    <a:pt x="1229" y="28917"/>
                  </a:lnTo>
                  <a:lnTo>
                    <a:pt x="4959" y="29532"/>
                  </a:lnTo>
                  <a:lnTo>
                    <a:pt x="8294" y="30146"/>
                  </a:lnTo>
                  <a:lnTo>
                    <a:pt x="13735" y="31506"/>
                  </a:lnTo>
                  <a:lnTo>
                    <a:pt x="18825" y="32647"/>
                  </a:lnTo>
                  <a:lnTo>
                    <a:pt x="18869" y="32691"/>
                  </a:lnTo>
                  <a:lnTo>
                    <a:pt x="20756" y="32691"/>
                  </a:lnTo>
                  <a:lnTo>
                    <a:pt x="20844" y="32647"/>
                  </a:lnTo>
                  <a:lnTo>
                    <a:pt x="20931" y="32603"/>
                  </a:lnTo>
                  <a:lnTo>
                    <a:pt x="21239" y="32033"/>
                  </a:lnTo>
                  <a:lnTo>
                    <a:pt x="21239" y="31945"/>
                  </a:lnTo>
                  <a:lnTo>
                    <a:pt x="21326" y="31243"/>
                  </a:lnTo>
                  <a:lnTo>
                    <a:pt x="21633" y="28040"/>
                  </a:lnTo>
                  <a:lnTo>
                    <a:pt x="22467" y="23564"/>
                  </a:lnTo>
                  <a:lnTo>
                    <a:pt x="22950" y="20010"/>
                  </a:lnTo>
                  <a:lnTo>
                    <a:pt x="23257" y="19044"/>
                  </a:lnTo>
                  <a:lnTo>
                    <a:pt x="23608" y="19001"/>
                  </a:lnTo>
                  <a:lnTo>
                    <a:pt x="27119" y="19966"/>
                  </a:lnTo>
                  <a:lnTo>
                    <a:pt x="27250" y="19922"/>
                  </a:lnTo>
                  <a:lnTo>
                    <a:pt x="28172" y="19527"/>
                  </a:lnTo>
                  <a:lnTo>
                    <a:pt x="31287" y="17860"/>
                  </a:lnTo>
                  <a:lnTo>
                    <a:pt x="33306" y="17333"/>
                  </a:lnTo>
                  <a:lnTo>
                    <a:pt x="35807" y="16850"/>
                  </a:lnTo>
                  <a:lnTo>
                    <a:pt x="38791" y="15973"/>
                  </a:lnTo>
                  <a:lnTo>
                    <a:pt x="38835" y="15973"/>
                  </a:lnTo>
                  <a:lnTo>
                    <a:pt x="41643" y="14481"/>
                  </a:lnTo>
                  <a:lnTo>
                    <a:pt x="46996" y="11541"/>
                  </a:lnTo>
                  <a:lnTo>
                    <a:pt x="49980" y="10005"/>
                  </a:lnTo>
                  <a:lnTo>
                    <a:pt x="50990" y="9654"/>
                  </a:lnTo>
                  <a:lnTo>
                    <a:pt x="53622" y="9347"/>
                  </a:lnTo>
                  <a:lnTo>
                    <a:pt x="53666" y="9347"/>
                  </a:lnTo>
                  <a:lnTo>
                    <a:pt x="58800" y="7592"/>
                  </a:lnTo>
                  <a:lnTo>
                    <a:pt x="61696" y="6539"/>
                  </a:lnTo>
                  <a:lnTo>
                    <a:pt x="66523" y="4783"/>
                  </a:lnTo>
                  <a:lnTo>
                    <a:pt x="68937" y="3642"/>
                  </a:lnTo>
                  <a:lnTo>
                    <a:pt x="68981" y="3642"/>
                  </a:lnTo>
                  <a:lnTo>
                    <a:pt x="70911" y="1887"/>
                  </a:lnTo>
                  <a:lnTo>
                    <a:pt x="72096" y="1361"/>
                  </a:lnTo>
                  <a:lnTo>
                    <a:pt x="74290" y="834"/>
                  </a:lnTo>
                  <a:lnTo>
                    <a:pt x="79863" y="351"/>
                  </a:lnTo>
                  <a:lnTo>
                    <a:pt x="80126" y="527"/>
                  </a:lnTo>
                  <a:lnTo>
                    <a:pt x="80390" y="1010"/>
                  </a:lnTo>
                  <a:lnTo>
                    <a:pt x="80872" y="3247"/>
                  </a:lnTo>
                  <a:lnTo>
                    <a:pt x="82276" y="10137"/>
                  </a:lnTo>
                  <a:lnTo>
                    <a:pt x="82759" y="12375"/>
                  </a:lnTo>
                  <a:lnTo>
                    <a:pt x="82803" y="12462"/>
                  </a:lnTo>
                  <a:lnTo>
                    <a:pt x="82847" y="12506"/>
                  </a:lnTo>
                  <a:lnTo>
                    <a:pt x="83066" y="12506"/>
                  </a:lnTo>
                  <a:lnTo>
                    <a:pt x="83110" y="12462"/>
                  </a:lnTo>
                  <a:lnTo>
                    <a:pt x="83110" y="12375"/>
                  </a:lnTo>
                  <a:lnTo>
                    <a:pt x="83110" y="12331"/>
                  </a:lnTo>
                  <a:lnTo>
                    <a:pt x="82584" y="10049"/>
                  </a:lnTo>
                  <a:lnTo>
                    <a:pt x="81223" y="3160"/>
                  </a:lnTo>
                  <a:lnTo>
                    <a:pt x="80741" y="922"/>
                  </a:lnTo>
                  <a:lnTo>
                    <a:pt x="80697" y="878"/>
                  </a:lnTo>
                  <a:lnTo>
                    <a:pt x="80433" y="351"/>
                  </a:lnTo>
                  <a:lnTo>
                    <a:pt x="80390" y="264"/>
                  </a:lnTo>
                  <a:lnTo>
                    <a:pt x="8003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700;p47"/>
            <p:cNvSpPr/>
            <p:nvPr/>
          </p:nvSpPr>
          <p:spPr>
            <a:xfrm>
              <a:off x="3491850" y="750675"/>
              <a:ext cx="392750" cy="747100"/>
            </a:xfrm>
            <a:custGeom>
              <a:avLst/>
              <a:gdLst/>
              <a:ahLst/>
              <a:cxnLst/>
              <a:rect l="l" t="t" r="r" b="b"/>
              <a:pathLst>
                <a:path w="15710" h="29884" extrusionOk="0">
                  <a:moveTo>
                    <a:pt x="15490" y="1"/>
                  </a:moveTo>
                  <a:lnTo>
                    <a:pt x="15447" y="45"/>
                  </a:lnTo>
                  <a:lnTo>
                    <a:pt x="15403" y="89"/>
                  </a:lnTo>
                  <a:lnTo>
                    <a:pt x="13165" y="3380"/>
                  </a:lnTo>
                  <a:lnTo>
                    <a:pt x="10356" y="8119"/>
                  </a:lnTo>
                  <a:lnTo>
                    <a:pt x="8996" y="10006"/>
                  </a:lnTo>
                  <a:lnTo>
                    <a:pt x="8996" y="10049"/>
                  </a:lnTo>
                  <a:lnTo>
                    <a:pt x="7636" y="12682"/>
                  </a:lnTo>
                  <a:lnTo>
                    <a:pt x="6100" y="16456"/>
                  </a:lnTo>
                  <a:lnTo>
                    <a:pt x="3072" y="22160"/>
                  </a:lnTo>
                  <a:lnTo>
                    <a:pt x="878" y="25232"/>
                  </a:lnTo>
                  <a:lnTo>
                    <a:pt x="352" y="25846"/>
                  </a:lnTo>
                  <a:lnTo>
                    <a:pt x="88" y="26197"/>
                  </a:lnTo>
                  <a:lnTo>
                    <a:pt x="1" y="26373"/>
                  </a:lnTo>
                  <a:lnTo>
                    <a:pt x="1" y="26461"/>
                  </a:lnTo>
                  <a:lnTo>
                    <a:pt x="264" y="27865"/>
                  </a:lnTo>
                  <a:lnTo>
                    <a:pt x="308" y="27953"/>
                  </a:lnTo>
                  <a:lnTo>
                    <a:pt x="2370" y="29839"/>
                  </a:lnTo>
                  <a:lnTo>
                    <a:pt x="2458" y="29883"/>
                  </a:lnTo>
                  <a:lnTo>
                    <a:pt x="2546" y="29883"/>
                  </a:lnTo>
                  <a:lnTo>
                    <a:pt x="2590" y="29839"/>
                  </a:lnTo>
                  <a:lnTo>
                    <a:pt x="2633" y="29752"/>
                  </a:lnTo>
                  <a:lnTo>
                    <a:pt x="2633" y="29708"/>
                  </a:lnTo>
                  <a:lnTo>
                    <a:pt x="2633" y="29620"/>
                  </a:lnTo>
                  <a:lnTo>
                    <a:pt x="2590" y="29576"/>
                  </a:lnTo>
                  <a:lnTo>
                    <a:pt x="615" y="27733"/>
                  </a:lnTo>
                  <a:lnTo>
                    <a:pt x="352" y="26461"/>
                  </a:lnTo>
                  <a:lnTo>
                    <a:pt x="659" y="26022"/>
                  </a:lnTo>
                  <a:lnTo>
                    <a:pt x="1142" y="25408"/>
                  </a:lnTo>
                  <a:lnTo>
                    <a:pt x="3379" y="22380"/>
                  </a:lnTo>
                  <a:lnTo>
                    <a:pt x="3379" y="22336"/>
                  </a:lnTo>
                  <a:lnTo>
                    <a:pt x="6407" y="16631"/>
                  </a:lnTo>
                  <a:lnTo>
                    <a:pt x="6451" y="16588"/>
                  </a:lnTo>
                  <a:lnTo>
                    <a:pt x="7943" y="12814"/>
                  </a:lnTo>
                  <a:lnTo>
                    <a:pt x="9303" y="10225"/>
                  </a:lnTo>
                  <a:lnTo>
                    <a:pt x="10664" y="8294"/>
                  </a:lnTo>
                  <a:lnTo>
                    <a:pt x="13472" y="3555"/>
                  </a:lnTo>
                  <a:lnTo>
                    <a:pt x="15666" y="264"/>
                  </a:lnTo>
                  <a:lnTo>
                    <a:pt x="15710" y="220"/>
                  </a:lnTo>
                  <a:lnTo>
                    <a:pt x="15710" y="132"/>
                  </a:lnTo>
                  <a:lnTo>
                    <a:pt x="15666" y="89"/>
                  </a:lnTo>
                  <a:lnTo>
                    <a:pt x="15622" y="45"/>
                  </a:lnTo>
                  <a:lnTo>
                    <a:pt x="1557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47"/>
            <p:cNvSpPr/>
            <p:nvPr/>
          </p:nvSpPr>
          <p:spPr>
            <a:xfrm>
              <a:off x="3630075" y="1825750"/>
              <a:ext cx="1999875" cy="810725"/>
            </a:xfrm>
            <a:custGeom>
              <a:avLst/>
              <a:gdLst/>
              <a:ahLst/>
              <a:cxnLst/>
              <a:rect l="l" t="t" r="r" b="b"/>
              <a:pathLst>
                <a:path w="79995" h="32429" extrusionOk="0">
                  <a:moveTo>
                    <a:pt x="76484" y="1"/>
                  </a:moveTo>
                  <a:lnTo>
                    <a:pt x="73676" y="264"/>
                  </a:lnTo>
                  <a:lnTo>
                    <a:pt x="73632" y="264"/>
                  </a:lnTo>
                  <a:lnTo>
                    <a:pt x="70824" y="1185"/>
                  </a:lnTo>
                  <a:lnTo>
                    <a:pt x="70780" y="1229"/>
                  </a:lnTo>
                  <a:lnTo>
                    <a:pt x="68586" y="2897"/>
                  </a:lnTo>
                  <a:lnTo>
                    <a:pt x="61565" y="5661"/>
                  </a:lnTo>
                  <a:lnTo>
                    <a:pt x="58274" y="6802"/>
                  </a:lnTo>
                  <a:lnTo>
                    <a:pt x="55422" y="7855"/>
                  </a:lnTo>
                  <a:lnTo>
                    <a:pt x="52613" y="8777"/>
                  </a:lnTo>
                  <a:lnTo>
                    <a:pt x="49235" y="9084"/>
                  </a:lnTo>
                  <a:lnTo>
                    <a:pt x="49191" y="9084"/>
                  </a:lnTo>
                  <a:lnTo>
                    <a:pt x="46075" y="10663"/>
                  </a:lnTo>
                  <a:lnTo>
                    <a:pt x="43311" y="12112"/>
                  </a:lnTo>
                  <a:lnTo>
                    <a:pt x="40546" y="13647"/>
                  </a:lnTo>
                  <a:lnTo>
                    <a:pt x="37738" y="15052"/>
                  </a:lnTo>
                  <a:lnTo>
                    <a:pt x="32604" y="16149"/>
                  </a:lnTo>
                  <a:lnTo>
                    <a:pt x="28435" y="16982"/>
                  </a:lnTo>
                  <a:lnTo>
                    <a:pt x="28391" y="17026"/>
                  </a:lnTo>
                  <a:lnTo>
                    <a:pt x="25846" y="18299"/>
                  </a:lnTo>
                  <a:lnTo>
                    <a:pt x="25188" y="18562"/>
                  </a:lnTo>
                  <a:lnTo>
                    <a:pt x="22906" y="18211"/>
                  </a:lnTo>
                  <a:lnTo>
                    <a:pt x="22775" y="18255"/>
                  </a:lnTo>
                  <a:lnTo>
                    <a:pt x="22204" y="18562"/>
                  </a:lnTo>
                  <a:lnTo>
                    <a:pt x="22160" y="18606"/>
                  </a:lnTo>
                  <a:lnTo>
                    <a:pt x="21809" y="19396"/>
                  </a:lnTo>
                  <a:lnTo>
                    <a:pt x="21809" y="19440"/>
                  </a:lnTo>
                  <a:lnTo>
                    <a:pt x="21546" y="20405"/>
                  </a:lnTo>
                  <a:lnTo>
                    <a:pt x="20624" y="25671"/>
                  </a:lnTo>
                  <a:lnTo>
                    <a:pt x="20317" y="28830"/>
                  </a:lnTo>
                  <a:lnTo>
                    <a:pt x="19352" y="31551"/>
                  </a:lnTo>
                  <a:lnTo>
                    <a:pt x="18913" y="32033"/>
                  </a:lnTo>
                  <a:lnTo>
                    <a:pt x="13911" y="30980"/>
                  </a:lnTo>
                  <a:lnTo>
                    <a:pt x="10576" y="30190"/>
                  </a:lnTo>
                  <a:lnTo>
                    <a:pt x="7504" y="29576"/>
                  </a:lnTo>
                  <a:lnTo>
                    <a:pt x="5442" y="29269"/>
                  </a:lnTo>
                  <a:lnTo>
                    <a:pt x="3687" y="29313"/>
                  </a:lnTo>
                  <a:lnTo>
                    <a:pt x="220" y="28172"/>
                  </a:lnTo>
                  <a:lnTo>
                    <a:pt x="88" y="28172"/>
                  </a:lnTo>
                  <a:lnTo>
                    <a:pt x="44" y="28216"/>
                  </a:lnTo>
                  <a:lnTo>
                    <a:pt x="1" y="28259"/>
                  </a:lnTo>
                  <a:lnTo>
                    <a:pt x="1" y="28347"/>
                  </a:lnTo>
                  <a:lnTo>
                    <a:pt x="1" y="28391"/>
                  </a:lnTo>
                  <a:lnTo>
                    <a:pt x="44" y="28479"/>
                  </a:lnTo>
                  <a:lnTo>
                    <a:pt x="88" y="28479"/>
                  </a:lnTo>
                  <a:lnTo>
                    <a:pt x="3643" y="29664"/>
                  </a:lnTo>
                  <a:lnTo>
                    <a:pt x="3687" y="29664"/>
                  </a:lnTo>
                  <a:lnTo>
                    <a:pt x="5442" y="29620"/>
                  </a:lnTo>
                  <a:lnTo>
                    <a:pt x="7460" y="29927"/>
                  </a:lnTo>
                  <a:lnTo>
                    <a:pt x="10488" y="30541"/>
                  </a:lnTo>
                  <a:lnTo>
                    <a:pt x="13823" y="31331"/>
                  </a:lnTo>
                  <a:lnTo>
                    <a:pt x="18913" y="32428"/>
                  </a:lnTo>
                  <a:lnTo>
                    <a:pt x="18957" y="32428"/>
                  </a:lnTo>
                  <a:lnTo>
                    <a:pt x="19045" y="32384"/>
                  </a:lnTo>
                  <a:lnTo>
                    <a:pt x="19089" y="32340"/>
                  </a:lnTo>
                  <a:lnTo>
                    <a:pt x="19659" y="31726"/>
                  </a:lnTo>
                  <a:lnTo>
                    <a:pt x="19703" y="31682"/>
                  </a:lnTo>
                  <a:lnTo>
                    <a:pt x="20668" y="28918"/>
                  </a:lnTo>
                  <a:lnTo>
                    <a:pt x="20668" y="28874"/>
                  </a:lnTo>
                  <a:lnTo>
                    <a:pt x="20975" y="25714"/>
                  </a:lnTo>
                  <a:lnTo>
                    <a:pt x="21897" y="20493"/>
                  </a:lnTo>
                  <a:lnTo>
                    <a:pt x="22116" y="19527"/>
                  </a:lnTo>
                  <a:lnTo>
                    <a:pt x="22467" y="18825"/>
                  </a:lnTo>
                  <a:lnTo>
                    <a:pt x="22906" y="18562"/>
                  </a:lnTo>
                  <a:lnTo>
                    <a:pt x="25188" y="18913"/>
                  </a:lnTo>
                  <a:lnTo>
                    <a:pt x="25276" y="18913"/>
                  </a:lnTo>
                  <a:lnTo>
                    <a:pt x="25978" y="18606"/>
                  </a:lnTo>
                  <a:lnTo>
                    <a:pt x="28523" y="17333"/>
                  </a:lnTo>
                  <a:lnTo>
                    <a:pt x="32692" y="16500"/>
                  </a:lnTo>
                  <a:lnTo>
                    <a:pt x="37826" y="15359"/>
                  </a:lnTo>
                  <a:lnTo>
                    <a:pt x="37869" y="15359"/>
                  </a:lnTo>
                  <a:lnTo>
                    <a:pt x="40678" y="13955"/>
                  </a:lnTo>
                  <a:lnTo>
                    <a:pt x="43442" y="12419"/>
                  </a:lnTo>
                  <a:lnTo>
                    <a:pt x="46251" y="10971"/>
                  </a:lnTo>
                  <a:lnTo>
                    <a:pt x="49322" y="9435"/>
                  </a:lnTo>
                  <a:lnTo>
                    <a:pt x="52657" y="9128"/>
                  </a:lnTo>
                  <a:lnTo>
                    <a:pt x="52701" y="9128"/>
                  </a:lnTo>
                  <a:lnTo>
                    <a:pt x="55553" y="8206"/>
                  </a:lnTo>
                  <a:lnTo>
                    <a:pt x="58362" y="7153"/>
                  </a:lnTo>
                  <a:lnTo>
                    <a:pt x="61697" y="5968"/>
                  </a:lnTo>
                  <a:lnTo>
                    <a:pt x="68761" y="3248"/>
                  </a:lnTo>
                  <a:lnTo>
                    <a:pt x="68805" y="3204"/>
                  </a:lnTo>
                  <a:lnTo>
                    <a:pt x="70999" y="1536"/>
                  </a:lnTo>
                  <a:lnTo>
                    <a:pt x="73764" y="615"/>
                  </a:lnTo>
                  <a:lnTo>
                    <a:pt x="76440" y="352"/>
                  </a:lnTo>
                  <a:lnTo>
                    <a:pt x="76660" y="527"/>
                  </a:lnTo>
                  <a:lnTo>
                    <a:pt x="77143" y="2019"/>
                  </a:lnTo>
                  <a:lnTo>
                    <a:pt x="78108" y="6144"/>
                  </a:lnTo>
                  <a:lnTo>
                    <a:pt x="79688" y="12331"/>
                  </a:lnTo>
                  <a:lnTo>
                    <a:pt x="79688" y="12375"/>
                  </a:lnTo>
                  <a:lnTo>
                    <a:pt x="79732" y="12419"/>
                  </a:lnTo>
                  <a:lnTo>
                    <a:pt x="79819" y="12463"/>
                  </a:lnTo>
                  <a:lnTo>
                    <a:pt x="79907" y="12463"/>
                  </a:lnTo>
                  <a:lnTo>
                    <a:pt x="79951" y="12419"/>
                  </a:lnTo>
                  <a:lnTo>
                    <a:pt x="79995" y="12375"/>
                  </a:lnTo>
                  <a:lnTo>
                    <a:pt x="79995" y="12287"/>
                  </a:lnTo>
                  <a:lnTo>
                    <a:pt x="79995" y="12243"/>
                  </a:lnTo>
                  <a:lnTo>
                    <a:pt x="78459" y="6056"/>
                  </a:lnTo>
                  <a:lnTo>
                    <a:pt x="77494" y="1931"/>
                  </a:lnTo>
                  <a:lnTo>
                    <a:pt x="76967" y="352"/>
                  </a:lnTo>
                  <a:lnTo>
                    <a:pt x="76923" y="264"/>
                  </a:lnTo>
                  <a:lnTo>
                    <a:pt x="76616" y="44"/>
                  </a:lnTo>
                  <a:lnTo>
                    <a:pt x="7648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 name="Google Shape;702;p47"/>
            <p:cNvSpPr/>
            <p:nvPr/>
          </p:nvSpPr>
          <p:spPr>
            <a:xfrm>
              <a:off x="3466625" y="829675"/>
              <a:ext cx="329125" cy="579250"/>
            </a:xfrm>
            <a:custGeom>
              <a:avLst/>
              <a:gdLst/>
              <a:ahLst/>
              <a:cxnLst/>
              <a:rect l="l" t="t" r="r" b="b"/>
              <a:pathLst>
                <a:path w="13165" h="23170" extrusionOk="0">
                  <a:moveTo>
                    <a:pt x="12901" y="0"/>
                  </a:moveTo>
                  <a:lnTo>
                    <a:pt x="12857" y="88"/>
                  </a:lnTo>
                  <a:lnTo>
                    <a:pt x="11014" y="3467"/>
                  </a:lnTo>
                  <a:lnTo>
                    <a:pt x="9786" y="5310"/>
                  </a:lnTo>
                  <a:lnTo>
                    <a:pt x="8338" y="7767"/>
                  </a:lnTo>
                  <a:lnTo>
                    <a:pt x="6977" y="11102"/>
                  </a:lnTo>
                  <a:lnTo>
                    <a:pt x="5573" y="14568"/>
                  </a:lnTo>
                  <a:lnTo>
                    <a:pt x="3467" y="18562"/>
                  </a:lnTo>
                  <a:lnTo>
                    <a:pt x="1624" y="21107"/>
                  </a:lnTo>
                  <a:lnTo>
                    <a:pt x="44" y="22862"/>
                  </a:lnTo>
                  <a:lnTo>
                    <a:pt x="44" y="22950"/>
                  </a:lnTo>
                  <a:lnTo>
                    <a:pt x="0" y="22994"/>
                  </a:lnTo>
                  <a:lnTo>
                    <a:pt x="44" y="23081"/>
                  </a:lnTo>
                  <a:lnTo>
                    <a:pt x="88" y="23125"/>
                  </a:lnTo>
                  <a:lnTo>
                    <a:pt x="176" y="23169"/>
                  </a:lnTo>
                  <a:lnTo>
                    <a:pt x="264" y="23125"/>
                  </a:lnTo>
                  <a:lnTo>
                    <a:pt x="308" y="23081"/>
                  </a:lnTo>
                  <a:lnTo>
                    <a:pt x="1887" y="21326"/>
                  </a:lnTo>
                  <a:lnTo>
                    <a:pt x="3730" y="18737"/>
                  </a:lnTo>
                  <a:lnTo>
                    <a:pt x="3774" y="18737"/>
                  </a:lnTo>
                  <a:lnTo>
                    <a:pt x="5880" y="14700"/>
                  </a:lnTo>
                  <a:lnTo>
                    <a:pt x="7328" y="11234"/>
                  </a:lnTo>
                  <a:lnTo>
                    <a:pt x="8645" y="7943"/>
                  </a:lnTo>
                  <a:lnTo>
                    <a:pt x="10093" y="5485"/>
                  </a:lnTo>
                  <a:lnTo>
                    <a:pt x="11322" y="3642"/>
                  </a:lnTo>
                  <a:lnTo>
                    <a:pt x="13165" y="220"/>
                  </a:lnTo>
                  <a:lnTo>
                    <a:pt x="13165" y="176"/>
                  </a:lnTo>
                  <a:lnTo>
                    <a:pt x="13165" y="88"/>
                  </a:lnTo>
                  <a:lnTo>
                    <a:pt x="13165" y="44"/>
                  </a:lnTo>
                  <a:lnTo>
                    <a:pt x="1307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703;p47"/>
            <p:cNvSpPr/>
            <p:nvPr/>
          </p:nvSpPr>
          <p:spPr>
            <a:xfrm>
              <a:off x="3663000" y="692550"/>
              <a:ext cx="735000" cy="1528150"/>
            </a:xfrm>
            <a:custGeom>
              <a:avLst/>
              <a:gdLst/>
              <a:ahLst/>
              <a:cxnLst/>
              <a:rect l="l" t="t" r="r" b="b"/>
              <a:pathLst>
                <a:path w="29400" h="61126" extrusionOk="0">
                  <a:moveTo>
                    <a:pt x="25977" y="0"/>
                  </a:moveTo>
                  <a:lnTo>
                    <a:pt x="25933" y="44"/>
                  </a:lnTo>
                  <a:lnTo>
                    <a:pt x="25890" y="88"/>
                  </a:lnTo>
                  <a:lnTo>
                    <a:pt x="25275" y="1492"/>
                  </a:lnTo>
                  <a:lnTo>
                    <a:pt x="24880" y="2896"/>
                  </a:lnTo>
                  <a:lnTo>
                    <a:pt x="23476" y="4959"/>
                  </a:lnTo>
                  <a:lnTo>
                    <a:pt x="23476" y="5003"/>
                  </a:lnTo>
                  <a:lnTo>
                    <a:pt x="21501" y="8776"/>
                  </a:lnTo>
                  <a:lnTo>
                    <a:pt x="18737" y="12682"/>
                  </a:lnTo>
                  <a:lnTo>
                    <a:pt x="15709" y="16324"/>
                  </a:lnTo>
                  <a:lnTo>
                    <a:pt x="12067" y="20317"/>
                  </a:lnTo>
                  <a:lnTo>
                    <a:pt x="9741" y="23169"/>
                  </a:lnTo>
                  <a:lnTo>
                    <a:pt x="9741" y="23257"/>
                  </a:lnTo>
                  <a:lnTo>
                    <a:pt x="9434" y="24529"/>
                  </a:lnTo>
                  <a:lnTo>
                    <a:pt x="9434" y="24617"/>
                  </a:lnTo>
                  <a:lnTo>
                    <a:pt x="9873" y="27162"/>
                  </a:lnTo>
                  <a:lnTo>
                    <a:pt x="9741" y="27776"/>
                  </a:lnTo>
                  <a:lnTo>
                    <a:pt x="6933" y="29137"/>
                  </a:lnTo>
                  <a:lnTo>
                    <a:pt x="6889" y="29137"/>
                  </a:lnTo>
                  <a:lnTo>
                    <a:pt x="6099" y="29795"/>
                  </a:lnTo>
                  <a:lnTo>
                    <a:pt x="6012" y="29883"/>
                  </a:lnTo>
                  <a:lnTo>
                    <a:pt x="5441" y="31418"/>
                  </a:lnTo>
                  <a:lnTo>
                    <a:pt x="5441" y="31462"/>
                  </a:lnTo>
                  <a:lnTo>
                    <a:pt x="4607" y="34753"/>
                  </a:lnTo>
                  <a:lnTo>
                    <a:pt x="4344" y="36684"/>
                  </a:lnTo>
                  <a:lnTo>
                    <a:pt x="4344" y="36728"/>
                  </a:lnTo>
                  <a:lnTo>
                    <a:pt x="4520" y="39975"/>
                  </a:lnTo>
                  <a:lnTo>
                    <a:pt x="4388" y="41028"/>
                  </a:lnTo>
                  <a:lnTo>
                    <a:pt x="4081" y="41950"/>
                  </a:lnTo>
                  <a:lnTo>
                    <a:pt x="3554" y="42520"/>
                  </a:lnTo>
                  <a:lnTo>
                    <a:pt x="2808" y="42784"/>
                  </a:lnTo>
                  <a:lnTo>
                    <a:pt x="658" y="43003"/>
                  </a:lnTo>
                  <a:lnTo>
                    <a:pt x="614" y="43003"/>
                  </a:lnTo>
                  <a:lnTo>
                    <a:pt x="527" y="43047"/>
                  </a:lnTo>
                  <a:lnTo>
                    <a:pt x="527" y="43135"/>
                  </a:lnTo>
                  <a:lnTo>
                    <a:pt x="527" y="43222"/>
                  </a:lnTo>
                  <a:lnTo>
                    <a:pt x="1053" y="46996"/>
                  </a:lnTo>
                  <a:lnTo>
                    <a:pt x="702" y="49453"/>
                  </a:lnTo>
                  <a:lnTo>
                    <a:pt x="0" y="52262"/>
                  </a:lnTo>
                  <a:lnTo>
                    <a:pt x="0" y="52393"/>
                  </a:lnTo>
                  <a:lnTo>
                    <a:pt x="219" y="52964"/>
                  </a:lnTo>
                  <a:lnTo>
                    <a:pt x="219" y="53008"/>
                  </a:lnTo>
                  <a:lnTo>
                    <a:pt x="1536" y="54938"/>
                  </a:lnTo>
                  <a:lnTo>
                    <a:pt x="1580" y="54982"/>
                  </a:lnTo>
                  <a:lnTo>
                    <a:pt x="5485" y="58098"/>
                  </a:lnTo>
                  <a:lnTo>
                    <a:pt x="8030" y="61082"/>
                  </a:lnTo>
                  <a:lnTo>
                    <a:pt x="8074" y="61125"/>
                  </a:lnTo>
                  <a:lnTo>
                    <a:pt x="8206" y="61125"/>
                  </a:lnTo>
                  <a:lnTo>
                    <a:pt x="9610" y="60643"/>
                  </a:lnTo>
                  <a:lnTo>
                    <a:pt x="9654" y="60599"/>
                  </a:lnTo>
                  <a:lnTo>
                    <a:pt x="10268" y="60116"/>
                  </a:lnTo>
                  <a:lnTo>
                    <a:pt x="10268" y="60072"/>
                  </a:lnTo>
                  <a:lnTo>
                    <a:pt x="11190" y="58449"/>
                  </a:lnTo>
                  <a:lnTo>
                    <a:pt x="11190" y="58405"/>
                  </a:lnTo>
                  <a:lnTo>
                    <a:pt x="11453" y="57045"/>
                  </a:lnTo>
                  <a:lnTo>
                    <a:pt x="11453" y="57001"/>
                  </a:lnTo>
                  <a:lnTo>
                    <a:pt x="11233" y="54061"/>
                  </a:lnTo>
                  <a:lnTo>
                    <a:pt x="11233" y="53973"/>
                  </a:lnTo>
                  <a:lnTo>
                    <a:pt x="9829" y="51033"/>
                  </a:lnTo>
                  <a:lnTo>
                    <a:pt x="9610" y="49673"/>
                  </a:lnTo>
                  <a:lnTo>
                    <a:pt x="9785" y="49058"/>
                  </a:lnTo>
                  <a:lnTo>
                    <a:pt x="10049" y="48488"/>
                  </a:lnTo>
                  <a:lnTo>
                    <a:pt x="10531" y="48137"/>
                  </a:lnTo>
                  <a:lnTo>
                    <a:pt x="11058" y="48005"/>
                  </a:lnTo>
                  <a:lnTo>
                    <a:pt x="13822" y="49146"/>
                  </a:lnTo>
                  <a:lnTo>
                    <a:pt x="15314" y="49629"/>
                  </a:lnTo>
                  <a:lnTo>
                    <a:pt x="17508" y="50989"/>
                  </a:lnTo>
                  <a:lnTo>
                    <a:pt x="21107" y="52876"/>
                  </a:lnTo>
                  <a:lnTo>
                    <a:pt x="21150" y="52876"/>
                  </a:lnTo>
                  <a:lnTo>
                    <a:pt x="22862" y="53490"/>
                  </a:lnTo>
                  <a:lnTo>
                    <a:pt x="22950" y="53490"/>
                  </a:lnTo>
                  <a:lnTo>
                    <a:pt x="24047" y="53446"/>
                  </a:lnTo>
                  <a:lnTo>
                    <a:pt x="24090" y="53446"/>
                  </a:lnTo>
                  <a:lnTo>
                    <a:pt x="27689" y="52700"/>
                  </a:lnTo>
                  <a:lnTo>
                    <a:pt x="29268" y="52525"/>
                  </a:lnTo>
                  <a:lnTo>
                    <a:pt x="29312" y="52525"/>
                  </a:lnTo>
                  <a:lnTo>
                    <a:pt x="29356" y="52481"/>
                  </a:lnTo>
                  <a:lnTo>
                    <a:pt x="29400" y="52393"/>
                  </a:lnTo>
                  <a:lnTo>
                    <a:pt x="29400" y="52349"/>
                  </a:lnTo>
                  <a:lnTo>
                    <a:pt x="29400" y="52262"/>
                  </a:lnTo>
                  <a:lnTo>
                    <a:pt x="29356" y="52218"/>
                  </a:lnTo>
                  <a:lnTo>
                    <a:pt x="29268" y="52174"/>
                  </a:lnTo>
                  <a:lnTo>
                    <a:pt x="29224" y="52174"/>
                  </a:lnTo>
                  <a:lnTo>
                    <a:pt x="27645" y="52349"/>
                  </a:lnTo>
                  <a:lnTo>
                    <a:pt x="27601" y="52349"/>
                  </a:lnTo>
                  <a:lnTo>
                    <a:pt x="24047" y="53095"/>
                  </a:lnTo>
                  <a:lnTo>
                    <a:pt x="22950" y="53139"/>
                  </a:lnTo>
                  <a:lnTo>
                    <a:pt x="21282" y="52525"/>
                  </a:lnTo>
                  <a:lnTo>
                    <a:pt x="17684" y="50682"/>
                  </a:lnTo>
                  <a:lnTo>
                    <a:pt x="15490" y="49322"/>
                  </a:lnTo>
                  <a:lnTo>
                    <a:pt x="15446" y="49278"/>
                  </a:lnTo>
                  <a:lnTo>
                    <a:pt x="13910" y="48795"/>
                  </a:lnTo>
                  <a:lnTo>
                    <a:pt x="11146" y="47654"/>
                  </a:lnTo>
                  <a:lnTo>
                    <a:pt x="11014" y="47654"/>
                  </a:lnTo>
                  <a:lnTo>
                    <a:pt x="10400" y="47786"/>
                  </a:lnTo>
                  <a:lnTo>
                    <a:pt x="10356" y="47830"/>
                  </a:lnTo>
                  <a:lnTo>
                    <a:pt x="9829" y="48269"/>
                  </a:lnTo>
                  <a:lnTo>
                    <a:pt x="9785" y="48312"/>
                  </a:lnTo>
                  <a:lnTo>
                    <a:pt x="9434" y="48883"/>
                  </a:lnTo>
                  <a:lnTo>
                    <a:pt x="9434" y="48927"/>
                  </a:lnTo>
                  <a:lnTo>
                    <a:pt x="9259" y="49629"/>
                  </a:lnTo>
                  <a:lnTo>
                    <a:pt x="9259" y="49673"/>
                  </a:lnTo>
                  <a:lnTo>
                    <a:pt x="9478" y="51121"/>
                  </a:lnTo>
                  <a:lnTo>
                    <a:pt x="9478" y="51165"/>
                  </a:lnTo>
                  <a:lnTo>
                    <a:pt x="10882" y="54105"/>
                  </a:lnTo>
                  <a:lnTo>
                    <a:pt x="11102" y="57001"/>
                  </a:lnTo>
                  <a:lnTo>
                    <a:pt x="10839" y="58317"/>
                  </a:lnTo>
                  <a:lnTo>
                    <a:pt x="10005" y="59853"/>
                  </a:lnTo>
                  <a:lnTo>
                    <a:pt x="9478" y="60336"/>
                  </a:lnTo>
                  <a:lnTo>
                    <a:pt x="8206" y="60774"/>
                  </a:lnTo>
                  <a:lnTo>
                    <a:pt x="5748" y="57878"/>
                  </a:lnTo>
                  <a:lnTo>
                    <a:pt x="5704" y="57834"/>
                  </a:lnTo>
                  <a:lnTo>
                    <a:pt x="1799" y="54719"/>
                  </a:lnTo>
                  <a:lnTo>
                    <a:pt x="527" y="52832"/>
                  </a:lnTo>
                  <a:lnTo>
                    <a:pt x="351" y="52306"/>
                  </a:lnTo>
                  <a:lnTo>
                    <a:pt x="1009" y="49541"/>
                  </a:lnTo>
                  <a:lnTo>
                    <a:pt x="1404" y="47040"/>
                  </a:lnTo>
                  <a:lnTo>
                    <a:pt x="1404" y="46996"/>
                  </a:lnTo>
                  <a:lnTo>
                    <a:pt x="878" y="43354"/>
                  </a:lnTo>
                  <a:lnTo>
                    <a:pt x="2852" y="43135"/>
                  </a:lnTo>
                  <a:lnTo>
                    <a:pt x="2896" y="43135"/>
                  </a:lnTo>
                  <a:lnTo>
                    <a:pt x="3730" y="42827"/>
                  </a:lnTo>
                  <a:lnTo>
                    <a:pt x="3774" y="42784"/>
                  </a:lnTo>
                  <a:lnTo>
                    <a:pt x="4388" y="42125"/>
                  </a:lnTo>
                  <a:lnTo>
                    <a:pt x="4388" y="42081"/>
                  </a:lnTo>
                  <a:lnTo>
                    <a:pt x="4739" y="41116"/>
                  </a:lnTo>
                  <a:lnTo>
                    <a:pt x="4739" y="41072"/>
                  </a:lnTo>
                  <a:lnTo>
                    <a:pt x="4871" y="39975"/>
                  </a:lnTo>
                  <a:lnTo>
                    <a:pt x="4695" y="36728"/>
                  </a:lnTo>
                  <a:lnTo>
                    <a:pt x="4959" y="34841"/>
                  </a:lnTo>
                  <a:lnTo>
                    <a:pt x="5792" y="31550"/>
                  </a:lnTo>
                  <a:lnTo>
                    <a:pt x="6319" y="30058"/>
                  </a:lnTo>
                  <a:lnTo>
                    <a:pt x="7109" y="29444"/>
                  </a:lnTo>
                  <a:lnTo>
                    <a:pt x="10005" y="28040"/>
                  </a:lnTo>
                  <a:lnTo>
                    <a:pt x="10049" y="27996"/>
                  </a:lnTo>
                  <a:lnTo>
                    <a:pt x="10093" y="27908"/>
                  </a:lnTo>
                  <a:lnTo>
                    <a:pt x="10224" y="27162"/>
                  </a:lnTo>
                  <a:lnTo>
                    <a:pt x="10224" y="27118"/>
                  </a:lnTo>
                  <a:lnTo>
                    <a:pt x="9785" y="24573"/>
                  </a:lnTo>
                  <a:lnTo>
                    <a:pt x="10049" y="23388"/>
                  </a:lnTo>
                  <a:lnTo>
                    <a:pt x="12330" y="20536"/>
                  </a:lnTo>
                  <a:lnTo>
                    <a:pt x="15973" y="16543"/>
                  </a:lnTo>
                  <a:lnTo>
                    <a:pt x="19000" y="12901"/>
                  </a:lnTo>
                  <a:lnTo>
                    <a:pt x="21809" y="8996"/>
                  </a:lnTo>
                  <a:lnTo>
                    <a:pt x="21809" y="8952"/>
                  </a:lnTo>
                  <a:lnTo>
                    <a:pt x="23783" y="5178"/>
                  </a:lnTo>
                  <a:lnTo>
                    <a:pt x="25187" y="3072"/>
                  </a:lnTo>
                  <a:lnTo>
                    <a:pt x="25231" y="3028"/>
                  </a:lnTo>
                  <a:lnTo>
                    <a:pt x="25582" y="1624"/>
                  </a:lnTo>
                  <a:lnTo>
                    <a:pt x="26241" y="220"/>
                  </a:lnTo>
                  <a:lnTo>
                    <a:pt x="26241" y="176"/>
                  </a:lnTo>
                  <a:lnTo>
                    <a:pt x="26241" y="88"/>
                  </a:lnTo>
                  <a:lnTo>
                    <a:pt x="26197" y="44"/>
                  </a:lnTo>
                  <a:lnTo>
                    <a:pt x="2615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704;p47"/>
            <p:cNvSpPr/>
            <p:nvPr/>
          </p:nvSpPr>
          <p:spPr>
            <a:xfrm>
              <a:off x="3625700" y="691450"/>
              <a:ext cx="766825" cy="1557775"/>
            </a:xfrm>
            <a:custGeom>
              <a:avLst/>
              <a:gdLst/>
              <a:ahLst/>
              <a:cxnLst/>
              <a:rect l="l" t="t" r="r" b="b"/>
              <a:pathLst>
                <a:path w="30673" h="62311" extrusionOk="0">
                  <a:moveTo>
                    <a:pt x="27030" y="0"/>
                  </a:moveTo>
                  <a:lnTo>
                    <a:pt x="26987" y="44"/>
                  </a:lnTo>
                  <a:lnTo>
                    <a:pt x="26943" y="88"/>
                  </a:lnTo>
                  <a:lnTo>
                    <a:pt x="26416" y="922"/>
                  </a:lnTo>
                  <a:lnTo>
                    <a:pt x="26416" y="966"/>
                  </a:lnTo>
                  <a:lnTo>
                    <a:pt x="25626" y="3028"/>
                  </a:lnTo>
                  <a:lnTo>
                    <a:pt x="23081" y="6846"/>
                  </a:lnTo>
                  <a:lnTo>
                    <a:pt x="21502" y="8952"/>
                  </a:lnTo>
                  <a:lnTo>
                    <a:pt x="19615" y="11629"/>
                  </a:lnTo>
                  <a:lnTo>
                    <a:pt x="17772" y="13998"/>
                  </a:lnTo>
                  <a:lnTo>
                    <a:pt x="14481" y="17684"/>
                  </a:lnTo>
                  <a:lnTo>
                    <a:pt x="10531" y="22511"/>
                  </a:lnTo>
                  <a:lnTo>
                    <a:pt x="10531" y="22555"/>
                  </a:lnTo>
                  <a:lnTo>
                    <a:pt x="10049" y="23915"/>
                  </a:lnTo>
                  <a:lnTo>
                    <a:pt x="10049" y="23959"/>
                  </a:lnTo>
                  <a:lnTo>
                    <a:pt x="10136" y="27162"/>
                  </a:lnTo>
                  <a:lnTo>
                    <a:pt x="7065" y="28961"/>
                  </a:lnTo>
                  <a:lnTo>
                    <a:pt x="6977" y="29005"/>
                  </a:lnTo>
                  <a:lnTo>
                    <a:pt x="6451" y="29971"/>
                  </a:lnTo>
                  <a:lnTo>
                    <a:pt x="6407" y="30014"/>
                  </a:lnTo>
                  <a:lnTo>
                    <a:pt x="5310" y="33393"/>
                  </a:lnTo>
                  <a:lnTo>
                    <a:pt x="4608" y="36377"/>
                  </a:lnTo>
                  <a:lnTo>
                    <a:pt x="3905" y="40239"/>
                  </a:lnTo>
                  <a:lnTo>
                    <a:pt x="3554" y="40414"/>
                  </a:lnTo>
                  <a:lnTo>
                    <a:pt x="1009" y="40941"/>
                  </a:lnTo>
                  <a:lnTo>
                    <a:pt x="878" y="41028"/>
                  </a:lnTo>
                  <a:lnTo>
                    <a:pt x="527" y="41467"/>
                  </a:lnTo>
                  <a:lnTo>
                    <a:pt x="483" y="41555"/>
                  </a:lnTo>
                  <a:lnTo>
                    <a:pt x="395" y="43003"/>
                  </a:lnTo>
                  <a:lnTo>
                    <a:pt x="395" y="43091"/>
                  </a:lnTo>
                  <a:lnTo>
                    <a:pt x="1316" y="45241"/>
                  </a:lnTo>
                  <a:lnTo>
                    <a:pt x="1360" y="46689"/>
                  </a:lnTo>
                  <a:lnTo>
                    <a:pt x="527" y="51998"/>
                  </a:lnTo>
                  <a:lnTo>
                    <a:pt x="0" y="53798"/>
                  </a:lnTo>
                  <a:lnTo>
                    <a:pt x="0" y="53841"/>
                  </a:lnTo>
                  <a:lnTo>
                    <a:pt x="219" y="56518"/>
                  </a:lnTo>
                  <a:lnTo>
                    <a:pt x="307" y="56650"/>
                  </a:lnTo>
                  <a:lnTo>
                    <a:pt x="1843" y="58054"/>
                  </a:lnTo>
                  <a:lnTo>
                    <a:pt x="4608" y="60424"/>
                  </a:lnTo>
                  <a:lnTo>
                    <a:pt x="5354" y="61521"/>
                  </a:lnTo>
                  <a:lnTo>
                    <a:pt x="5397" y="61564"/>
                  </a:lnTo>
                  <a:lnTo>
                    <a:pt x="6451" y="62179"/>
                  </a:lnTo>
                  <a:lnTo>
                    <a:pt x="6494" y="62179"/>
                  </a:lnTo>
                  <a:lnTo>
                    <a:pt x="8118" y="62310"/>
                  </a:lnTo>
                  <a:lnTo>
                    <a:pt x="9127" y="62310"/>
                  </a:lnTo>
                  <a:lnTo>
                    <a:pt x="9742" y="62223"/>
                  </a:lnTo>
                  <a:lnTo>
                    <a:pt x="10268" y="62135"/>
                  </a:lnTo>
                  <a:lnTo>
                    <a:pt x="10707" y="62003"/>
                  </a:lnTo>
                  <a:lnTo>
                    <a:pt x="11146" y="61828"/>
                  </a:lnTo>
                  <a:lnTo>
                    <a:pt x="11497" y="61608"/>
                  </a:lnTo>
                  <a:lnTo>
                    <a:pt x="11848" y="61389"/>
                  </a:lnTo>
                  <a:lnTo>
                    <a:pt x="12155" y="61082"/>
                  </a:lnTo>
                  <a:lnTo>
                    <a:pt x="12418" y="60731"/>
                  </a:lnTo>
                  <a:lnTo>
                    <a:pt x="12638" y="60336"/>
                  </a:lnTo>
                  <a:lnTo>
                    <a:pt x="12813" y="59897"/>
                  </a:lnTo>
                  <a:lnTo>
                    <a:pt x="13033" y="59458"/>
                  </a:lnTo>
                  <a:lnTo>
                    <a:pt x="13164" y="58932"/>
                  </a:lnTo>
                  <a:lnTo>
                    <a:pt x="13296" y="58361"/>
                  </a:lnTo>
                  <a:lnTo>
                    <a:pt x="13559" y="57089"/>
                  </a:lnTo>
                  <a:lnTo>
                    <a:pt x="13559" y="57045"/>
                  </a:lnTo>
                  <a:lnTo>
                    <a:pt x="13428" y="54456"/>
                  </a:lnTo>
                  <a:lnTo>
                    <a:pt x="13384" y="54368"/>
                  </a:lnTo>
                  <a:lnTo>
                    <a:pt x="11936" y="50901"/>
                  </a:lnTo>
                  <a:lnTo>
                    <a:pt x="12023" y="50068"/>
                  </a:lnTo>
                  <a:lnTo>
                    <a:pt x="12462" y="49497"/>
                  </a:lnTo>
                  <a:lnTo>
                    <a:pt x="12769" y="49453"/>
                  </a:lnTo>
                  <a:lnTo>
                    <a:pt x="15007" y="50199"/>
                  </a:lnTo>
                  <a:lnTo>
                    <a:pt x="16587" y="50682"/>
                  </a:lnTo>
                  <a:lnTo>
                    <a:pt x="18913" y="52042"/>
                  </a:lnTo>
                  <a:lnTo>
                    <a:pt x="22511" y="53973"/>
                  </a:lnTo>
                  <a:lnTo>
                    <a:pt x="22555" y="53973"/>
                  </a:lnTo>
                  <a:lnTo>
                    <a:pt x="23871" y="54456"/>
                  </a:lnTo>
                  <a:lnTo>
                    <a:pt x="23959" y="54500"/>
                  </a:lnTo>
                  <a:lnTo>
                    <a:pt x="25144" y="54412"/>
                  </a:lnTo>
                  <a:lnTo>
                    <a:pt x="29663" y="53578"/>
                  </a:lnTo>
                  <a:lnTo>
                    <a:pt x="30365" y="53534"/>
                  </a:lnTo>
                  <a:lnTo>
                    <a:pt x="30409" y="53534"/>
                  </a:lnTo>
                  <a:lnTo>
                    <a:pt x="30541" y="53490"/>
                  </a:lnTo>
                  <a:lnTo>
                    <a:pt x="30629" y="53447"/>
                  </a:lnTo>
                  <a:lnTo>
                    <a:pt x="30629" y="53403"/>
                  </a:lnTo>
                  <a:lnTo>
                    <a:pt x="30673" y="53315"/>
                  </a:lnTo>
                  <a:lnTo>
                    <a:pt x="30673" y="53271"/>
                  </a:lnTo>
                  <a:lnTo>
                    <a:pt x="30629" y="53183"/>
                  </a:lnTo>
                  <a:lnTo>
                    <a:pt x="30541" y="53139"/>
                  </a:lnTo>
                  <a:lnTo>
                    <a:pt x="30409" y="53139"/>
                  </a:lnTo>
                  <a:lnTo>
                    <a:pt x="30322" y="53183"/>
                  </a:lnTo>
                  <a:lnTo>
                    <a:pt x="29663" y="53227"/>
                  </a:lnTo>
                  <a:lnTo>
                    <a:pt x="29619" y="53227"/>
                  </a:lnTo>
                  <a:lnTo>
                    <a:pt x="25100" y="54061"/>
                  </a:lnTo>
                  <a:lnTo>
                    <a:pt x="23959" y="54149"/>
                  </a:lnTo>
                  <a:lnTo>
                    <a:pt x="22686" y="53666"/>
                  </a:lnTo>
                  <a:lnTo>
                    <a:pt x="19088" y="51735"/>
                  </a:lnTo>
                  <a:lnTo>
                    <a:pt x="16719" y="50375"/>
                  </a:lnTo>
                  <a:lnTo>
                    <a:pt x="16719" y="50331"/>
                  </a:lnTo>
                  <a:lnTo>
                    <a:pt x="15095" y="49892"/>
                  </a:lnTo>
                  <a:lnTo>
                    <a:pt x="12813" y="49102"/>
                  </a:lnTo>
                  <a:lnTo>
                    <a:pt x="12725" y="49102"/>
                  </a:lnTo>
                  <a:lnTo>
                    <a:pt x="12331" y="49190"/>
                  </a:lnTo>
                  <a:lnTo>
                    <a:pt x="12243" y="49234"/>
                  </a:lnTo>
                  <a:lnTo>
                    <a:pt x="11716" y="49892"/>
                  </a:lnTo>
                  <a:lnTo>
                    <a:pt x="11672" y="49980"/>
                  </a:lnTo>
                  <a:lnTo>
                    <a:pt x="11585" y="50901"/>
                  </a:lnTo>
                  <a:lnTo>
                    <a:pt x="11628" y="50989"/>
                  </a:lnTo>
                  <a:lnTo>
                    <a:pt x="13076" y="54500"/>
                  </a:lnTo>
                  <a:lnTo>
                    <a:pt x="13208" y="57045"/>
                  </a:lnTo>
                  <a:lnTo>
                    <a:pt x="12989" y="58273"/>
                  </a:lnTo>
                  <a:lnTo>
                    <a:pt x="12857" y="58800"/>
                  </a:lnTo>
                  <a:lnTo>
                    <a:pt x="12725" y="59327"/>
                  </a:lnTo>
                  <a:lnTo>
                    <a:pt x="12550" y="59765"/>
                  </a:lnTo>
                  <a:lnTo>
                    <a:pt x="12331" y="60160"/>
                  </a:lnTo>
                  <a:lnTo>
                    <a:pt x="12111" y="60555"/>
                  </a:lnTo>
                  <a:lnTo>
                    <a:pt x="11892" y="60862"/>
                  </a:lnTo>
                  <a:lnTo>
                    <a:pt x="11585" y="61126"/>
                  </a:lnTo>
                  <a:lnTo>
                    <a:pt x="11277" y="61389"/>
                  </a:lnTo>
                  <a:lnTo>
                    <a:pt x="10882" y="61564"/>
                  </a:lnTo>
                  <a:lnTo>
                    <a:pt x="10444" y="61740"/>
                  </a:lnTo>
                  <a:lnTo>
                    <a:pt x="9961" y="61828"/>
                  </a:lnTo>
                  <a:lnTo>
                    <a:pt x="9434" y="61915"/>
                  </a:lnTo>
                  <a:lnTo>
                    <a:pt x="8820" y="61959"/>
                  </a:lnTo>
                  <a:lnTo>
                    <a:pt x="8118" y="61959"/>
                  </a:lnTo>
                  <a:lnTo>
                    <a:pt x="6582" y="61828"/>
                  </a:lnTo>
                  <a:lnTo>
                    <a:pt x="5617" y="61301"/>
                  </a:lnTo>
                  <a:lnTo>
                    <a:pt x="4871" y="60204"/>
                  </a:lnTo>
                  <a:lnTo>
                    <a:pt x="4827" y="60160"/>
                  </a:lnTo>
                  <a:lnTo>
                    <a:pt x="2062" y="57791"/>
                  </a:lnTo>
                  <a:lnTo>
                    <a:pt x="571" y="56430"/>
                  </a:lnTo>
                  <a:lnTo>
                    <a:pt x="351" y="53841"/>
                  </a:lnTo>
                  <a:lnTo>
                    <a:pt x="878" y="52086"/>
                  </a:lnTo>
                  <a:lnTo>
                    <a:pt x="1711" y="46733"/>
                  </a:lnTo>
                  <a:lnTo>
                    <a:pt x="1668" y="45197"/>
                  </a:lnTo>
                  <a:lnTo>
                    <a:pt x="1624" y="45153"/>
                  </a:lnTo>
                  <a:lnTo>
                    <a:pt x="746" y="43003"/>
                  </a:lnTo>
                  <a:lnTo>
                    <a:pt x="834" y="41643"/>
                  </a:lnTo>
                  <a:lnTo>
                    <a:pt x="1141" y="41292"/>
                  </a:lnTo>
                  <a:lnTo>
                    <a:pt x="3642" y="40765"/>
                  </a:lnTo>
                  <a:lnTo>
                    <a:pt x="3686" y="40721"/>
                  </a:lnTo>
                  <a:lnTo>
                    <a:pt x="4125" y="40502"/>
                  </a:lnTo>
                  <a:lnTo>
                    <a:pt x="4169" y="40458"/>
                  </a:lnTo>
                  <a:lnTo>
                    <a:pt x="4213" y="40370"/>
                  </a:lnTo>
                  <a:lnTo>
                    <a:pt x="4959" y="36465"/>
                  </a:lnTo>
                  <a:lnTo>
                    <a:pt x="5661" y="33525"/>
                  </a:lnTo>
                  <a:lnTo>
                    <a:pt x="6758" y="30146"/>
                  </a:lnTo>
                  <a:lnTo>
                    <a:pt x="7284" y="29225"/>
                  </a:lnTo>
                  <a:lnTo>
                    <a:pt x="10444" y="27382"/>
                  </a:lnTo>
                  <a:lnTo>
                    <a:pt x="10488" y="27338"/>
                  </a:lnTo>
                  <a:lnTo>
                    <a:pt x="10531" y="27250"/>
                  </a:lnTo>
                  <a:lnTo>
                    <a:pt x="10400" y="24003"/>
                  </a:lnTo>
                  <a:lnTo>
                    <a:pt x="10839" y="22686"/>
                  </a:lnTo>
                  <a:lnTo>
                    <a:pt x="14744" y="17903"/>
                  </a:lnTo>
                  <a:lnTo>
                    <a:pt x="18035" y="14218"/>
                  </a:lnTo>
                  <a:lnTo>
                    <a:pt x="19922" y="11804"/>
                  </a:lnTo>
                  <a:lnTo>
                    <a:pt x="21765" y="9171"/>
                  </a:lnTo>
                  <a:lnTo>
                    <a:pt x="23388" y="7065"/>
                  </a:lnTo>
                  <a:lnTo>
                    <a:pt x="25933" y="3204"/>
                  </a:lnTo>
                  <a:lnTo>
                    <a:pt x="25933" y="3160"/>
                  </a:lnTo>
                  <a:lnTo>
                    <a:pt x="26723" y="1097"/>
                  </a:lnTo>
                  <a:lnTo>
                    <a:pt x="27250" y="264"/>
                  </a:lnTo>
                  <a:lnTo>
                    <a:pt x="27250" y="220"/>
                  </a:lnTo>
                  <a:lnTo>
                    <a:pt x="27250" y="132"/>
                  </a:lnTo>
                  <a:lnTo>
                    <a:pt x="27206" y="88"/>
                  </a:lnTo>
                  <a:lnTo>
                    <a:pt x="27162" y="44"/>
                  </a:lnTo>
                  <a:lnTo>
                    <a:pt x="2711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705;p47"/>
            <p:cNvSpPr/>
            <p:nvPr/>
          </p:nvSpPr>
          <p:spPr>
            <a:xfrm>
              <a:off x="3681625" y="1993600"/>
              <a:ext cx="702125" cy="310475"/>
            </a:xfrm>
            <a:custGeom>
              <a:avLst/>
              <a:gdLst/>
              <a:ahLst/>
              <a:cxnLst/>
              <a:rect l="l" t="t" r="r" b="b"/>
              <a:pathLst>
                <a:path w="28085" h="12419" extrusionOk="0">
                  <a:moveTo>
                    <a:pt x="12288" y="0"/>
                  </a:moveTo>
                  <a:lnTo>
                    <a:pt x="12200" y="44"/>
                  </a:lnTo>
                  <a:lnTo>
                    <a:pt x="11717" y="307"/>
                  </a:lnTo>
                  <a:lnTo>
                    <a:pt x="11673" y="351"/>
                  </a:lnTo>
                  <a:lnTo>
                    <a:pt x="11629" y="395"/>
                  </a:lnTo>
                  <a:lnTo>
                    <a:pt x="11542" y="922"/>
                  </a:lnTo>
                  <a:lnTo>
                    <a:pt x="11542" y="1009"/>
                  </a:lnTo>
                  <a:lnTo>
                    <a:pt x="12200" y="4169"/>
                  </a:lnTo>
                  <a:lnTo>
                    <a:pt x="12068" y="6056"/>
                  </a:lnTo>
                  <a:lnTo>
                    <a:pt x="11191" y="9127"/>
                  </a:lnTo>
                  <a:lnTo>
                    <a:pt x="10313" y="11102"/>
                  </a:lnTo>
                  <a:lnTo>
                    <a:pt x="10050" y="11409"/>
                  </a:lnTo>
                  <a:lnTo>
                    <a:pt x="5267" y="11892"/>
                  </a:lnTo>
                  <a:lnTo>
                    <a:pt x="133" y="12067"/>
                  </a:lnTo>
                  <a:lnTo>
                    <a:pt x="89" y="12067"/>
                  </a:lnTo>
                  <a:lnTo>
                    <a:pt x="45" y="12111"/>
                  </a:lnTo>
                  <a:lnTo>
                    <a:pt x="1" y="12155"/>
                  </a:lnTo>
                  <a:lnTo>
                    <a:pt x="1" y="12243"/>
                  </a:lnTo>
                  <a:lnTo>
                    <a:pt x="1" y="12287"/>
                  </a:lnTo>
                  <a:lnTo>
                    <a:pt x="45" y="12375"/>
                  </a:lnTo>
                  <a:lnTo>
                    <a:pt x="89" y="12418"/>
                  </a:lnTo>
                  <a:lnTo>
                    <a:pt x="177" y="12418"/>
                  </a:lnTo>
                  <a:lnTo>
                    <a:pt x="5311" y="12243"/>
                  </a:lnTo>
                  <a:lnTo>
                    <a:pt x="10137" y="11716"/>
                  </a:lnTo>
                  <a:lnTo>
                    <a:pt x="10225" y="11672"/>
                  </a:lnTo>
                  <a:lnTo>
                    <a:pt x="10576" y="11365"/>
                  </a:lnTo>
                  <a:lnTo>
                    <a:pt x="10620" y="11277"/>
                  </a:lnTo>
                  <a:lnTo>
                    <a:pt x="11498" y="9259"/>
                  </a:lnTo>
                  <a:lnTo>
                    <a:pt x="12419" y="6143"/>
                  </a:lnTo>
                  <a:lnTo>
                    <a:pt x="12419" y="6100"/>
                  </a:lnTo>
                  <a:lnTo>
                    <a:pt x="12551" y="4169"/>
                  </a:lnTo>
                  <a:lnTo>
                    <a:pt x="12507" y="4125"/>
                  </a:lnTo>
                  <a:lnTo>
                    <a:pt x="11893" y="966"/>
                  </a:lnTo>
                  <a:lnTo>
                    <a:pt x="11980" y="571"/>
                  </a:lnTo>
                  <a:lnTo>
                    <a:pt x="12288" y="351"/>
                  </a:lnTo>
                  <a:lnTo>
                    <a:pt x="13516" y="483"/>
                  </a:lnTo>
                  <a:lnTo>
                    <a:pt x="14306" y="790"/>
                  </a:lnTo>
                  <a:lnTo>
                    <a:pt x="16281" y="1931"/>
                  </a:lnTo>
                  <a:lnTo>
                    <a:pt x="20054" y="3993"/>
                  </a:lnTo>
                  <a:lnTo>
                    <a:pt x="20098" y="4037"/>
                  </a:lnTo>
                  <a:lnTo>
                    <a:pt x="21371" y="4432"/>
                  </a:lnTo>
                  <a:lnTo>
                    <a:pt x="21415" y="4432"/>
                  </a:lnTo>
                  <a:lnTo>
                    <a:pt x="22205" y="4476"/>
                  </a:lnTo>
                  <a:lnTo>
                    <a:pt x="22292" y="4432"/>
                  </a:lnTo>
                  <a:lnTo>
                    <a:pt x="23082" y="4169"/>
                  </a:lnTo>
                  <a:lnTo>
                    <a:pt x="27821" y="3028"/>
                  </a:lnTo>
                  <a:lnTo>
                    <a:pt x="27865" y="2984"/>
                  </a:lnTo>
                  <a:lnTo>
                    <a:pt x="27997" y="2896"/>
                  </a:lnTo>
                  <a:lnTo>
                    <a:pt x="28041" y="2852"/>
                  </a:lnTo>
                  <a:lnTo>
                    <a:pt x="28085" y="2809"/>
                  </a:lnTo>
                  <a:lnTo>
                    <a:pt x="28085" y="2721"/>
                  </a:lnTo>
                  <a:lnTo>
                    <a:pt x="28041" y="2677"/>
                  </a:lnTo>
                  <a:lnTo>
                    <a:pt x="27997" y="2633"/>
                  </a:lnTo>
                  <a:lnTo>
                    <a:pt x="27909" y="2589"/>
                  </a:lnTo>
                  <a:lnTo>
                    <a:pt x="27865" y="2589"/>
                  </a:lnTo>
                  <a:lnTo>
                    <a:pt x="27777" y="2633"/>
                  </a:lnTo>
                  <a:lnTo>
                    <a:pt x="27690" y="2677"/>
                  </a:lnTo>
                  <a:lnTo>
                    <a:pt x="22994" y="3818"/>
                  </a:lnTo>
                  <a:lnTo>
                    <a:pt x="22951" y="3818"/>
                  </a:lnTo>
                  <a:lnTo>
                    <a:pt x="22205" y="4125"/>
                  </a:lnTo>
                  <a:lnTo>
                    <a:pt x="21459" y="4081"/>
                  </a:lnTo>
                  <a:lnTo>
                    <a:pt x="20230" y="3686"/>
                  </a:lnTo>
                  <a:lnTo>
                    <a:pt x="16456" y="1624"/>
                  </a:lnTo>
                  <a:lnTo>
                    <a:pt x="14482" y="483"/>
                  </a:lnTo>
                  <a:lnTo>
                    <a:pt x="14438" y="483"/>
                  </a:lnTo>
                  <a:lnTo>
                    <a:pt x="13604" y="132"/>
                  </a:lnTo>
                  <a:lnTo>
                    <a:pt x="13560" y="132"/>
                  </a:lnTo>
                  <a:lnTo>
                    <a:pt x="1228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47"/>
            <p:cNvSpPr/>
            <p:nvPr/>
          </p:nvSpPr>
          <p:spPr>
            <a:xfrm>
              <a:off x="3646525" y="689250"/>
              <a:ext cx="639600" cy="988425"/>
            </a:xfrm>
            <a:custGeom>
              <a:avLst/>
              <a:gdLst/>
              <a:ahLst/>
              <a:cxnLst/>
              <a:rect l="l" t="t" r="r" b="b"/>
              <a:pathLst>
                <a:path w="25584" h="39537" extrusionOk="0">
                  <a:moveTo>
                    <a:pt x="25320" y="1"/>
                  </a:moveTo>
                  <a:lnTo>
                    <a:pt x="25276" y="44"/>
                  </a:lnTo>
                  <a:lnTo>
                    <a:pt x="23828" y="2326"/>
                  </a:lnTo>
                  <a:lnTo>
                    <a:pt x="22687" y="3248"/>
                  </a:lnTo>
                  <a:lnTo>
                    <a:pt x="20317" y="5529"/>
                  </a:lnTo>
                  <a:lnTo>
                    <a:pt x="20274" y="5573"/>
                  </a:lnTo>
                  <a:lnTo>
                    <a:pt x="18782" y="7767"/>
                  </a:lnTo>
                  <a:lnTo>
                    <a:pt x="15359" y="12375"/>
                  </a:lnTo>
                  <a:lnTo>
                    <a:pt x="13428" y="14744"/>
                  </a:lnTo>
                  <a:lnTo>
                    <a:pt x="10927" y="17553"/>
                  </a:lnTo>
                  <a:lnTo>
                    <a:pt x="8733" y="20273"/>
                  </a:lnTo>
                  <a:lnTo>
                    <a:pt x="8689" y="20317"/>
                  </a:lnTo>
                  <a:lnTo>
                    <a:pt x="7768" y="21853"/>
                  </a:lnTo>
                  <a:lnTo>
                    <a:pt x="7768" y="21941"/>
                  </a:lnTo>
                  <a:lnTo>
                    <a:pt x="7460" y="23433"/>
                  </a:lnTo>
                  <a:lnTo>
                    <a:pt x="7460" y="23477"/>
                  </a:lnTo>
                  <a:lnTo>
                    <a:pt x="7417" y="25451"/>
                  </a:lnTo>
                  <a:lnTo>
                    <a:pt x="6758" y="26285"/>
                  </a:lnTo>
                  <a:lnTo>
                    <a:pt x="4564" y="27952"/>
                  </a:lnTo>
                  <a:lnTo>
                    <a:pt x="4477" y="28040"/>
                  </a:lnTo>
                  <a:lnTo>
                    <a:pt x="3731" y="29488"/>
                  </a:lnTo>
                  <a:lnTo>
                    <a:pt x="2809" y="32165"/>
                  </a:lnTo>
                  <a:lnTo>
                    <a:pt x="966" y="38703"/>
                  </a:lnTo>
                  <a:lnTo>
                    <a:pt x="440" y="39186"/>
                  </a:lnTo>
                  <a:lnTo>
                    <a:pt x="220" y="39142"/>
                  </a:lnTo>
                  <a:lnTo>
                    <a:pt x="89" y="39142"/>
                  </a:lnTo>
                  <a:lnTo>
                    <a:pt x="45" y="39230"/>
                  </a:lnTo>
                  <a:lnTo>
                    <a:pt x="1" y="39273"/>
                  </a:lnTo>
                  <a:lnTo>
                    <a:pt x="1" y="39361"/>
                  </a:lnTo>
                  <a:lnTo>
                    <a:pt x="45" y="39405"/>
                  </a:lnTo>
                  <a:lnTo>
                    <a:pt x="89" y="39449"/>
                  </a:lnTo>
                  <a:lnTo>
                    <a:pt x="132" y="39493"/>
                  </a:lnTo>
                  <a:lnTo>
                    <a:pt x="440" y="39537"/>
                  </a:lnTo>
                  <a:lnTo>
                    <a:pt x="483" y="39537"/>
                  </a:lnTo>
                  <a:lnTo>
                    <a:pt x="571" y="39493"/>
                  </a:lnTo>
                  <a:lnTo>
                    <a:pt x="1229" y="38966"/>
                  </a:lnTo>
                  <a:lnTo>
                    <a:pt x="1317" y="38835"/>
                  </a:lnTo>
                  <a:lnTo>
                    <a:pt x="3116" y="32253"/>
                  </a:lnTo>
                  <a:lnTo>
                    <a:pt x="4082" y="29620"/>
                  </a:lnTo>
                  <a:lnTo>
                    <a:pt x="4784" y="28216"/>
                  </a:lnTo>
                  <a:lnTo>
                    <a:pt x="7022" y="26548"/>
                  </a:lnTo>
                  <a:lnTo>
                    <a:pt x="7066" y="26548"/>
                  </a:lnTo>
                  <a:lnTo>
                    <a:pt x="7724" y="25627"/>
                  </a:lnTo>
                  <a:lnTo>
                    <a:pt x="7768" y="25495"/>
                  </a:lnTo>
                  <a:lnTo>
                    <a:pt x="7812" y="23520"/>
                  </a:lnTo>
                  <a:lnTo>
                    <a:pt x="8119" y="22028"/>
                  </a:lnTo>
                  <a:lnTo>
                    <a:pt x="8996" y="20493"/>
                  </a:lnTo>
                  <a:lnTo>
                    <a:pt x="11190" y="17772"/>
                  </a:lnTo>
                  <a:lnTo>
                    <a:pt x="13692" y="14964"/>
                  </a:lnTo>
                  <a:lnTo>
                    <a:pt x="15622" y="12594"/>
                  </a:lnTo>
                  <a:lnTo>
                    <a:pt x="19045" y="7987"/>
                  </a:lnTo>
                  <a:lnTo>
                    <a:pt x="20537" y="5749"/>
                  </a:lnTo>
                  <a:lnTo>
                    <a:pt x="22906" y="3511"/>
                  </a:lnTo>
                  <a:lnTo>
                    <a:pt x="24047" y="2589"/>
                  </a:lnTo>
                  <a:lnTo>
                    <a:pt x="24091" y="2546"/>
                  </a:lnTo>
                  <a:lnTo>
                    <a:pt x="25539" y="264"/>
                  </a:lnTo>
                  <a:lnTo>
                    <a:pt x="25583" y="176"/>
                  </a:lnTo>
                  <a:lnTo>
                    <a:pt x="25583" y="132"/>
                  </a:lnTo>
                  <a:lnTo>
                    <a:pt x="25539" y="44"/>
                  </a:lnTo>
                  <a:lnTo>
                    <a:pt x="2549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707;p47"/>
            <p:cNvSpPr/>
            <p:nvPr/>
          </p:nvSpPr>
          <p:spPr>
            <a:xfrm>
              <a:off x="3650925" y="2049550"/>
              <a:ext cx="763550" cy="304975"/>
            </a:xfrm>
            <a:custGeom>
              <a:avLst/>
              <a:gdLst/>
              <a:ahLst/>
              <a:cxnLst/>
              <a:rect l="l" t="t" r="r" b="b"/>
              <a:pathLst>
                <a:path w="30542" h="12199" extrusionOk="0">
                  <a:moveTo>
                    <a:pt x="14569" y="0"/>
                  </a:moveTo>
                  <a:lnTo>
                    <a:pt x="14481" y="44"/>
                  </a:lnTo>
                  <a:lnTo>
                    <a:pt x="14437" y="88"/>
                  </a:lnTo>
                  <a:lnTo>
                    <a:pt x="14437" y="176"/>
                  </a:lnTo>
                  <a:lnTo>
                    <a:pt x="14656" y="1668"/>
                  </a:lnTo>
                  <a:lnTo>
                    <a:pt x="14700" y="3598"/>
                  </a:lnTo>
                  <a:lnTo>
                    <a:pt x="13735" y="7240"/>
                  </a:lnTo>
                  <a:lnTo>
                    <a:pt x="13121" y="10444"/>
                  </a:lnTo>
                  <a:lnTo>
                    <a:pt x="12813" y="10926"/>
                  </a:lnTo>
                  <a:lnTo>
                    <a:pt x="12287" y="11190"/>
                  </a:lnTo>
                  <a:lnTo>
                    <a:pt x="7987" y="11541"/>
                  </a:lnTo>
                  <a:lnTo>
                    <a:pt x="4213" y="11760"/>
                  </a:lnTo>
                  <a:lnTo>
                    <a:pt x="176" y="11848"/>
                  </a:lnTo>
                  <a:lnTo>
                    <a:pt x="132" y="11848"/>
                  </a:lnTo>
                  <a:lnTo>
                    <a:pt x="44" y="11892"/>
                  </a:lnTo>
                  <a:lnTo>
                    <a:pt x="44" y="11936"/>
                  </a:lnTo>
                  <a:lnTo>
                    <a:pt x="0" y="12023"/>
                  </a:lnTo>
                  <a:lnTo>
                    <a:pt x="44" y="12067"/>
                  </a:lnTo>
                  <a:lnTo>
                    <a:pt x="88" y="12155"/>
                  </a:lnTo>
                  <a:lnTo>
                    <a:pt x="132" y="12155"/>
                  </a:lnTo>
                  <a:lnTo>
                    <a:pt x="176" y="12199"/>
                  </a:lnTo>
                  <a:lnTo>
                    <a:pt x="4213" y="12111"/>
                  </a:lnTo>
                  <a:lnTo>
                    <a:pt x="8030" y="11892"/>
                  </a:lnTo>
                  <a:lnTo>
                    <a:pt x="12375" y="11541"/>
                  </a:lnTo>
                  <a:lnTo>
                    <a:pt x="12419" y="11541"/>
                  </a:lnTo>
                  <a:lnTo>
                    <a:pt x="13033" y="11234"/>
                  </a:lnTo>
                  <a:lnTo>
                    <a:pt x="13077" y="11190"/>
                  </a:lnTo>
                  <a:lnTo>
                    <a:pt x="13428" y="10619"/>
                  </a:lnTo>
                  <a:lnTo>
                    <a:pt x="13472" y="10575"/>
                  </a:lnTo>
                  <a:lnTo>
                    <a:pt x="14086" y="7328"/>
                  </a:lnTo>
                  <a:lnTo>
                    <a:pt x="15051" y="3686"/>
                  </a:lnTo>
                  <a:lnTo>
                    <a:pt x="15051" y="3642"/>
                  </a:lnTo>
                  <a:lnTo>
                    <a:pt x="15007" y="1624"/>
                  </a:lnTo>
                  <a:lnTo>
                    <a:pt x="14832" y="395"/>
                  </a:lnTo>
                  <a:lnTo>
                    <a:pt x="14832" y="395"/>
                  </a:lnTo>
                  <a:lnTo>
                    <a:pt x="14920" y="439"/>
                  </a:lnTo>
                  <a:lnTo>
                    <a:pt x="17158" y="1492"/>
                  </a:lnTo>
                  <a:lnTo>
                    <a:pt x="20887" y="3028"/>
                  </a:lnTo>
                  <a:lnTo>
                    <a:pt x="20887" y="3072"/>
                  </a:lnTo>
                  <a:lnTo>
                    <a:pt x="25802" y="3905"/>
                  </a:lnTo>
                  <a:lnTo>
                    <a:pt x="25890" y="3905"/>
                  </a:lnTo>
                  <a:lnTo>
                    <a:pt x="26855" y="3686"/>
                  </a:lnTo>
                  <a:lnTo>
                    <a:pt x="26899" y="3686"/>
                  </a:lnTo>
                  <a:lnTo>
                    <a:pt x="28347" y="2808"/>
                  </a:lnTo>
                  <a:lnTo>
                    <a:pt x="28391" y="2808"/>
                  </a:lnTo>
                  <a:lnTo>
                    <a:pt x="30190" y="1229"/>
                  </a:lnTo>
                  <a:lnTo>
                    <a:pt x="30453" y="1053"/>
                  </a:lnTo>
                  <a:lnTo>
                    <a:pt x="30497" y="1009"/>
                  </a:lnTo>
                  <a:lnTo>
                    <a:pt x="30541" y="922"/>
                  </a:lnTo>
                  <a:lnTo>
                    <a:pt x="30541" y="878"/>
                  </a:lnTo>
                  <a:lnTo>
                    <a:pt x="30541" y="790"/>
                  </a:lnTo>
                  <a:lnTo>
                    <a:pt x="30497" y="746"/>
                  </a:lnTo>
                  <a:lnTo>
                    <a:pt x="30410" y="746"/>
                  </a:lnTo>
                  <a:lnTo>
                    <a:pt x="30366" y="702"/>
                  </a:lnTo>
                  <a:lnTo>
                    <a:pt x="30278" y="746"/>
                  </a:lnTo>
                  <a:lnTo>
                    <a:pt x="30015" y="922"/>
                  </a:lnTo>
                  <a:lnTo>
                    <a:pt x="29971" y="922"/>
                  </a:lnTo>
                  <a:lnTo>
                    <a:pt x="28172" y="2545"/>
                  </a:lnTo>
                  <a:lnTo>
                    <a:pt x="26767" y="3379"/>
                  </a:lnTo>
                  <a:lnTo>
                    <a:pt x="25846" y="3554"/>
                  </a:lnTo>
                  <a:lnTo>
                    <a:pt x="20975" y="2721"/>
                  </a:lnTo>
                  <a:lnTo>
                    <a:pt x="17289" y="1141"/>
                  </a:lnTo>
                  <a:lnTo>
                    <a:pt x="15051" y="132"/>
                  </a:lnTo>
                  <a:lnTo>
                    <a:pt x="1465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708;p47"/>
            <p:cNvSpPr/>
            <p:nvPr/>
          </p:nvSpPr>
          <p:spPr>
            <a:xfrm>
              <a:off x="3678350" y="670600"/>
              <a:ext cx="591300" cy="788775"/>
            </a:xfrm>
            <a:custGeom>
              <a:avLst/>
              <a:gdLst/>
              <a:ahLst/>
              <a:cxnLst/>
              <a:rect l="l" t="t" r="r" b="b"/>
              <a:pathLst>
                <a:path w="23652" h="31551" extrusionOk="0">
                  <a:moveTo>
                    <a:pt x="23433" y="1"/>
                  </a:moveTo>
                  <a:lnTo>
                    <a:pt x="23345" y="44"/>
                  </a:lnTo>
                  <a:lnTo>
                    <a:pt x="22204" y="1098"/>
                  </a:lnTo>
                  <a:lnTo>
                    <a:pt x="20449" y="2282"/>
                  </a:lnTo>
                  <a:lnTo>
                    <a:pt x="17421" y="4520"/>
                  </a:lnTo>
                  <a:lnTo>
                    <a:pt x="17377" y="4564"/>
                  </a:lnTo>
                  <a:lnTo>
                    <a:pt x="16763" y="5310"/>
                  </a:lnTo>
                  <a:lnTo>
                    <a:pt x="16719" y="5310"/>
                  </a:lnTo>
                  <a:lnTo>
                    <a:pt x="15315" y="7460"/>
                  </a:lnTo>
                  <a:lnTo>
                    <a:pt x="13691" y="9918"/>
                  </a:lnTo>
                  <a:lnTo>
                    <a:pt x="10181" y="14306"/>
                  </a:lnTo>
                  <a:lnTo>
                    <a:pt x="7592" y="17289"/>
                  </a:lnTo>
                  <a:lnTo>
                    <a:pt x="5485" y="20317"/>
                  </a:lnTo>
                  <a:lnTo>
                    <a:pt x="5442" y="20317"/>
                  </a:lnTo>
                  <a:lnTo>
                    <a:pt x="4520" y="22116"/>
                  </a:lnTo>
                  <a:lnTo>
                    <a:pt x="4520" y="22160"/>
                  </a:lnTo>
                  <a:lnTo>
                    <a:pt x="3730" y="25320"/>
                  </a:lnTo>
                  <a:lnTo>
                    <a:pt x="2896" y="26285"/>
                  </a:lnTo>
                  <a:lnTo>
                    <a:pt x="2019" y="27031"/>
                  </a:lnTo>
                  <a:lnTo>
                    <a:pt x="1975" y="27075"/>
                  </a:lnTo>
                  <a:lnTo>
                    <a:pt x="1141" y="28435"/>
                  </a:lnTo>
                  <a:lnTo>
                    <a:pt x="1097" y="28435"/>
                  </a:lnTo>
                  <a:lnTo>
                    <a:pt x="0" y="31331"/>
                  </a:lnTo>
                  <a:lnTo>
                    <a:pt x="0" y="31419"/>
                  </a:lnTo>
                  <a:lnTo>
                    <a:pt x="0" y="31463"/>
                  </a:lnTo>
                  <a:lnTo>
                    <a:pt x="44" y="31507"/>
                  </a:lnTo>
                  <a:lnTo>
                    <a:pt x="88" y="31551"/>
                  </a:lnTo>
                  <a:lnTo>
                    <a:pt x="264" y="31551"/>
                  </a:lnTo>
                  <a:lnTo>
                    <a:pt x="308" y="31463"/>
                  </a:lnTo>
                  <a:lnTo>
                    <a:pt x="1448" y="28611"/>
                  </a:lnTo>
                  <a:lnTo>
                    <a:pt x="2282" y="27294"/>
                  </a:lnTo>
                  <a:lnTo>
                    <a:pt x="3160" y="26548"/>
                  </a:lnTo>
                  <a:lnTo>
                    <a:pt x="3993" y="25495"/>
                  </a:lnTo>
                  <a:lnTo>
                    <a:pt x="4037" y="25451"/>
                  </a:lnTo>
                  <a:lnTo>
                    <a:pt x="4871" y="22248"/>
                  </a:lnTo>
                  <a:lnTo>
                    <a:pt x="5749" y="20493"/>
                  </a:lnTo>
                  <a:lnTo>
                    <a:pt x="7899" y="17509"/>
                  </a:lnTo>
                  <a:lnTo>
                    <a:pt x="10444" y="14525"/>
                  </a:lnTo>
                  <a:lnTo>
                    <a:pt x="13998" y="10137"/>
                  </a:lnTo>
                  <a:lnTo>
                    <a:pt x="15622" y="7680"/>
                  </a:lnTo>
                  <a:lnTo>
                    <a:pt x="17026" y="5530"/>
                  </a:lnTo>
                  <a:lnTo>
                    <a:pt x="17640" y="4784"/>
                  </a:lnTo>
                  <a:lnTo>
                    <a:pt x="20624" y="2546"/>
                  </a:lnTo>
                  <a:lnTo>
                    <a:pt x="22379" y="1405"/>
                  </a:lnTo>
                  <a:lnTo>
                    <a:pt x="22423" y="1361"/>
                  </a:lnTo>
                  <a:lnTo>
                    <a:pt x="23608" y="264"/>
                  </a:lnTo>
                  <a:lnTo>
                    <a:pt x="23652" y="220"/>
                  </a:lnTo>
                  <a:lnTo>
                    <a:pt x="23652" y="176"/>
                  </a:lnTo>
                  <a:lnTo>
                    <a:pt x="23652" y="88"/>
                  </a:lnTo>
                  <a:lnTo>
                    <a:pt x="23608" y="44"/>
                  </a:lnTo>
                  <a:lnTo>
                    <a:pt x="235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709;p47"/>
            <p:cNvSpPr/>
            <p:nvPr/>
          </p:nvSpPr>
          <p:spPr>
            <a:xfrm>
              <a:off x="4188450" y="866975"/>
              <a:ext cx="520025" cy="931375"/>
            </a:xfrm>
            <a:custGeom>
              <a:avLst/>
              <a:gdLst/>
              <a:ahLst/>
              <a:cxnLst/>
              <a:rect l="l" t="t" r="r" b="b"/>
              <a:pathLst>
                <a:path w="20801" h="37255" extrusionOk="0">
                  <a:moveTo>
                    <a:pt x="8338" y="0"/>
                  </a:moveTo>
                  <a:lnTo>
                    <a:pt x="8250" y="44"/>
                  </a:lnTo>
                  <a:lnTo>
                    <a:pt x="8206" y="88"/>
                  </a:lnTo>
                  <a:lnTo>
                    <a:pt x="6978" y="2238"/>
                  </a:lnTo>
                  <a:lnTo>
                    <a:pt x="6978" y="2326"/>
                  </a:lnTo>
                  <a:lnTo>
                    <a:pt x="6934" y="3511"/>
                  </a:lnTo>
                  <a:lnTo>
                    <a:pt x="6934" y="3554"/>
                  </a:lnTo>
                  <a:lnTo>
                    <a:pt x="7636" y="6100"/>
                  </a:lnTo>
                  <a:lnTo>
                    <a:pt x="7329" y="11979"/>
                  </a:lnTo>
                  <a:lnTo>
                    <a:pt x="6012" y="16631"/>
                  </a:lnTo>
                  <a:lnTo>
                    <a:pt x="5091" y="19746"/>
                  </a:lnTo>
                  <a:lnTo>
                    <a:pt x="3599" y="22862"/>
                  </a:lnTo>
                  <a:lnTo>
                    <a:pt x="1054" y="28742"/>
                  </a:lnTo>
                  <a:lnTo>
                    <a:pt x="1054" y="28830"/>
                  </a:lnTo>
                  <a:lnTo>
                    <a:pt x="1098" y="29093"/>
                  </a:lnTo>
                  <a:lnTo>
                    <a:pt x="1" y="31199"/>
                  </a:lnTo>
                  <a:lnTo>
                    <a:pt x="1" y="31331"/>
                  </a:lnTo>
                  <a:lnTo>
                    <a:pt x="220" y="32077"/>
                  </a:lnTo>
                  <a:lnTo>
                    <a:pt x="220" y="32164"/>
                  </a:lnTo>
                  <a:lnTo>
                    <a:pt x="308" y="32208"/>
                  </a:lnTo>
                  <a:lnTo>
                    <a:pt x="1449" y="32647"/>
                  </a:lnTo>
                  <a:lnTo>
                    <a:pt x="1493" y="32647"/>
                  </a:lnTo>
                  <a:lnTo>
                    <a:pt x="5661" y="33130"/>
                  </a:lnTo>
                  <a:lnTo>
                    <a:pt x="6495" y="33656"/>
                  </a:lnTo>
                  <a:lnTo>
                    <a:pt x="7548" y="35236"/>
                  </a:lnTo>
                  <a:lnTo>
                    <a:pt x="7592" y="35280"/>
                  </a:lnTo>
                  <a:lnTo>
                    <a:pt x="8382" y="35763"/>
                  </a:lnTo>
                  <a:lnTo>
                    <a:pt x="8426" y="35807"/>
                  </a:lnTo>
                  <a:lnTo>
                    <a:pt x="9830" y="36201"/>
                  </a:lnTo>
                  <a:lnTo>
                    <a:pt x="11629" y="37211"/>
                  </a:lnTo>
                  <a:lnTo>
                    <a:pt x="11717" y="37255"/>
                  </a:lnTo>
                  <a:lnTo>
                    <a:pt x="13209" y="37255"/>
                  </a:lnTo>
                  <a:lnTo>
                    <a:pt x="14876" y="36947"/>
                  </a:lnTo>
                  <a:lnTo>
                    <a:pt x="14876" y="36904"/>
                  </a:lnTo>
                  <a:lnTo>
                    <a:pt x="16017" y="36421"/>
                  </a:lnTo>
                  <a:lnTo>
                    <a:pt x="16061" y="36421"/>
                  </a:lnTo>
                  <a:lnTo>
                    <a:pt x="17992" y="34929"/>
                  </a:lnTo>
                  <a:lnTo>
                    <a:pt x="18036" y="34929"/>
                  </a:lnTo>
                  <a:lnTo>
                    <a:pt x="19484" y="33130"/>
                  </a:lnTo>
                  <a:lnTo>
                    <a:pt x="19484" y="33086"/>
                  </a:lnTo>
                  <a:lnTo>
                    <a:pt x="19966" y="31857"/>
                  </a:lnTo>
                  <a:lnTo>
                    <a:pt x="19966" y="31813"/>
                  </a:lnTo>
                  <a:lnTo>
                    <a:pt x="20010" y="30409"/>
                  </a:lnTo>
                  <a:lnTo>
                    <a:pt x="19747" y="27206"/>
                  </a:lnTo>
                  <a:lnTo>
                    <a:pt x="19703" y="27162"/>
                  </a:lnTo>
                  <a:lnTo>
                    <a:pt x="19264" y="25977"/>
                  </a:lnTo>
                  <a:lnTo>
                    <a:pt x="19308" y="25056"/>
                  </a:lnTo>
                  <a:lnTo>
                    <a:pt x="19308" y="25012"/>
                  </a:lnTo>
                  <a:lnTo>
                    <a:pt x="19045" y="23652"/>
                  </a:lnTo>
                  <a:lnTo>
                    <a:pt x="19133" y="22511"/>
                  </a:lnTo>
                  <a:lnTo>
                    <a:pt x="19879" y="19220"/>
                  </a:lnTo>
                  <a:lnTo>
                    <a:pt x="20800" y="15534"/>
                  </a:lnTo>
                  <a:lnTo>
                    <a:pt x="20800" y="15490"/>
                  </a:lnTo>
                  <a:lnTo>
                    <a:pt x="20537" y="13647"/>
                  </a:lnTo>
                  <a:lnTo>
                    <a:pt x="20493" y="13603"/>
                  </a:lnTo>
                  <a:lnTo>
                    <a:pt x="20449" y="13559"/>
                  </a:lnTo>
                  <a:lnTo>
                    <a:pt x="20405" y="13515"/>
                  </a:lnTo>
                  <a:lnTo>
                    <a:pt x="20317" y="13515"/>
                  </a:lnTo>
                  <a:lnTo>
                    <a:pt x="20274" y="13559"/>
                  </a:lnTo>
                  <a:lnTo>
                    <a:pt x="20230" y="13603"/>
                  </a:lnTo>
                  <a:lnTo>
                    <a:pt x="20186" y="13647"/>
                  </a:lnTo>
                  <a:lnTo>
                    <a:pt x="20186" y="13735"/>
                  </a:lnTo>
                  <a:lnTo>
                    <a:pt x="20449" y="15490"/>
                  </a:lnTo>
                  <a:lnTo>
                    <a:pt x="19528" y="19132"/>
                  </a:lnTo>
                  <a:lnTo>
                    <a:pt x="18782" y="22423"/>
                  </a:lnTo>
                  <a:lnTo>
                    <a:pt x="18782" y="22467"/>
                  </a:lnTo>
                  <a:lnTo>
                    <a:pt x="18694" y="23652"/>
                  </a:lnTo>
                  <a:lnTo>
                    <a:pt x="18694" y="23696"/>
                  </a:lnTo>
                  <a:lnTo>
                    <a:pt x="18957" y="25056"/>
                  </a:lnTo>
                  <a:lnTo>
                    <a:pt x="18913" y="25977"/>
                  </a:lnTo>
                  <a:lnTo>
                    <a:pt x="18913" y="26065"/>
                  </a:lnTo>
                  <a:lnTo>
                    <a:pt x="19396" y="27250"/>
                  </a:lnTo>
                  <a:lnTo>
                    <a:pt x="19659" y="30409"/>
                  </a:lnTo>
                  <a:lnTo>
                    <a:pt x="19615" y="31770"/>
                  </a:lnTo>
                  <a:lnTo>
                    <a:pt x="19177" y="32954"/>
                  </a:lnTo>
                  <a:lnTo>
                    <a:pt x="17772" y="34666"/>
                  </a:lnTo>
                  <a:lnTo>
                    <a:pt x="15842" y="36114"/>
                  </a:lnTo>
                  <a:lnTo>
                    <a:pt x="14789" y="36596"/>
                  </a:lnTo>
                  <a:lnTo>
                    <a:pt x="13165" y="36904"/>
                  </a:lnTo>
                  <a:lnTo>
                    <a:pt x="11761" y="36904"/>
                  </a:lnTo>
                  <a:lnTo>
                    <a:pt x="9962" y="35894"/>
                  </a:lnTo>
                  <a:lnTo>
                    <a:pt x="8557" y="35455"/>
                  </a:lnTo>
                  <a:lnTo>
                    <a:pt x="7812" y="35017"/>
                  </a:lnTo>
                  <a:lnTo>
                    <a:pt x="6758" y="33437"/>
                  </a:lnTo>
                  <a:lnTo>
                    <a:pt x="6715" y="33393"/>
                  </a:lnTo>
                  <a:lnTo>
                    <a:pt x="5837" y="32823"/>
                  </a:lnTo>
                  <a:lnTo>
                    <a:pt x="5749" y="32779"/>
                  </a:lnTo>
                  <a:lnTo>
                    <a:pt x="1537" y="32340"/>
                  </a:lnTo>
                  <a:lnTo>
                    <a:pt x="527" y="31901"/>
                  </a:lnTo>
                  <a:lnTo>
                    <a:pt x="352" y="31331"/>
                  </a:lnTo>
                  <a:lnTo>
                    <a:pt x="1449" y="29224"/>
                  </a:lnTo>
                  <a:lnTo>
                    <a:pt x="1449" y="29093"/>
                  </a:lnTo>
                  <a:lnTo>
                    <a:pt x="1405" y="28830"/>
                  </a:lnTo>
                  <a:lnTo>
                    <a:pt x="3906" y="22993"/>
                  </a:lnTo>
                  <a:lnTo>
                    <a:pt x="5398" y="19922"/>
                  </a:lnTo>
                  <a:lnTo>
                    <a:pt x="5398" y="19878"/>
                  </a:lnTo>
                  <a:lnTo>
                    <a:pt x="6363" y="16762"/>
                  </a:lnTo>
                  <a:lnTo>
                    <a:pt x="7680" y="12067"/>
                  </a:lnTo>
                  <a:lnTo>
                    <a:pt x="7680" y="12023"/>
                  </a:lnTo>
                  <a:lnTo>
                    <a:pt x="7987" y="6100"/>
                  </a:lnTo>
                  <a:lnTo>
                    <a:pt x="7987" y="6056"/>
                  </a:lnTo>
                  <a:lnTo>
                    <a:pt x="7285" y="3467"/>
                  </a:lnTo>
                  <a:lnTo>
                    <a:pt x="7329" y="2370"/>
                  </a:lnTo>
                  <a:lnTo>
                    <a:pt x="8514" y="263"/>
                  </a:lnTo>
                  <a:lnTo>
                    <a:pt x="8557" y="220"/>
                  </a:lnTo>
                  <a:lnTo>
                    <a:pt x="8557" y="132"/>
                  </a:lnTo>
                  <a:lnTo>
                    <a:pt x="8514" y="88"/>
                  </a:lnTo>
                  <a:lnTo>
                    <a:pt x="8470" y="44"/>
                  </a:lnTo>
                  <a:lnTo>
                    <a:pt x="838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710;p47"/>
            <p:cNvSpPr/>
            <p:nvPr/>
          </p:nvSpPr>
          <p:spPr>
            <a:xfrm>
              <a:off x="4063400" y="858200"/>
              <a:ext cx="670300" cy="974150"/>
            </a:xfrm>
            <a:custGeom>
              <a:avLst/>
              <a:gdLst/>
              <a:ahLst/>
              <a:cxnLst/>
              <a:rect l="l" t="t" r="r" b="b"/>
              <a:pathLst>
                <a:path w="26812" h="38966" extrusionOk="0">
                  <a:moveTo>
                    <a:pt x="12857" y="0"/>
                  </a:moveTo>
                  <a:lnTo>
                    <a:pt x="12814" y="44"/>
                  </a:lnTo>
                  <a:lnTo>
                    <a:pt x="12770" y="88"/>
                  </a:lnTo>
                  <a:lnTo>
                    <a:pt x="11365" y="2633"/>
                  </a:lnTo>
                  <a:lnTo>
                    <a:pt x="11322" y="2721"/>
                  </a:lnTo>
                  <a:lnTo>
                    <a:pt x="11234" y="4257"/>
                  </a:lnTo>
                  <a:lnTo>
                    <a:pt x="11234" y="4300"/>
                  </a:lnTo>
                  <a:lnTo>
                    <a:pt x="11717" y="6451"/>
                  </a:lnTo>
                  <a:lnTo>
                    <a:pt x="11322" y="11585"/>
                  </a:lnTo>
                  <a:lnTo>
                    <a:pt x="10751" y="13779"/>
                  </a:lnTo>
                  <a:lnTo>
                    <a:pt x="9522" y="17640"/>
                  </a:lnTo>
                  <a:lnTo>
                    <a:pt x="7899" y="20624"/>
                  </a:lnTo>
                  <a:lnTo>
                    <a:pt x="5749" y="24529"/>
                  </a:lnTo>
                  <a:lnTo>
                    <a:pt x="4564" y="26284"/>
                  </a:lnTo>
                  <a:lnTo>
                    <a:pt x="3511" y="27294"/>
                  </a:lnTo>
                  <a:lnTo>
                    <a:pt x="483" y="28347"/>
                  </a:lnTo>
                  <a:lnTo>
                    <a:pt x="395" y="28435"/>
                  </a:lnTo>
                  <a:lnTo>
                    <a:pt x="88" y="28786"/>
                  </a:lnTo>
                  <a:lnTo>
                    <a:pt x="44" y="28873"/>
                  </a:lnTo>
                  <a:lnTo>
                    <a:pt x="0" y="29883"/>
                  </a:lnTo>
                  <a:lnTo>
                    <a:pt x="44" y="29926"/>
                  </a:lnTo>
                  <a:lnTo>
                    <a:pt x="1843" y="33700"/>
                  </a:lnTo>
                  <a:lnTo>
                    <a:pt x="1887" y="34490"/>
                  </a:lnTo>
                  <a:lnTo>
                    <a:pt x="1887" y="34578"/>
                  </a:lnTo>
                  <a:lnTo>
                    <a:pt x="2282" y="35104"/>
                  </a:lnTo>
                  <a:lnTo>
                    <a:pt x="2370" y="35192"/>
                  </a:lnTo>
                  <a:lnTo>
                    <a:pt x="3950" y="35763"/>
                  </a:lnTo>
                  <a:lnTo>
                    <a:pt x="6714" y="36509"/>
                  </a:lnTo>
                  <a:lnTo>
                    <a:pt x="6758" y="36552"/>
                  </a:lnTo>
                  <a:lnTo>
                    <a:pt x="11190" y="36816"/>
                  </a:lnTo>
                  <a:lnTo>
                    <a:pt x="12375" y="37869"/>
                  </a:lnTo>
                  <a:lnTo>
                    <a:pt x="12462" y="37913"/>
                  </a:lnTo>
                  <a:lnTo>
                    <a:pt x="16807" y="38966"/>
                  </a:lnTo>
                  <a:lnTo>
                    <a:pt x="16851" y="38966"/>
                  </a:lnTo>
                  <a:lnTo>
                    <a:pt x="18957" y="38922"/>
                  </a:lnTo>
                  <a:lnTo>
                    <a:pt x="19001" y="38922"/>
                  </a:lnTo>
                  <a:lnTo>
                    <a:pt x="20712" y="38571"/>
                  </a:lnTo>
                  <a:lnTo>
                    <a:pt x="20756" y="38571"/>
                  </a:lnTo>
                  <a:lnTo>
                    <a:pt x="22423" y="37869"/>
                  </a:lnTo>
                  <a:lnTo>
                    <a:pt x="22467" y="37825"/>
                  </a:lnTo>
                  <a:lnTo>
                    <a:pt x="24047" y="36509"/>
                  </a:lnTo>
                  <a:lnTo>
                    <a:pt x="24091" y="36465"/>
                  </a:lnTo>
                  <a:lnTo>
                    <a:pt x="25802" y="34446"/>
                  </a:lnTo>
                  <a:lnTo>
                    <a:pt x="25802" y="34402"/>
                  </a:lnTo>
                  <a:lnTo>
                    <a:pt x="26416" y="32823"/>
                  </a:lnTo>
                  <a:lnTo>
                    <a:pt x="26416" y="32779"/>
                  </a:lnTo>
                  <a:lnTo>
                    <a:pt x="26548" y="31726"/>
                  </a:lnTo>
                  <a:lnTo>
                    <a:pt x="26153" y="26460"/>
                  </a:lnTo>
                  <a:lnTo>
                    <a:pt x="25451" y="24178"/>
                  </a:lnTo>
                  <a:lnTo>
                    <a:pt x="25363" y="22818"/>
                  </a:lnTo>
                  <a:lnTo>
                    <a:pt x="25934" y="19615"/>
                  </a:lnTo>
                  <a:lnTo>
                    <a:pt x="26811" y="15929"/>
                  </a:lnTo>
                  <a:lnTo>
                    <a:pt x="26811" y="15797"/>
                  </a:lnTo>
                  <a:lnTo>
                    <a:pt x="26109" y="14525"/>
                  </a:lnTo>
                  <a:lnTo>
                    <a:pt x="26065" y="14481"/>
                  </a:lnTo>
                  <a:lnTo>
                    <a:pt x="25978" y="14437"/>
                  </a:lnTo>
                  <a:lnTo>
                    <a:pt x="25934" y="14437"/>
                  </a:lnTo>
                  <a:lnTo>
                    <a:pt x="25846" y="14481"/>
                  </a:lnTo>
                  <a:lnTo>
                    <a:pt x="25802" y="14525"/>
                  </a:lnTo>
                  <a:lnTo>
                    <a:pt x="25758" y="14568"/>
                  </a:lnTo>
                  <a:lnTo>
                    <a:pt x="25758" y="14656"/>
                  </a:lnTo>
                  <a:lnTo>
                    <a:pt x="25802" y="14700"/>
                  </a:lnTo>
                  <a:lnTo>
                    <a:pt x="26460" y="15929"/>
                  </a:lnTo>
                  <a:lnTo>
                    <a:pt x="25583" y="19527"/>
                  </a:lnTo>
                  <a:lnTo>
                    <a:pt x="25012" y="22774"/>
                  </a:lnTo>
                  <a:lnTo>
                    <a:pt x="25012" y="22818"/>
                  </a:lnTo>
                  <a:lnTo>
                    <a:pt x="25100" y="24222"/>
                  </a:lnTo>
                  <a:lnTo>
                    <a:pt x="25100" y="24266"/>
                  </a:lnTo>
                  <a:lnTo>
                    <a:pt x="25802" y="26548"/>
                  </a:lnTo>
                  <a:lnTo>
                    <a:pt x="26197" y="31726"/>
                  </a:lnTo>
                  <a:lnTo>
                    <a:pt x="26065" y="32735"/>
                  </a:lnTo>
                  <a:lnTo>
                    <a:pt x="25495" y="34271"/>
                  </a:lnTo>
                  <a:lnTo>
                    <a:pt x="23828" y="36245"/>
                  </a:lnTo>
                  <a:lnTo>
                    <a:pt x="22248" y="37562"/>
                  </a:lnTo>
                  <a:lnTo>
                    <a:pt x="20624" y="38220"/>
                  </a:lnTo>
                  <a:lnTo>
                    <a:pt x="18913" y="38571"/>
                  </a:lnTo>
                  <a:lnTo>
                    <a:pt x="16851" y="38615"/>
                  </a:lnTo>
                  <a:lnTo>
                    <a:pt x="12594" y="37606"/>
                  </a:lnTo>
                  <a:lnTo>
                    <a:pt x="11365" y="36509"/>
                  </a:lnTo>
                  <a:lnTo>
                    <a:pt x="11278" y="36465"/>
                  </a:lnTo>
                  <a:lnTo>
                    <a:pt x="6802" y="36201"/>
                  </a:lnTo>
                  <a:lnTo>
                    <a:pt x="4081" y="35412"/>
                  </a:lnTo>
                  <a:lnTo>
                    <a:pt x="2545" y="34885"/>
                  </a:lnTo>
                  <a:lnTo>
                    <a:pt x="2238" y="34446"/>
                  </a:lnTo>
                  <a:lnTo>
                    <a:pt x="2194" y="33656"/>
                  </a:lnTo>
                  <a:lnTo>
                    <a:pt x="2151" y="33569"/>
                  </a:lnTo>
                  <a:lnTo>
                    <a:pt x="351" y="29839"/>
                  </a:lnTo>
                  <a:lnTo>
                    <a:pt x="395" y="28961"/>
                  </a:lnTo>
                  <a:lnTo>
                    <a:pt x="615" y="28698"/>
                  </a:lnTo>
                  <a:lnTo>
                    <a:pt x="3642" y="27601"/>
                  </a:lnTo>
                  <a:lnTo>
                    <a:pt x="3730" y="27557"/>
                  </a:lnTo>
                  <a:lnTo>
                    <a:pt x="4827" y="26548"/>
                  </a:lnTo>
                  <a:lnTo>
                    <a:pt x="4827" y="26504"/>
                  </a:lnTo>
                  <a:lnTo>
                    <a:pt x="6056" y="24749"/>
                  </a:lnTo>
                  <a:lnTo>
                    <a:pt x="6056" y="24705"/>
                  </a:lnTo>
                  <a:lnTo>
                    <a:pt x="8206" y="20799"/>
                  </a:lnTo>
                  <a:lnTo>
                    <a:pt x="9830" y="17772"/>
                  </a:lnTo>
                  <a:lnTo>
                    <a:pt x="9830" y="17728"/>
                  </a:lnTo>
                  <a:lnTo>
                    <a:pt x="11058" y="13910"/>
                  </a:lnTo>
                  <a:lnTo>
                    <a:pt x="11673" y="11672"/>
                  </a:lnTo>
                  <a:lnTo>
                    <a:pt x="11673" y="11628"/>
                  </a:lnTo>
                  <a:lnTo>
                    <a:pt x="11936" y="8206"/>
                  </a:lnTo>
                  <a:lnTo>
                    <a:pt x="12068" y="6451"/>
                  </a:lnTo>
                  <a:lnTo>
                    <a:pt x="12068" y="6407"/>
                  </a:lnTo>
                  <a:lnTo>
                    <a:pt x="11585" y="4257"/>
                  </a:lnTo>
                  <a:lnTo>
                    <a:pt x="11673" y="2765"/>
                  </a:lnTo>
                  <a:lnTo>
                    <a:pt x="13077" y="263"/>
                  </a:lnTo>
                  <a:lnTo>
                    <a:pt x="13077" y="220"/>
                  </a:lnTo>
                  <a:lnTo>
                    <a:pt x="13077" y="132"/>
                  </a:lnTo>
                  <a:lnTo>
                    <a:pt x="13077" y="88"/>
                  </a:lnTo>
                  <a:lnTo>
                    <a:pt x="12989" y="44"/>
                  </a:lnTo>
                  <a:lnTo>
                    <a:pt x="1294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 name="Google Shape;711;p47"/>
            <p:cNvSpPr/>
            <p:nvPr/>
          </p:nvSpPr>
          <p:spPr>
            <a:xfrm>
              <a:off x="4019525" y="841725"/>
              <a:ext cx="410300" cy="1012575"/>
            </a:xfrm>
            <a:custGeom>
              <a:avLst/>
              <a:gdLst/>
              <a:ahLst/>
              <a:cxnLst/>
              <a:rect l="l" t="t" r="r" b="b"/>
              <a:pathLst>
                <a:path w="16412" h="40503" extrusionOk="0">
                  <a:moveTo>
                    <a:pt x="14349" y="1"/>
                  </a:moveTo>
                  <a:lnTo>
                    <a:pt x="14305" y="45"/>
                  </a:lnTo>
                  <a:lnTo>
                    <a:pt x="14261" y="89"/>
                  </a:lnTo>
                  <a:lnTo>
                    <a:pt x="12638" y="2809"/>
                  </a:lnTo>
                  <a:lnTo>
                    <a:pt x="12594" y="2897"/>
                  </a:lnTo>
                  <a:lnTo>
                    <a:pt x="12418" y="3906"/>
                  </a:lnTo>
                  <a:lnTo>
                    <a:pt x="12418" y="3950"/>
                  </a:lnTo>
                  <a:lnTo>
                    <a:pt x="12331" y="6013"/>
                  </a:lnTo>
                  <a:lnTo>
                    <a:pt x="12331" y="6056"/>
                  </a:lnTo>
                  <a:lnTo>
                    <a:pt x="12594" y="8119"/>
                  </a:lnTo>
                  <a:lnTo>
                    <a:pt x="12243" y="11234"/>
                  </a:lnTo>
                  <a:lnTo>
                    <a:pt x="11804" y="13165"/>
                  </a:lnTo>
                  <a:lnTo>
                    <a:pt x="10926" y="15578"/>
                  </a:lnTo>
                  <a:lnTo>
                    <a:pt x="9127" y="19440"/>
                  </a:lnTo>
                  <a:lnTo>
                    <a:pt x="7899" y="21415"/>
                  </a:lnTo>
                  <a:lnTo>
                    <a:pt x="4344" y="26549"/>
                  </a:lnTo>
                  <a:lnTo>
                    <a:pt x="3511" y="26724"/>
                  </a:lnTo>
                  <a:lnTo>
                    <a:pt x="3203" y="26505"/>
                  </a:lnTo>
                  <a:lnTo>
                    <a:pt x="2457" y="25539"/>
                  </a:lnTo>
                  <a:lnTo>
                    <a:pt x="2370" y="25451"/>
                  </a:lnTo>
                  <a:lnTo>
                    <a:pt x="1975" y="25276"/>
                  </a:lnTo>
                  <a:lnTo>
                    <a:pt x="1843" y="25276"/>
                  </a:lnTo>
                  <a:lnTo>
                    <a:pt x="1755" y="25364"/>
                  </a:lnTo>
                  <a:lnTo>
                    <a:pt x="44" y="28435"/>
                  </a:lnTo>
                  <a:lnTo>
                    <a:pt x="0" y="28567"/>
                  </a:lnTo>
                  <a:lnTo>
                    <a:pt x="220" y="29488"/>
                  </a:lnTo>
                  <a:lnTo>
                    <a:pt x="220" y="29532"/>
                  </a:lnTo>
                  <a:lnTo>
                    <a:pt x="1229" y="32165"/>
                  </a:lnTo>
                  <a:lnTo>
                    <a:pt x="2852" y="35588"/>
                  </a:lnTo>
                  <a:lnTo>
                    <a:pt x="3598" y="36509"/>
                  </a:lnTo>
                  <a:lnTo>
                    <a:pt x="3686" y="36553"/>
                  </a:lnTo>
                  <a:lnTo>
                    <a:pt x="4608" y="37080"/>
                  </a:lnTo>
                  <a:lnTo>
                    <a:pt x="7548" y="38133"/>
                  </a:lnTo>
                  <a:lnTo>
                    <a:pt x="11365" y="39405"/>
                  </a:lnTo>
                  <a:lnTo>
                    <a:pt x="14130" y="40151"/>
                  </a:lnTo>
                  <a:lnTo>
                    <a:pt x="14174" y="40195"/>
                  </a:lnTo>
                  <a:lnTo>
                    <a:pt x="16236" y="40459"/>
                  </a:lnTo>
                  <a:lnTo>
                    <a:pt x="16236" y="40502"/>
                  </a:lnTo>
                  <a:lnTo>
                    <a:pt x="16368" y="40459"/>
                  </a:lnTo>
                  <a:lnTo>
                    <a:pt x="16412" y="40327"/>
                  </a:lnTo>
                  <a:lnTo>
                    <a:pt x="16412" y="40283"/>
                  </a:lnTo>
                  <a:lnTo>
                    <a:pt x="16412" y="40195"/>
                  </a:lnTo>
                  <a:lnTo>
                    <a:pt x="16324" y="40151"/>
                  </a:lnTo>
                  <a:lnTo>
                    <a:pt x="16280" y="40151"/>
                  </a:lnTo>
                  <a:lnTo>
                    <a:pt x="14217" y="39844"/>
                  </a:lnTo>
                  <a:lnTo>
                    <a:pt x="11497" y="39054"/>
                  </a:lnTo>
                  <a:lnTo>
                    <a:pt x="7679" y="37826"/>
                  </a:lnTo>
                  <a:lnTo>
                    <a:pt x="4739" y="36773"/>
                  </a:lnTo>
                  <a:lnTo>
                    <a:pt x="3862" y="36290"/>
                  </a:lnTo>
                  <a:lnTo>
                    <a:pt x="3160" y="35412"/>
                  </a:lnTo>
                  <a:lnTo>
                    <a:pt x="1580" y="32034"/>
                  </a:lnTo>
                  <a:lnTo>
                    <a:pt x="571" y="29401"/>
                  </a:lnTo>
                  <a:lnTo>
                    <a:pt x="395" y="28567"/>
                  </a:lnTo>
                  <a:lnTo>
                    <a:pt x="1975" y="25671"/>
                  </a:lnTo>
                  <a:lnTo>
                    <a:pt x="2194" y="25759"/>
                  </a:lnTo>
                  <a:lnTo>
                    <a:pt x="2940" y="26724"/>
                  </a:lnTo>
                  <a:lnTo>
                    <a:pt x="2984" y="26768"/>
                  </a:lnTo>
                  <a:lnTo>
                    <a:pt x="3379" y="27075"/>
                  </a:lnTo>
                  <a:lnTo>
                    <a:pt x="3555" y="27075"/>
                  </a:lnTo>
                  <a:lnTo>
                    <a:pt x="4476" y="26856"/>
                  </a:lnTo>
                  <a:lnTo>
                    <a:pt x="4564" y="26768"/>
                  </a:lnTo>
                  <a:lnTo>
                    <a:pt x="8162" y="21634"/>
                  </a:lnTo>
                  <a:lnTo>
                    <a:pt x="9435" y="19615"/>
                  </a:lnTo>
                  <a:lnTo>
                    <a:pt x="9435" y="19572"/>
                  </a:lnTo>
                  <a:lnTo>
                    <a:pt x="11234" y="15710"/>
                  </a:lnTo>
                  <a:lnTo>
                    <a:pt x="12155" y="13253"/>
                  </a:lnTo>
                  <a:lnTo>
                    <a:pt x="12594" y="11278"/>
                  </a:lnTo>
                  <a:lnTo>
                    <a:pt x="12945" y="8163"/>
                  </a:lnTo>
                  <a:lnTo>
                    <a:pt x="12945" y="8119"/>
                  </a:lnTo>
                  <a:lnTo>
                    <a:pt x="12682" y="6013"/>
                  </a:lnTo>
                  <a:lnTo>
                    <a:pt x="12726" y="3994"/>
                  </a:lnTo>
                  <a:lnTo>
                    <a:pt x="12945" y="2985"/>
                  </a:lnTo>
                  <a:lnTo>
                    <a:pt x="14569" y="264"/>
                  </a:lnTo>
                  <a:lnTo>
                    <a:pt x="14569" y="220"/>
                  </a:lnTo>
                  <a:lnTo>
                    <a:pt x="14569" y="133"/>
                  </a:lnTo>
                  <a:lnTo>
                    <a:pt x="14525" y="89"/>
                  </a:lnTo>
                  <a:lnTo>
                    <a:pt x="14481" y="45"/>
                  </a:lnTo>
                  <a:lnTo>
                    <a:pt x="1443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 name="Google Shape;712;p47"/>
            <p:cNvSpPr/>
            <p:nvPr/>
          </p:nvSpPr>
          <p:spPr>
            <a:xfrm>
              <a:off x="3981125" y="801150"/>
              <a:ext cx="444300" cy="1074000"/>
            </a:xfrm>
            <a:custGeom>
              <a:avLst/>
              <a:gdLst/>
              <a:ahLst/>
              <a:cxnLst/>
              <a:rect l="l" t="t" r="r" b="b"/>
              <a:pathLst>
                <a:path w="17772" h="42960" extrusionOk="0">
                  <a:moveTo>
                    <a:pt x="16192" y="0"/>
                  </a:moveTo>
                  <a:lnTo>
                    <a:pt x="16148" y="44"/>
                  </a:lnTo>
                  <a:lnTo>
                    <a:pt x="15183" y="1536"/>
                  </a:lnTo>
                  <a:lnTo>
                    <a:pt x="14437" y="2677"/>
                  </a:lnTo>
                  <a:lnTo>
                    <a:pt x="13910" y="3599"/>
                  </a:lnTo>
                  <a:lnTo>
                    <a:pt x="13691" y="3993"/>
                  </a:lnTo>
                  <a:lnTo>
                    <a:pt x="13516" y="4388"/>
                  </a:lnTo>
                  <a:lnTo>
                    <a:pt x="13340" y="4783"/>
                  </a:lnTo>
                  <a:lnTo>
                    <a:pt x="13252" y="5222"/>
                  </a:lnTo>
                  <a:lnTo>
                    <a:pt x="13165" y="5617"/>
                  </a:lnTo>
                  <a:lnTo>
                    <a:pt x="13121" y="6100"/>
                  </a:lnTo>
                  <a:lnTo>
                    <a:pt x="13077" y="7153"/>
                  </a:lnTo>
                  <a:lnTo>
                    <a:pt x="13165" y="8513"/>
                  </a:lnTo>
                  <a:lnTo>
                    <a:pt x="13252" y="10224"/>
                  </a:lnTo>
                  <a:lnTo>
                    <a:pt x="12726" y="13121"/>
                  </a:lnTo>
                  <a:lnTo>
                    <a:pt x="11892" y="15051"/>
                  </a:lnTo>
                  <a:lnTo>
                    <a:pt x="9873" y="19264"/>
                  </a:lnTo>
                  <a:lnTo>
                    <a:pt x="7636" y="23564"/>
                  </a:lnTo>
                  <a:lnTo>
                    <a:pt x="6012" y="25714"/>
                  </a:lnTo>
                  <a:lnTo>
                    <a:pt x="5134" y="26329"/>
                  </a:lnTo>
                  <a:lnTo>
                    <a:pt x="4520" y="26021"/>
                  </a:lnTo>
                  <a:lnTo>
                    <a:pt x="3774" y="25407"/>
                  </a:lnTo>
                  <a:lnTo>
                    <a:pt x="3642" y="25363"/>
                  </a:lnTo>
                  <a:lnTo>
                    <a:pt x="3291" y="25319"/>
                  </a:lnTo>
                  <a:lnTo>
                    <a:pt x="3204" y="25319"/>
                  </a:lnTo>
                  <a:lnTo>
                    <a:pt x="3160" y="25363"/>
                  </a:lnTo>
                  <a:lnTo>
                    <a:pt x="2545" y="26241"/>
                  </a:lnTo>
                  <a:lnTo>
                    <a:pt x="2502" y="26241"/>
                  </a:lnTo>
                  <a:lnTo>
                    <a:pt x="1799" y="27689"/>
                  </a:lnTo>
                  <a:lnTo>
                    <a:pt x="264" y="28961"/>
                  </a:lnTo>
                  <a:lnTo>
                    <a:pt x="220" y="29049"/>
                  </a:lnTo>
                  <a:lnTo>
                    <a:pt x="0" y="29707"/>
                  </a:lnTo>
                  <a:lnTo>
                    <a:pt x="0" y="29795"/>
                  </a:lnTo>
                  <a:lnTo>
                    <a:pt x="351" y="30760"/>
                  </a:lnTo>
                  <a:lnTo>
                    <a:pt x="2677" y="36202"/>
                  </a:lnTo>
                  <a:lnTo>
                    <a:pt x="2677" y="36245"/>
                  </a:lnTo>
                  <a:lnTo>
                    <a:pt x="3906" y="37913"/>
                  </a:lnTo>
                  <a:lnTo>
                    <a:pt x="4915" y="39054"/>
                  </a:lnTo>
                  <a:lnTo>
                    <a:pt x="4959" y="39098"/>
                  </a:lnTo>
                  <a:lnTo>
                    <a:pt x="6144" y="39800"/>
                  </a:lnTo>
                  <a:lnTo>
                    <a:pt x="6188" y="39800"/>
                  </a:lnTo>
                  <a:lnTo>
                    <a:pt x="8996" y="40853"/>
                  </a:lnTo>
                  <a:lnTo>
                    <a:pt x="14086" y="42389"/>
                  </a:lnTo>
                  <a:lnTo>
                    <a:pt x="14788" y="42389"/>
                  </a:lnTo>
                  <a:lnTo>
                    <a:pt x="17509" y="42959"/>
                  </a:lnTo>
                  <a:lnTo>
                    <a:pt x="17640" y="42959"/>
                  </a:lnTo>
                  <a:lnTo>
                    <a:pt x="17684" y="42915"/>
                  </a:lnTo>
                  <a:lnTo>
                    <a:pt x="17728" y="42871"/>
                  </a:lnTo>
                  <a:lnTo>
                    <a:pt x="17772" y="42828"/>
                  </a:lnTo>
                  <a:lnTo>
                    <a:pt x="17772" y="42740"/>
                  </a:lnTo>
                  <a:lnTo>
                    <a:pt x="17772" y="42696"/>
                  </a:lnTo>
                  <a:lnTo>
                    <a:pt x="17728" y="42652"/>
                  </a:lnTo>
                  <a:lnTo>
                    <a:pt x="17640" y="42608"/>
                  </a:lnTo>
                  <a:lnTo>
                    <a:pt x="17553" y="42608"/>
                  </a:lnTo>
                  <a:lnTo>
                    <a:pt x="14832" y="42038"/>
                  </a:lnTo>
                  <a:lnTo>
                    <a:pt x="14174" y="42038"/>
                  </a:lnTo>
                  <a:lnTo>
                    <a:pt x="9128" y="40502"/>
                  </a:lnTo>
                  <a:lnTo>
                    <a:pt x="6319" y="39493"/>
                  </a:lnTo>
                  <a:lnTo>
                    <a:pt x="5178" y="38834"/>
                  </a:lnTo>
                  <a:lnTo>
                    <a:pt x="4213" y="37694"/>
                  </a:lnTo>
                  <a:lnTo>
                    <a:pt x="2984" y="36026"/>
                  </a:lnTo>
                  <a:lnTo>
                    <a:pt x="702" y="30629"/>
                  </a:lnTo>
                  <a:lnTo>
                    <a:pt x="351" y="29751"/>
                  </a:lnTo>
                  <a:lnTo>
                    <a:pt x="527" y="29181"/>
                  </a:lnTo>
                  <a:lnTo>
                    <a:pt x="2019" y="27952"/>
                  </a:lnTo>
                  <a:lnTo>
                    <a:pt x="2063" y="27864"/>
                  </a:lnTo>
                  <a:lnTo>
                    <a:pt x="2809" y="26416"/>
                  </a:lnTo>
                  <a:lnTo>
                    <a:pt x="3379" y="25670"/>
                  </a:lnTo>
                  <a:lnTo>
                    <a:pt x="3555" y="25670"/>
                  </a:lnTo>
                  <a:lnTo>
                    <a:pt x="4301" y="26329"/>
                  </a:lnTo>
                  <a:lnTo>
                    <a:pt x="4345" y="26372"/>
                  </a:lnTo>
                  <a:lnTo>
                    <a:pt x="5091" y="26680"/>
                  </a:lnTo>
                  <a:lnTo>
                    <a:pt x="5178" y="26680"/>
                  </a:lnTo>
                  <a:lnTo>
                    <a:pt x="5266" y="26636"/>
                  </a:lnTo>
                  <a:lnTo>
                    <a:pt x="6231" y="25977"/>
                  </a:lnTo>
                  <a:lnTo>
                    <a:pt x="6275" y="25934"/>
                  </a:lnTo>
                  <a:lnTo>
                    <a:pt x="7943" y="23740"/>
                  </a:lnTo>
                  <a:lnTo>
                    <a:pt x="10181" y="19439"/>
                  </a:lnTo>
                  <a:lnTo>
                    <a:pt x="12199" y="15183"/>
                  </a:lnTo>
                  <a:lnTo>
                    <a:pt x="13077" y="13252"/>
                  </a:lnTo>
                  <a:lnTo>
                    <a:pt x="13077" y="13208"/>
                  </a:lnTo>
                  <a:lnTo>
                    <a:pt x="13603" y="10268"/>
                  </a:lnTo>
                  <a:lnTo>
                    <a:pt x="13603" y="10224"/>
                  </a:lnTo>
                  <a:lnTo>
                    <a:pt x="13516" y="8513"/>
                  </a:lnTo>
                  <a:lnTo>
                    <a:pt x="13428" y="7197"/>
                  </a:lnTo>
                  <a:lnTo>
                    <a:pt x="13472" y="6144"/>
                  </a:lnTo>
                  <a:lnTo>
                    <a:pt x="13516" y="5705"/>
                  </a:lnTo>
                  <a:lnTo>
                    <a:pt x="13603" y="5310"/>
                  </a:lnTo>
                  <a:lnTo>
                    <a:pt x="13691" y="4915"/>
                  </a:lnTo>
                  <a:lnTo>
                    <a:pt x="13823" y="4520"/>
                  </a:lnTo>
                  <a:lnTo>
                    <a:pt x="13998" y="4125"/>
                  </a:lnTo>
                  <a:lnTo>
                    <a:pt x="14218" y="3730"/>
                  </a:lnTo>
                  <a:lnTo>
                    <a:pt x="14744" y="2853"/>
                  </a:lnTo>
                  <a:lnTo>
                    <a:pt x="15490" y="1712"/>
                  </a:lnTo>
                  <a:lnTo>
                    <a:pt x="16456" y="264"/>
                  </a:lnTo>
                  <a:lnTo>
                    <a:pt x="16499" y="176"/>
                  </a:lnTo>
                  <a:lnTo>
                    <a:pt x="16499" y="132"/>
                  </a:lnTo>
                  <a:lnTo>
                    <a:pt x="16456" y="44"/>
                  </a:lnTo>
                  <a:lnTo>
                    <a:pt x="1641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 name="Google Shape;713;p47"/>
            <p:cNvSpPr/>
            <p:nvPr/>
          </p:nvSpPr>
          <p:spPr>
            <a:xfrm>
              <a:off x="3930650" y="715575"/>
              <a:ext cx="492600" cy="1197950"/>
            </a:xfrm>
            <a:custGeom>
              <a:avLst/>
              <a:gdLst/>
              <a:ahLst/>
              <a:cxnLst/>
              <a:rect l="l" t="t" r="r" b="b"/>
              <a:pathLst>
                <a:path w="19704" h="47918" extrusionOk="0">
                  <a:moveTo>
                    <a:pt x="18080" y="1"/>
                  </a:moveTo>
                  <a:lnTo>
                    <a:pt x="17992" y="45"/>
                  </a:lnTo>
                  <a:lnTo>
                    <a:pt x="17948" y="88"/>
                  </a:lnTo>
                  <a:lnTo>
                    <a:pt x="17904" y="132"/>
                  </a:lnTo>
                  <a:lnTo>
                    <a:pt x="17904" y="176"/>
                  </a:lnTo>
                  <a:lnTo>
                    <a:pt x="17904" y="1668"/>
                  </a:lnTo>
                  <a:lnTo>
                    <a:pt x="17202" y="2853"/>
                  </a:lnTo>
                  <a:lnTo>
                    <a:pt x="15491" y="5530"/>
                  </a:lnTo>
                  <a:lnTo>
                    <a:pt x="14306" y="7811"/>
                  </a:lnTo>
                  <a:lnTo>
                    <a:pt x="14306" y="7855"/>
                  </a:lnTo>
                  <a:lnTo>
                    <a:pt x="13999" y="9391"/>
                  </a:lnTo>
                  <a:lnTo>
                    <a:pt x="13999" y="9435"/>
                  </a:lnTo>
                  <a:lnTo>
                    <a:pt x="13692" y="13691"/>
                  </a:lnTo>
                  <a:lnTo>
                    <a:pt x="12814" y="15008"/>
                  </a:lnTo>
                  <a:lnTo>
                    <a:pt x="10181" y="18211"/>
                  </a:lnTo>
                  <a:lnTo>
                    <a:pt x="6846" y="22072"/>
                  </a:lnTo>
                  <a:lnTo>
                    <a:pt x="4213" y="25100"/>
                  </a:lnTo>
                  <a:lnTo>
                    <a:pt x="4213" y="25144"/>
                  </a:lnTo>
                  <a:lnTo>
                    <a:pt x="3467" y="26548"/>
                  </a:lnTo>
                  <a:lnTo>
                    <a:pt x="3424" y="26636"/>
                  </a:lnTo>
                  <a:lnTo>
                    <a:pt x="3292" y="28391"/>
                  </a:lnTo>
                  <a:lnTo>
                    <a:pt x="2853" y="29357"/>
                  </a:lnTo>
                  <a:lnTo>
                    <a:pt x="1844" y="30278"/>
                  </a:lnTo>
                  <a:lnTo>
                    <a:pt x="133" y="30980"/>
                  </a:lnTo>
                  <a:lnTo>
                    <a:pt x="45" y="31068"/>
                  </a:lnTo>
                  <a:lnTo>
                    <a:pt x="1" y="31068"/>
                  </a:lnTo>
                  <a:lnTo>
                    <a:pt x="1" y="31200"/>
                  </a:lnTo>
                  <a:lnTo>
                    <a:pt x="176" y="34052"/>
                  </a:lnTo>
                  <a:lnTo>
                    <a:pt x="176" y="34096"/>
                  </a:lnTo>
                  <a:lnTo>
                    <a:pt x="922" y="36772"/>
                  </a:lnTo>
                  <a:lnTo>
                    <a:pt x="2941" y="41555"/>
                  </a:lnTo>
                  <a:lnTo>
                    <a:pt x="2985" y="41599"/>
                  </a:lnTo>
                  <a:lnTo>
                    <a:pt x="3950" y="42521"/>
                  </a:lnTo>
                  <a:lnTo>
                    <a:pt x="3994" y="42521"/>
                  </a:lnTo>
                  <a:lnTo>
                    <a:pt x="8163" y="45373"/>
                  </a:lnTo>
                  <a:lnTo>
                    <a:pt x="8163" y="45417"/>
                  </a:lnTo>
                  <a:lnTo>
                    <a:pt x="10883" y="46470"/>
                  </a:lnTo>
                  <a:lnTo>
                    <a:pt x="14920" y="47742"/>
                  </a:lnTo>
                  <a:lnTo>
                    <a:pt x="14964" y="47742"/>
                  </a:lnTo>
                  <a:lnTo>
                    <a:pt x="17641" y="47655"/>
                  </a:lnTo>
                  <a:lnTo>
                    <a:pt x="19177" y="47918"/>
                  </a:lnTo>
                  <a:lnTo>
                    <a:pt x="19221" y="47918"/>
                  </a:lnTo>
                  <a:lnTo>
                    <a:pt x="19528" y="47874"/>
                  </a:lnTo>
                  <a:lnTo>
                    <a:pt x="19615" y="47830"/>
                  </a:lnTo>
                  <a:lnTo>
                    <a:pt x="19659" y="47786"/>
                  </a:lnTo>
                  <a:lnTo>
                    <a:pt x="19703" y="47742"/>
                  </a:lnTo>
                  <a:lnTo>
                    <a:pt x="19703" y="47655"/>
                  </a:lnTo>
                  <a:lnTo>
                    <a:pt x="19659" y="47611"/>
                  </a:lnTo>
                  <a:lnTo>
                    <a:pt x="19615" y="47567"/>
                  </a:lnTo>
                  <a:lnTo>
                    <a:pt x="19572" y="47523"/>
                  </a:lnTo>
                  <a:lnTo>
                    <a:pt x="19484" y="47523"/>
                  </a:lnTo>
                  <a:lnTo>
                    <a:pt x="19221" y="47567"/>
                  </a:lnTo>
                  <a:lnTo>
                    <a:pt x="17685" y="47304"/>
                  </a:lnTo>
                  <a:lnTo>
                    <a:pt x="17641" y="47304"/>
                  </a:lnTo>
                  <a:lnTo>
                    <a:pt x="15008" y="47391"/>
                  </a:lnTo>
                  <a:lnTo>
                    <a:pt x="11015" y="46119"/>
                  </a:lnTo>
                  <a:lnTo>
                    <a:pt x="8338" y="45066"/>
                  </a:lnTo>
                  <a:lnTo>
                    <a:pt x="4213" y="42214"/>
                  </a:lnTo>
                  <a:lnTo>
                    <a:pt x="3248" y="41380"/>
                  </a:lnTo>
                  <a:lnTo>
                    <a:pt x="1273" y="36641"/>
                  </a:lnTo>
                  <a:lnTo>
                    <a:pt x="527" y="34008"/>
                  </a:lnTo>
                  <a:lnTo>
                    <a:pt x="352" y="31287"/>
                  </a:lnTo>
                  <a:lnTo>
                    <a:pt x="1975" y="30585"/>
                  </a:lnTo>
                  <a:lnTo>
                    <a:pt x="2063" y="30541"/>
                  </a:lnTo>
                  <a:lnTo>
                    <a:pt x="3116" y="29576"/>
                  </a:lnTo>
                  <a:lnTo>
                    <a:pt x="3160" y="29532"/>
                  </a:lnTo>
                  <a:lnTo>
                    <a:pt x="3643" y="28523"/>
                  </a:lnTo>
                  <a:lnTo>
                    <a:pt x="3643" y="28435"/>
                  </a:lnTo>
                  <a:lnTo>
                    <a:pt x="3775" y="26680"/>
                  </a:lnTo>
                  <a:lnTo>
                    <a:pt x="4521" y="25320"/>
                  </a:lnTo>
                  <a:lnTo>
                    <a:pt x="7110" y="22292"/>
                  </a:lnTo>
                  <a:lnTo>
                    <a:pt x="10444" y="18430"/>
                  </a:lnTo>
                  <a:lnTo>
                    <a:pt x="13121" y="15227"/>
                  </a:lnTo>
                  <a:lnTo>
                    <a:pt x="13999" y="13867"/>
                  </a:lnTo>
                  <a:lnTo>
                    <a:pt x="14043" y="13779"/>
                  </a:lnTo>
                  <a:lnTo>
                    <a:pt x="14350" y="9435"/>
                  </a:lnTo>
                  <a:lnTo>
                    <a:pt x="14657" y="7943"/>
                  </a:lnTo>
                  <a:lnTo>
                    <a:pt x="15798" y="5705"/>
                  </a:lnTo>
                  <a:lnTo>
                    <a:pt x="17509" y="3028"/>
                  </a:lnTo>
                  <a:lnTo>
                    <a:pt x="18211" y="1844"/>
                  </a:lnTo>
                  <a:lnTo>
                    <a:pt x="18255" y="1756"/>
                  </a:lnTo>
                  <a:lnTo>
                    <a:pt x="18255" y="176"/>
                  </a:lnTo>
                  <a:lnTo>
                    <a:pt x="18255" y="132"/>
                  </a:lnTo>
                  <a:lnTo>
                    <a:pt x="18211" y="88"/>
                  </a:lnTo>
                  <a:lnTo>
                    <a:pt x="18124" y="45"/>
                  </a:lnTo>
                  <a:lnTo>
                    <a:pt x="1808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 name="Google Shape;714;p47"/>
            <p:cNvSpPr/>
            <p:nvPr/>
          </p:nvSpPr>
          <p:spPr>
            <a:xfrm>
              <a:off x="3904325" y="661825"/>
              <a:ext cx="515625" cy="1271450"/>
            </a:xfrm>
            <a:custGeom>
              <a:avLst/>
              <a:gdLst/>
              <a:ahLst/>
              <a:cxnLst/>
              <a:rect l="l" t="t" r="r" b="b"/>
              <a:pathLst>
                <a:path w="20625" h="50858" extrusionOk="0">
                  <a:moveTo>
                    <a:pt x="18913" y="1"/>
                  </a:moveTo>
                  <a:lnTo>
                    <a:pt x="18825" y="44"/>
                  </a:lnTo>
                  <a:lnTo>
                    <a:pt x="18782" y="88"/>
                  </a:lnTo>
                  <a:lnTo>
                    <a:pt x="18782" y="132"/>
                  </a:lnTo>
                  <a:lnTo>
                    <a:pt x="18080" y="4125"/>
                  </a:lnTo>
                  <a:lnTo>
                    <a:pt x="16280" y="6978"/>
                  </a:lnTo>
                  <a:lnTo>
                    <a:pt x="14964" y="9347"/>
                  </a:lnTo>
                  <a:lnTo>
                    <a:pt x="14964" y="9391"/>
                  </a:lnTo>
                  <a:lnTo>
                    <a:pt x="14525" y="10707"/>
                  </a:lnTo>
                  <a:lnTo>
                    <a:pt x="14525" y="10751"/>
                  </a:lnTo>
                  <a:lnTo>
                    <a:pt x="13955" y="15271"/>
                  </a:lnTo>
                  <a:lnTo>
                    <a:pt x="13516" y="15885"/>
                  </a:lnTo>
                  <a:lnTo>
                    <a:pt x="12375" y="17202"/>
                  </a:lnTo>
                  <a:lnTo>
                    <a:pt x="10444" y="19352"/>
                  </a:lnTo>
                  <a:lnTo>
                    <a:pt x="8075" y="21941"/>
                  </a:lnTo>
                  <a:lnTo>
                    <a:pt x="4564" y="25802"/>
                  </a:lnTo>
                  <a:lnTo>
                    <a:pt x="4564" y="25846"/>
                  </a:lnTo>
                  <a:lnTo>
                    <a:pt x="3423" y="27514"/>
                  </a:lnTo>
                  <a:lnTo>
                    <a:pt x="3423" y="27645"/>
                  </a:lnTo>
                  <a:lnTo>
                    <a:pt x="3555" y="30366"/>
                  </a:lnTo>
                  <a:lnTo>
                    <a:pt x="3160" y="31419"/>
                  </a:lnTo>
                  <a:lnTo>
                    <a:pt x="2502" y="31989"/>
                  </a:lnTo>
                  <a:lnTo>
                    <a:pt x="132" y="32867"/>
                  </a:lnTo>
                  <a:lnTo>
                    <a:pt x="45" y="32955"/>
                  </a:lnTo>
                  <a:lnTo>
                    <a:pt x="1" y="33042"/>
                  </a:lnTo>
                  <a:lnTo>
                    <a:pt x="396" y="37562"/>
                  </a:lnTo>
                  <a:lnTo>
                    <a:pt x="1010" y="39844"/>
                  </a:lnTo>
                  <a:lnTo>
                    <a:pt x="2502" y="43793"/>
                  </a:lnTo>
                  <a:lnTo>
                    <a:pt x="2546" y="43881"/>
                  </a:lnTo>
                  <a:lnTo>
                    <a:pt x="3423" y="44846"/>
                  </a:lnTo>
                  <a:lnTo>
                    <a:pt x="3467" y="44890"/>
                  </a:lnTo>
                  <a:lnTo>
                    <a:pt x="7504" y="47655"/>
                  </a:lnTo>
                  <a:lnTo>
                    <a:pt x="9172" y="48620"/>
                  </a:lnTo>
                  <a:lnTo>
                    <a:pt x="9216" y="48620"/>
                  </a:lnTo>
                  <a:lnTo>
                    <a:pt x="11848" y="49717"/>
                  </a:lnTo>
                  <a:lnTo>
                    <a:pt x="15491" y="50858"/>
                  </a:lnTo>
                  <a:lnTo>
                    <a:pt x="15534" y="50858"/>
                  </a:lnTo>
                  <a:lnTo>
                    <a:pt x="18694" y="50682"/>
                  </a:lnTo>
                  <a:lnTo>
                    <a:pt x="20054" y="50858"/>
                  </a:lnTo>
                  <a:lnTo>
                    <a:pt x="20098" y="50858"/>
                  </a:lnTo>
                  <a:lnTo>
                    <a:pt x="20449" y="50814"/>
                  </a:lnTo>
                  <a:lnTo>
                    <a:pt x="20537" y="50770"/>
                  </a:lnTo>
                  <a:lnTo>
                    <a:pt x="20581" y="50726"/>
                  </a:lnTo>
                  <a:lnTo>
                    <a:pt x="20625" y="50682"/>
                  </a:lnTo>
                  <a:lnTo>
                    <a:pt x="20625" y="50595"/>
                  </a:lnTo>
                  <a:lnTo>
                    <a:pt x="20581" y="50507"/>
                  </a:lnTo>
                  <a:lnTo>
                    <a:pt x="20537" y="50463"/>
                  </a:lnTo>
                  <a:lnTo>
                    <a:pt x="20405" y="50463"/>
                  </a:lnTo>
                  <a:lnTo>
                    <a:pt x="20054" y="50507"/>
                  </a:lnTo>
                  <a:lnTo>
                    <a:pt x="18694" y="50331"/>
                  </a:lnTo>
                  <a:lnTo>
                    <a:pt x="15578" y="50507"/>
                  </a:lnTo>
                  <a:lnTo>
                    <a:pt x="11980" y="49410"/>
                  </a:lnTo>
                  <a:lnTo>
                    <a:pt x="9347" y="48313"/>
                  </a:lnTo>
                  <a:lnTo>
                    <a:pt x="7680" y="47347"/>
                  </a:lnTo>
                  <a:lnTo>
                    <a:pt x="3687" y="44583"/>
                  </a:lnTo>
                  <a:lnTo>
                    <a:pt x="2809" y="43661"/>
                  </a:lnTo>
                  <a:lnTo>
                    <a:pt x="1361" y="39756"/>
                  </a:lnTo>
                  <a:lnTo>
                    <a:pt x="703" y="37518"/>
                  </a:lnTo>
                  <a:lnTo>
                    <a:pt x="396" y="33130"/>
                  </a:lnTo>
                  <a:lnTo>
                    <a:pt x="2634" y="32296"/>
                  </a:lnTo>
                  <a:lnTo>
                    <a:pt x="2677" y="32296"/>
                  </a:lnTo>
                  <a:lnTo>
                    <a:pt x="3423" y="31638"/>
                  </a:lnTo>
                  <a:lnTo>
                    <a:pt x="3467" y="31550"/>
                  </a:lnTo>
                  <a:lnTo>
                    <a:pt x="3906" y="30453"/>
                  </a:lnTo>
                  <a:lnTo>
                    <a:pt x="3906" y="30410"/>
                  </a:lnTo>
                  <a:lnTo>
                    <a:pt x="3774" y="27689"/>
                  </a:lnTo>
                  <a:lnTo>
                    <a:pt x="4871" y="26065"/>
                  </a:lnTo>
                  <a:lnTo>
                    <a:pt x="8338" y="22160"/>
                  </a:lnTo>
                  <a:lnTo>
                    <a:pt x="10708" y="19615"/>
                  </a:lnTo>
                  <a:lnTo>
                    <a:pt x="12638" y="17421"/>
                  </a:lnTo>
                  <a:lnTo>
                    <a:pt x="13779" y="16105"/>
                  </a:lnTo>
                  <a:lnTo>
                    <a:pt x="14262" y="15446"/>
                  </a:lnTo>
                  <a:lnTo>
                    <a:pt x="14306" y="15359"/>
                  </a:lnTo>
                  <a:lnTo>
                    <a:pt x="14876" y="10795"/>
                  </a:lnTo>
                  <a:lnTo>
                    <a:pt x="15271" y="9479"/>
                  </a:lnTo>
                  <a:lnTo>
                    <a:pt x="16544" y="7153"/>
                  </a:lnTo>
                  <a:lnTo>
                    <a:pt x="18387" y="4301"/>
                  </a:lnTo>
                  <a:lnTo>
                    <a:pt x="18387" y="4213"/>
                  </a:lnTo>
                  <a:lnTo>
                    <a:pt x="19133" y="220"/>
                  </a:lnTo>
                  <a:lnTo>
                    <a:pt x="19089" y="132"/>
                  </a:lnTo>
                  <a:lnTo>
                    <a:pt x="19089" y="88"/>
                  </a:lnTo>
                  <a:lnTo>
                    <a:pt x="19045" y="44"/>
                  </a:lnTo>
                  <a:lnTo>
                    <a:pt x="1895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715;p47"/>
            <p:cNvSpPr/>
            <p:nvPr/>
          </p:nvSpPr>
          <p:spPr>
            <a:xfrm>
              <a:off x="3881300" y="681575"/>
              <a:ext cx="525475" cy="1276950"/>
            </a:xfrm>
            <a:custGeom>
              <a:avLst/>
              <a:gdLst/>
              <a:ahLst/>
              <a:cxnLst/>
              <a:rect l="l" t="t" r="r" b="b"/>
              <a:pathLst>
                <a:path w="21019" h="51078" extrusionOk="0">
                  <a:moveTo>
                    <a:pt x="19176" y="0"/>
                  </a:moveTo>
                  <a:lnTo>
                    <a:pt x="19132" y="44"/>
                  </a:lnTo>
                  <a:lnTo>
                    <a:pt x="19088" y="88"/>
                  </a:lnTo>
                  <a:lnTo>
                    <a:pt x="19044" y="132"/>
                  </a:lnTo>
                  <a:lnTo>
                    <a:pt x="18255" y="3291"/>
                  </a:lnTo>
                  <a:lnTo>
                    <a:pt x="16455" y="6231"/>
                  </a:lnTo>
                  <a:lnTo>
                    <a:pt x="16412" y="6231"/>
                  </a:lnTo>
                  <a:lnTo>
                    <a:pt x="15007" y="9127"/>
                  </a:lnTo>
                  <a:lnTo>
                    <a:pt x="15007" y="9171"/>
                  </a:lnTo>
                  <a:lnTo>
                    <a:pt x="13998" y="13559"/>
                  </a:lnTo>
                  <a:lnTo>
                    <a:pt x="11980" y="16104"/>
                  </a:lnTo>
                  <a:lnTo>
                    <a:pt x="9829" y="18606"/>
                  </a:lnTo>
                  <a:lnTo>
                    <a:pt x="7284" y="21370"/>
                  </a:lnTo>
                  <a:lnTo>
                    <a:pt x="3160" y="26197"/>
                  </a:lnTo>
                  <a:lnTo>
                    <a:pt x="3116" y="26285"/>
                  </a:lnTo>
                  <a:lnTo>
                    <a:pt x="3116" y="26329"/>
                  </a:lnTo>
                  <a:lnTo>
                    <a:pt x="3555" y="30146"/>
                  </a:lnTo>
                  <a:lnTo>
                    <a:pt x="3247" y="30629"/>
                  </a:lnTo>
                  <a:lnTo>
                    <a:pt x="1799" y="31155"/>
                  </a:lnTo>
                  <a:lnTo>
                    <a:pt x="176" y="31506"/>
                  </a:lnTo>
                  <a:lnTo>
                    <a:pt x="88" y="31594"/>
                  </a:lnTo>
                  <a:lnTo>
                    <a:pt x="44" y="31682"/>
                  </a:lnTo>
                  <a:lnTo>
                    <a:pt x="0" y="32516"/>
                  </a:lnTo>
                  <a:lnTo>
                    <a:pt x="0" y="32560"/>
                  </a:lnTo>
                  <a:lnTo>
                    <a:pt x="527" y="38747"/>
                  </a:lnTo>
                  <a:lnTo>
                    <a:pt x="571" y="38834"/>
                  </a:lnTo>
                  <a:lnTo>
                    <a:pt x="1799" y="41862"/>
                  </a:lnTo>
                  <a:lnTo>
                    <a:pt x="2107" y="43617"/>
                  </a:lnTo>
                  <a:lnTo>
                    <a:pt x="2194" y="43749"/>
                  </a:lnTo>
                  <a:lnTo>
                    <a:pt x="4388" y="45460"/>
                  </a:lnTo>
                  <a:lnTo>
                    <a:pt x="7284" y="47084"/>
                  </a:lnTo>
                  <a:lnTo>
                    <a:pt x="8250" y="47830"/>
                  </a:lnTo>
                  <a:lnTo>
                    <a:pt x="10137" y="48927"/>
                  </a:lnTo>
                  <a:lnTo>
                    <a:pt x="12682" y="50024"/>
                  </a:lnTo>
                  <a:lnTo>
                    <a:pt x="15973" y="51033"/>
                  </a:lnTo>
                  <a:lnTo>
                    <a:pt x="16017" y="51077"/>
                  </a:lnTo>
                  <a:lnTo>
                    <a:pt x="16061" y="51077"/>
                  </a:lnTo>
                  <a:lnTo>
                    <a:pt x="19176" y="50594"/>
                  </a:lnTo>
                  <a:lnTo>
                    <a:pt x="20756" y="50814"/>
                  </a:lnTo>
                  <a:lnTo>
                    <a:pt x="20800" y="50814"/>
                  </a:lnTo>
                  <a:lnTo>
                    <a:pt x="20887" y="50858"/>
                  </a:lnTo>
                  <a:lnTo>
                    <a:pt x="20931" y="50814"/>
                  </a:lnTo>
                  <a:lnTo>
                    <a:pt x="21019" y="50770"/>
                  </a:lnTo>
                  <a:lnTo>
                    <a:pt x="21019" y="50682"/>
                  </a:lnTo>
                  <a:lnTo>
                    <a:pt x="21019" y="50638"/>
                  </a:lnTo>
                  <a:lnTo>
                    <a:pt x="21019" y="50594"/>
                  </a:lnTo>
                  <a:lnTo>
                    <a:pt x="20975" y="50507"/>
                  </a:lnTo>
                  <a:lnTo>
                    <a:pt x="20931" y="50507"/>
                  </a:lnTo>
                  <a:lnTo>
                    <a:pt x="20843" y="50463"/>
                  </a:lnTo>
                  <a:lnTo>
                    <a:pt x="19220" y="50243"/>
                  </a:lnTo>
                  <a:lnTo>
                    <a:pt x="19176" y="50243"/>
                  </a:lnTo>
                  <a:lnTo>
                    <a:pt x="16017" y="50726"/>
                  </a:lnTo>
                  <a:lnTo>
                    <a:pt x="12813" y="49673"/>
                  </a:lnTo>
                  <a:lnTo>
                    <a:pt x="10312" y="48620"/>
                  </a:lnTo>
                  <a:lnTo>
                    <a:pt x="8425" y="47523"/>
                  </a:lnTo>
                  <a:lnTo>
                    <a:pt x="7504" y="46777"/>
                  </a:lnTo>
                  <a:lnTo>
                    <a:pt x="7460" y="46777"/>
                  </a:lnTo>
                  <a:lnTo>
                    <a:pt x="4564" y="45153"/>
                  </a:lnTo>
                  <a:lnTo>
                    <a:pt x="2458" y="43486"/>
                  </a:lnTo>
                  <a:lnTo>
                    <a:pt x="2107" y="41774"/>
                  </a:lnTo>
                  <a:lnTo>
                    <a:pt x="878" y="38703"/>
                  </a:lnTo>
                  <a:lnTo>
                    <a:pt x="351" y="32516"/>
                  </a:lnTo>
                  <a:lnTo>
                    <a:pt x="395" y="31814"/>
                  </a:lnTo>
                  <a:lnTo>
                    <a:pt x="1887" y="31463"/>
                  </a:lnTo>
                  <a:lnTo>
                    <a:pt x="3423" y="30936"/>
                  </a:lnTo>
                  <a:lnTo>
                    <a:pt x="3511" y="30848"/>
                  </a:lnTo>
                  <a:lnTo>
                    <a:pt x="3862" y="30234"/>
                  </a:lnTo>
                  <a:lnTo>
                    <a:pt x="3906" y="30146"/>
                  </a:lnTo>
                  <a:lnTo>
                    <a:pt x="3467" y="26372"/>
                  </a:lnTo>
                  <a:lnTo>
                    <a:pt x="7548" y="21633"/>
                  </a:lnTo>
                  <a:lnTo>
                    <a:pt x="10093" y="18825"/>
                  </a:lnTo>
                  <a:lnTo>
                    <a:pt x="12287" y="16324"/>
                  </a:lnTo>
                  <a:lnTo>
                    <a:pt x="14305" y="13779"/>
                  </a:lnTo>
                  <a:lnTo>
                    <a:pt x="14349" y="13691"/>
                  </a:lnTo>
                  <a:lnTo>
                    <a:pt x="15358" y="9259"/>
                  </a:lnTo>
                  <a:lnTo>
                    <a:pt x="16763" y="6407"/>
                  </a:lnTo>
                  <a:lnTo>
                    <a:pt x="18562" y="3467"/>
                  </a:lnTo>
                  <a:lnTo>
                    <a:pt x="18606" y="3423"/>
                  </a:lnTo>
                  <a:lnTo>
                    <a:pt x="19395" y="220"/>
                  </a:lnTo>
                  <a:lnTo>
                    <a:pt x="19395" y="176"/>
                  </a:lnTo>
                  <a:lnTo>
                    <a:pt x="19352" y="88"/>
                  </a:lnTo>
                  <a:lnTo>
                    <a:pt x="19308" y="44"/>
                  </a:lnTo>
                  <a:lnTo>
                    <a:pt x="1926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 name="Google Shape;716;p47"/>
            <p:cNvSpPr/>
            <p:nvPr/>
          </p:nvSpPr>
          <p:spPr>
            <a:xfrm>
              <a:off x="3850575" y="669500"/>
              <a:ext cx="549625" cy="1310950"/>
            </a:xfrm>
            <a:custGeom>
              <a:avLst/>
              <a:gdLst/>
              <a:ahLst/>
              <a:cxnLst/>
              <a:rect l="l" t="t" r="r" b="b"/>
              <a:pathLst>
                <a:path w="21985" h="52438" extrusionOk="0">
                  <a:moveTo>
                    <a:pt x="19835" y="1"/>
                  </a:moveTo>
                  <a:lnTo>
                    <a:pt x="19791" y="45"/>
                  </a:lnTo>
                  <a:lnTo>
                    <a:pt x="19747" y="132"/>
                  </a:lnTo>
                  <a:lnTo>
                    <a:pt x="18957" y="3336"/>
                  </a:lnTo>
                  <a:lnTo>
                    <a:pt x="18430" y="4433"/>
                  </a:lnTo>
                  <a:lnTo>
                    <a:pt x="17158" y="6319"/>
                  </a:lnTo>
                  <a:lnTo>
                    <a:pt x="17114" y="6319"/>
                  </a:lnTo>
                  <a:lnTo>
                    <a:pt x="15798" y="9040"/>
                  </a:lnTo>
                  <a:lnTo>
                    <a:pt x="15095" y="11892"/>
                  </a:lnTo>
                  <a:lnTo>
                    <a:pt x="14437" y="13165"/>
                  </a:lnTo>
                  <a:lnTo>
                    <a:pt x="12243" y="16017"/>
                  </a:lnTo>
                  <a:lnTo>
                    <a:pt x="10093" y="18430"/>
                  </a:lnTo>
                  <a:lnTo>
                    <a:pt x="7767" y="21063"/>
                  </a:lnTo>
                  <a:lnTo>
                    <a:pt x="3599" y="25890"/>
                  </a:lnTo>
                  <a:lnTo>
                    <a:pt x="3555" y="26022"/>
                  </a:lnTo>
                  <a:lnTo>
                    <a:pt x="3599" y="26899"/>
                  </a:lnTo>
                  <a:lnTo>
                    <a:pt x="3862" y="29357"/>
                  </a:lnTo>
                  <a:lnTo>
                    <a:pt x="3730" y="30892"/>
                  </a:lnTo>
                  <a:lnTo>
                    <a:pt x="2063" y="31156"/>
                  </a:lnTo>
                  <a:lnTo>
                    <a:pt x="659" y="31463"/>
                  </a:lnTo>
                  <a:lnTo>
                    <a:pt x="571" y="31507"/>
                  </a:lnTo>
                  <a:lnTo>
                    <a:pt x="264" y="31814"/>
                  </a:lnTo>
                  <a:lnTo>
                    <a:pt x="176" y="31902"/>
                  </a:lnTo>
                  <a:lnTo>
                    <a:pt x="1" y="32692"/>
                  </a:lnTo>
                  <a:lnTo>
                    <a:pt x="1" y="32735"/>
                  </a:lnTo>
                  <a:lnTo>
                    <a:pt x="308" y="34973"/>
                  </a:lnTo>
                  <a:lnTo>
                    <a:pt x="834" y="40546"/>
                  </a:lnTo>
                  <a:lnTo>
                    <a:pt x="834" y="40590"/>
                  </a:lnTo>
                  <a:lnTo>
                    <a:pt x="1405" y="42082"/>
                  </a:lnTo>
                  <a:lnTo>
                    <a:pt x="1361" y="45461"/>
                  </a:lnTo>
                  <a:lnTo>
                    <a:pt x="1361" y="45548"/>
                  </a:lnTo>
                  <a:lnTo>
                    <a:pt x="1405" y="45592"/>
                  </a:lnTo>
                  <a:lnTo>
                    <a:pt x="1493" y="45636"/>
                  </a:lnTo>
                  <a:lnTo>
                    <a:pt x="1536" y="45636"/>
                  </a:lnTo>
                  <a:lnTo>
                    <a:pt x="2941" y="45548"/>
                  </a:lnTo>
                  <a:lnTo>
                    <a:pt x="4213" y="46294"/>
                  </a:lnTo>
                  <a:lnTo>
                    <a:pt x="6934" y="47918"/>
                  </a:lnTo>
                  <a:lnTo>
                    <a:pt x="6978" y="47918"/>
                  </a:lnTo>
                  <a:lnTo>
                    <a:pt x="8294" y="48532"/>
                  </a:lnTo>
                  <a:lnTo>
                    <a:pt x="10181" y="49849"/>
                  </a:lnTo>
                  <a:lnTo>
                    <a:pt x="10225" y="49893"/>
                  </a:lnTo>
                  <a:lnTo>
                    <a:pt x="12594" y="51077"/>
                  </a:lnTo>
                  <a:lnTo>
                    <a:pt x="12638" y="51077"/>
                  </a:lnTo>
                  <a:lnTo>
                    <a:pt x="16324" y="52438"/>
                  </a:lnTo>
                  <a:lnTo>
                    <a:pt x="17333" y="52438"/>
                  </a:lnTo>
                  <a:lnTo>
                    <a:pt x="20405" y="51911"/>
                  </a:lnTo>
                  <a:lnTo>
                    <a:pt x="21765" y="52087"/>
                  </a:lnTo>
                  <a:lnTo>
                    <a:pt x="21853" y="52087"/>
                  </a:lnTo>
                  <a:lnTo>
                    <a:pt x="21897" y="52043"/>
                  </a:lnTo>
                  <a:lnTo>
                    <a:pt x="21941" y="51999"/>
                  </a:lnTo>
                  <a:lnTo>
                    <a:pt x="21985" y="51955"/>
                  </a:lnTo>
                  <a:lnTo>
                    <a:pt x="21985" y="51867"/>
                  </a:lnTo>
                  <a:lnTo>
                    <a:pt x="21941" y="51823"/>
                  </a:lnTo>
                  <a:lnTo>
                    <a:pt x="21897" y="51779"/>
                  </a:lnTo>
                  <a:lnTo>
                    <a:pt x="21809" y="51736"/>
                  </a:lnTo>
                  <a:lnTo>
                    <a:pt x="20449" y="51560"/>
                  </a:lnTo>
                  <a:lnTo>
                    <a:pt x="20405" y="51560"/>
                  </a:lnTo>
                  <a:lnTo>
                    <a:pt x="17290" y="52087"/>
                  </a:lnTo>
                  <a:lnTo>
                    <a:pt x="16412" y="52087"/>
                  </a:lnTo>
                  <a:lnTo>
                    <a:pt x="12726" y="50770"/>
                  </a:lnTo>
                  <a:lnTo>
                    <a:pt x="10356" y="49585"/>
                  </a:lnTo>
                  <a:lnTo>
                    <a:pt x="8470" y="48225"/>
                  </a:lnTo>
                  <a:lnTo>
                    <a:pt x="7109" y="47611"/>
                  </a:lnTo>
                  <a:lnTo>
                    <a:pt x="4389" y="45987"/>
                  </a:lnTo>
                  <a:lnTo>
                    <a:pt x="3072" y="45197"/>
                  </a:lnTo>
                  <a:lnTo>
                    <a:pt x="2941" y="45197"/>
                  </a:lnTo>
                  <a:lnTo>
                    <a:pt x="1712" y="45285"/>
                  </a:lnTo>
                  <a:lnTo>
                    <a:pt x="1756" y="42082"/>
                  </a:lnTo>
                  <a:lnTo>
                    <a:pt x="1756" y="41994"/>
                  </a:lnTo>
                  <a:lnTo>
                    <a:pt x="1185" y="40458"/>
                  </a:lnTo>
                  <a:lnTo>
                    <a:pt x="659" y="34929"/>
                  </a:lnTo>
                  <a:lnTo>
                    <a:pt x="352" y="32735"/>
                  </a:lnTo>
                  <a:lnTo>
                    <a:pt x="527" y="32033"/>
                  </a:lnTo>
                  <a:lnTo>
                    <a:pt x="790" y="31770"/>
                  </a:lnTo>
                  <a:lnTo>
                    <a:pt x="2151" y="31463"/>
                  </a:lnTo>
                  <a:lnTo>
                    <a:pt x="3906" y="31243"/>
                  </a:lnTo>
                  <a:lnTo>
                    <a:pt x="3994" y="31200"/>
                  </a:lnTo>
                  <a:lnTo>
                    <a:pt x="4038" y="31068"/>
                  </a:lnTo>
                  <a:lnTo>
                    <a:pt x="4213" y="29401"/>
                  </a:lnTo>
                  <a:lnTo>
                    <a:pt x="4213" y="29357"/>
                  </a:lnTo>
                  <a:lnTo>
                    <a:pt x="3950" y="26855"/>
                  </a:lnTo>
                  <a:lnTo>
                    <a:pt x="3906" y="26066"/>
                  </a:lnTo>
                  <a:lnTo>
                    <a:pt x="8031" y="21283"/>
                  </a:lnTo>
                  <a:lnTo>
                    <a:pt x="10356" y="18694"/>
                  </a:lnTo>
                  <a:lnTo>
                    <a:pt x="12507" y="16236"/>
                  </a:lnTo>
                  <a:lnTo>
                    <a:pt x="14701" y="13340"/>
                  </a:lnTo>
                  <a:lnTo>
                    <a:pt x="14744" y="13340"/>
                  </a:lnTo>
                  <a:lnTo>
                    <a:pt x="15403" y="12024"/>
                  </a:lnTo>
                  <a:lnTo>
                    <a:pt x="15447" y="11980"/>
                  </a:lnTo>
                  <a:lnTo>
                    <a:pt x="16149" y="9172"/>
                  </a:lnTo>
                  <a:lnTo>
                    <a:pt x="17421" y="6495"/>
                  </a:lnTo>
                  <a:lnTo>
                    <a:pt x="18694" y="4608"/>
                  </a:lnTo>
                  <a:lnTo>
                    <a:pt x="19308" y="3511"/>
                  </a:lnTo>
                  <a:lnTo>
                    <a:pt x="19308" y="3467"/>
                  </a:lnTo>
                  <a:lnTo>
                    <a:pt x="20098" y="220"/>
                  </a:lnTo>
                  <a:lnTo>
                    <a:pt x="20098" y="132"/>
                  </a:lnTo>
                  <a:lnTo>
                    <a:pt x="20098" y="88"/>
                  </a:lnTo>
                  <a:lnTo>
                    <a:pt x="2005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 name="Google Shape;717;p47"/>
            <p:cNvSpPr/>
            <p:nvPr/>
          </p:nvSpPr>
          <p:spPr>
            <a:xfrm>
              <a:off x="3590575" y="1937650"/>
              <a:ext cx="1971375" cy="750375"/>
            </a:xfrm>
            <a:custGeom>
              <a:avLst/>
              <a:gdLst/>
              <a:ahLst/>
              <a:cxnLst/>
              <a:rect l="l" t="t" r="r" b="b"/>
              <a:pathLst>
                <a:path w="78855" h="30015" extrusionOk="0">
                  <a:moveTo>
                    <a:pt x="75344" y="0"/>
                  </a:moveTo>
                  <a:lnTo>
                    <a:pt x="75256" y="44"/>
                  </a:lnTo>
                  <a:lnTo>
                    <a:pt x="72228" y="1536"/>
                  </a:lnTo>
                  <a:lnTo>
                    <a:pt x="66655" y="3511"/>
                  </a:lnTo>
                  <a:lnTo>
                    <a:pt x="62531" y="4959"/>
                  </a:lnTo>
                  <a:lnTo>
                    <a:pt x="59020" y="6231"/>
                  </a:lnTo>
                  <a:lnTo>
                    <a:pt x="55905" y="7284"/>
                  </a:lnTo>
                  <a:lnTo>
                    <a:pt x="51955" y="7416"/>
                  </a:lnTo>
                  <a:lnTo>
                    <a:pt x="51868" y="7460"/>
                  </a:lnTo>
                  <a:lnTo>
                    <a:pt x="48489" y="9171"/>
                  </a:lnTo>
                  <a:lnTo>
                    <a:pt x="43662" y="11716"/>
                  </a:lnTo>
                  <a:lnTo>
                    <a:pt x="40898" y="12726"/>
                  </a:lnTo>
                  <a:lnTo>
                    <a:pt x="35895" y="13735"/>
                  </a:lnTo>
                  <a:lnTo>
                    <a:pt x="32341" y="14349"/>
                  </a:lnTo>
                  <a:lnTo>
                    <a:pt x="29050" y="14832"/>
                  </a:lnTo>
                  <a:lnTo>
                    <a:pt x="27382" y="15227"/>
                  </a:lnTo>
                  <a:lnTo>
                    <a:pt x="26636" y="15534"/>
                  </a:lnTo>
                  <a:lnTo>
                    <a:pt x="25803" y="15490"/>
                  </a:lnTo>
                  <a:lnTo>
                    <a:pt x="25759" y="15490"/>
                  </a:lnTo>
                  <a:lnTo>
                    <a:pt x="25320" y="15622"/>
                  </a:lnTo>
                  <a:lnTo>
                    <a:pt x="25232" y="15666"/>
                  </a:lnTo>
                  <a:lnTo>
                    <a:pt x="25188" y="15753"/>
                  </a:lnTo>
                  <a:lnTo>
                    <a:pt x="24398" y="20098"/>
                  </a:lnTo>
                  <a:lnTo>
                    <a:pt x="24135" y="22555"/>
                  </a:lnTo>
                  <a:lnTo>
                    <a:pt x="23696" y="24529"/>
                  </a:lnTo>
                  <a:lnTo>
                    <a:pt x="22863" y="26680"/>
                  </a:lnTo>
                  <a:lnTo>
                    <a:pt x="21766" y="28698"/>
                  </a:lnTo>
                  <a:lnTo>
                    <a:pt x="20888" y="29532"/>
                  </a:lnTo>
                  <a:lnTo>
                    <a:pt x="20318" y="29663"/>
                  </a:lnTo>
                  <a:lnTo>
                    <a:pt x="17509" y="29181"/>
                  </a:lnTo>
                  <a:lnTo>
                    <a:pt x="11805" y="27820"/>
                  </a:lnTo>
                  <a:lnTo>
                    <a:pt x="7285" y="27075"/>
                  </a:lnTo>
                  <a:lnTo>
                    <a:pt x="5223" y="27075"/>
                  </a:lnTo>
                  <a:lnTo>
                    <a:pt x="220" y="25363"/>
                  </a:lnTo>
                  <a:lnTo>
                    <a:pt x="176" y="25363"/>
                  </a:lnTo>
                  <a:lnTo>
                    <a:pt x="89" y="25407"/>
                  </a:lnTo>
                  <a:lnTo>
                    <a:pt x="45" y="25407"/>
                  </a:lnTo>
                  <a:lnTo>
                    <a:pt x="1" y="25495"/>
                  </a:lnTo>
                  <a:lnTo>
                    <a:pt x="1" y="25539"/>
                  </a:lnTo>
                  <a:lnTo>
                    <a:pt x="45" y="25626"/>
                  </a:lnTo>
                  <a:lnTo>
                    <a:pt x="89" y="25670"/>
                  </a:lnTo>
                  <a:lnTo>
                    <a:pt x="133" y="25714"/>
                  </a:lnTo>
                  <a:lnTo>
                    <a:pt x="5135" y="27426"/>
                  </a:lnTo>
                  <a:lnTo>
                    <a:pt x="7241" y="27426"/>
                  </a:lnTo>
                  <a:lnTo>
                    <a:pt x="11717" y="28172"/>
                  </a:lnTo>
                  <a:lnTo>
                    <a:pt x="17465" y="29532"/>
                  </a:lnTo>
                  <a:lnTo>
                    <a:pt x="20318" y="30014"/>
                  </a:lnTo>
                  <a:lnTo>
                    <a:pt x="20361" y="30014"/>
                  </a:lnTo>
                  <a:lnTo>
                    <a:pt x="21020" y="29883"/>
                  </a:lnTo>
                  <a:lnTo>
                    <a:pt x="21107" y="29839"/>
                  </a:lnTo>
                  <a:lnTo>
                    <a:pt x="22029" y="28961"/>
                  </a:lnTo>
                  <a:lnTo>
                    <a:pt x="22073" y="28917"/>
                  </a:lnTo>
                  <a:lnTo>
                    <a:pt x="23170" y="26855"/>
                  </a:lnTo>
                  <a:lnTo>
                    <a:pt x="23170" y="26811"/>
                  </a:lnTo>
                  <a:lnTo>
                    <a:pt x="24047" y="24661"/>
                  </a:lnTo>
                  <a:lnTo>
                    <a:pt x="24486" y="22643"/>
                  </a:lnTo>
                  <a:lnTo>
                    <a:pt x="24486" y="22599"/>
                  </a:lnTo>
                  <a:lnTo>
                    <a:pt x="24750" y="20141"/>
                  </a:lnTo>
                  <a:lnTo>
                    <a:pt x="25495" y="15929"/>
                  </a:lnTo>
                  <a:lnTo>
                    <a:pt x="25847" y="15841"/>
                  </a:lnTo>
                  <a:lnTo>
                    <a:pt x="26680" y="15885"/>
                  </a:lnTo>
                  <a:lnTo>
                    <a:pt x="26724" y="15885"/>
                  </a:lnTo>
                  <a:lnTo>
                    <a:pt x="27514" y="15578"/>
                  </a:lnTo>
                  <a:lnTo>
                    <a:pt x="29094" y="15183"/>
                  </a:lnTo>
                  <a:lnTo>
                    <a:pt x="32385" y="14700"/>
                  </a:lnTo>
                  <a:lnTo>
                    <a:pt x="35939" y="14086"/>
                  </a:lnTo>
                  <a:lnTo>
                    <a:pt x="40985" y="13077"/>
                  </a:lnTo>
                  <a:lnTo>
                    <a:pt x="41029" y="13077"/>
                  </a:lnTo>
                  <a:lnTo>
                    <a:pt x="43794" y="12067"/>
                  </a:lnTo>
                  <a:lnTo>
                    <a:pt x="43838" y="12067"/>
                  </a:lnTo>
                  <a:lnTo>
                    <a:pt x="48664" y="9479"/>
                  </a:lnTo>
                  <a:lnTo>
                    <a:pt x="51999" y="7767"/>
                  </a:lnTo>
                  <a:lnTo>
                    <a:pt x="55905" y="7636"/>
                  </a:lnTo>
                  <a:lnTo>
                    <a:pt x="55992" y="7592"/>
                  </a:lnTo>
                  <a:lnTo>
                    <a:pt x="59152" y="6539"/>
                  </a:lnTo>
                  <a:lnTo>
                    <a:pt x="62662" y="5310"/>
                  </a:lnTo>
                  <a:lnTo>
                    <a:pt x="66787" y="3862"/>
                  </a:lnTo>
                  <a:lnTo>
                    <a:pt x="72360" y="1887"/>
                  </a:lnTo>
                  <a:lnTo>
                    <a:pt x="72360" y="1843"/>
                  </a:lnTo>
                  <a:lnTo>
                    <a:pt x="75256" y="439"/>
                  </a:lnTo>
                  <a:lnTo>
                    <a:pt x="76572" y="4783"/>
                  </a:lnTo>
                  <a:lnTo>
                    <a:pt x="78196" y="10356"/>
                  </a:lnTo>
                  <a:lnTo>
                    <a:pt x="78503" y="11409"/>
                  </a:lnTo>
                  <a:lnTo>
                    <a:pt x="78547" y="11453"/>
                  </a:lnTo>
                  <a:lnTo>
                    <a:pt x="78591" y="11497"/>
                  </a:lnTo>
                  <a:lnTo>
                    <a:pt x="78766" y="11497"/>
                  </a:lnTo>
                  <a:lnTo>
                    <a:pt x="78810" y="11409"/>
                  </a:lnTo>
                  <a:lnTo>
                    <a:pt x="78854" y="11365"/>
                  </a:lnTo>
                  <a:lnTo>
                    <a:pt x="78854" y="11278"/>
                  </a:lnTo>
                  <a:lnTo>
                    <a:pt x="78503" y="10268"/>
                  </a:lnTo>
                  <a:lnTo>
                    <a:pt x="76923" y="4696"/>
                  </a:lnTo>
                  <a:lnTo>
                    <a:pt x="75519" y="132"/>
                  </a:lnTo>
                  <a:lnTo>
                    <a:pt x="75475" y="88"/>
                  </a:lnTo>
                  <a:lnTo>
                    <a:pt x="75432" y="44"/>
                  </a:lnTo>
                  <a:lnTo>
                    <a:pt x="7534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 name="Google Shape;718;p47"/>
            <p:cNvSpPr/>
            <p:nvPr/>
          </p:nvSpPr>
          <p:spPr>
            <a:xfrm>
              <a:off x="3469925" y="764950"/>
              <a:ext cx="299500" cy="582525"/>
            </a:xfrm>
            <a:custGeom>
              <a:avLst/>
              <a:gdLst/>
              <a:ahLst/>
              <a:cxnLst/>
              <a:rect l="l" t="t" r="r" b="b"/>
              <a:pathLst>
                <a:path w="11980" h="23301" extrusionOk="0">
                  <a:moveTo>
                    <a:pt x="11760" y="0"/>
                  </a:moveTo>
                  <a:lnTo>
                    <a:pt x="11716" y="44"/>
                  </a:lnTo>
                  <a:lnTo>
                    <a:pt x="11672" y="88"/>
                  </a:lnTo>
                  <a:lnTo>
                    <a:pt x="8381" y="6100"/>
                  </a:lnTo>
                  <a:lnTo>
                    <a:pt x="7065" y="8030"/>
                  </a:lnTo>
                  <a:lnTo>
                    <a:pt x="7065" y="8074"/>
                  </a:lnTo>
                  <a:lnTo>
                    <a:pt x="6275" y="9654"/>
                  </a:lnTo>
                  <a:lnTo>
                    <a:pt x="4651" y="13998"/>
                  </a:lnTo>
                  <a:lnTo>
                    <a:pt x="3247" y="17860"/>
                  </a:lnTo>
                  <a:lnTo>
                    <a:pt x="2019" y="20229"/>
                  </a:lnTo>
                  <a:lnTo>
                    <a:pt x="44" y="23037"/>
                  </a:lnTo>
                  <a:lnTo>
                    <a:pt x="0" y="23081"/>
                  </a:lnTo>
                  <a:lnTo>
                    <a:pt x="0" y="23169"/>
                  </a:lnTo>
                  <a:lnTo>
                    <a:pt x="44" y="23213"/>
                  </a:lnTo>
                  <a:lnTo>
                    <a:pt x="88" y="23257"/>
                  </a:lnTo>
                  <a:lnTo>
                    <a:pt x="176" y="23301"/>
                  </a:lnTo>
                  <a:lnTo>
                    <a:pt x="263" y="23301"/>
                  </a:lnTo>
                  <a:lnTo>
                    <a:pt x="307" y="23257"/>
                  </a:lnTo>
                  <a:lnTo>
                    <a:pt x="2326" y="20449"/>
                  </a:lnTo>
                  <a:lnTo>
                    <a:pt x="2326" y="20405"/>
                  </a:lnTo>
                  <a:lnTo>
                    <a:pt x="3598" y="18035"/>
                  </a:lnTo>
                  <a:lnTo>
                    <a:pt x="3598" y="17991"/>
                  </a:lnTo>
                  <a:lnTo>
                    <a:pt x="5002" y="14130"/>
                  </a:lnTo>
                  <a:lnTo>
                    <a:pt x="6582" y="9786"/>
                  </a:lnTo>
                  <a:lnTo>
                    <a:pt x="7372" y="8206"/>
                  </a:lnTo>
                  <a:lnTo>
                    <a:pt x="8645" y="6275"/>
                  </a:lnTo>
                  <a:lnTo>
                    <a:pt x="11979" y="264"/>
                  </a:lnTo>
                  <a:lnTo>
                    <a:pt x="11979" y="176"/>
                  </a:lnTo>
                  <a:lnTo>
                    <a:pt x="11979" y="132"/>
                  </a:lnTo>
                  <a:lnTo>
                    <a:pt x="11936" y="88"/>
                  </a:lnTo>
                  <a:lnTo>
                    <a:pt x="1189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47"/>
            <p:cNvSpPr/>
            <p:nvPr/>
          </p:nvSpPr>
          <p:spPr>
            <a:xfrm>
              <a:off x="3619100" y="2026500"/>
              <a:ext cx="1900050" cy="686750"/>
            </a:xfrm>
            <a:custGeom>
              <a:avLst/>
              <a:gdLst/>
              <a:ahLst/>
              <a:cxnLst/>
              <a:rect l="l" t="t" r="r" b="b"/>
              <a:pathLst>
                <a:path w="76002" h="27470" extrusionOk="0">
                  <a:moveTo>
                    <a:pt x="71877" y="1"/>
                  </a:moveTo>
                  <a:lnTo>
                    <a:pt x="70473" y="45"/>
                  </a:lnTo>
                  <a:lnTo>
                    <a:pt x="70429" y="88"/>
                  </a:lnTo>
                  <a:lnTo>
                    <a:pt x="64900" y="1975"/>
                  </a:lnTo>
                  <a:lnTo>
                    <a:pt x="58230" y="4345"/>
                  </a:lnTo>
                  <a:lnTo>
                    <a:pt x="55510" y="5222"/>
                  </a:lnTo>
                  <a:lnTo>
                    <a:pt x="51385" y="5266"/>
                  </a:lnTo>
                  <a:lnTo>
                    <a:pt x="51341" y="5310"/>
                  </a:lnTo>
                  <a:lnTo>
                    <a:pt x="48225" y="6802"/>
                  </a:lnTo>
                  <a:lnTo>
                    <a:pt x="45461" y="8250"/>
                  </a:lnTo>
                  <a:lnTo>
                    <a:pt x="43311" y="9391"/>
                  </a:lnTo>
                  <a:lnTo>
                    <a:pt x="40590" y="10313"/>
                  </a:lnTo>
                  <a:lnTo>
                    <a:pt x="34842" y="11322"/>
                  </a:lnTo>
                  <a:lnTo>
                    <a:pt x="29137" y="12331"/>
                  </a:lnTo>
                  <a:lnTo>
                    <a:pt x="25934" y="12682"/>
                  </a:lnTo>
                  <a:lnTo>
                    <a:pt x="25057" y="12858"/>
                  </a:lnTo>
                  <a:lnTo>
                    <a:pt x="24969" y="12901"/>
                  </a:lnTo>
                  <a:lnTo>
                    <a:pt x="24925" y="12989"/>
                  </a:lnTo>
                  <a:lnTo>
                    <a:pt x="24398" y="15973"/>
                  </a:lnTo>
                  <a:lnTo>
                    <a:pt x="24135" y="18430"/>
                  </a:lnTo>
                  <a:lnTo>
                    <a:pt x="23082" y="22072"/>
                  </a:lnTo>
                  <a:lnTo>
                    <a:pt x="21722" y="24837"/>
                  </a:lnTo>
                  <a:lnTo>
                    <a:pt x="20581" y="26373"/>
                  </a:lnTo>
                  <a:lnTo>
                    <a:pt x="19923" y="26899"/>
                  </a:lnTo>
                  <a:lnTo>
                    <a:pt x="19045" y="27119"/>
                  </a:lnTo>
                  <a:lnTo>
                    <a:pt x="15886" y="26592"/>
                  </a:lnTo>
                  <a:lnTo>
                    <a:pt x="10444" y="25320"/>
                  </a:lnTo>
                  <a:lnTo>
                    <a:pt x="6320" y="24574"/>
                  </a:lnTo>
                  <a:lnTo>
                    <a:pt x="6276" y="24574"/>
                  </a:lnTo>
                  <a:lnTo>
                    <a:pt x="3643" y="24530"/>
                  </a:lnTo>
                  <a:lnTo>
                    <a:pt x="264" y="23301"/>
                  </a:lnTo>
                  <a:lnTo>
                    <a:pt x="132" y="23301"/>
                  </a:lnTo>
                  <a:lnTo>
                    <a:pt x="45" y="23345"/>
                  </a:lnTo>
                  <a:lnTo>
                    <a:pt x="45" y="23433"/>
                  </a:lnTo>
                  <a:lnTo>
                    <a:pt x="1" y="23477"/>
                  </a:lnTo>
                  <a:lnTo>
                    <a:pt x="45" y="23564"/>
                  </a:lnTo>
                  <a:lnTo>
                    <a:pt x="89" y="23608"/>
                  </a:lnTo>
                  <a:lnTo>
                    <a:pt x="132" y="23652"/>
                  </a:lnTo>
                  <a:lnTo>
                    <a:pt x="3511" y="24881"/>
                  </a:lnTo>
                  <a:lnTo>
                    <a:pt x="3599" y="24881"/>
                  </a:lnTo>
                  <a:lnTo>
                    <a:pt x="6276" y="24925"/>
                  </a:lnTo>
                  <a:lnTo>
                    <a:pt x="10357" y="25671"/>
                  </a:lnTo>
                  <a:lnTo>
                    <a:pt x="15842" y="26943"/>
                  </a:lnTo>
                  <a:lnTo>
                    <a:pt x="19045" y="27470"/>
                  </a:lnTo>
                  <a:lnTo>
                    <a:pt x="19089" y="27470"/>
                  </a:lnTo>
                  <a:lnTo>
                    <a:pt x="20054" y="27206"/>
                  </a:lnTo>
                  <a:lnTo>
                    <a:pt x="20098" y="27206"/>
                  </a:lnTo>
                  <a:lnTo>
                    <a:pt x="20844" y="26636"/>
                  </a:lnTo>
                  <a:lnTo>
                    <a:pt x="20888" y="26592"/>
                  </a:lnTo>
                  <a:lnTo>
                    <a:pt x="22029" y="25012"/>
                  </a:lnTo>
                  <a:lnTo>
                    <a:pt x="23433" y="22204"/>
                  </a:lnTo>
                  <a:lnTo>
                    <a:pt x="23433" y="22160"/>
                  </a:lnTo>
                  <a:lnTo>
                    <a:pt x="24442" y="18518"/>
                  </a:lnTo>
                  <a:lnTo>
                    <a:pt x="24749" y="16061"/>
                  </a:lnTo>
                  <a:lnTo>
                    <a:pt x="25232" y="13165"/>
                  </a:lnTo>
                  <a:lnTo>
                    <a:pt x="26022" y="13033"/>
                  </a:lnTo>
                  <a:lnTo>
                    <a:pt x="29181" y="12682"/>
                  </a:lnTo>
                  <a:lnTo>
                    <a:pt x="34886" y="11673"/>
                  </a:lnTo>
                  <a:lnTo>
                    <a:pt x="40634" y="10664"/>
                  </a:lnTo>
                  <a:lnTo>
                    <a:pt x="40678" y="10664"/>
                  </a:lnTo>
                  <a:lnTo>
                    <a:pt x="43443" y="9742"/>
                  </a:lnTo>
                  <a:lnTo>
                    <a:pt x="43486" y="9742"/>
                  </a:lnTo>
                  <a:lnTo>
                    <a:pt x="45637" y="8557"/>
                  </a:lnTo>
                  <a:lnTo>
                    <a:pt x="48401" y="7109"/>
                  </a:lnTo>
                  <a:lnTo>
                    <a:pt x="51429" y="5617"/>
                  </a:lnTo>
                  <a:lnTo>
                    <a:pt x="55554" y="5530"/>
                  </a:lnTo>
                  <a:lnTo>
                    <a:pt x="55597" y="5530"/>
                  </a:lnTo>
                  <a:lnTo>
                    <a:pt x="58362" y="4652"/>
                  </a:lnTo>
                  <a:lnTo>
                    <a:pt x="65032" y="2282"/>
                  </a:lnTo>
                  <a:lnTo>
                    <a:pt x="70517" y="396"/>
                  </a:lnTo>
                  <a:lnTo>
                    <a:pt x="71833" y="352"/>
                  </a:lnTo>
                  <a:lnTo>
                    <a:pt x="72755" y="1098"/>
                  </a:lnTo>
                  <a:lnTo>
                    <a:pt x="73676" y="2853"/>
                  </a:lnTo>
                  <a:lnTo>
                    <a:pt x="75212" y="7022"/>
                  </a:lnTo>
                  <a:lnTo>
                    <a:pt x="75695" y="8908"/>
                  </a:lnTo>
                  <a:lnTo>
                    <a:pt x="75695" y="8952"/>
                  </a:lnTo>
                  <a:lnTo>
                    <a:pt x="75739" y="8996"/>
                  </a:lnTo>
                  <a:lnTo>
                    <a:pt x="75826" y="9040"/>
                  </a:lnTo>
                  <a:lnTo>
                    <a:pt x="75870" y="9040"/>
                  </a:lnTo>
                  <a:lnTo>
                    <a:pt x="75958" y="8996"/>
                  </a:lnTo>
                  <a:lnTo>
                    <a:pt x="76002" y="8952"/>
                  </a:lnTo>
                  <a:lnTo>
                    <a:pt x="76002" y="8908"/>
                  </a:lnTo>
                  <a:lnTo>
                    <a:pt x="76002" y="8821"/>
                  </a:lnTo>
                  <a:lnTo>
                    <a:pt x="75563" y="6934"/>
                  </a:lnTo>
                  <a:lnTo>
                    <a:pt x="75563" y="6890"/>
                  </a:lnTo>
                  <a:lnTo>
                    <a:pt x="74027" y="2721"/>
                  </a:lnTo>
                  <a:lnTo>
                    <a:pt x="73018" y="922"/>
                  </a:lnTo>
                  <a:lnTo>
                    <a:pt x="72974" y="878"/>
                  </a:lnTo>
                  <a:lnTo>
                    <a:pt x="72009" y="45"/>
                  </a:lnTo>
                  <a:lnTo>
                    <a:pt x="7187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 name="Google Shape;720;p47"/>
            <p:cNvSpPr/>
            <p:nvPr/>
          </p:nvSpPr>
          <p:spPr>
            <a:xfrm>
              <a:off x="3437000" y="785800"/>
              <a:ext cx="287450" cy="611050"/>
            </a:xfrm>
            <a:custGeom>
              <a:avLst/>
              <a:gdLst/>
              <a:ahLst/>
              <a:cxnLst/>
              <a:rect l="l" t="t" r="r" b="b"/>
              <a:pathLst>
                <a:path w="11498" h="24442" extrusionOk="0">
                  <a:moveTo>
                    <a:pt x="11278" y="0"/>
                  </a:moveTo>
                  <a:lnTo>
                    <a:pt x="11234" y="44"/>
                  </a:lnTo>
                  <a:lnTo>
                    <a:pt x="11190" y="88"/>
                  </a:lnTo>
                  <a:lnTo>
                    <a:pt x="9435" y="3510"/>
                  </a:lnTo>
                  <a:lnTo>
                    <a:pt x="7460" y="6758"/>
                  </a:lnTo>
                  <a:lnTo>
                    <a:pt x="6627" y="8513"/>
                  </a:lnTo>
                  <a:lnTo>
                    <a:pt x="4871" y="13340"/>
                  </a:lnTo>
                  <a:lnTo>
                    <a:pt x="3204" y="17991"/>
                  </a:lnTo>
                  <a:lnTo>
                    <a:pt x="1273" y="21019"/>
                  </a:lnTo>
                  <a:lnTo>
                    <a:pt x="1273" y="21063"/>
                  </a:lnTo>
                  <a:lnTo>
                    <a:pt x="45" y="24222"/>
                  </a:lnTo>
                  <a:lnTo>
                    <a:pt x="1" y="24310"/>
                  </a:lnTo>
                  <a:lnTo>
                    <a:pt x="45" y="24354"/>
                  </a:lnTo>
                  <a:lnTo>
                    <a:pt x="45" y="24397"/>
                  </a:lnTo>
                  <a:lnTo>
                    <a:pt x="132" y="24441"/>
                  </a:lnTo>
                  <a:lnTo>
                    <a:pt x="308" y="24441"/>
                  </a:lnTo>
                  <a:lnTo>
                    <a:pt x="352" y="24354"/>
                  </a:lnTo>
                  <a:lnTo>
                    <a:pt x="1580" y="21194"/>
                  </a:lnTo>
                  <a:lnTo>
                    <a:pt x="3511" y="18123"/>
                  </a:lnTo>
                  <a:lnTo>
                    <a:pt x="5222" y="13471"/>
                  </a:lnTo>
                  <a:lnTo>
                    <a:pt x="6934" y="8644"/>
                  </a:lnTo>
                  <a:lnTo>
                    <a:pt x="7767" y="6933"/>
                  </a:lnTo>
                  <a:lnTo>
                    <a:pt x="9742" y="3686"/>
                  </a:lnTo>
                  <a:lnTo>
                    <a:pt x="11497" y="219"/>
                  </a:lnTo>
                  <a:lnTo>
                    <a:pt x="11497" y="176"/>
                  </a:lnTo>
                  <a:lnTo>
                    <a:pt x="11497" y="88"/>
                  </a:lnTo>
                  <a:lnTo>
                    <a:pt x="11453" y="44"/>
                  </a:lnTo>
                  <a:lnTo>
                    <a:pt x="1141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 name="Google Shape;721;p47"/>
            <p:cNvSpPr/>
            <p:nvPr/>
          </p:nvSpPr>
          <p:spPr>
            <a:xfrm>
              <a:off x="3586200" y="2096725"/>
              <a:ext cx="1884700" cy="640675"/>
            </a:xfrm>
            <a:custGeom>
              <a:avLst/>
              <a:gdLst/>
              <a:ahLst/>
              <a:cxnLst/>
              <a:rect l="l" t="t" r="r" b="b"/>
              <a:pathLst>
                <a:path w="75388" h="25627" extrusionOk="0">
                  <a:moveTo>
                    <a:pt x="69727" y="0"/>
                  </a:moveTo>
                  <a:lnTo>
                    <a:pt x="67094" y="658"/>
                  </a:lnTo>
                  <a:lnTo>
                    <a:pt x="60248" y="3072"/>
                  </a:lnTo>
                  <a:lnTo>
                    <a:pt x="58142" y="3818"/>
                  </a:lnTo>
                  <a:lnTo>
                    <a:pt x="53271" y="3861"/>
                  </a:lnTo>
                  <a:lnTo>
                    <a:pt x="53227" y="3861"/>
                  </a:lnTo>
                  <a:lnTo>
                    <a:pt x="48752" y="6099"/>
                  </a:lnTo>
                  <a:lnTo>
                    <a:pt x="46031" y="7504"/>
                  </a:lnTo>
                  <a:lnTo>
                    <a:pt x="44495" y="8162"/>
                  </a:lnTo>
                  <a:lnTo>
                    <a:pt x="39712" y="9083"/>
                  </a:lnTo>
                  <a:lnTo>
                    <a:pt x="36290" y="9698"/>
                  </a:lnTo>
                  <a:lnTo>
                    <a:pt x="33306" y="10180"/>
                  </a:lnTo>
                  <a:lnTo>
                    <a:pt x="28347" y="11146"/>
                  </a:lnTo>
                  <a:lnTo>
                    <a:pt x="28303" y="11189"/>
                  </a:lnTo>
                  <a:lnTo>
                    <a:pt x="27557" y="11628"/>
                  </a:lnTo>
                  <a:lnTo>
                    <a:pt x="27470" y="11672"/>
                  </a:lnTo>
                  <a:lnTo>
                    <a:pt x="26987" y="12418"/>
                  </a:lnTo>
                  <a:lnTo>
                    <a:pt x="26987" y="12462"/>
                  </a:lnTo>
                  <a:lnTo>
                    <a:pt x="26592" y="14656"/>
                  </a:lnTo>
                  <a:lnTo>
                    <a:pt x="25319" y="19044"/>
                  </a:lnTo>
                  <a:lnTo>
                    <a:pt x="23740" y="22247"/>
                  </a:lnTo>
                  <a:lnTo>
                    <a:pt x="22336" y="24266"/>
                  </a:lnTo>
                  <a:lnTo>
                    <a:pt x="21326" y="24968"/>
                  </a:lnTo>
                  <a:lnTo>
                    <a:pt x="20185" y="25275"/>
                  </a:lnTo>
                  <a:lnTo>
                    <a:pt x="18737" y="25143"/>
                  </a:lnTo>
                  <a:lnTo>
                    <a:pt x="11541" y="23608"/>
                  </a:lnTo>
                  <a:lnTo>
                    <a:pt x="7723" y="22906"/>
                  </a:lnTo>
                  <a:lnTo>
                    <a:pt x="4608" y="22730"/>
                  </a:lnTo>
                  <a:lnTo>
                    <a:pt x="1405" y="21589"/>
                  </a:lnTo>
                  <a:lnTo>
                    <a:pt x="220" y="21150"/>
                  </a:lnTo>
                  <a:lnTo>
                    <a:pt x="88" y="21150"/>
                  </a:lnTo>
                  <a:lnTo>
                    <a:pt x="44" y="21194"/>
                  </a:lnTo>
                  <a:lnTo>
                    <a:pt x="0" y="21238"/>
                  </a:lnTo>
                  <a:lnTo>
                    <a:pt x="0" y="21326"/>
                  </a:lnTo>
                  <a:lnTo>
                    <a:pt x="0" y="21370"/>
                  </a:lnTo>
                  <a:lnTo>
                    <a:pt x="44" y="21457"/>
                  </a:lnTo>
                  <a:lnTo>
                    <a:pt x="88" y="21457"/>
                  </a:lnTo>
                  <a:lnTo>
                    <a:pt x="1317" y="21940"/>
                  </a:lnTo>
                  <a:lnTo>
                    <a:pt x="4520" y="23081"/>
                  </a:lnTo>
                  <a:lnTo>
                    <a:pt x="4608" y="23081"/>
                  </a:lnTo>
                  <a:lnTo>
                    <a:pt x="7679" y="23257"/>
                  </a:lnTo>
                  <a:lnTo>
                    <a:pt x="11453" y="23915"/>
                  </a:lnTo>
                  <a:lnTo>
                    <a:pt x="18693" y="25494"/>
                  </a:lnTo>
                  <a:lnTo>
                    <a:pt x="20185" y="25626"/>
                  </a:lnTo>
                  <a:lnTo>
                    <a:pt x="20273" y="25626"/>
                  </a:lnTo>
                  <a:lnTo>
                    <a:pt x="21458" y="25319"/>
                  </a:lnTo>
                  <a:lnTo>
                    <a:pt x="21546" y="25275"/>
                  </a:lnTo>
                  <a:lnTo>
                    <a:pt x="22555" y="24529"/>
                  </a:lnTo>
                  <a:lnTo>
                    <a:pt x="22599" y="24485"/>
                  </a:lnTo>
                  <a:lnTo>
                    <a:pt x="24047" y="22423"/>
                  </a:lnTo>
                  <a:lnTo>
                    <a:pt x="24047" y="22379"/>
                  </a:lnTo>
                  <a:lnTo>
                    <a:pt x="25627" y="19176"/>
                  </a:lnTo>
                  <a:lnTo>
                    <a:pt x="25670" y="19176"/>
                  </a:lnTo>
                  <a:lnTo>
                    <a:pt x="26899" y="14744"/>
                  </a:lnTo>
                  <a:lnTo>
                    <a:pt x="27338" y="12550"/>
                  </a:lnTo>
                  <a:lnTo>
                    <a:pt x="27777" y="11892"/>
                  </a:lnTo>
                  <a:lnTo>
                    <a:pt x="28435" y="11497"/>
                  </a:lnTo>
                  <a:lnTo>
                    <a:pt x="33393" y="10487"/>
                  </a:lnTo>
                  <a:lnTo>
                    <a:pt x="36333" y="10049"/>
                  </a:lnTo>
                  <a:lnTo>
                    <a:pt x="39756" y="9434"/>
                  </a:lnTo>
                  <a:lnTo>
                    <a:pt x="44583" y="8513"/>
                  </a:lnTo>
                  <a:lnTo>
                    <a:pt x="44627" y="8513"/>
                  </a:lnTo>
                  <a:lnTo>
                    <a:pt x="46207" y="7811"/>
                  </a:lnTo>
                  <a:lnTo>
                    <a:pt x="48927" y="6407"/>
                  </a:lnTo>
                  <a:lnTo>
                    <a:pt x="53315" y="4213"/>
                  </a:lnTo>
                  <a:lnTo>
                    <a:pt x="58142" y="4169"/>
                  </a:lnTo>
                  <a:lnTo>
                    <a:pt x="58230" y="4169"/>
                  </a:lnTo>
                  <a:lnTo>
                    <a:pt x="60336" y="3379"/>
                  </a:lnTo>
                  <a:lnTo>
                    <a:pt x="67181" y="1009"/>
                  </a:lnTo>
                  <a:lnTo>
                    <a:pt x="69770" y="351"/>
                  </a:lnTo>
                  <a:lnTo>
                    <a:pt x="71921" y="395"/>
                  </a:lnTo>
                  <a:lnTo>
                    <a:pt x="73369" y="1273"/>
                  </a:lnTo>
                  <a:lnTo>
                    <a:pt x="74246" y="2721"/>
                  </a:lnTo>
                  <a:lnTo>
                    <a:pt x="74992" y="5178"/>
                  </a:lnTo>
                  <a:lnTo>
                    <a:pt x="75036" y="7196"/>
                  </a:lnTo>
                  <a:lnTo>
                    <a:pt x="74992" y="10838"/>
                  </a:lnTo>
                  <a:lnTo>
                    <a:pt x="73544" y="13471"/>
                  </a:lnTo>
                  <a:lnTo>
                    <a:pt x="73544" y="13515"/>
                  </a:lnTo>
                  <a:lnTo>
                    <a:pt x="72667" y="15621"/>
                  </a:lnTo>
                  <a:lnTo>
                    <a:pt x="72667" y="15665"/>
                  </a:lnTo>
                  <a:lnTo>
                    <a:pt x="72667" y="15753"/>
                  </a:lnTo>
                  <a:lnTo>
                    <a:pt x="72710" y="15797"/>
                  </a:lnTo>
                  <a:lnTo>
                    <a:pt x="72754" y="15841"/>
                  </a:lnTo>
                  <a:lnTo>
                    <a:pt x="72886" y="15841"/>
                  </a:lnTo>
                  <a:lnTo>
                    <a:pt x="72930" y="15797"/>
                  </a:lnTo>
                  <a:lnTo>
                    <a:pt x="72974" y="15753"/>
                  </a:lnTo>
                  <a:lnTo>
                    <a:pt x="73851" y="13647"/>
                  </a:lnTo>
                  <a:lnTo>
                    <a:pt x="75343" y="10970"/>
                  </a:lnTo>
                  <a:lnTo>
                    <a:pt x="75343" y="10882"/>
                  </a:lnTo>
                  <a:lnTo>
                    <a:pt x="75387" y="7196"/>
                  </a:lnTo>
                  <a:lnTo>
                    <a:pt x="75343" y="5134"/>
                  </a:lnTo>
                  <a:lnTo>
                    <a:pt x="75343" y="5090"/>
                  </a:lnTo>
                  <a:lnTo>
                    <a:pt x="74597" y="2589"/>
                  </a:lnTo>
                  <a:lnTo>
                    <a:pt x="74553" y="2545"/>
                  </a:lnTo>
                  <a:lnTo>
                    <a:pt x="73632" y="1053"/>
                  </a:lnTo>
                  <a:lnTo>
                    <a:pt x="73588" y="1009"/>
                  </a:lnTo>
                  <a:lnTo>
                    <a:pt x="72052" y="44"/>
                  </a:lnTo>
                  <a:lnTo>
                    <a:pt x="71964" y="44"/>
                  </a:lnTo>
                  <a:lnTo>
                    <a:pt x="6977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47"/>
            <p:cNvSpPr/>
            <p:nvPr/>
          </p:nvSpPr>
          <p:spPr>
            <a:xfrm>
              <a:off x="3416150" y="761650"/>
              <a:ext cx="289650" cy="645075"/>
            </a:xfrm>
            <a:custGeom>
              <a:avLst/>
              <a:gdLst/>
              <a:ahLst/>
              <a:cxnLst/>
              <a:rect l="l" t="t" r="r" b="b"/>
              <a:pathLst>
                <a:path w="11586" h="25803" extrusionOk="0">
                  <a:moveTo>
                    <a:pt x="11322" y="1"/>
                  </a:moveTo>
                  <a:lnTo>
                    <a:pt x="11278" y="45"/>
                  </a:lnTo>
                  <a:lnTo>
                    <a:pt x="11234" y="88"/>
                  </a:lnTo>
                  <a:lnTo>
                    <a:pt x="9347" y="3950"/>
                  </a:lnTo>
                  <a:lnTo>
                    <a:pt x="7329" y="7241"/>
                  </a:lnTo>
                  <a:lnTo>
                    <a:pt x="6495" y="9128"/>
                  </a:lnTo>
                  <a:lnTo>
                    <a:pt x="5574" y="11717"/>
                  </a:lnTo>
                  <a:lnTo>
                    <a:pt x="3906" y="16807"/>
                  </a:lnTo>
                  <a:lnTo>
                    <a:pt x="2853" y="19484"/>
                  </a:lnTo>
                  <a:lnTo>
                    <a:pt x="2107" y="20668"/>
                  </a:lnTo>
                  <a:lnTo>
                    <a:pt x="2107" y="20712"/>
                  </a:lnTo>
                  <a:lnTo>
                    <a:pt x="45" y="25583"/>
                  </a:lnTo>
                  <a:lnTo>
                    <a:pt x="1" y="25627"/>
                  </a:lnTo>
                  <a:lnTo>
                    <a:pt x="1" y="25715"/>
                  </a:lnTo>
                  <a:lnTo>
                    <a:pt x="45" y="25758"/>
                  </a:lnTo>
                  <a:lnTo>
                    <a:pt x="133" y="25802"/>
                  </a:lnTo>
                  <a:lnTo>
                    <a:pt x="264" y="25802"/>
                  </a:lnTo>
                  <a:lnTo>
                    <a:pt x="352" y="25715"/>
                  </a:lnTo>
                  <a:lnTo>
                    <a:pt x="2414" y="20844"/>
                  </a:lnTo>
                  <a:lnTo>
                    <a:pt x="3160" y="19659"/>
                  </a:lnTo>
                  <a:lnTo>
                    <a:pt x="3160" y="19615"/>
                  </a:lnTo>
                  <a:lnTo>
                    <a:pt x="4213" y="16895"/>
                  </a:lnTo>
                  <a:lnTo>
                    <a:pt x="5881" y="11804"/>
                  </a:lnTo>
                  <a:lnTo>
                    <a:pt x="6846" y="9259"/>
                  </a:lnTo>
                  <a:lnTo>
                    <a:pt x="7636" y="7416"/>
                  </a:lnTo>
                  <a:lnTo>
                    <a:pt x="9655" y="4125"/>
                  </a:lnTo>
                  <a:lnTo>
                    <a:pt x="11541" y="264"/>
                  </a:lnTo>
                  <a:lnTo>
                    <a:pt x="11585" y="176"/>
                  </a:lnTo>
                  <a:lnTo>
                    <a:pt x="11541" y="132"/>
                  </a:lnTo>
                  <a:lnTo>
                    <a:pt x="11541" y="45"/>
                  </a:lnTo>
                  <a:lnTo>
                    <a:pt x="1145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 name="Google Shape;723;p47"/>
            <p:cNvSpPr/>
            <p:nvPr/>
          </p:nvSpPr>
          <p:spPr>
            <a:xfrm>
              <a:off x="3602650" y="2266750"/>
              <a:ext cx="1732200" cy="549625"/>
            </a:xfrm>
            <a:custGeom>
              <a:avLst/>
              <a:gdLst/>
              <a:ahLst/>
              <a:cxnLst/>
              <a:rect l="l" t="t" r="r" b="b"/>
              <a:pathLst>
                <a:path w="69288" h="21985" extrusionOk="0">
                  <a:moveTo>
                    <a:pt x="67094" y="0"/>
                  </a:moveTo>
                  <a:lnTo>
                    <a:pt x="63935" y="1054"/>
                  </a:lnTo>
                  <a:lnTo>
                    <a:pt x="58055" y="2502"/>
                  </a:lnTo>
                  <a:lnTo>
                    <a:pt x="54544" y="2633"/>
                  </a:lnTo>
                  <a:lnTo>
                    <a:pt x="54500" y="2633"/>
                  </a:lnTo>
                  <a:lnTo>
                    <a:pt x="51165" y="3862"/>
                  </a:lnTo>
                  <a:lnTo>
                    <a:pt x="47874" y="5091"/>
                  </a:lnTo>
                  <a:lnTo>
                    <a:pt x="45198" y="5661"/>
                  </a:lnTo>
                  <a:lnTo>
                    <a:pt x="39932" y="6144"/>
                  </a:lnTo>
                  <a:lnTo>
                    <a:pt x="36378" y="6495"/>
                  </a:lnTo>
                  <a:lnTo>
                    <a:pt x="29927" y="7241"/>
                  </a:lnTo>
                  <a:lnTo>
                    <a:pt x="28918" y="7416"/>
                  </a:lnTo>
                  <a:lnTo>
                    <a:pt x="28830" y="7460"/>
                  </a:lnTo>
                  <a:lnTo>
                    <a:pt x="28742" y="7548"/>
                  </a:lnTo>
                  <a:lnTo>
                    <a:pt x="27338" y="12068"/>
                  </a:lnTo>
                  <a:lnTo>
                    <a:pt x="25846" y="15227"/>
                  </a:lnTo>
                  <a:lnTo>
                    <a:pt x="22775" y="20273"/>
                  </a:lnTo>
                  <a:lnTo>
                    <a:pt x="21897" y="21502"/>
                  </a:lnTo>
                  <a:lnTo>
                    <a:pt x="19132" y="21633"/>
                  </a:lnTo>
                  <a:lnTo>
                    <a:pt x="16456" y="21282"/>
                  </a:lnTo>
                  <a:lnTo>
                    <a:pt x="12068" y="20361"/>
                  </a:lnTo>
                  <a:lnTo>
                    <a:pt x="8557" y="19615"/>
                  </a:lnTo>
                  <a:lnTo>
                    <a:pt x="8513" y="19615"/>
                  </a:lnTo>
                  <a:lnTo>
                    <a:pt x="5968" y="19439"/>
                  </a:lnTo>
                  <a:lnTo>
                    <a:pt x="3204" y="18957"/>
                  </a:lnTo>
                  <a:lnTo>
                    <a:pt x="220" y="18035"/>
                  </a:lnTo>
                  <a:lnTo>
                    <a:pt x="132" y="18035"/>
                  </a:lnTo>
                  <a:lnTo>
                    <a:pt x="88" y="18079"/>
                  </a:lnTo>
                  <a:lnTo>
                    <a:pt x="44" y="18123"/>
                  </a:lnTo>
                  <a:lnTo>
                    <a:pt x="1" y="18167"/>
                  </a:lnTo>
                  <a:lnTo>
                    <a:pt x="1" y="18255"/>
                  </a:lnTo>
                  <a:lnTo>
                    <a:pt x="1" y="18299"/>
                  </a:lnTo>
                  <a:lnTo>
                    <a:pt x="44" y="18342"/>
                  </a:lnTo>
                  <a:lnTo>
                    <a:pt x="88" y="18386"/>
                  </a:lnTo>
                  <a:lnTo>
                    <a:pt x="3116" y="19308"/>
                  </a:lnTo>
                  <a:lnTo>
                    <a:pt x="5924" y="19790"/>
                  </a:lnTo>
                  <a:lnTo>
                    <a:pt x="5968" y="19790"/>
                  </a:lnTo>
                  <a:lnTo>
                    <a:pt x="8470" y="19966"/>
                  </a:lnTo>
                  <a:lnTo>
                    <a:pt x="11980" y="20712"/>
                  </a:lnTo>
                  <a:lnTo>
                    <a:pt x="16368" y="21633"/>
                  </a:lnTo>
                  <a:lnTo>
                    <a:pt x="19089" y="21984"/>
                  </a:lnTo>
                  <a:lnTo>
                    <a:pt x="19132" y="21984"/>
                  </a:lnTo>
                  <a:lnTo>
                    <a:pt x="21985" y="21853"/>
                  </a:lnTo>
                  <a:lnTo>
                    <a:pt x="22072" y="21809"/>
                  </a:lnTo>
                  <a:lnTo>
                    <a:pt x="22116" y="21765"/>
                  </a:lnTo>
                  <a:lnTo>
                    <a:pt x="23082" y="20493"/>
                  </a:lnTo>
                  <a:lnTo>
                    <a:pt x="26153" y="15402"/>
                  </a:lnTo>
                  <a:lnTo>
                    <a:pt x="27645" y="12243"/>
                  </a:lnTo>
                  <a:lnTo>
                    <a:pt x="27689" y="12199"/>
                  </a:lnTo>
                  <a:lnTo>
                    <a:pt x="29049" y="7723"/>
                  </a:lnTo>
                  <a:lnTo>
                    <a:pt x="29971" y="7592"/>
                  </a:lnTo>
                  <a:lnTo>
                    <a:pt x="36421" y="6846"/>
                  </a:lnTo>
                  <a:lnTo>
                    <a:pt x="39976" y="6495"/>
                  </a:lnTo>
                  <a:lnTo>
                    <a:pt x="45241" y="6012"/>
                  </a:lnTo>
                  <a:lnTo>
                    <a:pt x="45285" y="6012"/>
                  </a:lnTo>
                  <a:lnTo>
                    <a:pt x="47962" y="5398"/>
                  </a:lnTo>
                  <a:lnTo>
                    <a:pt x="48006" y="5398"/>
                  </a:lnTo>
                  <a:lnTo>
                    <a:pt x="51253" y="4213"/>
                  </a:lnTo>
                  <a:lnTo>
                    <a:pt x="54588" y="2984"/>
                  </a:lnTo>
                  <a:lnTo>
                    <a:pt x="58098" y="2853"/>
                  </a:lnTo>
                  <a:lnTo>
                    <a:pt x="64022" y="1405"/>
                  </a:lnTo>
                  <a:lnTo>
                    <a:pt x="67182" y="351"/>
                  </a:lnTo>
                  <a:lnTo>
                    <a:pt x="67752" y="439"/>
                  </a:lnTo>
                  <a:lnTo>
                    <a:pt x="68059" y="1097"/>
                  </a:lnTo>
                  <a:lnTo>
                    <a:pt x="68191" y="4081"/>
                  </a:lnTo>
                  <a:lnTo>
                    <a:pt x="68191" y="4125"/>
                  </a:lnTo>
                  <a:lnTo>
                    <a:pt x="68937" y="7636"/>
                  </a:lnTo>
                  <a:lnTo>
                    <a:pt x="68937" y="7723"/>
                  </a:lnTo>
                  <a:lnTo>
                    <a:pt x="68981" y="7767"/>
                  </a:lnTo>
                  <a:lnTo>
                    <a:pt x="69200" y="7767"/>
                  </a:lnTo>
                  <a:lnTo>
                    <a:pt x="69244" y="7723"/>
                  </a:lnTo>
                  <a:lnTo>
                    <a:pt x="69288" y="7636"/>
                  </a:lnTo>
                  <a:lnTo>
                    <a:pt x="69288" y="7592"/>
                  </a:lnTo>
                  <a:lnTo>
                    <a:pt x="68542" y="4081"/>
                  </a:lnTo>
                  <a:lnTo>
                    <a:pt x="68410" y="1054"/>
                  </a:lnTo>
                  <a:lnTo>
                    <a:pt x="68410" y="966"/>
                  </a:lnTo>
                  <a:lnTo>
                    <a:pt x="68059" y="176"/>
                  </a:lnTo>
                  <a:lnTo>
                    <a:pt x="67972" y="132"/>
                  </a:lnTo>
                  <a:lnTo>
                    <a:pt x="67928" y="88"/>
                  </a:lnTo>
                  <a:lnTo>
                    <a:pt x="6718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 name="Google Shape;724;p47"/>
            <p:cNvSpPr/>
            <p:nvPr/>
          </p:nvSpPr>
          <p:spPr>
            <a:xfrm>
              <a:off x="3338275" y="741900"/>
              <a:ext cx="284150" cy="635200"/>
            </a:xfrm>
            <a:custGeom>
              <a:avLst/>
              <a:gdLst/>
              <a:ahLst/>
              <a:cxnLst/>
              <a:rect l="l" t="t" r="r" b="b"/>
              <a:pathLst>
                <a:path w="11366" h="25408" extrusionOk="0">
                  <a:moveTo>
                    <a:pt x="11234" y="1"/>
                  </a:moveTo>
                  <a:lnTo>
                    <a:pt x="11146" y="45"/>
                  </a:lnTo>
                  <a:lnTo>
                    <a:pt x="11102" y="45"/>
                  </a:lnTo>
                  <a:lnTo>
                    <a:pt x="11058" y="132"/>
                  </a:lnTo>
                  <a:lnTo>
                    <a:pt x="9259" y="3950"/>
                  </a:lnTo>
                  <a:lnTo>
                    <a:pt x="7723" y="6451"/>
                  </a:lnTo>
                  <a:lnTo>
                    <a:pt x="6056" y="10620"/>
                  </a:lnTo>
                  <a:lnTo>
                    <a:pt x="4476" y="15578"/>
                  </a:lnTo>
                  <a:lnTo>
                    <a:pt x="2896" y="19659"/>
                  </a:lnTo>
                  <a:lnTo>
                    <a:pt x="1799" y="22775"/>
                  </a:lnTo>
                  <a:lnTo>
                    <a:pt x="44" y="25144"/>
                  </a:lnTo>
                  <a:lnTo>
                    <a:pt x="0" y="25188"/>
                  </a:lnTo>
                  <a:lnTo>
                    <a:pt x="0" y="25232"/>
                  </a:lnTo>
                  <a:lnTo>
                    <a:pt x="44" y="25320"/>
                  </a:lnTo>
                  <a:lnTo>
                    <a:pt x="88" y="25364"/>
                  </a:lnTo>
                  <a:lnTo>
                    <a:pt x="176" y="25408"/>
                  </a:lnTo>
                  <a:lnTo>
                    <a:pt x="264" y="25408"/>
                  </a:lnTo>
                  <a:lnTo>
                    <a:pt x="308" y="25320"/>
                  </a:lnTo>
                  <a:lnTo>
                    <a:pt x="2107" y="22994"/>
                  </a:lnTo>
                  <a:lnTo>
                    <a:pt x="2107" y="22950"/>
                  </a:lnTo>
                  <a:lnTo>
                    <a:pt x="3248" y="19791"/>
                  </a:lnTo>
                  <a:lnTo>
                    <a:pt x="4783" y="15666"/>
                  </a:lnTo>
                  <a:lnTo>
                    <a:pt x="6363" y="10751"/>
                  </a:lnTo>
                  <a:lnTo>
                    <a:pt x="8031" y="6627"/>
                  </a:lnTo>
                  <a:lnTo>
                    <a:pt x="9566" y="4126"/>
                  </a:lnTo>
                  <a:lnTo>
                    <a:pt x="11365" y="264"/>
                  </a:lnTo>
                  <a:lnTo>
                    <a:pt x="11365" y="220"/>
                  </a:lnTo>
                  <a:lnTo>
                    <a:pt x="11365" y="132"/>
                  </a:lnTo>
                  <a:lnTo>
                    <a:pt x="11322" y="89"/>
                  </a:lnTo>
                  <a:lnTo>
                    <a:pt x="11278" y="45"/>
                  </a:lnTo>
                  <a:lnTo>
                    <a:pt x="1123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 name="Google Shape;725;p47"/>
            <p:cNvSpPr/>
            <p:nvPr/>
          </p:nvSpPr>
          <p:spPr>
            <a:xfrm>
              <a:off x="3628975" y="2341350"/>
              <a:ext cx="1621425" cy="496975"/>
            </a:xfrm>
            <a:custGeom>
              <a:avLst/>
              <a:gdLst/>
              <a:ahLst/>
              <a:cxnLst/>
              <a:rect l="l" t="t" r="r" b="b"/>
              <a:pathLst>
                <a:path w="64857" h="19879" extrusionOk="0">
                  <a:moveTo>
                    <a:pt x="63935" y="0"/>
                  </a:moveTo>
                  <a:lnTo>
                    <a:pt x="58230" y="1141"/>
                  </a:lnTo>
                  <a:lnTo>
                    <a:pt x="51736" y="2809"/>
                  </a:lnTo>
                  <a:lnTo>
                    <a:pt x="48971" y="3686"/>
                  </a:lnTo>
                  <a:lnTo>
                    <a:pt x="46733" y="4344"/>
                  </a:lnTo>
                  <a:lnTo>
                    <a:pt x="43574" y="4696"/>
                  </a:lnTo>
                  <a:lnTo>
                    <a:pt x="38177" y="5222"/>
                  </a:lnTo>
                  <a:lnTo>
                    <a:pt x="34930" y="5485"/>
                  </a:lnTo>
                  <a:lnTo>
                    <a:pt x="28611" y="6012"/>
                  </a:lnTo>
                  <a:lnTo>
                    <a:pt x="28523" y="6056"/>
                  </a:lnTo>
                  <a:lnTo>
                    <a:pt x="28172" y="6275"/>
                  </a:lnTo>
                  <a:lnTo>
                    <a:pt x="28128" y="6363"/>
                  </a:lnTo>
                  <a:lnTo>
                    <a:pt x="26899" y="9698"/>
                  </a:lnTo>
                  <a:lnTo>
                    <a:pt x="25320" y="12989"/>
                  </a:lnTo>
                  <a:lnTo>
                    <a:pt x="23652" y="15753"/>
                  </a:lnTo>
                  <a:lnTo>
                    <a:pt x="21941" y="18255"/>
                  </a:lnTo>
                  <a:lnTo>
                    <a:pt x="21107" y="19176"/>
                  </a:lnTo>
                  <a:lnTo>
                    <a:pt x="20581" y="19483"/>
                  </a:lnTo>
                  <a:lnTo>
                    <a:pt x="17334" y="19527"/>
                  </a:lnTo>
                  <a:lnTo>
                    <a:pt x="14350" y="19176"/>
                  </a:lnTo>
                  <a:lnTo>
                    <a:pt x="10488" y="18386"/>
                  </a:lnTo>
                  <a:lnTo>
                    <a:pt x="7417" y="17728"/>
                  </a:lnTo>
                  <a:lnTo>
                    <a:pt x="1975" y="17026"/>
                  </a:lnTo>
                  <a:lnTo>
                    <a:pt x="264" y="16412"/>
                  </a:lnTo>
                  <a:lnTo>
                    <a:pt x="132" y="16412"/>
                  </a:lnTo>
                  <a:lnTo>
                    <a:pt x="88" y="16455"/>
                  </a:lnTo>
                  <a:lnTo>
                    <a:pt x="45" y="16499"/>
                  </a:lnTo>
                  <a:lnTo>
                    <a:pt x="1" y="16587"/>
                  </a:lnTo>
                  <a:lnTo>
                    <a:pt x="45" y="16675"/>
                  </a:lnTo>
                  <a:lnTo>
                    <a:pt x="88" y="16719"/>
                  </a:lnTo>
                  <a:lnTo>
                    <a:pt x="132" y="16763"/>
                  </a:lnTo>
                  <a:lnTo>
                    <a:pt x="1888" y="17333"/>
                  </a:lnTo>
                  <a:lnTo>
                    <a:pt x="1931" y="17377"/>
                  </a:lnTo>
                  <a:lnTo>
                    <a:pt x="7373" y="18079"/>
                  </a:lnTo>
                  <a:lnTo>
                    <a:pt x="10444" y="18737"/>
                  </a:lnTo>
                  <a:lnTo>
                    <a:pt x="14306" y="19527"/>
                  </a:lnTo>
                  <a:lnTo>
                    <a:pt x="17334" y="19878"/>
                  </a:lnTo>
                  <a:lnTo>
                    <a:pt x="20625" y="19834"/>
                  </a:lnTo>
                  <a:lnTo>
                    <a:pt x="20712" y="19834"/>
                  </a:lnTo>
                  <a:lnTo>
                    <a:pt x="21283" y="19483"/>
                  </a:lnTo>
                  <a:lnTo>
                    <a:pt x="21327" y="19439"/>
                  </a:lnTo>
                  <a:lnTo>
                    <a:pt x="22204" y="18474"/>
                  </a:lnTo>
                  <a:lnTo>
                    <a:pt x="23959" y="15973"/>
                  </a:lnTo>
                  <a:lnTo>
                    <a:pt x="25627" y="13121"/>
                  </a:lnTo>
                  <a:lnTo>
                    <a:pt x="27207" y="9830"/>
                  </a:lnTo>
                  <a:lnTo>
                    <a:pt x="28435" y="6538"/>
                  </a:lnTo>
                  <a:lnTo>
                    <a:pt x="28699" y="6363"/>
                  </a:lnTo>
                  <a:lnTo>
                    <a:pt x="34930" y="5836"/>
                  </a:lnTo>
                  <a:lnTo>
                    <a:pt x="38221" y="5573"/>
                  </a:lnTo>
                  <a:lnTo>
                    <a:pt x="43618" y="5047"/>
                  </a:lnTo>
                  <a:lnTo>
                    <a:pt x="46777" y="4696"/>
                  </a:lnTo>
                  <a:lnTo>
                    <a:pt x="46821" y="4696"/>
                  </a:lnTo>
                  <a:lnTo>
                    <a:pt x="49059" y="4037"/>
                  </a:lnTo>
                  <a:lnTo>
                    <a:pt x="51868" y="3116"/>
                  </a:lnTo>
                  <a:lnTo>
                    <a:pt x="58318" y="1492"/>
                  </a:lnTo>
                  <a:lnTo>
                    <a:pt x="63935" y="351"/>
                  </a:lnTo>
                  <a:lnTo>
                    <a:pt x="64286" y="571"/>
                  </a:lnTo>
                  <a:lnTo>
                    <a:pt x="64505" y="1141"/>
                  </a:lnTo>
                  <a:lnTo>
                    <a:pt x="64330" y="5222"/>
                  </a:lnTo>
                  <a:lnTo>
                    <a:pt x="64330" y="5310"/>
                  </a:lnTo>
                  <a:lnTo>
                    <a:pt x="64373" y="5354"/>
                  </a:lnTo>
                  <a:lnTo>
                    <a:pt x="64417" y="5398"/>
                  </a:lnTo>
                  <a:lnTo>
                    <a:pt x="64549" y="5398"/>
                  </a:lnTo>
                  <a:lnTo>
                    <a:pt x="64593" y="5354"/>
                  </a:lnTo>
                  <a:lnTo>
                    <a:pt x="64637" y="5310"/>
                  </a:lnTo>
                  <a:lnTo>
                    <a:pt x="64681" y="5222"/>
                  </a:lnTo>
                  <a:lnTo>
                    <a:pt x="64856" y="1097"/>
                  </a:lnTo>
                  <a:lnTo>
                    <a:pt x="64856" y="1010"/>
                  </a:lnTo>
                  <a:lnTo>
                    <a:pt x="64549" y="395"/>
                  </a:lnTo>
                  <a:lnTo>
                    <a:pt x="64505" y="307"/>
                  </a:lnTo>
                  <a:lnTo>
                    <a:pt x="64022" y="44"/>
                  </a:lnTo>
                  <a:lnTo>
                    <a:pt x="6393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 name="Google Shape;726;p47"/>
            <p:cNvSpPr/>
            <p:nvPr/>
          </p:nvSpPr>
          <p:spPr>
            <a:xfrm>
              <a:off x="3316325" y="744100"/>
              <a:ext cx="277575" cy="640675"/>
            </a:xfrm>
            <a:custGeom>
              <a:avLst/>
              <a:gdLst/>
              <a:ahLst/>
              <a:cxnLst/>
              <a:rect l="l" t="t" r="r" b="b"/>
              <a:pathLst>
                <a:path w="11103" h="25627" extrusionOk="0">
                  <a:moveTo>
                    <a:pt x="10883" y="1"/>
                  </a:moveTo>
                  <a:lnTo>
                    <a:pt x="10795" y="44"/>
                  </a:lnTo>
                  <a:lnTo>
                    <a:pt x="10751" y="88"/>
                  </a:lnTo>
                  <a:lnTo>
                    <a:pt x="10225" y="1098"/>
                  </a:lnTo>
                  <a:lnTo>
                    <a:pt x="7680" y="5793"/>
                  </a:lnTo>
                  <a:lnTo>
                    <a:pt x="6144" y="9698"/>
                  </a:lnTo>
                  <a:lnTo>
                    <a:pt x="4652" y="14437"/>
                  </a:lnTo>
                  <a:lnTo>
                    <a:pt x="2590" y="19483"/>
                  </a:lnTo>
                  <a:lnTo>
                    <a:pt x="1449" y="22950"/>
                  </a:lnTo>
                  <a:lnTo>
                    <a:pt x="45" y="25363"/>
                  </a:lnTo>
                  <a:lnTo>
                    <a:pt x="1" y="25451"/>
                  </a:lnTo>
                  <a:lnTo>
                    <a:pt x="1" y="25495"/>
                  </a:lnTo>
                  <a:lnTo>
                    <a:pt x="45" y="25583"/>
                  </a:lnTo>
                  <a:lnTo>
                    <a:pt x="89" y="25627"/>
                  </a:lnTo>
                  <a:lnTo>
                    <a:pt x="264" y="25627"/>
                  </a:lnTo>
                  <a:lnTo>
                    <a:pt x="352" y="25539"/>
                  </a:lnTo>
                  <a:lnTo>
                    <a:pt x="1756" y="23125"/>
                  </a:lnTo>
                  <a:lnTo>
                    <a:pt x="1800" y="23082"/>
                  </a:lnTo>
                  <a:lnTo>
                    <a:pt x="2941" y="19571"/>
                  </a:lnTo>
                  <a:lnTo>
                    <a:pt x="4959" y="14525"/>
                  </a:lnTo>
                  <a:lnTo>
                    <a:pt x="6451" y="9830"/>
                  </a:lnTo>
                  <a:lnTo>
                    <a:pt x="7987" y="5924"/>
                  </a:lnTo>
                  <a:lnTo>
                    <a:pt x="10532" y="1273"/>
                  </a:lnTo>
                  <a:lnTo>
                    <a:pt x="11059" y="264"/>
                  </a:lnTo>
                  <a:lnTo>
                    <a:pt x="11103" y="220"/>
                  </a:lnTo>
                  <a:lnTo>
                    <a:pt x="11103" y="132"/>
                  </a:lnTo>
                  <a:lnTo>
                    <a:pt x="11059" y="88"/>
                  </a:lnTo>
                  <a:lnTo>
                    <a:pt x="11015" y="44"/>
                  </a:lnTo>
                  <a:lnTo>
                    <a:pt x="1092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 name="Google Shape;727;p47"/>
            <p:cNvSpPr/>
            <p:nvPr/>
          </p:nvSpPr>
          <p:spPr>
            <a:xfrm>
              <a:off x="3616925" y="2404975"/>
              <a:ext cx="1567650" cy="455275"/>
            </a:xfrm>
            <a:custGeom>
              <a:avLst/>
              <a:gdLst/>
              <a:ahLst/>
              <a:cxnLst/>
              <a:rect l="l" t="t" r="r" b="b"/>
              <a:pathLst>
                <a:path w="62706" h="18211" extrusionOk="0">
                  <a:moveTo>
                    <a:pt x="61696" y="0"/>
                  </a:moveTo>
                  <a:lnTo>
                    <a:pt x="60336" y="132"/>
                  </a:lnTo>
                  <a:lnTo>
                    <a:pt x="60292" y="176"/>
                  </a:lnTo>
                  <a:lnTo>
                    <a:pt x="57615" y="1448"/>
                  </a:lnTo>
                  <a:lnTo>
                    <a:pt x="51516" y="3116"/>
                  </a:lnTo>
                  <a:lnTo>
                    <a:pt x="48927" y="3686"/>
                  </a:lnTo>
                  <a:lnTo>
                    <a:pt x="44934" y="4081"/>
                  </a:lnTo>
                  <a:lnTo>
                    <a:pt x="41160" y="4388"/>
                  </a:lnTo>
                  <a:lnTo>
                    <a:pt x="36772" y="4783"/>
                  </a:lnTo>
                  <a:lnTo>
                    <a:pt x="33393" y="4959"/>
                  </a:lnTo>
                  <a:lnTo>
                    <a:pt x="30585" y="4871"/>
                  </a:lnTo>
                  <a:lnTo>
                    <a:pt x="30541" y="4871"/>
                  </a:lnTo>
                  <a:lnTo>
                    <a:pt x="29444" y="5047"/>
                  </a:lnTo>
                  <a:lnTo>
                    <a:pt x="29356" y="5090"/>
                  </a:lnTo>
                  <a:lnTo>
                    <a:pt x="29312" y="5134"/>
                  </a:lnTo>
                  <a:lnTo>
                    <a:pt x="28040" y="7679"/>
                  </a:lnTo>
                  <a:lnTo>
                    <a:pt x="26767" y="10268"/>
                  </a:lnTo>
                  <a:lnTo>
                    <a:pt x="25100" y="13121"/>
                  </a:lnTo>
                  <a:lnTo>
                    <a:pt x="23257" y="15797"/>
                  </a:lnTo>
                  <a:lnTo>
                    <a:pt x="22247" y="16982"/>
                  </a:lnTo>
                  <a:lnTo>
                    <a:pt x="21414" y="17596"/>
                  </a:lnTo>
                  <a:lnTo>
                    <a:pt x="20317" y="17860"/>
                  </a:lnTo>
                  <a:lnTo>
                    <a:pt x="17157" y="17860"/>
                  </a:lnTo>
                  <a:lnTo>
                    <a:pt x="14481" y="17640"/>
                  </a:lnTo>
                  <a:lnTo>
                    <a:pt x="10531" y="16807"/>
                  </a:lnTo>
                  <a:lnTo>
                    <a:pt x="7899" y="16236"/>
                  </a:lnTo>
                  <a:lnTo>
                    <a:pt x="2282" y="15534"/>
                  </a:lnTo>
                  <a:lnTo>
                    <a:pt x="219" y="14788"/>
                  </a:lnTo>
                  <a:lnTo>
                    <a:pt x="132" y="14788"/>
                  </a:lnTo>
                  <a:lnTo>
                    <a:pt x="88" y="14832"/>
                  </a:lnTo>
                  <a:lnTo>
                    <a:pt x="44" y="14832"/>
                  </a:lnTo>
                  <a:lnTo>
                    <a:pt x="0" y="14920"/>
                  </a:lnTo>
                  <a:lnTo>
                    <a:pt x="0" y="14964"/>
                  </a:lnTo>
                  <a:lnTo>
                    <a:pt x="0" y="15051"/>
                  </a:lnTo>
                  <a:lnTo>
                    <a:pt x="44" y="15095"/>
                  </a:lnTo>
                  <a:lnTo>
                    <a:pt x="88" y="15139"/>
                  </a:lnTo>
                  <a:lnTo>
                    <a:pt x="2194" y="15885"/>
                  </a:lnTo>
                  <a:lnTo>
                    <a:pt x="2238" y="15885"/>
                  </a:lnTo>
                  <a:lnTo>
                    <a:pt x="7811" y="16587"/>
                  </a:lnTo>
                  <a:lnTo>
                    <a:pt x="10444" y="17158"/>
                  </a:lnTo>
                  <a:lnTo>
                    <a:pt x="14437" y="17991"/>
                  </a:lnTo>
                  <a:lnTo>
                    <a:pt x="17157" y="18211"/>
                  </a:lnTo>
                  <a:lnTo>
                    <a:pt x="20404" y="18211"/>
                  </a:lnTo>
                  <a:lnTo>
                    <a:pt x="21501" y="17947"/>
                  </a:lnTo>
                  <a:lnTo>
                    <a:pt x="21589" y="17904"/>
                  </a:lnTo>
                  <a:lnTo>
                    <a:pt x="22467" y="17245"/>
                  </a:lnTo>
                  <a:lnTo>
                    <a:pt x="22511" y="17245"/>
                  </a:lnTo>
                  <a:lnTo>
                    <a:pt x="23564" y="16017"/>
                  </a:lnTo>
                  <a:lnTo>
                    <a:pt x="25363" y="13296"/>
                  </a:lnTo>
                  <a:lnTo>
                    <a:pt x="27074" y="10444"/>
                  </a:lnTo>
                  <a:lnTo>
                    <a:pt x="28347" y="7811"/>
                  </a:lnTo>
                  <a:lnTo>
                    <a:pt x="29576" y="5354"/>
                  </a:lnTo>
                  <a:lnTo>
                    <a:pt x="30585" y="5222"/>
                  </a:lnTo>
                  <a:lnTo>
                    <a:pt x="33393" y="5310"/>
                  </a:lnTo>
                  <a:lnTo>
                    <a:pt x="36816" y="5134"/>
                  </a:lnTo>
                  <a:lnTo>
                    <a:pt x="41204" y="4739"/>
                  </a:lnTo>
                  <a:lnTo>
                    <a:pt x="44934" y="4432"/>
                  </a:lnTo>
                  <a:lnTo>
                    <a:pt x="48971" y="4037"/>
                  </a:lnTo>
                  <a:lnTo>
                    <a:pt x="49015" y="4037"/>
                  </a:lnTo>
                  <a:lnTo>
                    <a:pt x="51604" y="3423"/>
                  </a:lnTo>
                  <a:lnTo>
                    <a:pt x="57703" y="1799"/>
                  </a:lnTo>
                  <a:lnTo>
                    <a:pt x="57747" y="1756"/>
                  </a:lnTo>
                  <a:lnTo>
                    <a:pt x="60424" y="483"/>
                  </a:lnTo>
                  <a:lnTo>
                    <a:pt x="61652" y="351"/>
                  </a:lnTo>
                  <a:lnTo>
                    <a:pt x="61872" y="571"/>
                  </a:lnTo>
                  <a:lnTo>
                    <a:pt x="62223" y="1799"/>
                  </a:lnTo>
                  <a:lnTo>
                    <a:pt x="62354" y="4037"/>
                  </a:lnTo>
                  <a:lnTo>
                    <a:pt x="62354" y="4125"/>
                  </a:lnTo>
                  <a:lnTo>
                    <a:pt x="62398" y="4169"/>
                  </a:lnTo>
                  <a:lnTo>
                    <a:pt x="62486" y="4213"/>
                  </a:lnTo>
                  <a:lnTo>
                    <a:pt x="62618" y="4213"/>
                  </a:lnTo>
                  <a:lnTo>
                    <a:pt x="62661" y="4169"/>
                  </a:lnTo>
                  <a:lnTo>
                    <a:pt x="62705" y="4081"/>
                  </a:lnTo>
                  <a:lnTo>
                    <a:pt x="62705" y="4037"/>
                  </a:lnTo>
                  <a:lnTo>
                    <a:pt x="62574" y="1799"/>
                  </a:lnTo>
                  <a:lnTo>
                    <a:pt x="62530" y="1756"/>
                  </a:lnTo>
                  <a:lnTo>
                    <a:pt x="62223" y="439"/>
                  </a:lnTo>
                  <a:lnTo>
                    <a:pt x="62179" y="351"/>
                  </a:lnTo>
                  <a:lnTo>
                    <a:pt x="61828" y="44"/>
                  </a:lnTo>
                  <a:lnTo>
                    <a:pt x="6178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 name="Google Shape;728;p47"/>
            <p:cNvSpPr/>
            <p:nvPr/>
          </p:nvSpPr>
          <p:spPr>
            <a:xfrm>
              <a:off x="3272450" y="748500"/>
              <a:ext cx="287450" cy="706500"/>
            </a:xfrm>
            <a:custGeom>
              <a:avLst/>
              <a:gdLst/>
              <a:ahLst/>
              <a:cxnLst/>
              <a:rect l="l" t="t" r="r" b="b"/>
              <a:pathLst>
                <a:path w="11498" h="28260" extrusionOk="0">
                  <a:moveTo>
                    <a:pt x="11278" y="0"/>
                  </a:moveTo>
                  <a:lnTo>
                    <a:pt x="11234" y="44"/>
                  </a:lnTo>
                  <a:lnTo>
                    <a:pt x="11190" y="88"/>
                  </a:lnTo>
                  <a:lnTo>
                    <a:pt x="9961" y="2677"/>
                  </a:lnTo>
                  <a:lnTo>
                    <a:pt x="8513" y="5046"/>
                  </a:lnTo>
                  <a:lnTo>
                    <a:pt x="8513" y="5090"/>
                  </a:lnTo>
                  <a:lnTo>
                    <a:pt x="7109" y="8732"/>
                  </a:lnTo>
                  <a:lnTo>
                    <a:pt x="5705" y="13120"/>
                  </a:lnTo>
                  <a:lnTo>
                    <a:pt x="4476" y="16324"/>
                  </a:lnTo>
                  <a:lnTo>
                    <a:pt x="3160" y="19176"/>
                  </a:lnTo>
                  <a:lnTo>
                    <a:pt x="1317" y="24617"/>
                  </a:lnTo>
                  <a:lnTo>
                    <a:pt x="1" y="27294"/>
                  </a:lnTo>
                  <a:lnTo>
                    <a:pt x="1" y="27338"/>
                  </a:lnTo>
                  <a:lnTo>
                    <a:pt x="1" y="28083"/>
                  </a:lnTo>
                  <a:lnTo>
                    <a:pt x="1" y="28171"/>
                  </a:lnTo>
                  <a:lnTo>
                    <a:pt x="44" y="28215"/>
                  </a:lnTo>
                  <a:lnTo>
                    <a:pt x="88" y="28259"/>
                  </a:lnTo>
                  <a:lnTo>
                    <a:pt x="220" y="28259"/>
                  </a:lnTo>
                  <a:lnTo>
                    <a:pt x="308" y="28215"/>
                  </a:lnTo>
                  <a:lnTo>
                    <a:pt x="308" y="28171"/>
                  </a:lnTo>
                  <a:lnTo>
                    <a:pt x="352" y="28083"/>
                  </a:lnTo>
                  <a:lnTo>
                    <a:pt x="352" y="27381"/>
                  </a:lnTo>
                  <a:lnTo>
                    <a:pt x="1668" y="24792"/>
                  </a:lnTo>
                  <a:lnTo>
                    <a:pt x="1668" y="24749"/>
                  </a:lnTo>
                  <a:lnTo>
                    <a:pt x="3511" y="19307"/>
                  </a:lnTo>
                  <a:lnTo>
                    <a:pt x="4784" y="16455"/>
                  </a:lnTo>
                  <a:lnTo>
                    <a:pt x="6012" y="13252"/>
                  </a:lnTo>
                  <a:lnTo>
                    <a:pt x="7416" y="8864"/>
                  </a:lnTo>
                  <a:lnTo>
                    <a:pt x="8821" y="5222"/>
                  </a:lnTo>
                  <a:lnTo>
                    <a:pt x="10269" y="2808"/>
                  </a:lnTo>
                  <a:lnTo>
                    <a:pt x="11497" y="263"/>
                  </a:lnTo>
                  <a:lnTo>
                    <a:pt x="11497" y="176"/>
                  </a:lnTo>
                  <a:lnTo>
                    <a:pt x="11497" y="132"/>
                  </a:lnTo>
                  <a:lnTo>
                    <a:pt x="11453" y="44"/>
                  </a:lnTo>
                  <a:lnTo>
                    <a:pt x="1140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 name="Google Shape;729;p47"/>
            <p:cNvSpPr/>
            <p:nvPr/>
          </p:nvSpPr>
          <p:spPr>
            <a:xfrm>
              <a:off x="4211500" y="2486150"/>
              <a:ext cx="884200" cy="333525"/>
            </a:xfrm>
            <a:custGeom>
              <a:avLst/>
              <a:gdLst/>
              <a:ahLst/>
              <a:cxnLst/>
              <a:rect l="l" t="t" r="r" b="b"/>
              <a:pathLst>
                <a:path w="35368" h="13341" extrusionOk="0">
                  <a:moveTo>
                    <a:pt x="34929" y="1"/>
                  </a:moveTo>
                  <a:lnTo>
                    <a:pt x="31287" y="1098"/>
                  </a:lnTo>
                  <a:lnTo>
                    <a:pt x="27645" y="1931"/>
                  </a:lnTo>
                  <a:lnTo>
                    <a:pt x="24310" y="2326"/>
                  </a:lnTo>
                  <a:lnTo>
                    <a:pt x="20668" y="2765"/>
                  </a:lnTo>
                  <a:lnTo>
                    <a:pt x="17728" y="3072"/>
                  </a:lnTo>
                  <a:lnTo>
                    <a:pt x="12726" y="3379"/>
                  </a:lnTo>
                  <a:lnTo>
                    <a:pt x="8864" y="3292"/>
                  </a:lnTo>
                  <a:lnTo>
                    <a:pt x="6802" y="3423"/>
                  </a:lnTo>
                  <a:lnTo>
                    <a:pt x="6758" y="3467"/>
                  </a:lnTo>
                  <a:lnTo>
                    <a:pt x="5924" y="3818"/>
                  </a:lnTo>
                  <a:lnTo>
                    <a:pt x="5880" y="3862"/>
                  </a:lnTo>
                  <a:lnTo>
                    <a:pt x="5222" y="4564"/>
                  </a:lnTo>
                  <a:lnTo>
                    <a:pt x="5178" y="4608"/>
                  </a:lnTo>
                  <a:lnTo>
                    <a:pt x="4213" y="6319"/>
                  </a:lnTo>
                  <a:lnTo>
                    <a:pt x="1317" y="11322"/>
                  </a:lnTo>
                  <a:lnTo>
                    <a:pt x="44" y="13077"/>
                  </a:lnTo>
                  <a:lnTo>
                    <a:pt x="0" y="13121"/>
                  </a:lnTo>
                  <a:lnTo>
                    <a:pt x="0" y="13208"/>
                  </a:lnTo>
                  <a:lnTo>
                    <a:pt x="44" y="13252"/>
                  </a:lnTo>
                  <a:lnTo>
                    <a:pt x="88" y="13340"/>
                  </a:lnTo>
                  <a:lnTo>
                    <a:pt x="264" y="13340"/>
                  </a:lnTo>
                  <a:lnTo>
                    <a:pt x="307" y="13296"/>
                  </a:lnTo>
                  <a:lnTo>
                    <a:pt x="1624" y="11497"/>
                  </a:lnTo>
                  <a:lnTo>
                    <a:pt x="4520" y="6495"/>
                  </a:lnTo>
                  <a:lnTo>
                    <a:pt x="5485" y="4783"/>
                  </a:lnTo>
                  <a:lnTo>
                    <a:pt x="6100" y="4125"/>
                  </a:lnTo>
                  <a:lnTo>
                    <a:pt x="6890" y="3774"/>
                  </a:lnTo>
                  <a:lnTo>
                    <a:pt x="8864" y="3643"/>
                  </a:lnTo>
                  <a:lnTo>
                    <a:pt x="12770" y="3730"/>
                  </a:lnTo>
                  <a:lnTo>
                    <a:pt x="17728" y="3423"/>
                  </a:lnTo>
                  <a:lnTo>
                    <a:pt x="20712" y="3116"/>
                  </a:lnTo>
                  <a:lnTo>
                    <a:pt x="24354" y="2677"/>
                  </a:lnTo>
                  <a:lnTo>
                    <a:pt x="27689" y="2282"/>
                  </a:lnTo>
                  <a:lnTo>
                    <a:pt x="27733" y="2282"/>
                  </a:lnTo>
                  <a:lnTo>
                    <a:pt x="31419" y="1405"/>
                  </a:lnTo>
                  <a:lnTo>
                    <a:pt x="34885" y="352"/>
                  </a:lnTo>
                  <a:lnTo>
                    <a:pt x="35017" y="746"/>
                  </a:lnTo>
                  <a:lnTo>
                    <a:pt x="34534" y="2370"/>
                  </a:lnTo>
                  <a:lnTo>
                    <a:pt x="34534" y="2458"/>
                  </a:lnTo>
                  <a:lnTo>
                    <a:pt x="34534" y="2502"/>
                  </a:lnTo>
                  <a:lnTo>
                    <a:pt x="34578" y="2546"/>
                  </a:lnTo>
                  <a:lnTo>
                    <a:pt x="34666" y="2589"/>
                  </a:lnTo>
                  <a:lnTo>
                    <a:pt x="34798" y="2589"/>
                  </a:lnTo>
                  <a:lnTo>
                    <a:pt x="34841" y="2546"/>
                  </a:lnTo>
                  <a:lnTo>
                    <a:pt x="34885" y="2458"/>
                  </a:lnTo>
                  <a:lnTo>
                    <a:pt x="35368" y="790"/>
                  </a:lnTo>
                  <a:lnTo>
                    <a:pt x="35368" y="703"/>
                  </a:lnTo>
                  <a:lnTo>
                    <a:pt x="35149" y="88"/>
                  </a:lnTo>
                  <a:lnTo>
                    <a:pt x="3506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 name="Google Shape;730;p47"/>
            <p:cNvSpPr/>
            <p:nvPr/>
          </p:nvSpPr>
          <p:spPr>
            <a:xfrm>
              <a:off x="3623500" y="2804275"/>
              <a:ext cx="496975" cy="77925"/>
            </a:xfrm>
            <a:custGeom>
              <a:avLst/>
              <a:gdLst/>
              <a:ahLst/>
              <a:cxnLst/>
              <a:rect l="l" t="t" r="r" b="b"/>
              <a:pathLst>
                <a:path w="19879" h="3117" extrusionOk="0">
                  <a:moveTo>
                    <a:pt x="88" y="1"/>
                  </a:moveTo>
                  <a:lnTo>
                    <a:pt x="44" y="45"/>
                  </a:lnTo>
                  <a:lnTo>
                    <a:pt x="0" y="89"/>
                  </a:lnTo>
                  <a:lnTo>
                    <a:pt x="0" y="176"/>
                  </a:lnTo>
                  <a:lnTo>
                    <a:pt x="0" y="220"/>
                  </a:lnTo>
                  <a:lnTo>
                    <a:pt x="44" y="308"/>
                  </a:lnTo>
                  <a:lnTo>
                    <a:pt x="88" y="352"/>
                  </a:lnTo>
                  <a:lnTo>
                    <a:pt x="1756" y="922"/>
                  </a:lnTo>
                  <a:lnTo>
                    <a:pt x="1799" y="922"/>
                  </a:lnTo>
                  <a:lnTo>
                    <a:pt x="7504" y="1756"/>
                  </a:lnTo>
                  <a:lnTo>
                    <a:pt x="10795" y="2458"/>
                  </a:lnTo>
                  <a:lnTo>
                    <a:pt x="13867" y="2985"/>
                  </a:lnTo>
                  <a:lnTo>
                    <a:pt x="16982" y="3116"/>
                  </a:lnTo>
                  <a:lnTo>
                    <a:pt x="19703" y="2941"/>
                  </a:lnTo>
                  <a:lnTo>
                    <a:pt x="19747" y="2941"/>
                  </a:lnTo>
                  <a:lnTo>
                    <a:pt x="19834" y="2897"/>
                  </a:lnTo>
                  <a:lnTo>
                    <a:pt x="19834" y="2809"/>
                  </a:lnTo>
                  <a:lnTo>
                    <a:pt x="19878" y="2765"/>
                  </a:lnTo>
                  <a:lnTo>
                    <a:pt x="19834" y="2678"/>
                  </a:lnTo>
                  <a:lnTo>
                    <a:pt x="19790" y="2634"/>
                  </a:lnTo>
                  <a:lnTo>
                    <a:pt x="19659" y="2590"/>
                  </a:lnTo>
                  <a:lnTo>
                    <a:pt x="16982" y="2765"/>
                  </a:lnTo>
                  <a:lnTo>
                    <a:pt x="13910" y="2634"/>
                  </a:lnTo>
                  <a:lnTo>
                    <a:pt x="10883" y="2107"/>
                  </a:lnTo>
                  <a:lnTo>
                    <a:pt x="7592" y="1405"/>
                  </a:lnTo>
                  <a:lnTo>
                    <a:pt x="1887" y="615"/>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 name="Google Shape;731;p47"/>
            <p:cNvSpPr/>
            <p:nvPr/>
          </p:nvSpPr>
          <p:spPr>
            <a:xfrm>
              <a:off x="3251600" y="756175"/>
              <a:ext cx="275375" cy="692225"/>
            </a:xfrm>
            <a:custGeom>
              <a:avLst/>
              <a:gdLst/>
              <a:ahLst/>
              <a:cxnLst/>
              <a:rect l="l" t="t" r="r" b="b"/>
              <a:pathLst>
                <a:path w="11015" h="27689" extrusionOk="0">
                  <a:moveTo>
                    <a:pt x="10795" y="0"/>
                  </a:moveTo>
                  <a:lnTo>
                    <a:pt x="10752" y="44"/>
                  </a:lnTo>
                  <a:lnTo>
                    <a:pt x="10708" y="88"/>
                  </a:lnTo>
                  <a:lnTo>
                    <a:pt x="10313" y="834"/>
                  </a:lnTo>
                  <a:lnTo>
                    <a:pt x="8470" y="4213"/>
                  </a:lnTo>
                  <a:lnTo>
                    <a:pt x="7153" y="7592"/>
                  </a:lnTo>
                  <a:lnTo>
                    <a:pt x="5837" y="11716"/>
                  </a:lnTo>
                  <a:lnTo>
                    <a:pt x="4652" y="14744"/>
                  </a:lnTo>
                  <a:lnTo>
                    <a:pt x="3336" y="17333"/>
                  </a:lnTo>
                  <a:lnTo>
                    <a:pt x="3336" y="17377"/>
                  </a:lnTo>
                  <a:lnTo>
                    <a:pt x="2370" y="20185"/>
                  </a:lnTo>
                  <a:lnTo>
                    <a:pt x="1010" y="24485"/>
                  </a:lnTo>
                  <a:lnTo>
                    <a:pt x="176" y="26460"/>
                  </a:lnTo>
                  <a:lnTo>
                    <a:pt x="176" y="26504"/>
                  </a:lnTo>
                  <a:lnTo>
                    <a:pt x="1" y="27469"/>
                  </a:lnTo>
                  <a:lnTo>
                    <a:pt x="1" y="27557"/>
                  </a:lnTo>
                  <a:lnTo>
                    <a:pt x="45" y="27601"/>
                  </a:lnTo>
                  <a:lnTo>
                    <a:pt x="89" y="27645"/>
                  </a:lnTo>
                  <a:lnTo>
                    <a:pt x="176" y="27689"/>
                  </a:lnTo>
                  <a:lnTo>
                    <a:pt x="308" y="27645"/>
                  </a:lnTo>
                  <a:lnTo>
                    <a:pt x="352" y="27557"/>
                  </a:lnTo>
                  <a:lnTo>
                    <a:pt x="484" y="26592"/>
                  </a:lnTo>
                  <a:lnTo>
                    <a:pt x="1361" y="24617"/>
                  </a:lnTo>
                  <a:lnTo>
                    <a:pt x="1361" y="24573"/>
                  </a:lnTo>
                  <a:lnTo>
                    <a:pt x="2678" y="20317"/>
                  </a:lnTo>
                  <a:lnTo>
                    <a:pt x="3643" y="17465"/>
                  </a:lnTo>
                  <a:lnTo>
                    <a:pt x="4959" y="14876"/>
                  </a:lnTo>
                  <a:lnTo>
                    <a:pt x="6144" y="11804"/>
                  </a:lnTo>
                  <a:lnTo>
                    <a:pt x="7461" y="7679"/>
                  </a:lnTo>
                  <a:lnTo>
                    <a:pt x="8777" y="4344"/>
                  </a:lnTo>
                  <a:lnTo>
                    <a:pt x="10620" y="1009"/>
                  </a:lnTo>
                  <a:lnTo>
                    <a:pt x="11015" y="264"/>
                  </a:lnTo>
                  <a:lnTo>
                    <a:pt x="11015" y="176"/>
                  </a:lnTo>
                  <a:lnTo>
                    <a:pt x="11015" y="132"/>
                  </a:lnTo>
                  <a:lnTo>
                    <a:pt x="11015" y="44"/>
                  </a:lnTo>
                  <a:lnTo>
                    <a:pt x="1092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47"/>
            <p:cNvSpPr/>
            <p:nvPr/>
          </p:nvSpPr>
          <p:spPr>
            <a:xfrm>
              <a:off x="3658600" y="1953000"/>
              <a:ext cx="737225" cy="323650"/>
            </a:xfrm>
            <a:custGeom>
              <a:avLst/>
              <a:gdLst/>
              <a:ahLst/>
              <a:cxnLst/>
              <a:rect l="l" t="t" r="r" b="b"/>
              <a:pathLst>
                <a:path w="29489" h="12946" extrusionOk="0">
                  <a:moveTo>
                    <a:pt x="11760" y="1"/>
                  </a:moveTo>
                  <a:lnTo>
                    <a:pt x="11629" y="45"/>
                  </a:lnTo>
                  <a:lnTo>
                    <a:pt x="11278" y="220"/>
                  </a:lnTo>
                  <a:lnTo>
                    <a:pt x="11234" y="264"/>
                  </a:lnTo>
                  <a:lnTo>
                    <a:pt x="11190" y="308"/>
                  </a:lnTo>
                  <a:lnTo>
                    <a:pt x="11058" y="703"/>
                  </a:lnTo>
                  <a:lnTo>
                    <a:pt x="11058" y="834"/>
                  </a:lnTo>
                  <a:lnTo>
                    <a:pt x="12287" y="3994"/>
                  </a:lnTo>
                  <a:lnTo>
                    <a:pt x="12550" y="6539"/>
                  </a:lnTo>
                  <a:lnTo>
                    <a:pt x="12112" y="8733"/>
                  </a:lnTo>
                  <a:lnTo>
                    <a:pt x="11102" y="11190"/>
                  </a:lnTo>
                  <a:lnTo>
                    <a:pt x="10620" y="11804"/>
                  </a:lnTo>
                  <a:lnTo>
                    <a:pt x="10225" y="12068"/>
                  </a:lnTo>
                  <a:lnTo>
                    <a:pt x="6670" y="12507"/>
                  </a:lnTo>
                  <a:lnTo>
                    <a:pt x="2721" y="12594"/>
                  </a:lnTo>
                  <a:lnTo>
                    <a:pt x="2195" y="12243"/>
                  </a:lnTo>
                  <a:lnTo>
                    <a:pt x="2151" y="12199"/>
                  </a:lnTo>
                  <a:lnTo>
                    <a:pt x="1756" y="12024"/>
                  </a:lnTo>
                  <a:lnTo>
                    <a:pt x="834" y="9610"/>
                  </a:lnTo>
                  <a:lnTo>
                    <a:pt x="790" y="9523"/>
                  </a:lnTo>
                  <a:lnTo>
                    <a:pt x="308" y="9128"/>
                  </a:lnTo>
                  <a:lnTo>
                    <a:pt x="220" y="9084"/>
                  </a:lnTo>
                  <a:lnTo>
                    <a:pt x="88" y="9084"/>
                  </a:lnTo>
                  <a:lnTo>
                    <a:pt x="44" y="9128"/>
                  </a:lnTo>
                  <a:lnTo>
                    <a:pt x="0" y="9172"/>
                  </a:lnTo>
                  <a:lnTo>
                    <a:pt x="0" y="9259"/>
                  </a:lnTo>
                  <a:lnTo>
                    <a:pt x="0" y="9303"/>
                  </a:lnTo>
                  <a:lnTo>
                    <a:pt x="44" y="9391"/>
                  </a:lnTo>
                  <a:lnTo>
                    <a:pt x="527" y="9786"/>
                  </a:lnTo>
                  <a:lnTo>
                    <a:pt x="1492" y="12199"/>
                  </a:lnTo>
                  <a:lnTo>
                    <a:pt x="1580" y="12331"/>
                  </a:lnTo>
                  <a:lnTo>
                    <a:pt x="1975" y="12507"/>
                  </a:lnTo>
                  <a:lnTo>
                    <a:pt x="2589" y="12945"/>
                  </a:lnTo>
                  <a:lnTo>
                    <a:pt x="2677" y="12945"/>
                  </a:lnTo>
                  <a:lnTo>
                    <a:pt x="6714" y="12858"/>
                  </a:lnTo>
                  <a:lnTo>
                    <a:pt x="10312" y="12419"/>
                  </a:lnTo>
                  <a:lnTo>
                    <a:pt x="10400" y="12419"/>
                  </a:lnTo>
                  <a:lnTo>
                    <a:pt x="10839" y="12068"/>
                  </a:lnTo>
                  <a:lnTo>
                    <a:pt x="10883" y="12024"/>
                  </a:lnTo>
                  <a:lnTo>
                    <a:pt x="11366" y="11366"/>
                  </a:lnTo>
                  <a:lnTo>
                    <a:pt x="11409" y="11322"/>
                  </a:lnTo>
                  <a:lnTo>
                    <a:pt x="12419" y="8865"/>
                  </a:lnTo>
                  <a:lnTo>
                    <a:pt x="12463" y="8821"/>
                  </a:lnTo>
                  <a:lnTo>
                    <a:pt x="12857" y="6583"/>
                  </a:lnTo>
                  <a:lnTo>
                    <a:pt x="12901" y="6539"/>
                  </a:lnTo>
                  <a:lnTo>
                    <a:pt x="12638" y="3906"/>
                  </a:lnTo>
                  <a:lnTo>
                    <a:pt x="12594" y="3862"/>
                  </a:lnTo>
                  <a:lnTo>
                    <a:pt x="11409" y="747"/>
                  </a:lnTo>
                  <a:lnTo>
                    <a:pt x="11497" y="483"/>
                  </a:lnTo>
                  <a:lnTo>
                    <a:pt x="11717" y="352"/>
                  </a:lnTo>
                  <a:lnTo>
                    <a:pt x="15052" y="1185"/>
                  </a:lnTo>
                  <a:lnTo>
                    <a:pt x="17553" y="2677"/>
                  </a:lnTo>
                  <a:lnTo>
                    <a:pt x="22116" y="5003"/>
                  </a:lnTo>
                  <a:lnTo>
                    <a:pt x="22204" y="5003"/>
                  </a:lnTo>
                  <a:lnTo>
                    <a:pt x="23477" y="4915"/>
                  </a:lnTo>
                  <a:lnTo>
                    <a:pt x="29357" y="3555"/>
                  </a:lnTo>
                  <a:lnTo>
                    <a:pt x="29444" y="3555"/>
                  </a:lnTo>
                  <a:lnTo>
                    <a:pt x="29488" y="3511"/>
                  </a:lnTo>
                  <a:lnTo>
                    <a:pt x="29488" y="3423"/>
                  </a:lnTo>
                  <a:lnTo>
                    <a:pt x="29488" y="3379"/>
                  </a:lnTo>
                  <a:lnTo>
                    <a:pt x="29444" y="3292"/>
                  </a:lnTo>
                  <a:lnTo>
                    <a:pt x="29400" y="3248"/>
                  </a:lnTo>
                  <a:lnTo>
                    <a:pt x="29357" y="3204"/>
                  </a:lnTo>
                  <a:lnTo>
                    <a:pt x="29269" y="3248"/>
                  </a:lnTo>
                  <a:lnTo>
                    <a:pt x="23433" y="4564"/>
                  </a:lnTo>
                  <a:lnTo>
                    <a:pt x="22204" y="4652"/>
                  </a:lnTo>
                  <a:lnTo>
                    <a:pt x="17684" y="2370"/>
                  </a:lnTo>
                  <a:lnTo>
                    <a:pt x="15183" y="878"/>
                  </a:lnTo>
                  <a:lnTo>
                    <a:pt x="15139" y="878"/>
                  </a:lnTo>
                  <a:lnTo>
                    <a:pt x="1176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733;p47"/>
            <p:cNvSpPr/>
            <p:nvPr/>
          </p:nvSpPr>
          <p:spPr>
            <a:xfrm>
              <a:off x="3550000" y="2139500"/>
              <a:ext cx="25" cy="25"/>
            </a:xfrm>
            <a:custGeom>
              <a:avLst/>
              <a:gdLst/>
              <a:ahLst/>
              <a:cxnLst/>
              <a:rect l="l" t="t" r="r" b="b"/>
              <a:pathLst>
                <a:path w="1" h="1" extrusionOk="0">
                  <a:moveTo>
                    <a:pt x="0" y="0"/>
                  </a:moveTo>
                  <a:lnTo>
                    <a:pt x="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 name="Google Shape;734;p47"/>
            <p:cNvSpPr/>
            <p:nvPr/>
          </p:nvSpPr>
          <p:spPr>
            <a:xfrm>
              <a:off x="3550000" y="2139500"/>
              <a:ext cx="25" cy="25"/>
            </a:xfrm>
            <a:custGeom>
              <a:avLst/>
              <a:gdLst/>
              <a:ahLst/>
              <a:cxnLst/>
              <a:rect l="l" t="t" r="r" b="b"/>
              <a:pathLst>
                <a:path w="1" h="1" fill="none" extrusionOk="0">
                  <a:moveTo>
                    <a:pt x="0" y="0"/>
                  </a:moveTo>
                  <a:lnTo>
                    <a:pt x="0" y="0"/>
                  </a:lnTo>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47"/>
            <p:cNvSpPr/>
            <p:nvPr/>
          </p:nvSpPr>
          <p:spPr>
            <a:xfrm>
              <a:off x="3643250" y="872450"/>
              <a:ext cx="522200" cy="829375"/>
            </a:xfrm>
            <a:custGeom>
              <a:avLst/>
              <a:gdLst/>
              <a:ahLst/>
              <a:cxnLst/>
              <a:rect l="l" t="t" r="r" b="b"/>
              <a:pathLst>
                <a:path w="20888" h="33175" extrusionOk="0">
                  <a:moveTo>
                    <a:pt x="20668" y="1"/>
                  </a:moveTo>
                  <a:lnTo>
                    <a:pt x="20624" y="44"/>
                  </a:lnTo>
                  <a:lnTo>
                    <a:pt x="20580" y="88"/>
                  </a:lnTo>
                  <a:lnTo>
                    <a:pt x="16850" y="5178"/>
                  </a:lnTo>
                  <a:lnTo>
                    <a:pt x="14525" y="7943"/>
                  </a:lnTo>
                  <a:lnTo>
                    <a:pt x="11672" y="11146"/>
                  </a:lnTo>
                  <a:lnTo>
                    <a:pt x="9522" y="13823"/>
                  </a:lnTo>
                  <a:lnTo>
                    <a:pt x="9522" y="13867"/>
                  </a:lnTo>
                  <a:lnTo>
                    <a:pt x="8732" y="15227"/>
                  </a:lnTo>
                  <a:lnTo>
                    <a:pt x="8689" y="15315"/>
                  </a:lnTo>
                  <a:lnTo>
                    <a:pt x="8513" y="16851"/>
                  </a:lnTo>
                  <a:lnTo>
                    <a:pt x="8601" y="18869"/>
                  </a:lnTo>
                  <a:lnTo>
                    <a:pt x="8425" y="19220"/>
                  </a:lnTo>
                  <a:lnTo>
                    <a:pt x="5134" y="21677"/>
                  </a:lnTo>
                  <a:lnTo>
                    <a:pt x="5090" y="21765"/>
                  </a:lnTo>
                  <a:lnTo>
                    <a:pt x="4037" y="24617"/>
                  </a:lnTo>
                  <a:lnTo>
                    <a:pt x="3160" y="27865"/>
                  </a:lnTo>
                  <a:lnTo>
                    <a:pt x="2326" y="30892"/>
                  </a:lnTo>
                  <a:lnTo>
                    <a:pt x="1536" y="32253"/>
                  </a:lnTo>
                  <a:lnTo>
                    <a:pt x="483" y="32779"/>
                  </a:lnTo>
                  <a:lnTo>
                    <a:pt x="220" y="32691"/>
                  </a:lnTo>
                  <a:lnTo>
                    <a:pt x="88" y="32691"/>
                  </a:lnTo>
                  <a:lnTo>
                    <a:pt x="44" y="32735"/>
                  </a:lnTo>
                  <a:lnTo>
                    <a:pt x="0" y="32779"/>
                  </a:lnTo>
                  <a:lnTo>
                    <a:pt x="0" y="32867"/>
                  </a:lnTo>
                  <a:lnTo>
                    <a:pt x="0" y="32911"/>
                  </a:lnTo>
                  <a:lnTo>
                    <a:pt x="44" y="32955"/>
                  </a:lnTo>
                  <a:lnTo>
                    <a:pt x="88" y="32999"/>
                  </a:lnTo>
                  <a:lnTo>
                    <a:pt x="439" y="33130"/>
                  </a:lnTo>
                  <a:lnTo>
                    <a:pt x="483" y="33174"/>
                  </a:lnTo>
                  <a:lnTo>
                    <a:pt x="571" y="33130"/>
                  </a:lnTo>
                  <a:lnTo>
                    <a:pt x="1755" y="32516"/>
                  </a:lnTo>
                  <a:lnTo>
                    <a:pt x="1799" y="32472"/>
                  </a:lnTo>
                  <a:lnTo>
                    <a:pt x="2677" y="31068"/>
                  </a:lnTo>
                  <a:lnTo>
                    <a:pt x="2677" y="31024"/>
                  </a:lnTo>
                  <a:lnTo>
                    <a:pt x="3511" y="27952"/>
                  </a:lnTo>
                  <a:lnTo>
                    <a:pt x="4388" y="24705"/>
                  </a:lnTo>
                  <a:lnTo>
                    <a:pt x="5397" y="21941"/>
                  </a:lnTo>
                  <a:lnTo>
                    <a:pt x="8645" y="19483"/>
                  </a:lnTo>
                  <a:lnTo>
                    <a:pt x="8689" y="19396"/>
                  </a:lnTo>
                  <a:lnTo>
                    <a:pt x="8908" y="18957"/>
                  </a:lnTo>
                  <a:lnTo>
                    <a:pt x="8952" y="18869"/>
                  </a:lnTo>
                  <a:lnTo>
                    <a:pt x="8864" y="16851"/>
                  </a:lnTo>
                  <a:lnTo>
                    <a:pt x="9040" y="15359"/>
                  </a:lnTo>
                  <a:lnTo>
                    <a:pt x="9786" y="14042"/>
                  </a:lnTo>
                  <a:lnTo>
                    <a:pt x="11936" y="11366"/>
                  </a:lnTo>
                  <a:lnTo>
                    <a:pt x="14788" y="8162"/>
                  </a:lnTo>
                  <a:lnTo>
                    <a:pt x="17114" y="5398"/>
                  </a:lnTo>
                  <a:lnTo>
                    <a:pt x="20843" y="308"/>
                  </a:lnTo>
                  <a:lnTo>
                    <a:pt x="20887" y="220"/>
                  </a:lnTo>
                  <a:lnTo>
                    <a:pt x="20887" y="176"/>
                  </a:lnTo>
                  <a:lnTo>
                    <a:pt x="20887" y="88"/>
                  </a:lnTo>
                  <a:lnTo>
                    <a:pt x="20800" y="44"/>
                  </a:lnTo>
                  <a:lnTo>
                    <a:pt x="2075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47"/>
            <p:cNvSpPr/>
            <p:nvPr/>
          </p:nvSpPr>
          <p:spPr>
            <a:xfrm>
              <a:off x="3612525" y="2141700"/>
              <a:ext cx="1811200" cy="630800"/>
            </a:xfrm>
            <a:custGeom>
              <a:avLst/>
              <a:gdLst/>
              <a:ahLst/>
              <a:cxnLst/>
              <a:rect l="l" t="t" r="r" b="b"/>
              <a:pathLst>
                <a:path w="72448" h="25232" extrusionOk="0">
                  <a:moveTo>
                    <a:pt x="69288" y="0"/>
                  </a:moveTo>
                  <a:lnTo>
                    <a:pt x="66655" y="483"/>
                  </a:lnTo>
                  <a:lnTo>
                    <a:pt x="66611" y="483"/>
                  </a:lnTo>
                  <a:lnTo>
                    <a:pt x="63627" y="1448"/>
                  </a:lnTo>
                  <a:lnTo>
                    <a:pt x="59546" y="2940"/>
                  </a:lnTo>
                  <a:lnTo>
                    <a:pt x="57967" y="3598"/>
                  </a:lnTo>
                  <a:lnTo>
                    <a:pt x="54149" y="3642"/>
                  </a:lnTo>
                  <a:lnTo>
                    <a:pt x="52394" y="3686"/>
                  </a:lnTo>
                  <a:lnTo>
                    <a:pt x="52306" y="3730"/>
                  </a:lnTo>
                  <a:lnTo>
                    <a:pt x="46865" y="6407"/>
                  </a:lnTo>
                  <a:lnTo>
                    <a:pt x="45154" y="7328"/>
                  </a:lnTo>
                  <a:lnTo>
                    <a:pt x="39142" y="8425"/>
                  </a:lnTo>
                  <a:lnTo>
                    <a:pt x="35324" y="8996"/>
                  </a:lnTo>
                  <a:lnTo>
                    <a:pt x="32033" y="9566"/>
                  </a:lnTo>
                  <a:lnTo>
                    <a:pt x="28128" y="10356"/>
                  </a:lnTo>
                  <a:lnTo>
                    <a:pt x="27206" y="10751"/>
                  </a:lnTo>
                  <a:lnTo>
                    <a:pt x="27119" y="10795"/>
                  </a:lnTo>
                  <a:lnTo>
                    <a:pt x="26855" y="11190"/>
                  </a:lnTo>
                  <a:lnTo>
                    <a:pt x="26812" y="11233"/>
                  </a:lnTo>
                  <a:lnTo>
                    <a:pt x="25363" y="16718"/>
                  </a:lnTo>
                  <a:lnTo>
                    <a:pt x="24091" y="19527"/>
                  </a:lnTo>
                  <a:lnTo>
                    <a:pt x="22423" y="22379"/>
                  </a:lnTo>
                  <a:lnTo>
                    <a:pt x="21063" y="24573"/>
                  </a:lnTo>
                  <a:lnTo>
                    <a:pt x="20668" y="24836"/>
                  </a:lnTo>
                  <a:lnTo>
                    <a:pt x="14964" y="23915"/>
                  </a:lnTo>
                  <a:lnTo>
                    <a:pt x="10269" y="22818"/>
                  </a:lnTo>
                  <a:lnTo>
                    <a:pt x="6802" y="22204"/>
                  </a:lnTo>
                  <a:lnTo>
                    <a:pt x="6758" y="22204"/>
                  </a:lnTo>
                  <a:lnTo>
                    <a:pt x="3467" y="21984"/>
                  </a:lnTo>
                  <a:lnTo>
                    <a:pt x="264" y="20843"/>
                  </a:lnTo>
                  <a:lnTo>
                    <a:pt x="132" y="20843"/>
                  </a:lnTo>
                  <a:lnTo>
                    <a:pt x="44" y="20887"/>
                  </a:lnTo>
                  <a:lnTo>
                    <a:pt x="44" y="20975"/>
                  </a:lnTo>
                  <a:lnTo>
                    <a:pt x="1" y="21019"/>
                  </a:lnTo>
                  <a:lnTo>
                    <a:pt x="44" y="21107"/>
                  </a:lnTo>
                  <a:lnTo>
                    <a:pt x="88" y="21150"/>
                  </a:lnTo>
                  <a:lnTo>
                    <a:pt x="132" y="21194"/>
                  </a:lnTo>
                  <a:lnTo>
                    <a:pt x="3379" y="22291"/>
                  </a:lnTo>
                  <a:lnTo>
                    <a:pt x="3423" y="22335"/>
                  </a:lnTo>
                  <a:lnTo>
                    <a:pt x="6758" y="22555"/>
                  </a:lnTo>
                  <a:lnTo>
                    <a:pt x="10181" y="23169"/>
                  </a:lnTo>
                  <a:lnTo>
                    <a:pt x="14876" y="24266"/>
                  </a:lnTo>
                  <a:lnTo>
                    <a:pt x="20668" y="25231"/>
                  </a:lnTo>
                  <a:lnTo>
                    <a:pt x="20712" y="25231"/>
                  </a:lnTo>
                  <a:lnTo>
                    <a:pt x="20800" y="25187"/>
                  </a:lnTo>
                  <a:lnTo>
                    <a:pt x="21283" y="24836"/>
                  </a:lnTo>
                  <a:lnTo>
                    <a:pt x="21326" y="24792"/>
                  </a:lnTo>
                  <a:lnTo>
                    <a:pt x="22731" y="22555"/>
                  </a:lnTo>
                  <a:lnTo>
                    <a:pt x="24398" y="19702"/>
                  </a:lnTo>
                  <a:lnTo>
                    <a:pt x="25715" y="16850"/>
                  </a:lnTo>
                  <a:lnTo>
                    <a:pt x="25715" y="16806"/>
                  </a:lnTo>
                  <a:lnTo>
                    <a:pt x="27119" y="11365"/>
                  </a:lnTo>
                  <a:lnTo>
                    <a:pt x="27382" y="11058"/>
                  </a:lnTo>
                  <a:lnTo>
                    <a:pt x="28216" y="10707"/>
                  </a:lnTo>
                  <a:lnTo>
                    <a:pt x="32121" y="9917"/>
                  </a:lnTo>
                  <a:lnTo>
                    <a:pt x="35368" y="9347"/>
                  </a:lnTo>
                  <a:lnTo>
                    <a:pt x="39186" y="8776"/>
                  </a:lnTo>
                  <a:lnTo>
                    <a:pt x="45241" y="7679"/>
                  </a:lnTo>
                  <a:lnTo>
                    <a:pt x="45285" y="7635"/>
                  </a:lnTo>
                  <a:lnTo>
                    <a:pt x="47040" y="6714"/>
                  </a:lnTo>
                  <a:lnTo>
                    <a:pt x="52438" y="4037"/>
                  </a:lnTo>
                  <a:lnTo>
                    <a:pt x="54149" y="3993"/>
                  </a:lnTo>
                  <a:lnTo>
                    <a:pt x="58011" y="3949"/>
                  </a:lnTo>
                  <a:lnTo>
                    <a:pt x="58098" y="3949"/>
                  </a:lnTo>
                  <a:lnTo>
                    <a:pt x="59678" y="3247"/>
                  </a:lnTo>
                  <a:lnTo>
                    <a:pt x="63715" y="1799"/>
                  </a:lnTo>
                  <a:lnTo>
                    <a:pt x="66699" y="790"/>
                  </a:lnTo>
                  <a:lnTo>
                    <a:pt x="69332" y="351"/>
                  </a:lnTo>
                  <a:lnTo>
                    <a:pt x="70868" y="658"/>
                  </a:lnTo>
                  <a:lnTo>
                    <a:pt x="71614" y="1404"/>
                  </a:lnTo>
                  <a:lnTo>
                    <a:pt x="72096" y="3159"/>
                  </a:lnTo>
                  <a:lnTo>
                    <a:pt x="72008" y="5792"/>
                  </a:lnTo>
                  <a:lnTo>
                    <a:pt x="71394" y="12550"/>
                  </a:lnTo>
                  <a:lnTo>
                    <a:pt x="71438" y="12638"/>
                  </a:lnTo>
                  <a:lnTo>
                    <a:pt x="71438" y="12682"/>
                  </a:lnTo>
                  <a:lnTo>
                    <a:pt x="71526" y="12725"/>
                  </a:lnTo>
                  <a:lnTo>
                    <a:pt x="71657" y="12725"/>
                  </a:lnTo>
                  <a:lnTo>
                    <a:pt x="71701" y="12682"/>
                  </a:lnTo>
                  <a:lnTo>
                    <a:pt x="71745" y="12638"/>
                  </a:lnTo>
                  <a:lnTo>
                    <a:pt x="71745" y="12594"/>
                  </a:lnTo>
                  <a:lnTo>
                    <a:pt x="72360" y="5836"/>
                  </a:lnTo>
                  <a:lnTo>
                    <a:pt x="72447" y="3116"/>
                  </a:lnTo>
                  <a:lnTo>
                    <a:pt x="72403" y="3072"/>
                  </a:lnTo>
                  <a:lnTo>
                    <a:pt x="71965" y="1273"/>
                  </a:lnTo>
                  <a:lnTo>
                    <a:pt x="71921" y="1185"/>
                  </a:lnTo>
                  <a:lnTo>
                    <a:pt x="71087" y="395"/>
                  </a:lnTo>
                  <a:lnTo>
                    <a:pt x="70999" y="351"/>
                  </a:lnTo>
                  <a:lnTo>
                    <a:pt x="693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 name="Google Shape;737;p47"/>
            <p:cNvSpPr/>
            <p:nvPr/>
          </p:nvSpPr>
          <p:spPr>
            <a:xfrm>
              <a:off x="3387650" y="738625"/>
              <a:ext cx="299500" cy="660425"/>
            </a:xfrm>
            <a:custGeom>
              <a:avLst/>
              <a:gdLst/>
              <a:ahLst/>
              <a:cxnLst/>
              <a:rect l="l" t="t" r="r" b="b"/>
              <a:pathLst>
                <a:path w="11980" h="26417" extrusionOk="0">
                  <a:moveTo>
                    <a:pt x="11716" y="0"/>
                  </a:moveTo>
                  <a:lnTo>
                    <a:pt x="11672" y="44"/>
                  </a:lnTo>
                  <a:lnTo>
                    <a:pt x="11628" y="88"/>
                  </a:lnTo>
                  <a:lnTo>
                    <a:pt x="9522" y="4300"/>
                  </a:lnTo>
                  <a:lnTo>
                    <a:pt x="7591" y="7679"/>
                  </a:lnTo>
                  <a:lnTo>
                    <a:pt x="7547" y="7679"/>
                  </a:lnTo>
                  <a:lnTo>
                    <a:pt x="6714" y="9610"/>
                  </a:lnTo>
                  <a:lnTo>
                    <a:pt x="6187" y="11014"/>
                  </a:lnTo>
                  <a:lnTo>
                    <a:pt x="5704" y="12374"/>
                  </a:lnTo>
                  <a:lnTo>
                    <a:pt x="4871" y="15051"/>
                  </a:lnTo>
                  <a:lnTo>
                    <a:pt x="4037" y="17552"/>
                  </a:lnTo>
                  <a:lnTo>
                    <a:pt x="3598" y="18825"/>
                  </a:lnTo>
                  <a:lnTo>
                    <a:pt x="3159" y="20053"/>
                  </a:lnTo>
                  <a:lnTo>
                    <a:pt x="2677" y="21282"/>
                  </a:lnTo>
                  <a:lnTo>
                    <a:pt x="2106" y="22555"/>
                  </a:lnTo>
                  <a:lnTo>
                    <a:pt x="1492" y="23783"/>
                  </a:lnTo>
                  <a:lnTo>
                    <a:pt x="834" y="25056"/>
                  </a:lnTo>
                  <a:lnTo>
                    <a:pt x="0" y="26153"/>
                  </a:lnTo>
                  <a:lnTo>
                    <a:pt x="0" y="26197"/>
                  </a:lnTo>
                  <a:lnTo>
                    <a:pt x="0" y="26284"/>
                  </a:lnTo>
                  <a:lnTo>
                    <a:pt x="0" y="26328"/>
                  </a:lnTo>
                  <a:lnTo>
                    <a:pt x="44" y="26372"/>
                  </a:lnTo>
                  <a:lnTo>
                    <a:pt x="176" y="26416"/>
                  </a:lnTo>
                  <a:lnTo>
                    <a:pt x="219" y="26416"/>
                  </a:lnTo>
                  <a:lnTo>
                    <a:pt x="307" y="26328"/>
                  </a:lnTo>
                  <a:lnTo>
                    <a:pt x="1141" y="25231"/>
                  </a:lnTo>
                  <a:lnTo>
                    <a:pt x="1799" y="23959"/>
                  </a:lnTo>
                  <a:lnTo>
                    <a:pt x="2413" y="22686"/>
                  </a:lnTo>
                  <a:lnTo>
                    <a:pt x="2984" y="21458"/>
                  </a:lnTo>
                  <a:lnTo>
                    <a:pt x="3467" y="20185"/>
                  </a:lnTo>
                  <a:lnTo>
                    <a:pt x="3949" y="18956"/>
                  </a:lnTo>
                  <a:lnTo>
                    <a:pt x="4388" y="17684"/>
                  </a:lnTo>
                  <a:lnTo>
                    <a:pt x="5178" y="15139"/>
                  </a:lnTo>
                  <a:lnTo>
                    <a:pt x="6056" y="12506"/>
                  </a:lnTo>
                  <a:lnTo>
                    <a:pt x="6538" y="11146"/>
                  </a:lnTo>
                  <a:lnTo>
                    <a:pt x="7021" y="9742"/>
                  </a:lnTo>
                  <a:lnTo>
                    <a:pt x="7898" y="7855"/>
                  </a:lnTo>
                  <a:lnTo>
                    <a:pt x="9829" y="4476"/>
                  </a:lnTo>
                  <a:lnTo>
                    <a:pt x="11936" y="263"/>
                  </a:lnTo>
                  <a:lnTo>
                    <a:pt x="11979" y="176"/>
                  </a:lnTo>
                  <a:lnTo>
                    <a:pt x="11979" y="132"/>
                  </a:lnTo>
                  <a:lnTo>
                    <a:pt x="11936" y="44"/>
                  </a:lnTo>
                  <a:lnTo>
                    <a:pt x="1189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738;p47"/>
            <p:cNvSpPr/>
            <p:nvPr/>
          </p:nvSpPr>
          <p:spPr>
            <a:xfrm>
              <a:off x="4327775" y="2656175"/>
              <a:ext cx="230400" cy="66950"/>
            </a:xfrm>
            <a:custGeom>
              <a:avLst/>
              <a:gdLst/>
              <a:ahLst/>
              <a:cxnLst/>
              <a:rect l="l" t="t" r="r" b="b"/>
              <a:pathLst>
                <a:path w="9216" h="2678" extrusionOk="0">
                  <a:moveTo>
                    <a:pt x="3292" y="1"/>
                  </a:moveTo>
                  <a:lnTo>
                    <a:pt x="1624" y="220"/>
                  </a:lnTo>
                  <a:lnTo>
                    <a:pt x="1536" y="220"/>
                  </a:lnTo>
                  <a:lnTo>
                    <a:pt x="1054" y="528"/>
                  </a:lnTo>
                  <a:lnTo>
                    <a:pt x="1010" y="615"/>
                  </a:lnTo>
                  <a:lnTo>
                    <a:pt x="1" y="2414"/>
                  </a:lnTo>
                  <a:lnTo>
                    <a:pt x="1" y="2458"/>
                  </a:lnTo>
                  <a:lnTo>
                    <a:pt x="1" y="2546"/>
                  </a:lnTo>
                  <a:lnTo>
                    <a:pt x="44" y="2590"/>
                  </a:lnTo>
                  <a:lnTo>
                    <a:pt x="88" y="2634"/>
                  </a:lnTo>
                  <a:lnTo>
                    <a:pt x="176" y="2678"/>
                  </a:lnTo>
                  <a:lnTo>
                    <a:pt x="264" y="2634"/>
                  </a:lnTo>
                  <a:lnTo>
                    <a:pt x="308" y="2590"/>
                  </a:lnTo>
                  <a:lnTo>
                    <a:pt x="1273" y="791"/>
                  </a:lnTo>
                  <a:lnTo>
                    <a:pt x="1712" y="571"/>
                  </a:lnTo>
                  <a:lnTo>
                    <a:pt x="3336" y="352"/>
                  </a:lnTo>
                  <a:lnTo>
                    <a:pt x="6583" y="396"/>
                  </a:lnTo>
                  <a:lnTo>
                    <a:pt x="8996" y="747"/>
                  </a:lnTo>
                  <a:lnTo>
                    <a:pt x="9084" y="703"/>
                  </a:lnTo>
                  <a:lnTo>
                    <a:pt x="9128" y="703"/>
                  </a:lnTo>
                  <a:lnTo>
                    <a:pt x="9172" y="659"/>
                  </a:lnTo>
                  <a:lnTo>
                    <a:pt x="9216" y="571"/>
                  </a:lnTo>
                  <a:lnTo>
                    <a:pt x="9216" y="528"/>
                  </a:lnTo>
                  <a:lnTo>
                    <a:pt x="9172" y="440"/>
                  </a:lnTo>
                  <a:lnTo>
                    <a:pt x="9128" y="396"/>
                  </a:lnTo>
                  <a:lnTo>
                    <a:pt x="9040" y="396"/>
                  </a:lnTo>
                  <a:lnTo>
                    <a:pt x="6627" y="45"/>
                  </a:lnTo>
                  <a:lnTo>
                    <a:pt x="329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 name="Google Shape;739;p47"/>
            <p:cNvSpPr/>
            <p:nvPr/>
          </p:nvSpPr>
          <p:spPr>
            <a:xfrm>
              <a:off x="3893350" y="2910700"/>
              <a:ext cx="171175" cy="15375"/>
            </a:xfrm>
            <a:custGeom>
              <a:avLst/>
              <a:gdLst/>
              <a:ahLst/>
              <a:cxnLst/>
              <a:rect l="l" t="t" r="r" b="b"/>
              <a:pathLst>
                <a:path w="6847" h="615" extrusionOk="0">
                  <a:moveTo>
                    <a:pt x="133" y="0"/>
                  </a:moveTo>
                  <a:lnTo>
                    <a:pt x="45" y="44"/>
                  </a:lnTo>
                  <a:lnTo>
                    <a:pt x="1" y="88"/>
                  </a:lnTo>
                  <a:lnTo>
                    <a:pt x="1" y="176"/>
                  </a:lnTo>
                  <a:lnTo>
                    <a:pt x="1" y="220"/>
                  </a:lnTo>
                  <a:lnTo>
                    <a:pt x="45" y="307"/>
                  </a:lnTo>
                  <a:lnTo>
                    <a:pt x="89" y="307"/>
                  </a:lnTo>
                  <a:lnTo>
                    <a:pt x="133" y="351"/>
                  </a:lnTo>
                  <a:lnTo>
                    <a:pt x="2985" y="615"/>
                  </a:lnTo>
                  <a:lnTo>
                    <a:pt x="6671" y="571"/>
                  </a:lnTo>
                  <a:lnTo>
                    <a:pt x="6759" y="571"/>
                  </a:lnTo>
                  <a:lnTo>
                    <a:pt x="6802" y="527"/>
                  </a:lnTo>
                  <a:lnTo>
                    <a:pt x="6846" y="483"/>
                  </a:lnTo>
                  <a:lnTo>
                    <a:pt x="6846" y="395"/>
                  </a:lnTo>
                  <a:lnTo>
                    <a:pt x="6846" y="351"/>
                  </a:lnTo>
                  <a:lnTo>
                    <a:pt x="6802" y="307"/>
                  </a:lnTo>
                  <a:lnTo>
                    <a:pt x="6759" y="263"/>
                  </a:lnTo>
                  <a:lnTo>
                    <a:pt x="6671" y="220"/>
                  </a:lnTo>
                  <a:lnTo>
                    <a:pt x="2985" y="263"/>
                  </a:lnTo>
                  <a:lnTo>
                    <a:pt x="1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740;p47"/>
            <p:cNvSpPr/>
            <p:nvPr/>
          </p:nvSpPr>
          <p:spPr>
            <a:xfrm>
              <a:off x="3224175" y="777000"/>
              <a:ext cx="230400" cy="580350"/>
            </a:xfrm>
            <a:custGeom>
              <a:avLst/>
              <a:gdLst/>
              <a:ahLst/>
              <a:cxnLst/>
              <a:rect l="l" t="t" r="r" b="b"/>
              <a:pathLst>
                <a:path w="9216" h="23214" extrusionOk="0">
                  <a:moveTo>
                    <a:pt x="9040" y="1"/>
                  </a:moveTo>
                  <a:lnTo>
                    <a:pt x="8952" y="45"/>
                  </a:lnTo>
                  <a:lnTo>
                    <a:pt x="8909" y="45"/>
                  </a:lnTo>
                  <a:lnTo>
                    <a:pt x="8865" y="133"/>
                  </a:lnTo>
                  <a:lnTo>
                    <a:pt x="7768" y="2239"/>
                  </a:lnTo>
                  <a:lnTo>
                    <a:pt x="6627" y="5091"/>
                  </a:lnTo>
                  <a:lnTo>
                    <a:pt x="5486" y="8689"/>
                  </a:lnTo>
                  <a:lnTo>
                    <a:pt x="4082" y="12112"/>
                  </a:lnTo>
                  <a:lnTo>
                    <a:pt x="2019" y="16412"/>
                  </a:lnTo>
                  <a:lnTo>
                    <a:pt x="1975" y="16456"/>
                  </a:lnTo>
                  <a:lnTo>
                    <a:pt x="966" y="19659"/>
                  </a:lnTo>
                  <a:lnTo>
                    <a:pt x="1" y="22994"/>
                  </a:lnTo>
                  <a:lnTo>
                    <a:pt x="1" y="23082"/>
                  </a:lnTo>
                  <a:lnTo>
                    <a:pt x="45" y="23126"/>
                  </a:lnTo>
                  <a:lnTo>
                    <a:pt x="89" y="23170"/>
                  </a:lnTo>
                  <a:lnTo>
                    <a:pt x="132" y="23214"/>
                  </a:lnTo>
                  <a:lnTo>
                    <a:pt x="308" y="23214"/>
                  </a:lnTo>
                  <a:lnTo>
                    <a:pt x="352" y="23082"/>
                  </a:lnTo>
                  <a:lnTo>
                    <a:pt x="1273" y="19747"/>
                  </a:lnTo>
                  <a:lnTo>
                    <a:pt x="2326" y="16544"/>
                  </a:lnTo>
                  <a:lnTo>
                    <a:pt x="4389" y="12244"/>
                  </a:lnTo>
                  <a:lnTo>
                    <a:pt x="5793" y="8777"/>
                  </a:lnTo>
                  <a:lnTo>
                    <a:pt x="6978" y="5179"/>
                  </a:lnTo>
                  <a:lnTo>
                    <a:pt x="8075" y="2414"/>
                  </a:lnTo>
                  <a:lnTo>
                    <a:pt x="9172" y="264"/>
                  </a:lnTo>
                  <a:lnTo>
                    <a:pt x="9216" y="220"/>
                  </a:lnTo>
                  <a:lnTo>
                    <a:pt x="9172" y="133"/>
                  </a:lnTo>
                  <a:lnTo>
                    <a:pt x="9172" y="89"/>
                  </a:lnTo>
                  <a:lnTo>
                    <a:pt x="9084" y="45"/>
                  </a:lnTo>
                  <a:lnTo>
                    <a:pt x="904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1" name="Google Shape;741;p47"/>
            <p:cNvSpPr/>
            <p:nvPr/>
          </p:nvSpPr>
          <p:spPr>
            <a:xfrm>
              <a:off x="4358500" y="2701175"/>
              <a:ext cx="82300" cy="30725"/>
            </a:xfrm>
            <a:custGeom>
              <a:avLst/>
              <a:gdLst/>
              <a:ahLst/>
              <a:cxnLst/>
              <a:rect l="l" t="t" r="r" b="b"/>
              <a:pathLst>
                <a:path w="3292" h="1229" extrusionOk="0">
                  <a:moveTo>
                    <a:pt x="3116" y="0"/>
                  </a:moveTo>
                  <a:lnTo>
                    <a:pt x="1624" y="88"/>
                  </a:lnTo>
                  <a:lnTo>
                    <a:pt x="1580" y="88"/>
                  </a:lnTo>
                  <a:lnTo>
                    <a:pt x="88" y="922"/>
                  </a:lnTo>
                  <a:lnTo>
                    <a:pt x="44" y="965"/>
                  </a:lnTo>
                  <a:lnTo>
                    <a:pt x="0" y="1009"/>
                  </a:lnTo>
                  <a:lnTo>
                    <a:pt x="0" y="1053"/>
                  </a:lnTo>
                  <a:lnTo>
                    <a:pt x="0" y="1141"/>
                  </a:lnTo>
                  <a:lnTo>
                    <a:pt x="88" y="1185"/>
                  </a:lnTo>
                  <a:lnTo>
                    <a:pt x="176" y="1229"/>
                  </a:lnTo>
                  <a:lnTo>
                    <a:pt x="264" y="1229"/>
                  </a:lnTo>
                  <a:lnTo>
                    <a:pt x="1712" y="439"/>
                  </a:lnTo>
                  <a:lnTo>
                    <a:pt x="3116" y="351"/>
                  </a:lnTo>
                  <a:lnTo>
                    <a:pt x="3204" y="351"/>
                  </a:lnTo>
                  <a:lnTo>
                    <a:pt x="3247" y="307"/>
                  </a:lnTo>
                  <a:lnTo>
                    <a:pt x="3291" y="219"/>
                  </a:lnTo>
                  <a:lnTo>
                    <a:pt x="3291" y="176"/>
                  </a:lnTo>
                  <a:lnTo>
                    <a:pt x="3291" y="88"/>
                  </a:lnTo>
                  <a:lnTo>
                    <a:pt x="3247" y="44"/>
                  </a:lnTo>
                  <a:lnTo>
                    <a:pt x="316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2" name="Google Shape;742;p47"/>
            <p:cNvSpPr/>
            <p:nvPr/>
          </p:nvSpPr>
          <p:spPr>
            <a:xfrm>
              <a:off x="3816575" y="2913975"/>
              <a:ext cx="229300" cy="34050"/>
            </a:xfrm>
            <a:custGeom>
              <a:avLst/>
              <a:gdLst/>
              <a:ahLst/>
              <a:cxnLst/>
              <a:rect l="l" t="t" r="r" b="b"/>
              <a:pathLst>
                <a:path w="9172" h="1362" extrusionOk="0">
                  <a:moveTo>
                    <a:pt x="88" y="1"/>
                  </a:moveTo>
                  <a:lnTo>
                    <a:pt x="44" y="45"/>
                  </a:lnTo>
                  <a:lnTo>
                    <a:pt x="0" y="89"/>
                  </a:lnTo>
                  <a:lnTo>
                    <a:pt x="0" y="176"/>
                  </a:lnTo>
                  <a:lnTo>
                    <a:pt x="0" y="220"/>
                  </a:lnTo>
                  <a:lnTo>
                    <a:pt x="44" y="308"/>
                  </a:lnTo>
                  <a:lnTo>
                    <a:pt x="88" y="308"/>
                  </a:lnTo>
                  <a:lnTo>
                    <a:pt x="2150" y="1010"/>
                  </a:lnTo>
                  <a:lnTo>
                    <a:pt x="2194" y="1010"/>
                  </a:lnTo>
                  <a:lnTo>
                    <a:pt x="3993" y="1273"/>
                  </a:lnTo>
                  <a:lnTo>
                    <a:pt x="4037" y="1273"/>
                  </a:lnTo>
                  <a:lnTo>
                    <a:pt x="7504" y="1361"/>
                  </a:lnTo>
                  <a:lnTo>
                    <a:pt x="9040" y="1317"/>
                  </a:lnTo>
                  <a:lnTo>
                    <a:pt x="9084" y="1317"/>
                  </a:lnTo>
                  <a:lnTo>
                    <a:pt x="9127" y="1273"/>
                  </a:lnTo>
                  <a:lnTo>
                    <a:pt x="9171" y="1229"/>
                  </a:lnTo>
                  <a:lnTo>
                    <a:pt x="9171" y="1142"/>
                  </a:lnTo>
                  <a:lnTo>
                    <a:pt x="9171" y="1054"/>
                  </a:lnTo>
                  <a:lnTo>
                    <a:pt x="9127" y="1010"/>
                  </a:lnTo>
                  <a:lnTo>
                    <a:pt x="9084" y="966"/>
                  </a:lnTo>
                  <a:lnTo>
                    <a:pt x="8996" y="966"/>
                  </a:lnTo>
                  <a:lnTo>
                    <a:pt x="7504" y="1010"/>
                  </a:lnTo>
                  <a:lnTo>
                    <a:pt x="4037" y="922"/>
                  </a:lnTo>
                  <a:lnTo>
                    <a:pt x="2238" y="659"/>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3" name="Google Shape;743;p47"/>
            <p:cNvSpPr/>
            <p:nvPr/>
          </p:nvSpPr>
          <p:spPr>
            <a:xfrm>
              <a:off x="3192375" y="766050"/>
              <a:ext cx="239175" cy="620925"/>
            </a:xfrm>
            <a:custGeom>
              <a:avLst/>
              <a:gdLst/>
              <a:ahLst/>
              <a:cxnLst/>
              <a:rect l="l" t="t" r="r" b="b"/>
              <a:pathLst>
                <a:path w="9567" h="24837" extrusionOk="0">
                  <a:moveTo>
                    <a:pt x="9303" y="0"/>
                  </a:moveTo>
                  <a:lnTo>
                    <a:pt x="9259" y="44"/>
                  </a:lnTo>
                  <a:lnTo>
                    <a:pt x="9215" y="88"/>
                  </a:lnTo>
                  <a:lnTo>
                    <a:pt x="8162" y="2106"/>
                  </a:lnTo>
                  <a:lnTo>
                    <a:pt x="8118" y="2150"/>
                  </a:lnTo>
                  <a:lnTo>
                    <a:pt x="7065" y="4695"/>
                  </a:lnTo>
                  <a:lnTo>
                    <a:pt x="6012" y="8030"/>
                  </a:lnTo>
                  <a:lnTo>
                    <a:pt x="4871" y="10882"/>
                  </a:lnTo>
                  <a:lnTo>
                    <a:pt x="3379" y="13866"/>
                  </a:lnTo>
                  <a:lnTo>
                    <a:pt x="2150" y="16587"/>
                  </a:lnTo>
                  <a:lnTo>
                    <a:pt x="966" y="20273"/>
                  </a:lnTo>
                  <a:lnTo>
                    <a:pt x="0" y="24617"/>
                  </a:lnTo>
                  <a:lnTo>
                    <a:pt x="0" y="24705"/>
                  </a:lnTo>
                  <a:lnTo>
                    <a:pt x="0" y="24749"/>
                  </a:lnTo>
                  <a:lnTo>
                    <a:pt x="88" y="24793"/>
                  </a:lnTo>
                  <a:lnTo>
                    <a:pt x="132" y="24836"/>
                  </a:lnTo>
                  <a:lnTo>
                    <a:pt x="176" y="24836"/>
                  </a:lnTo>
                  <a:lnTo>
                    <a:pt x="264" y="24793"/>
                  </a:lnTo>
                  <a:lnTo>
                    <a:pt x="351" y="24705"/>
                  </a:lnTo>
                  <a:lnTo>
                    <a:pt x="1317" y="20361"/>
                  </a:lnTo>
                  <a:lnTo>
                    <a:pt x="2501" y="16719"/>
                  </a:lnTo>
                  <a:lnTo>
                    <a:pt x="3686" y="14042"/>
                  </a:lnTo>
                  <a:lnTo>
                    <a:pt x="5222" y="11058"/>
                  </a:lnTo>
                  <a:lnTo>
                    <a:pt x="6319" y="8162"/>
                  </a:lnTo>
                  <a:lnTo>
                    <a:pt x="7416" y="4827"/>
                  </a:lnTo>
                  <a:lnTo>
                    <a:pt x="8469" y="2282"/>
                  </a:lnTo>
                  <a:lnTo>
                    <a:pt x="9522" y="263"/>
                  </a:lnTo>
                  <a:lnTo>
                    <a:pt x="9566" y="220"/>
                  </a:lnTo>
                  <a:lnTo>
                    <a:pt x="9522" y="132"/>
                  </a:lnTo>
                  <a:lnTo>
                    <a:pt x="9522" y="88"/>
                  </a:lnTo>
                  <a:lnTo>
                    <a:pt x="9435" y="44"/>
                  </a:lnTo>
                  <a:lnTo>
                    <a:pt x="939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744;p47"/>
            <p:cNvSpPr/>
            <p:nvPr/>
          </p:nvSpPr>
          <p:spPr>
            <a:xfrm>
              <a:off x="3859350" y="2946900"/>
              <a:ext cx="105350" cy="24150"/>
            </a:xfrm>
            <a:custGeom>
              <a:avLst/>
              <a:gdLst/>
              <a:ahLst/>
              <a:cxnLst/>
              <a:rect l="l" t="t" r="r" b="b"/>
              <a:pathLst>
                <a:path w="4214" h="966" extrusionOk="0">
                  <a:moveTo>
                    <a:pt x="132" y="0"/>
                  </a:moveTo>
                  <a:lnTo>
                    <a:pt x="88" y="44"/>
                  </a:lnTo>
                  <a:lnTo>
                    <a:pt x="45" y="88"/>
                  </a:lnTo>
                  <a:lnTo>
                    <a:pt x="1" y="132"/>
                  </a:lnTo>
                  <a:lnTo>
                    <a:pt x="1" y="220"/>
                  </a:lnTo>
                  <a:lnTo>
                    <a:pt x="1" y="264"/>
                  </a:lnTo>
                  <a:lnTo>
                    <a:pt x="88" y="307"/>
                  </a:lnTo>
                  <a:lnTo>
                    <a:pt x="132" y="351"/>
                  </a:lnTo>
                  <a:lnTo>
                    <a:pt x="1931" y="790"/>
                  </a:lnTo>
                  <a:lnTo>
                    <a:pt x="1975" y="790"/>
                  </a:lnTo>
                  <a:lnTo>
                    <a:pt x="4038" y="966"/>
                  </a:lnTo>
                  <a:lnTo>
                    <a:pt x="4169" y="922"/>
                  </a:lnTo>
                  <a:lnTo>
                    <a:pt x="4213" y="790"/>
                  </a:lnTo>
                  <a:lnTo>
                    <a:pt x="4213" y="746"/>
                  </a:lnTo>
                  <a:lnTo>
                    <a:pt x="4169" y="658"/>
                  </a:lnTo>
                  <a:lnTo>
                    <a:pt x="4125" y="615"/>
                  </a:lnTo>
                  <a:lnTo>
                    <a:pt x="4082" y="615"/>
                  </a:lnTo>
                  <a:lnTo>
                    <a:pt x="2019" y="439"/>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5" name="Google Shape;745;p47"/>
            <p:cNvSpPr/>
            <p:nvPr/>
          </p:nvSpPr>
          <p:spPr>
            <a:xfrm>
              <a:off x="3161650" y="766050"/>
              <a:ext cx="238075" cy="613250"/>
            </a:xfrm>
            <a:custGeom>
              <a:avLst/>
              <a:gdLst/>
              <a:ahLst/>
              <a:cxnLst/>
              <a:rect l="l" t="t" r="r" b="b"/>
              <a:pathLst>
                <a:path w="9523" h="24530" extrusionOk="0">
                  <a:moveTo>
                    <a:pt x="9347" y="0"/>
                  </a:moveTo>
                  <a:lnTo>
                    <a:pt x="9303" y="44"/>
                  </a:lnTo>
                  <a:lnTo>
                    <a:pt x="9259" y="44"/>
                  </a:lnTo>
                  <a:lnTo>
                    <a:pt x="9216" y="88"/>
                  </a:lnTo>
                  <a:lnTo>
                    <a:pt x="8426" y="1536"/>
                  </a:lnTo>
                  <a:lnTo>
                    <a:pt x="8426" y="1580"/>
                  </a:lnTo>
                  <a:lnTo>
                    <a:pt x="7548" y="3906"/>
                  </a:lnTo>
                  <a:lnTo>
                    <a:pt x="6539" y="6933"/>
                  </a:lnTo>
                  <a:lnTo>
                    <a:pt x="5310" y="9917"/>
                  </a:lnTo>
                  <a:lnTo>
                    <a:pt x="3643" y="13252"/>
                  </a:lnTo>
                  <a:lnTo>
                    <a:pt x="2239" y="16280"/>
                  </a:lnTo>
                  <a:lnTo>
                    <a:pt x="2239" y="16324"/>
                  </a:lnTo>
                  <a:lnTo>
                    <a:pt x="922" y="20405"/>
                  </a:lnTo>
                  <a:lnTo>
                    <a:pt x="1" y="23388"/>
                  </a:lnTo>
                  <a:lnTo>
                    <a:pt x="1" y="23520"/>
                  </a:lnTo>
                  <a:lnTo>
                    <a:pt x="352" y="24442"/>
                  </a:lnTo>
                  <a:lnTo>
                    <a:pt x="439" y="24529"/>
                  </a:lnTo>
                  <a:lnTo>
                    <a:pt x="571" y="24529"/>
                  </a:lnTo>
                  <a:lnTo>
                    <a:pt x="659" y="24485"/>
                  </a:lnTo>
                  <a:lnTo>
                    <a:pt x="659" y="24442"/>
                  </a:lnTo>
                  <a:lnTo>
                    <a:pt x="703" y="24354"/>
                  </a:lnTo>
                  <a:lnTo>
                    <a:pt x="703" y="24310"/>
                  </a:lnTo>
                  <a:lnTo>
                    <a:pt x="352" y="23432"/>
                  </a:lnTo>
                  <a:lnTo>
                    <a:pt x="1273" y="20536"/>
                  </a:lnTo>
                  <a:lnTo>
                    <a:pt x="2546" y="16411"/>
                  </a:lnTo>
                  <a:lnTo>
                    <a:pt x="3950" y="13384"/>
                  </a:lnTo>
                  <a:lnTo>
                    <a:pt x="5617" y="10093"/>
                  </a:lnTo>
                  <a:lnTo>
                    <a:pt x="6846" y="7021"/>
                  </a:lnTo>
                  <a:lnTo>
                    <a:pt x="7855" y="4037"/>
                  </a:lnTo>
                  <a:lnTo>
                    <a:pt x="8733" y="1712"/>
                  </a:lnTo>
                  <a:lnTo>
                    <a:pt x="9523" y="263"/>
                  </a:lnTo>
                  <a:lnTo>
                    <a:pt x="9523" y="220"/>
                  </a:lnTo>
                  <a:lnTo>
                    <a:pt x="9523" y="132"/>
                  </a:lnTo>
                  <a:lnTo>
                    <a:pt x="9479" y="88"/>
                  </a:lnTo>
                  <a:lnTo>
                    <a:pt x="9435" y="44"/>
                  </a:lnTo>
                  <a:lnTo>
                    <a:pt x="934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6" name="Google Shape;746;p47"/>
            <p:cNvSpPr/>
            <p:nvPr/>
          </p:nvSpPr>
          <p:spPr>
            <a:xfrm>
              <a:off x="4527425" y="1110500"/>
              <a:ext cx="63650" cy="151425"/>
            </a:xfrm>
            <a:custGeom>
              <a:avLst/>
              <a:gdLst/>
              <a:ahLst/>
              <a:cxnLst/>
              <a:rect l="l" t="t" r="r" b="b"/>
              <a:pathLst>
                <a:path w="2546" h="6057" extrusionOk="0">
                  <a:moveTo>
                    <a:pt x="396" y="396"/>
                  </a:moveTo>
                  <a:lnTo>
                    <a:pt x="571" y="483"/>
                  </a:lnTo>
                  <a:lnTo>
                    <a:pt x="1712" y="1756"/>
                  </a:lnTo>
                  <a:lnTo>
                    <a:pt x="2195" y="3292"/>
                  </a:lnTo>
                  <a:lnTo>
                    <a:pt x="1888" y="5266"/>
                  </a:lnTo>
                  <a:lnTo>
                    <a:pt x="1756" y="5705"/>
                  </a:lnTo>
                  <a:lnTo>
                    <a:pt x="835" y="4081"/>
                  </a:lnTo>
                  <a:lnTo>
                    <a:pt x="352" y="659"/>
                  </a:lnTo>
                  <a:lnTo>
                    <a:pt x="396" y="396"/>
                  </a:lnTo>
                  <a:close/>
                  <a:moveTo>
                    <a:pt x="264" y="1"/>
                  </a:moveTo>
                  <a:lnTo>
                    <a:pt x="176" y="44"/>
                  </a:lnTo>
                  <a:lnTo>
                    <a:pt x="133" y="88"/>
                  </a:lnTo>
                  <a:lnTo>
                    <a:pt x="89" y="132"/>
                  </a:lnTo>
                  <a:lnTo>
                    <a:pt x="1" y="615"/>
                  </a:lnTo>
                  <a:lnTo>
                    <a:pt x="1" y="659"/>
                  </a:lnTo>
                  <a:lnTo>
                    <a:pt x="484" y="4169"/>
                  </a:lnTo>
                  <a:lnTo>
                    <a:pt x="527" y="4213"/>
                  </a:lnTo>
                  <a:lnTo>
                    <a:pt x="1493" y="5924"/>
                  </a:lnTo>
                  <a:lnTo>
                    <a:pt x="1537" y="6012"/>
                  </a:lnTo>
                  <a:lnTo>
                    <a:pt x="1624" y="6012"/>
                  </a:lnTo>
                  <a:lnTo>
                    <a:pt x="1888" y="6056"/>
                  </a:lnTo>
                  <a:lnTo>
                    <a:pt x="1975" y="6012"/>
                  </a:lnTo>
                  <a:lnTo>
                    <a:pt x="2063" y="5924"/>
                  </a:lnTo>
                  <a:lnTo>
                    <a:pt x="2239" y="5354"/>
                  </a:lnTo>
                  <a:lnTo>
                    <a:pt x="2546" y="3292"/>
                  </a:lnTo>
                  <a:lnTo>
                    <a:pt x="2546" y="3204"/>
                  </a:lnTo>
                  <a:lnTo>
                    <a:pt x="2019" y="1624"/>
                  </a:lnTo>
                  <a:lnTo>
                    <a:pt x="1975" y="1536"/>
                  </a:lnTo>
                  <a:lnTo>
                    <a:pt x="791" y="220"/>
                  </a:lnTo>
                  <a:lnTo>
                    <a:pt x="703" y="132"/>
                  </a:lnTo>
                  <a:lnTo>
                    <a:pt x="30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7" name="Google Shape;747;p47"/>
            <p:cNvSpPr/>
            <p:nvPr/>
          </p:nvSpPr>
          <p:spPr>
            <a:xfrm>
              <a:off x="4484650" y="1084175"/>
              <a:ext cx="129475" cy="362025"/>
            </a:xfrm>
            <a:custGeom>
              <a:avLst/>
              <a:gdLst/>
              <a:ahLst/>
              <a:cxnLst/>
              <a:rect l="l" t="t" r="r" b="b"/>
              <a:pathLst>
                <a:path w="5179" h="14481" extrusionOk="0">
                  <a:moveTo>
                    <a:pt x="1536" y="0"/>
                  </a:moveTo>
                  <a:lnTo>
                    <a:pt x="1449" y="44"/>
                  </a:lnTo>
                  <a:lnTo>
                    <a:pt x="1405" y="88"/>
                  </a:lnTo>
                  <a:lnTo>
                    <a:pt x="132" y="2282"/>
                  </a:lnTo>
                  <a:lnTo>
                    <a:pt x="88" y="2414"/>
                  </a:lnTo>
                  <a:lnTo>
                    <a:pt x="834" y="7636"/>
                  </a:lnTo>
                  <a:lnTo>
                    <a:pt x="615" y="9566"/>
                  </a:lnTo>
                  <a:lnTo>
                    <a:pt x="1" y="13472"/>
                  </a:lnTo>
                  <a:lnTo>
                    <a:pt x="1" y="13559"/>
                  </a:lnTo>
                  <a:lnTo>
                    <a:pt x="264" y="14305"/>
                  </a:lnTo>
                  <a:lnTo>
                    <a:pt x="308" y="14393"/>
                  </a:lnTo>
                  <a:lnTo>
                    <a:pt x="395" y="14437"/>
                  </a:lnTo>
                  <a:lnTo>
                    <a:pt x="790" y="14481"/>
                  </a:lnTo>
                  <a:lnTo>
                    <a:pt x="878" y="14481"/>
                  </a:lnTo>
                  <a:lnTo>
                    <a:pt x="966" y="14437"/>
                  </a:lnTo>
                  <a:lnTo>
                    <a:pt x="1361" y="13911"/>
                  </a:lnTo>
                  <a:lnTo>
                    <a:pt x="1405" y="13867"/>
                  </a:lnTo>
                  <a:lnTo>
                    <a:pt x="3204" y="9786"/>
                  </a:lnTo>
                  <a:lnTo>
                    <a:pt x="4345" y="8513"/>
                  </a:lnTo>
                  <a:lnTo>
                    <a:pt x="4389" y="8469"/>
                  </a:lnTo>
                  <a:lnTo>
                    <a:pt x="4959" y="5924"/>
                  </a:lnTo>
                  <a:lnTo>
                    <a:pt x="5178" y="4169"/>
                  </a:lnTo>
                  <a:lnTo>
                    <a:pt x="5178" y="4081"/>
                  </a:lnTo>
                  <a:lnTo>
                    <a:pt x="4169" y="1931"/>
                  </a:lnTo>
                  <a:lnTo>
                    <a:pt x="4125" y="1887"/>
                  </a:lnTo>
                  <a:lnTo>
                    <a:pt x="4081" y="1843"/>
                  </a:lnTo>
                  <a:lnTo>
                    <a:pt x="3906" y="1843"/>
                  </a:lnTo>
                  <a:lnTo>
                    <a:pt x="3862" y="1887"/>
                  </a:lnTo>
                  <a:lnTo>
                    <a:pt x="3818" y="1975"/>
                  </a:lnTo>
                  <a:lnTo>
                    <a:pt x="3818" y="2019"/>
                  </a:lnTo>
                  <a:lnTo>
                    <a:pt x="3862" y="2107"/>
                  </a:lnTo>
                  <a:lnTo>
                    <a:pt x="4827" y="4213"/>
                  </a:lnTo>
                  <a:lnTo>
                    <a:pt x="4608" y="5880"/>
                  </a:lnTo>
                  <a:lnTo>
                    <a:pt x="4038" y="8338"/>
                  </a:lnTo>
                  <a:lnTo>
                    <a:pt x="2941" y="9566"/>
                  </a:lnTo>
                  <a:lnTo>
                    <a:pt x="2897" y="9610"/>
                  </a:lnTo>
                  <a:lnTo>
                    <a:pt x="1098" y="13735"/>
                  </a:lnTo>
                  <a:lnTo>
                    <a:pt x="747" y="14130"/>
                  </a:lnTo>
                  <a:lnTo>
                    <a:pt x="571" y="14086"/>
                  </a:lnTo>
                  <a:lnTo>
                    <a:pt x="352" y="13516"/>
                  </a:lnTo>
                  <a:lnTo>
                    <a:pt x="966" y="9610"/>
                  </a:lnTo>
                  <a:lnTo>
                    <a:pt x="1185" y="7636"/>
                  </a:lnTo>
                  <a:lnTo>
                    <a:pt x="1185" y="7592"/>
                  </a:lnTo>
                  <a:lnTo>
                    <a:pt x="439" y="2414"/>
                  </a:lnTo>
                  <a:lnTo>
                    <a:pt x="1712" y="264"/>
                  </a:lnTo>
                  <a:lnTo>
                    <a:pt x="1756" y="220"/>
                  </a:lnTo>
                  <a:lnTo>
                    <a:pt x="1712" y="132"/>
                  </a:lnTo>
                  <a:lnTo>
                    <a:pt x="1712" y="88"/>
                  </a:lnTo>
                  <a:lnTo>
                    <a:pt x="1668" y="44"/>
                  </a:lnTo>
                  <a:lnTo>
                    <a:pt x="158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47"/>
            <p:cNvSpPr/>
            <p:nvPr/>
          </p:nvSpPr>
          <p:spPr>
            <a:xfrm>
              <a:off x="4367275" y="1051275"/>
              <a:ext cx="268800" cy="559500"/>
            </a:xfrm>
            <a:custGeom>
              <a:avLst/>
              <a:gdLst/>
              <a:ahLst/>
              <a:cxnLst/>
              <a:rect l="l" t="t" r="r" b="b"/>
              <a:pathLst>
                <a:path w="10752" h="22380" extrusionOk="0">
                  <a:moveTo>
                    <a:pt x="4301" y="0"/>
                  </a:moveTo>
                  <a:lnTo>
                    <a:pt x="4257" y="44"/>
                  </a:lnTo>
                  <a:lnTo>
                    <a:pt x="4213" y="132"/>
                  </a:lnTo>
                  <a:lnTo>
                    <a:pt x="3599" y="2019"/>
                  </a:lnTo>
                  <a:lnTo>
                    <a:pt x="3599" y="2062"/>
                  </a:lnTo>
                  <a:lnTo>
                    <a:pt x="3335" y="7811"/>
                  </a:lnTo>
                  <a:lnTo>
                    <a:pt x="3028" y="11277"/>
                  </a:lnTo>
                  <a:lnTo>
                    <a:pt x="2589" y="14173"/>
                  </a:lnTo>
                  <a:lnTo>
                    <a:pt x="2019" y="15446"/>
                  </a:lnTo>
                  <a:lnTo>
                    <a:pt x="307" y="17947"/>
                  </a:lnTo>
                  <a:lnTo>
                    <a:pt x="264" y="17991"/>
                  </a:lnTo>
                  <a:lnTo>
                    <a:pt x="0" y="19132"/>
                  </a:lnTo>
                  <a:lnTo>
                    <a:pt x="0" y="19264"/>
                  </a:lnTo>
                  <a:lnTo>
                    <a:pt x="176" y="19658"/>
                  </a:lnTo>
                  <a:lnTo>
                    <a:pt x="220" y="19702"/>
                  </a:lnTo>
                  <a:lnTo>
                    <a:pt x="2721" y="22335"/>
                  </a:lnTo>
                  <a:lnTo>
                    <a:pt x="2765" y="22379"/>
                  </a:lnTo>
                  <a:lnTo>
                    <a:pt x="2853" y="22379"/>
                  </a:lnTo>
                  <a:lnTo>
                    <a:pt x="3642" y="22291"/>
                  </a:lnTo>
                  <a:lnTo>
                    <a:pt x="5968" y="21677"/>
                  </a:lnTo>
                  <a:lnTo>
                    <a:pt x="7065" y="21896"/>
                  </a:lnTo>
                  <a:lnTo>
                    <a:pt x="7197" y="21896"/>
                  </a:lnTo>
                  <a:lnTo>
                    <a:pt x="7241" y="21809"/>
                  </a:lnTo>
                  <a:lnTo>
                    <a:pt x="7284" y="21721"/>
                  </a:lnTo>
                  <a:lnTo>
                    <a:pt x="7241" y="21150"/>
                  </a:lnTo>
                  <a:lnTo>
                    <a:pt x="7241" y="21106"/>
                  </a:lnTo>
                  <a:lnTo>
                    <a:pt x="6933" y="20361"/>
                  </a:lnTo>
                  <a:lnTo>
                    <a:pt x="6714" y="17859"/>
                  </a:lnTo>
                  <a:lnTo>
                    <a:pt x="7592" y="16016"/>
                  </a:lnTo>
                  <a:lnTo>
                    <a:pt x="8645" y="13252"/>
                  </a:lnTo>
                  <a:lnTo>
                    <a:pt x="9303" y="12287"/>
                  </a:lnTo>
                  <a:lnTo>
                    <a:pt x="9347" y="12243"/>
                  </a:lnTo>
                  <a:lnTo>
                    <a:pt x="10663" y="7811"/>
                  </a:lnTo>
                  <a:lnTo>
                    <a:pt x="10663" y="7767"/>
                  </a:lnTo>
                  <a:lnTo>
                    <a:pt x="10751" y="5134"/>
                  </a:lnTo>
                  <a:lnTo>
                    <a:pt x="10707" y="5046"/>
                  </a:lnTo>
                  <a:lnTo>
                    <a:pt x="8645" y="1580"/>
                  </a:lnTo>
                  <a:lnTo>
                    <a:pt x="8601" y="1536"/>
                  </a:lnTo>
                  <a:lnTo>
                    <a:pt x="8557" y="1492"/>
                  </a:lnTo>
                  <a:lnTo>
                    <a:pt x="8425" y="1492"/>
                  </a:lnTo>
                  <a:lnTo>
                    <a:pt x="8338" y="1536"/>
                  </a:lnTo>
                  <a:lnTo>
                    <a:pt x="8338" y="1624"/>
                  </a:lnTo>
                  <a:lnTo>
                    <a:pt x="8338" y="1668"/>
                  </a:lnTo>
                  <a:lnTo>
                    <a:pt x="8338" y="1755"/>
                  </a:lnTo>
                  <a:lnTo>
                    <a:pt x="10400" y="5178"/>
                  </a:lnTo>
                  <a:lnTo>
                    <a:pt x="10312" y="7767"/>
                  </a:lnTo>
                  <a:lnTo>
                    <a:pt x="8996" y="12111"/>
                  </a:lnTo>
                  <a:lnTo>
                    <a:pt x="8338" y="13076"/>
                  </a:lnTo>
                  <a:lnTo>
                    <a:pt x="8338" y="13120"/>
                  </a:lnTo>
                  <a:lnTo>
                    <a:pt x="7241" y="15841"/>
                  </a:lnTo>
                  <a:lnTo>
                    <a:pt x="6363" y="17772"/>
                  </a:lnTo>
                  <a:lnTo>
                    <a:pt x="6363" y="17859"/>
                  </a:lnTo>
                  <a:lnTo>
                    <a:pt x="6582" y="20448"/>
                  </a:lnTo>
                  <a:lnTo>
                    <a:pt x="6582" y="20492"/>
                  </a:lnTo>
                  <a:lnTo>
                    <a:pt x="6890" y="21238"/>
                  </a:lnTo>
                  <a:lnTo>
                    <a:pt x="6933" y="21545"/>
                  </a:lnTo>
                  <a:lnTo>
                    <a:pt x="6012" y="21326"/>
                  </a:lnTo>
                  <a:lnTo>
                    <a:pt x="5924" y="21326"/>
                  </a:lnTo>
                  <a:lnTo>
                    <a:pt x="3555" y="21940"/>
                  </a:lnTo>
                  <a:lnTo>
                    <a:pt x="2896" y="22028"/>
                  </a:lnTo>
                  <a:lnTo>
                    <a:pt x="483" y="19483"/>
                  </a:lnTo>
                  <a:lnTo>
                    <a:pt x="351" y="19176"/>
                  </a:lnTo>
                  <a:lnTo>
                    <a:pt x="615" y="18123"/>
                  </a:lnTo>
                  <a:lnTo>
                    <a:pt x="2326" y="15621"/>
                  </a:lnTo>
                  <a:lnTo>
                    <a:pt x="2940" y="14305"/>
                  </a:lnTo>
                  <a:lnTo>
                    <a:pt x="2940" y="14261"/>
                  </a:lnTo>
                  <a:lnTo>
                    <a:pt x="3379" y="11277"/>
                  </a:lnTo>
                  <a:lnTo>
                    <a:pt x="3686" y="7811"/>
                  </a:lnTo>
                  <a:lnTo>
                    <a:pt x="3950" y="2106"/>
                  </a:lnTo>
                  <a:lnTo>
                    <a:pt x="4564" y="219"/>
                  </a:lnTo>
                  <a:lnTo>
                    <a:pt x="4564" y="176"/>
                  </a:lnTo>
                  <a:lnTo>
                    <a:pt x="4564" y="88"/>
                  </a:lnTo>
                  <a:lnTo>
                    <a:pt x="4520" y="44"/>
                  </a:lnTo>
                  <a:lnTo>
                    <a:pt x="44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749;p47"/>
            <p:cNvSpPr/>
            <p:nvPr/>
          </p:nvSpPr>
          <p:spPr>
            <a:xfrm>
              <a:off x="4316800" y="908650"/>
              <a:ext cx="344500" cy="822775"/>
            </a:xfrm>
            <a:custGeom>
              <a:avLst/>
              <a:gdLst/>
              <a:ahLst/>
              <a:cxnLst/>
              <a:rect l="l" t="t" r="r" b="b"/>
              <a:pathLst>
                <a:path w="13780" h="32911" extrusionOk="0">
                  <a:moveTo>
                    <a:pt x="3423" y="1"/>
                  </a:moveTo>
                  <a:lnTo>
                    <a:pt x="3380" y="44"/>
                  </a:lnTo>
                  <a:lnTo>
                    <a:pt x="3336" y="132"/>
                  </a:lnTo>
                  <a:lnTo>
                    <a:pt x="3072" y="747"/>
                  </a:lnTo>
                  <a:lnTo>
                    <a:pt x="3072" y="878"/>
                  </a:lnTo>
                  <a:lnTo>
                    <a:pt x="3292" y="1405"/>
                  </a:lnTo>
                  <a:lnTo>
                    <a:pt x="4301" y="3687"/>
                  </a:lnTo>
                  <a:lnTo>
                    <a:pt x="4257" y="5573"/>
                  </a:lnTo>
                  <a:lnTo>
                    <a:pt x="4257" y="5617"/>
                  </a:lnTo>
                  <a:lnTo>
                    <a:pt x="4521" y="8382"/>
                  </a:lnTo>
                  <a:lnTo>
                    <a:pt x="4345" y="11278"/>
                  </a:lnTo>
                  <a:lnTo>
                    <a:pt x="3862" y="13955"/>
                  </a:lnTo>
                  <a:lnTo>
                    <a:pt x="3380" y="18123"/>
                  </a:lnTo>
                  <a:lnTo>
                    <a:pt x="3029" y="19571"/>
                  </a:lnTo>
                  <a:lnTo>
                    <a:pt x="1712" y="21458"/>
                  </a:lnTo>
                  <a:lnTo>
                    <a:pt x="1712" y="21502"/>
                  </a:lnTo>
                  <a:lnTo>
                    <a:pt x="264" y="24574"/>
                  </a:lnTo>
                  <a:lnTo>
                    <a:pt x="264" y="24617"/>
                  </a:lnTo>
                  <a:lnTo>
                    <a:pt x="1" y="25583"/>
                  </a:lnTo>
                  <a:lnTo>
                    <a:pt x="1" y="25627"/>
                  </a:lnTo>
                  <a:lnTo>
                    <a:pt x="45" y="25714"/>
                  </a:lnTo>
                  <a:lnTo>
                    <a:pt x="527" y="26285"/>
                  </a:lnTo>
                  <a:lnTo>
                    <a:pt x="571" y="26329"/>
                  </a:lnTo>
                  <a:lnTo>
                    <a:pt x="2634" y="27996"/>
                  </a:lnTo>
                  <a:lnTo>
                    <a:pt x="3994" y="29751"/>
                  </a:lnTo>
                  <a:lnTo>
                    <a:pt x="5135" y="31902"/>
                  </a:lnTo>
                  <a:lnTo>
                    <a:pt x="5179" y="31989"/>
                  </a:lnTo>
                  <a:lnTo>
                    <a:pt x="6495" y="32867"/>
                  </a:lnTo>
                  <a:lnTo>
                    <a:pt x="6583" y="32911"/>
                  </a:lnTo>
                  <a:lnTo>
                    <a:pt x="8031" y="32735"/>
                  </a:lnTo>
                  <a:lnTo>
                    <a:pt x="8119" y="32691"/>
                  </a:lnTo>
                  <a:lnTo>
                    <a:pt x="9040" y="32077"/>
                  </a:lnTo>
                  <a:lnTo>
                    <a:pt x="11190" y="30322"/>
                  </a:lnTo>
                  <a:lnTo>
                    <a:pt x="11234" y="30278"/>
                  </a:lnTo>
                  <a:lnTo>
                    <a:pt x="11849" y="29269"/>
                  </a:lnTo>
                  <a:lnTo>
                    <a:pt x="11892" y="29181"/>
                  </a:lnTo>
                  <a:lnTo>
                    <a:pt x="11892" y="28216"/>
                  </a:lnTo>
                  <a:lnTo>
                    <a:pt x="11892" y="28172"/>
                  </a:lnTo>
                  <a:lnTo>
                    <a:pt x="11673" y="26636"/>
                  </a:lnTo>
                  <a:lnTo>
                    <a:pt x="11629" y="26548"/>
                  </a:lnTo>
                  <a:lnTo>
                    <a:pt x="10488" y="25188"/>
                  </a:lnTo>
                  <a:lnTo>
                    <a:pt x="10357" y="24223"/>
                  </a:lnTo>
                  <a:lnTo>
                    <a:pt x="10620" y="23082"/>
                  </a:lnTo>
                  <a:lnTo>
                    <a:pt x="11015" y="21897"/>
                  </a:lnTo>
                  <a:lnTo>
                    <a:pt x="11454" y="20756"/>
                  </a:lnTo>
                  <a:lnTo>
                    <a:pt x="11892" y="19615"/>
                  </a:lnTo>
                  <a:lnTo>
                    <a:pt x="12287" y="18518"/>
                  </a:lnTo>
                  <a:lnTo>
                    <a:pt x="12726" y="17421"/>
                  </a:lnTo>
                  <a:lnTo>
                    <a:pt x="13077" y="16324"/>
                  </a:lnTo>
                  <a:lnTo>
                    <a:pt x="13384" y="15183"/>
                  </a:lnTo>
                  <a:lnTo>
                    <a:pt x="13648" y="14042"/>
                  </a:lnTo>
                  <a:lnTo>
                    <a:pt x="13692" y="13428"/>
                  </a:lnTo>
                  <a:lnTo>
                    <a:pt x="13779" y="12858"/>
                  </a:lnTo>
                  <a:lnTo>
                    <a:pt x="13779" y="12243"/>
                  </a:lnTo>
                  <a:lnTo>
                    <a:pt x="13779" y="11629"/>
                  </a:lnTo>
                  <a:lnTo>
                    <a:pt x="13735" y="11015"/>
                  </a:lnTo>
                  <a:lnTo>
                    <a:pt x="13648" y="10400"/>
                  </a:lnTo>
                  <a:lnTo>
                    <a:pt x="13604" y="10356"/>
                  </a:lnTo>
                  <a:lnTo>
                    <a:pt x="13560" y="10312"/>
                  </a:lnTo>
                  <a:lnTo>
                    <a:pt x="13516" y="10269"/>
                  </a:lnTo>
                  <a:lnTo>
                    <a:pt x="13428" y="10269"/>
                  </a:lnTo>
                  <a:lnTo>
                    <a:pt x="13384" y="10312"/>
                  </a:lnTo>
                  <a:lnTo>
                    <a:pt x="13340" y="10356"/>
                  </a:lnTo>
                  <a:lnTo>
                    <a:pt x="13297" y="10400"/>
                  </a:lnTo>
                  <a:lnTo>
                    <a:pt x="13297" y="10488"/>
                  </a:lnTo>
                  <a:lnTo>
                    <a:pt x="13384" y="11058"/>
                  </a:lnTo>
                  <a:lnTo>
                    <a:pt x="13428" y="11673"/>
                  </a:lnTo>
                  <a:lnTo>
                    <a:pt x="13428" y="12243"/>
                  </a:lnTo>
                  <a:lnTo>
                    <a:pt x="13428" y="12858"/>
                  </a:lnTo>
                  <a:lnTo>
                    <a:pt x="13340" y="13428"/>
                  </a:lnTo>
                  <a:lnTo>
                    <a:pt x="13297" y="13998"/>
                  </a:lnTo>
                  <a:lnTo>
                    <a:pt x="13033" y="15095"/>
                  </a:lnTo>
                  <a:lnTo>
                    <a:pt x="12726" y="16236"/>
                  </a:lnTo>
                  <a:lnTo>
                    <a:pt x="12375" y="17333"/>
                  </a:lnTo>
                  <a:lnTo>
                    <a:pt x="11541" y="19483"/>
                  </a:lnTo>
                  <a:lnTo>
                    <a:pt x="11103" y="20624"/>
                  </a:lnTo>
                  <a:lnTo>
                    <a:pt x="10664" y="21809"/>
                  </a:lnTo>
                  <a:lnTo>
                    <a:pt x="10269" y="22994"/>
                  </a:lnTo>
                  <a:lnTo>
                    <a:pt x="10006" y="24179"/>
                  </a:lnTo>
                  <a:lnTo>
                    <a:pt x="10006" y="24266"/>
                  </a:lnTo>
                  <a:lnTo>
                    <a:pt x="10137" y="25320"/>
                  </a:lnTo>
                  <a:lnTo>
                    <a:pt x="10181" y="25407"/>
                  </a:lnTo>
                  <a:lnTo>
                    <a:pt x="11322" y="26724"/>
                  </a:lnTo>
                  <a:lnTo>
                    <a:pt x="11541" y="28216"/>
                  </a:lnTo>
                  <a:lnTo>
                    <a:pt x="11541" y="29137"/>
                  </a:lnTo>
                  <a:lnTo>
                    <a:pt x="10971" y="30059"/>
                  </a:lnTo>
                  <a:lnTo>
                    <a:pt x="8821" y="31814"/>
                  </a:lnTo>
                  <a:lnTo>
                    <a:pt x="7943" y="32384"/>
                  </a:lnTo>
                  <a:lnTo>
                    <a:pt x="6627" y="32560"/>
                  </a:lnTo>
                  <a:lnTo>
                    <a:pt x="5398" y="31726"/>
                  </a:lnTo>
                  <a:lnTo>
                    <a:pt x="4301" y="29576"/>
                  </a:lnTo>
                  <a:lnTo>
                    <a:pt x="4301" y="29532"/>
                  </a:lnTo>
                  <a:lnTo>
                    <a:pt x="2897" y="27777"/>
                  </a:lnTo>
                  <a:lnTo>
                    <a:pt x="2897" y="27733"/>
                  </a:lnTo>
                  <a:lnTo>
                    <a:pt x="791" y="26066"/>
                  </a:lnTo>
                  <a:lnTo>
                    <a:pt x="396" y="25583"/>
                  </a:lnTo>
                  <a:lnTo>
                    <a:pt x="615" y="24705"/>
                  </a:lnTo>
                  <a:lnTo>
                    <a:pt x="2019" y="21634"/>
                  </a:lnTo>
                  <a:lnTo>
                    <a:pt x="3336" y="19747"/>
                  </a:lnTo>
                  <a:lnTo>
                    <a:pt x="3336" y="19659"/>
                  </a:lnTo>
                  <a:lnTo>
                    <a:pt x="3731" y="18211"/>
                  </a:lnTo>
                  <a:lnTo>
                    <a:pt x="3731" y="18167"/>
                  </a:lnTo>
                  <a:lnTo>
                    <a:pt x="4213" y="14042"/>
                  </a:lnTo>
                  <a:lnTo>
                    <a:pt x="4696" y="11322"/>
                  </a:lnTo>
                  <a:lnTo>
                    <a:pt x="4872" y="8382"/>
                  </a:lnTo>
                  <a:lnTo>
                    <a:pt x="4608" y="5573"/>
                  </a:lnTo>
                  <a:lnTo>
                    <a:pt x="4652" y="3687"/>
                  </a:lnTo>
                  <a:lnTo>
                    <a:pt x="4652" y="3599"/>
                  </a:lnTo>
                  <a:lnTo>
                    <a:pt x="3643" y="1273"/>
                  </a:lnTo>
                  <a:lnTo>
                    <a:pt x="3423" y="790"/>
                  </a:lnTo>
                  <a:lnTo>
                    <a:pt x="3643" y="220"/>
                  </a:lnTo>
                  <a:lnTo>
                    <a:pt x="3687" y="176"/>
                  </a:lnTo>
                  <a:lnTo>
                    <a:pt x="3643" y="88"/>
                  </a:lnTo>
                  <a:lnTo>
                    <a:pt x="3599" y="44"/>
                  </a:lnTo>
                  <a:lnTo>
                    <a:pt x="355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0" name="Google Shape;750;p47"/>
            <p:cNvSpPr/>
            <p:nvPr/>
          </p:nvSpPr>
          <p:spPr>
            <a:xfrm>
              <a:off x="4111675" y="1612925"/>
              <a:ext cx="55975" cy="64750"/>
            </a:xfrm>
            <a:custGeom>
              <a:avLst/>
              <a:gdLst/>
              <a:ahLst/>
              <a:cxnLst/>
              <a:rect l="l" t="t" r="r" b="b"/>
              <a:pathLst>
                <a:path w="2239" h="2590" extrusionOk="0">
                  <a:moveTo>
                    <a:pt x="1273" y="352"/>
                  </a:moveTo>
                  <a:lnTo>
                    <a:pt x="1843" y="483"/>
                  </a:lnTo>
                  <a:lnTo>
                    <a:pt x="1317" y="1800"/>
                  </a:lnTo>
                  <a:lnTo>
                    <a:pt x="1009" y="2151"/>
                  </a:lnTo>
                  <a:lnTo>
                    <a:pt x="966" y="2063"/>
                  </a:lnTo>
                  <a:lnTo>
                    <a:pt x="351" y="659"/>
                  </a:lnTo>
                  <a:lnTo>
                    <a:pt x="395" y="571"/>
                  </a:lnTo>
                  <a:lnTo>
                    <a:pt x="1273" y="352"/>
                  </a:lnTo>
                  <a:close/>
                  <a:moveTo>
                    <a:pt x="1229" y="1"/>
                  </a:moveTo>
                  <a:lnTo>
                    <a:pt x="263" y="220"/>
                  </a:lnTo>
                  <a:lnTo>
                    <a:pt x="176" y="264"/>
                  </a:lnTo>
                  <a:lnTo>
                    <a:pt x="132" y="308"/>
                  </a:lnTo>
                  <a:lnTo>
                    <a:pt x="0" y="571"/>
                  </a:lnTo>
                  <a:lnTo>
                    <a:pt x="0" y="615"/>
                  </a:lnTo>
                  <a:lnTo>
                    <a:pt x="0" y="703"/>
                  </a:lnTo>
                  <a:lnTo>
                    <a:pt x="658" y="2195"/>
                  </a:lnTo>
                  <a:lnTo>
                    <a:pt x="658" y="2239"/>
                  </a:lnTo>
                  <a:lnTo>
                    <a:pt x="834" y="2502"/>
                  </a:lnTo>
                  <a:lnTo>
                    <a:pt x="878" y="2590"/>
                  </a:lnTo>
                  <a:lnTo>
                    <a:pt x="1053" y="2590"/>
                  </a:lnTo>
                  <a:lnTo>
                    <a:pt x="1097" y="2546"/>
                  </a:lnTo>
                  <a:lnTo>
                    <a:pt x="1624" y="2019"/>
                  </a:lnTo>
                  <a:lnTo>
                    <a:pt x="1624" y="1975"/>
                  </a:lnTo>
                  <a:lnTo>
                    <a:pt x="2238" y="396"/>
                  </a:lnTo>
                  <a:lnTo>
                    <a:pt x="2238" y="352"/>
                  </a:lnTo>
                  <a:lnTo>
                    <a:pt x="2238" y="264"/>
                  </a:lnTo>
                  <a:lnTo>
                    <a:pt x="2194" y="220"/>
                  </a:lnTo>
                  <a:lnTo>
                    <a:pt x="2106" y="176"/>
                  </a:lnTo>
                  <a:lnTo>
                    <a:pt x="131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1" name="Google Shape;751;p47"/>
            <p:cNvSpPr/>
            <p:nvPr/>
          </p:nvSpPr>
          <p:spPr>
            <a:xfrm>
              <a:off x="2076700" y="1162050"/>
              <a:ext cx="490400" cy="941275"/>
            </a:xfrm>
            <a:custGeom>
              <a:avLst/>
              <a:gdLst/>
              <a:ahLst/>
              <a:cxnLst/>
              <a:rect l="l" t="t" r="r" b="b"/>
              <a:pathLst>
                <a:path w="19616" h="37651" extrusionOk="0">
                  <a:moveTo>
                    <a:pt x="19440" y="1"/>
                  </a:moveTo>
                  <a:lnTo>
                    <a:pt x="19352" y="45"/>
                  </a:lnTo>
                  <a:lnTo>
                    <a:pt x="19308" y="89"/>
                  </a:lnTo>
                  <a:lnTo>
                    <a:pt x="19264" y="133"/>
                  </a:lnTo>
                  <a:lnTo>
                    <a:pt x="18782" y="1844"/>
                  </a:lnTo>
                  <a:lnTo>
                    <a:pt x="16939" y="5267"/>
                  </a:lnTo>
                  <a:lnTo>
                    <a:pt x="14569" y="10181"/>
                  </a:lnTo>
                  <a:lnTo>
                    <a:pt x="14043" y="11980"/>
                  </a:lnTo>
                  <a:lnTo>
                    <a:pt x="14043" y="12024"/>
                  </a:lnTo>
                  <a:lnTo>
                    <a:pt x="13735" y="16983"/>
                  </a:lnTo>
                  <a:lnTo>
                    <a:pt x="12726" y="19089"/>
                  </a:lnTo>
                  <a:lnTo>
                    <a:pt x="10137" y="23389"/>
                  </a:lnTo>
                  <a:lnTo>
                    <a:pt x="6846" y="28743"/>
                  </a:lnTo>
                  <a:lnTo>
                    <a:pt x="6802" y="28786"/>
                  </a:lnTo>
                  <a:lnTo>
                    <a:pt x="5354" y="34228"/>
                  </a:lnTo>
                  <a:lnTo>
                    <a:pt x="4652" y="35544"/>
                  </a:lnTo>
                  <a:lnTo>
                    <a:pt x="3862" y="35807"/>
                  </a:lnTo>
                  <a:lnTo>
                    <a:pt x="1405" y="35939"/>
                  </a:lnTo>
                  <a:lnTo>
                    <a:pt x="1361" y="35939"/>
                  </a:lnTo>
                  <a:lnTo>
                    <a:pt x="659" y="36158"/>
                  </a:lnTo>
                  <a:lnTo>
                    <a:pt x="571" y="36202"/>
                  </a:lnTo>
                  <a:lnTo>
                    <a:pt x="527" y="36246"/>
                  </a:lnTo>
                  <a:lnTo>
                    <a:pt x="45" y="37431"/>
                  </a:lnTo>
                  <a:lnTo>
                    <a:pt x="1" y="37475"/>
                  </a:lnTo>
                  <a:lnTo>
                    <a:pt x="45" y="37563"/>
                  </a:lnTo>
                  <a:lnTo>
                    <a:pt x="45" y="37606"/>
                  </a:lnTo>
                  <a:lnTo>
                    <a:pt x="132" y="37650"/>
                  </a:lnTo>
                  <a:lnTo>
                    <a:pt x="264" y="37650"/>
                  </a:lnTo>
                  <a:lnTo>
                    <a:pt x="352" y="37563"/>
                  </a:lnTo>
                  <a:lnTo>
                    <a:pt x="834" y="36466"/>
                  </a:lnTo>
                  <a:lnTo>
                    <a:pt x="1449" y="36290"/>
                  </a:lnTo>
                  <a:lnTo>
                    <a:pt x="3906" y="36158"/>
                  </a:lnTo>
                  <a:lnTo>
                    <a:pt x="3950" y="36158"/>
                  </a:lnTo>
                  <a:lnTo>
                    <a:pt x="4828" y="35851"/>
                  </a:lnTo>
                  <a:lnTo>
                    <a:pt x="4915" y="35763"/>
                  </a:lnTo>
                  <a:lnTo>
                    <a:pt x="5661" y="34359"/>
                  </a:lnTo>
                  <a:lnTo>
                    <a:pt x="7153" y="28918"/>
                  </a:lnTo>
                  <a:lnTo>
                    <a:pt x="10444" y="23565"/>
                  </a:lnTo>
                  <a:lnTo>
                    <a:pt x="13033" y="19264"/>
                  </a:lnTo>
                  <a:lnTo>
                    <a:pt x="14086" y="17114"/>
                  </a:lnTo>
                  <a:lnTo>
                    <a:pt x="14086" y="17027"/>
                  </a:lnTo>
                  <a:lnTo>
                    <a:pt x="14394" y="12068"/>
                  </a:lnTo>
                  <a:lnTo>
                    <a:pt x="14876" y="10313"/>
                  </a:lnTo>
                  <a:lnTo>
                    <a:pt x="17246" y="5398"/>
                  </a:lnTo>
                  <a:lnTo>
                    <a:pt x="19133" y="1976"/>
                  </a:lnTo>
                  <a:lnTo>
                    <a:pt x="19133" y="1932"/>
                  </a:lnTo>
                  <a:lnTo>
                    <a:pt x="19615" y="220"/>
                  </a:lnTo>
                  <a:lnTo>
                    <a:pt x="19615" y="176"/>
                  </a:lnTo>
                  <a:lnTo>
                    <a:pt x="19615" y="89"/>
                  </a:lnTo>
                  <a:lnTo>
                    <a:pt x="19571" y="45"/>
                  </a:lnTo>
                  <a:lnTo>
                    <a:pt x="1948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2" name="Google Shape;752;p47"/>
            <p:cNvSpPr/>
            <p:nvPr/>
          </p:nvSpPr>
          <p:spPr>
            <a:xfrm>
              <a:off x="1913250" y="1401200"/>
              <a:ext cx="382875" cy="744900"/>
            </a:xfrm>
            <a:custGeom>
              <a:avLst/>
              <a:gdLst/>
              <a:ahLst/>
              <a:cxnLst/>
              <a:rect l="l" t="t" r="r" b="b"/>
              <a:pathLst>
                <a:path w="15315" h="29796" extrusionOk="0">
                  <a:moveTo>
                    <a:pt x="15008" y="1"/>
                  </a:moveTo>
                  <a:lnTo>
                    <a:pt x="14964" y="89"/>
                  </a:lnTo>
                  <a:lnTo>
                    <a:pt x="14964" y="133"/>
                  </a:lnTo>
                  <a:lnTo>
                    <a:pt x="14613" y="3029"/>
                  </a:lnTo>
                  <a:lnTo>
                    <a:pt x="13867" y="6320"/>
                  </a:lnTo>
                  <a:lnTo>
                    <a:pt x="12945" y="8075"/>
                  </a:lnTo>
                  <a:lnTo>
                    <a:pt x="11058" y="11146"/>
                  </a:lnTo>
                  <a:lnTo>
                    <a:pt x="9215" y="14350"/>
                  </a:lnTo>
                  <a:lnTo>
                    <a:pt x="9215" y="14394"/>
                  </a:lnTo>
                  <a:lnTo>
                    <a:pt x="8250" y="17377"/>
                  </a:lnTo>
                  <a:lnTo>
                    <a:pt x="7416" y="18869"/>
                  </a:lnTo>
                  <a:lnTo>
                    <a:pt x="5573" y="21678"/>
                  </a:lnTo>
                  <a:lnTo>
                    <a:pt x="4696" y="22599"/>
                  </a:lnTo>
                  <a:lnTo>
                    <a:pt x="2853" y="23477"/>
                  </a:lnTo>
                  <a:lnTo>
                    <a:pt x="2809" y="23521"/>
                  </a:lnTo>
                  <a:lnTo>
                    <a:pt x="1800" y="24837"/>
                  </a:lnTo>
                  <a:lnTo>
                    <a:pt x="1756" y="24881"/>
                  </a:lnTo>
                  <a:lnTo>
                    <a:pt x="703" y="27382"/>
                  </a:lnTo>
                  <a:lnTo>
                    <a:pt x="1" y="29576"/>
                  </a:lnTo>
                  <a:lnTo>
                    <a:pt x="1" y="29664"/>
                  </a:lnTo>
                  <a:lnTo>
                    <a:pt x="1" y="29708"/>
                  </a:lnTo>
                  <a:lnTo>
                    <a:pt x="44" y="29752"/>
                  </a:lnTo>
                  <a:lnTo>
                    <a:pt x="132" y="29796"/>
                  </a:lnTo>
                  <a:lnTo>
                    <a:pt x="264" y="29796"/>
                  </a:lnTo>
                  <a:lnTo>
                    <a:pt x="352" y="29708"/>
                  </a:lnTo>
                  <a:lnTo>
                    <a:pt x="1010" y="27514"/>
                  </a:lnTo>
                  <a:lnTo>
                    <a:pt x="2063" y="25057"/>
                  </a:lnTo>
                  <a:lnTo>
                    <a:pt x="3072" y="23784"/>
                  </a:lnTo>
                  <a:lnTo>
                    <a:pt x="4871" y="22906"/>
                  </a:lnTo>
                  <a:lnTo>
                    <a:pt x="4915" y="22863"/>
                  </a:lnTo>
                  <a:lnTo>
                    <a:pt x="5837" y="21897"/>
                  </a:lnTo>
                  <a:lnTo>
                    <a:pt x="7724" y="19045"/>
                  </a:lnTo>
                  <a:lnTo>
                    <a:pt x="8557" y="17509"/>
                  </a:lnTo>
                  <a:lnTo>
                    <a:pt x="9523" y="14525"/>
                  </a:lnTo>
                  <a:lnTo>
                    <a:pt x="11322" y="11322"/>
                  </a:lnTo>
                  <a:lnTo>
                    <a:pt x="13209" y="8250"/>
                  </a:lnTo>
                  <a:lnTo>
                    <a:pt x="14218" y="6495"/>
                  </a:lnTo>
                  <a:lnTo>
                    <a:pt x="14218" y="6451"/>
                  </a:lnTo>
                  <a:lnTo>
                    <a:pt x="14964" y="3116"/>
                  </a:lnTo>
                  <a:lnTo>
                    <a:pt x="14964" y="3072"/>
                  </a:lnTo>
                  <a:lnTo>
                    <a:pt x="15315" y="176"/>
                  </a:lnTo>
                  <a:lnTo>
                    <a:pt x="15271" y="89"/>
                  </a:lnTo>
                  <a:lnTo>
                    <a:pt x="15271" y="45"/>
                  </a:lnTo>
                  <a:lnTo>
                    <a:pt x="1522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3" name="Google Shape;753;p47"/>
            <p:cNvSpPr/>
            <p:nvPr/>
          </p:nvSpPr>
          <p:spPr>
            <a:xfrm>
              <a:off x="1927525" y="1297000"/>
              <a:ext cx="446500" cy="875425"/>
            </a:xfrm>
            <a:custGeom>
              <a:avLst/>
              <a:gdLst/>
              <a:ahLst/>
              <a:cxnLst/>
              <a:rect l="l" t="t" r="r" b="b"/>
              <a:pathLst>
                <a:path w="17860" h="35017" extrusionOk="0">
                  <a:moveTo>
                    <a:pt x="17596" y="0"/>
                  </a:moveTo>
                  <a:lnTo>
                    <a:pt x="17552" y="44"/>
                  </a:lnTo>
                  <a:lnTo>
                    <a:pt x="17508" y="132"/>
                  </a:lnTo>
                  <a:lnTo>
                    <a:pt x="15753" y="3862"/>
                  </a:lnTo>
                  <a:lnTo>
                    <a:pt x="15753" y="3906"/>
                  </a:lnTo>
                  <a:lnTo>
                    <a:pt x="15490" y="5485"/>
                  </a:lnTo>
                  <a:lnTo>
                    <a:pt x="15183" y="7855"/>
                  </a:lnTo>
                  <a:lnTo>
                    <a:pt x="14744" y="10268"/>
                  </a:lnTo>
                  <a:lnTo>
                    <a:pt x="13822" y="12199"/>
                  </a:lnTo>
                  <a:lnTo>
                    <a:pt x="11716" y="15709"/>
                  </a:lnTo>
                  <a:lnTo>
                    <a:pt x="9741" y="18913"/>
                  </a:lnTo>
                  <a:lnTo>
                    <a:pt x="8996" y="21107"/>
                  </a:lnTo>
                  <a:lnTo>
                    <a:pt x="7986" y="24485"/>
                  </a:lnTo>
                  <a:lnTo>
                    <a:pt x="6538" y="26899"/>
                  </a:lnTo>
                  <a:lnTo>
                    <a:pt x="5748" y="27469"/>
                  </a:lnTo>
                  <a:lnTo>
                    <a:pt x="3423" y="28215"/>
                  </a:lnTo>
                  <a:lnTo>
                    <a:pt x="3379" y="28259"/>
                  </a:lnTo>
                  <a:lnTo>
                    <a:pt x="2764" y="28742"/>
                  </a:lnTo>
                  <a:lnTo>
                    <a:pt x="2721" y="28786"/>
                  </a:lnTo>
                  <a:lnTo>
                    <a:pt x="1887" y="30146"/>
                  </a:lnTo>
                  <a:lnTo>
                    <a:pt x="1843" y="30146"/>
                  </a:lnTo>
                  <a:lnTo>
                    <a:pt x="834" y="32998"/>
                  </a:lnTo>
                  <a:lnTo>
                    <a:pt x="0" y="34797"/>
                  </a:lnTo>
                  <a:lnTo>
                    <a:pt x="0" y="34841"/>
                  </a:lnTo>
                  <a:lnTo>
                    <a:pt x="0" y="34929"/>
                  </a:lnTo>
                  <a:lnTo>
                    <a:pt x="44" y="34973"/>
                  </a:lnTo>
                  <a:lnTo>
                    <a:pt x="88" y="35017"/>
                  </a:lnTo>
                  <a:lnTo>
                    <a:pt x="263" y="35017"/>
                  </a:lnTo>
                  <a:lnTo>
                    <a:pt x="307" y="34929"/>
                  </a:lnTo>
                  <a:lnTo>
                    <a:pt x="1141" y="33130"/>
                  </a:lnTo>
                  <a:lnTo>
                    <a:pt x="2194" y="30278"/>
                  </a:lnTo>
                  <a:lnTo>
                    <a:pt x="2984" y="29005"/>
                  </a:lnTo>
                  <a:lnTo>
                    <a:pt x="3554" y="28566"/>
                  </a:lnTo>
                  <a:lnTo>
                    <a:pt x="5880" y="27776"/>
                  </a:lnTo>
                  <a:lnTo>
                    <a:pt x="5924" y="27733"/>
                  </a:lnTo>
                  <a:lnTo>
                    <a:pt x="6758" y="27162"/>
                  </a:lnTo>
                  <a:lnTo>
                    <a:pt x="6801" y="27118"/>
                  </a:lnTo>
                  <a:lnTo>
                    <a:pt x="8293" y="24661"/>
                  </a:lnTo>
                  <a:lnTo>
                    <a:pt x="8337" y="24617"/>
                  </a:lnTo>
                  <a:lnTo>
                    <a:pt x="9347" y="21238"/>
                  </a:lnTo>
                  <a:lnTo>
                    <a:pt x="10049" y="19044"/>
                  </a:lnTo>
                  <a:lnTo>
                    <a:pt x="11979" y="15885"/>
                  </a:lnTo>
                  <a:lnTo>
                    <a:pt x="14130" y="12374"/>
                  </a:lnTo>
                  <a:lnTo>
                    <a:pt x="15095" y="10400"/>
                  </a:lnTo>
                  <a:lnTo>
                    <a:pt x="15095" y="10356"/>
                  </a:lnTo>
                  <a:lnTo>
                    <a:pt x="15534" y="7943"/>
                  </a:lnTo>
                  <a:lnTo>
                    <a:pt x="15797" y="5529"/>
                  </a:lnTo>
                  <a:lnTo>
                    <a:pt x="16104" y="3993"/>
                  </a:lnTo>
                  <a:lnTo>
                    <a:pt x="17816" y="264"/>
                  </a:lnTo>
                  <a:lnTo>
                    <a:pt x="17859" y="176"/>
                  </a:lnTo>
                  <a:lnTo>
                    <a:pt x="17859" y="132"/>
                  </a:lnTo>
                  <a:lnTo>
                    <a:pt x="17816" y="88"/>
                  </a:lnTo>
                  <a:lnTo>
                    <a:pt x="17772" y="44"/>
                  </a:lnTo>
                  <a:lnTo>
                    <a:pt x="1768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754;p47"/>
            <p:cNvSpPr/>
            <p:nvPr/>
          </p:nvSpPr>
          <p:spPr>
            <a:xfrm>
              <a:off x="1977975" y="1250925"/>
              <a:ext cx="449800" cy="917125"/>
            </a:xfrm>
            <a:custGeom>
              <a:avLst/>
              <a:gdLst/>
              <a:ahLst/>
              <a:cxnLst/>
              <a:rect l="l" t="t" r="r" b="b"/>
              <a:pathLst>
                <a:path w="17992" h="36685" extrusionOk="0">
                  <a:moveTo>
                    <a:pt x="17772" y="0"/>
                  </a:moveTo>
                  <a:lnTo>
                    <a:pt x="17684" y="44"/>
                  </a:lnTo>
                  <a:lnTo>
                    <a:pt x="17640" y="88"/>
                  </a:lnTo>
                  <a:lnTo>
                    <a:pt x="16412" y="2896"/>
                  </a:lnTo>
                  <a:lnTo>
                    <a:pt x="14964" y="5924"/>
                  </a:lnTo>
                  <a:lnTo>
                    <a:pt x="14920" y="5968"/>
                  </a:lnTo>
                  <a:lnTo>
                    <a:pt x="14569" y="7943"/>
                  </a:lnTo>
                  <a:lnTo>
                    <a:pt x="14393" y="10400"/>
                  </a:lnTo>
                  <a:lnTo>
                    <a:pt x="13911" y="12638"/>
                  </a:lnTo>
                  <a:lnTo>
                    <a:pt x="12726" y="14920"/>
                  </a:lnTo>
                  <a:lnTo>
                    <a:pt x="8821" y="21238"/>
                  </a:lnTo>
                  <a:lnTo>
                    <a:pt x="8075" y="22994"/>
                  </a:lnTo>
                  <a:lnTo>
                    <a:pt x="8075" y="23037"/>
                  </a:lnTo>
                  <a:lnTo>
                    <a:pt x="7285" y="26241"/>
                  </a:lnTo>
                  <a:lnTo>
                    <a:pt x="6407" y="29137"/>
                  </a:lnTo>
                  <a:lnTo>
                    <a:pt x="5837" y="29839"/>
                  </a:lnTo>
                  <a:lnTo>
                    <a:pt x="2458" y="30629"/>
                  </a:lnTo>
                  <a:lnTo>
                    <a:pt x="2414" y="30629"/>
                  </a:lnTo>
                  <a:lnTo>
                    <a:pt x="1756" y="31111"/>
                  </a:lnTo>
                  <a:lnTo>
                    <a:pt x="1712" y="31155"/>
                  </a:lnTo>
                  <a:lnTo>
                    <a:pt x="966" y="32252"/>
                  </a:lnTo>
                  <a:lnTo>
                    <a:pt x="966" y="32296"/>
                  </a:lnTo>
                  <a:lnTo>
                    <a:pt x="1" y="35368"/>
                  </a:lnTo>
                  <a:lnTo>
                    <a:pt x="1" y="35456"/>
                  </a:lnTo>
                  <a:lnTo>
                    <a:pt x="44" y="36553"/>
                  </a:lnTo>
                  <a:lnTo>
                    <a:pt x="132" y="36640"/>
                  </a:lnTo>
                  <a:lnTo>
                    <a:pt x="220" y="36684"/>
                  </a:lnTo>
                  <a:lnTo>
                    <a:pt x="308" y="36684"/>
                  </a:lnTo>
                  <a:lnTo>
                    <a:pt x="352" y="36640"/>
                  </a:lnTo>
                  <a:lnTo>
                    <a:pt x="395" y="36596"/>
                  </a:lnTo>
                  <a:lnTo>
                    <a:pt x="395" y="36509"/>
                  </a:lnTo>
                  <a:lnTo>
                    <a:pt x="352" y="35456"/>
                  </a:lnTo>
                  <a:lnTo>
                    <a:pt x="1273" y="32428"/>
                  </a:lnTo>
                  <a:lnTo>
                    <a:pt x="1975" y="31375"/>
                  </a:lnTo>
                  <a:lnTo>
                    <a:pt x="2589" y="30936"/>
                  </a:lnTo>
                  <a:lnTo>
                    <a:pt x="5968" y="30190"/>
                  </a:lnTo>
                  <a:lnTo>
                    <a:pt x="6056" y="30102"/>
                  </a:lnTo>
                  <a:lnTo>
                    <a:pt x="6714" y="29356"/>
                  </a:lnTo>
                  <a:lnTo>
                    <a:pt x="6758" y="29312"/>
                  </a:lnTo>
                  <a:lnTo>
                    <a:pt x="7636" y="26328"/>
                  </a:lnTo>
                  <a:lnTo>
                    <a:pt x="8426" y="23125"/>
                  </a:lnTo>
                  <a:lnTo>
                    <a:pt x="9128" y="21414"/>
                  </a:lnTo>
                  <a:lnTo>
                    <a:pt x="13033" y="15095"/>
                  </a:lnTo>
                  <a:lnTo>
                    <a:pt x="14262" y="12769"/>
                  </a:lnTo>
                  <a:lnTo>
                    <a:pt x="14262" y="12726"/>
                  </a:lnTo>
                  <a:lnTo>
                    <a:pt x="14700" y="10444"/>
                  </a:lnTo>
                  <a:lnTo>
                    <a:pt x="14744" y="10444"/>
                  </a:lnTo>
                  <a:lnTo>
                    <a:pt x="14920" y="7986"/>
                  </a:lnTo>
                  <a:lnTo>
                    <a:pt x="15271" y="6056"/>
                  </a:lnTo>
                  <a:lnTo>
                    <a:pt x="16719" y="3028"/>
                  </a:lnTo>
                  <a:lnTo>
                    <a:pt x="17992" y="264"/>
                  </a:lnTo>
                  <a:lnTo>
                    <a:pt x="17992" y="176"/>
                  </a:lnTo>
                  <a:lnTo>
                    <a:pt x="17992" y="132"/>
                  </a:lnTo>
                  <a:lnTo>
                    <a:pt x="17948" y="44"/>
                  </a:lnTo>
                  <a:lnTo>
                    <a:pt x="1790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5" name="Google Shape;755;p47"/>
            <p:cNvSpPr/>
            <p:nvPr/>
          </p:nvSpPr>
          <p:spPr>
            <a:xfrm>
              <a:off x="2010875" y="1153275"/>
              <a:ext cx="468450" cy="980750"/>
            </a:xfrm>
            <a:custGeom>
              <a:avLst/>
              <a:gdLst/>
              <a:ahLst/>
              <a:cxnLst/>
              <a:rect l="l" t="t" r="r" b="b"/>
              <a:pathLst>
                <a:path w="18738" h="39230" extrusionOk="0">
                  <a:moveTo>
                    <a:pt x="18475" y="1"/>
                  </a:moveTo>
                  <a:lnTo>
                    <a:pt x="18431" y="45"/>
                  </a:lnTo>
                  <a:lnTo>
                    <a:pt x="18387" y="89"/>
                  </a:lnTo>
                  <a:lnTo>
                    <a:pt x="18387" y="176"/>
                  </a:lnTo>
                  <a:lnTo>
                    <a:pt x="18036" y="3424"/>
                  </a:lnTo>
                  <a:lnTo>
                    <a:pt x="16588" y="6407"/>
                  </a:lnTo>
                  <a:lnTo>
                    <a:pt x="14833" y="10050"/>
                  </a:lnTo>
                  <a:lnTo>
                    <a:pt x="14438" y="11410"/>
                  </a:lnTo>
                  <a:lnTo>
                    <a:pt x="14438" y="11454"/>
                  </a:lnTo>
                  <a:lnTo>
                    <a:pt x="14218" y="14920"/>
                  </a:lnTo>
                  <a:lnTo>
                    <a:pt x="13736" y="17070"/>
                  </a:lnTo>
                  <a:lnTo>
                    <a:pt x="12331" y="19703"/>
                  </a:lnTo>
                  <a:lnTo>
                    <a:pt x="10269" y="23038"/>
                  </a:lnTo>
                  <a:lnTo>
                    <a:pt x="8250" y="26329"/>
                  </a:lnTo>
                  <a:lnTo>
                    <a:pt x="7548" y="28128"/>
                  </a:lnTo>
                  <a:lnTo>
                    <a:pt x="7505" y="28128"/>
                  </a:lnTo>
                  <a:lnTo>
                    <a:pt x="6715" y="31683"/>
                  </a:lnTo>
                  <a:lnTo>
                    <a:pt x="5925" y="34579"/>
                  </a:lnTo>
                  <a:lnTo>
                    <a:pt x="3204" y="34886"/>
                  </a:lnTo>
                  <a:lnTo>
                    <a:pt x="3160" y="34930"/>
                  </a:lnTo>
                  <a:lnTo>
                    <a:pt x="1493" y="35500"/>
                  </a:lnTo>
                  <a:lnTo>
                    <a:pt x="1405" y="35544"/>
                  </a:lnTo>
                  <a:lnTo>
                    <a:pt x="791" y="36422"/>
                  </a:lnTo>
                  <a:lnTo>
                    <a:pt x="747" y="36422"/>
                  </a:lnTo>
                  <a:lnTo>
                    <a:pt x="45" y="38265"/>
                  </a:lnTo>
                  <a:lnTo>
                    <a:pt x="45" y="38352"/>
                  </a:lnTo>
                  <a:lnTo>
                    <a:pt x="1" y="39054"/>
                  </a:lnTo>
                  <a:lnTo>
                    <a:pt x="1" y="39142"/>
                  </a:lnTo>
                  <a:lnTo>
                    <a:pt x="45" y="39186"/>
                  </a:lnTo>
                  <a:lnTo>
                    <a:pt x="89" y="39230"/>
                  </a:lnTo>
                  <a:lnTo>
                    <a:pt x="176" y="39230"/>
                  </a:lnTo>
                  <a:lnTo>
                    <a:pt x="308" y="39186"/>
                  </a:lnTo>
                  <a:lnTo>
                    <a:pt x="352" y="39098"/>
                  </a:lnTo>
                  <a:lnTo>
                    <a:pt x="396" y="38396"/>
                  </a:lnTo>
                  <a:lnTo>
                    <a:pt x="1054" y="36597"/>
                  </a:lnTo>
                  <a:lnTo>
                    <a:pt x="1668" y="35807"/>
                  </a:lnTo>
                  <a:lnTo>
                    <a:pt x="3248" y="35237"/>
                  </a:lnTo>
                  <a:lnTo>
                    <a:pt x="6100" y="34886"/>
                  </a:lnTo>
                  <a:lnTo>
                    <a:pt x="6188" y="34842"/>
                  </a:lnTo>
                  <a:lnTo>
                    <a:pt x="6232" y="34754"/>
                  </a:lnTo>
                  <a:lnTo>
                    <a:pt x="7066" y="31770"/>
                  </a:lnTo>
                  <a:lnTo>
                    <a:pt x="7856" y="28216"/>
                  </a:lnTo>
                  <a:lnTo>
                    <a:pt x="8558" y="26461"/>
                  </a:lnTo>
                  <a:lnTo>
                    <a:pt x="10532" y="23214"/>
                  </a:lnTo>
                  <a:lnTo>
                    <a:pt x="12639" y="19879"/>
                  </a:lnTo>
                  <a:lnTo>
                    <a:pt x="14043" y="17202"/>
                  </a:lnTo>
                  <a:lnTo>
                    <a:pt x="14087" y="17158"/>
                  </a:lnTo>
                  <a:lnTo>
                    <a:pt x="14569" y="15008"/>
                  </a:lnTo>
                  <a:lnTo>
                    <a:pt x="14569" y="14964"/>
                  </a:lnTo>
                  <a:lnTo>
                    <a:pt x="14789" y="11498"/>
                  </a:lnTo>
                  <a:lnTo>
                    <a:pt x="15140" y="10181"/>
                  </a:lnTo>
                  <a:lnTo>
                    <a:pt x="16895" y="6583"/>
                  </a:lnTo>
                  <a:lnTo>
                    <a:pt x="18343" y="3555"/>
                  </a:lnTo>
                  <a:lnTo>
                    <a:pt x="18387" y="3511"/>
                  </a:lnTo>
                  <a:lnTo>
                    <a:pt x="18738" y="220"/>
                  </a:lnTo>
                  <a:lnTo>
                    <a:pt x="18738" y="133"/>
                  </a:lnTo>
                  <a:lnTo>
                    <a:pt x="18694" y="89"/>
                  </a:lnTo>
                  <a:lnTo>
                    <a:pt x="18650" y="45"/>
                  </a:lnTo>
                  <a:lnTo>
                    <a:pt x="1856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p47"/>
            <p:cNvSpPr/>
            <p:nvPr/>
          </p:nvSpPr>
          <p:spPr>
            <a:xfrm>
              <a:off x="1860600" y="1609650"/>
              <a:ext cx="307175" cy="510125"/>
            </a:xfrm>
            <a:custGeom>
              <a:avLst/>
              <a:gdLst/>
              <a:ahLst/>
              <a:cxnLst/>
              <a:rect l="l" t="t" r="r" b="b"/>
              <a:pathLst>
                <a:path w="12287" h="20405" extrusionOk="0">
                  <a:moveTo>
                    <a:pt x="12067" y="0"/>
                  </a:moveTo>
                  <a:lnTo>
                    <a:pt x="12024" y="44"/>
                  </a:lnTo>
                  <a:lnTo>
                    <a:pt x="11980" y="88"/>
                  </a:lnTo>
                  <a:lnTo>
                    <a:pt x="8469" y="5529"/>
                  </a:lnTo>
                  <a:lnTo>
                    <a:pt x="6363" y="8425"/>
                  </a:lnTo>
                  <a:lnTo>
                    <a:pt x="4608" y="11365"/>
                  </a:lnTo>
                  <a:lnTo>
                    <a:pt x="2721" y="13998"/>
                  </a:lnTo>
                  <a:lnTo>
                    <a:pt x="2721" y="14042"/>
                  </a:lnTo>
                  <a:lnTo>
                    <a:pt x="1273" y="16806"/>
                  </a:lnTo>
                  <a:lnTo>
                    <a:pt x="1273" y="16850"/>
                  </a:lnTo>
                  <a:lnTo>
                    <a:pt x="0" y="20141"/>
                  </a:lnTo>
                  <a:lnTo>
                    <a:pt x="0" y="20229"/>
                  </a:lnTo>
                  <a:lnTo>
                    <a:pt x="0" y="20273"/>
                  </a:lnTo>
                  <a:lnTo>
                    <a:pt x="44" y="20361"/>
                  </a:lnTo>
                  <a:lnTo>
                    <a:pt x="88" y="20404"/>
                  </a:lnTo>
                  <a:lnTo>
                    <a:pt x="176" y="20404"/>
                  </a:lnTo>
                  <a:lnTo>
                    <a:pt x="264" y="20361"/>
                  </a:lnTo>
                  <a:lnTo>
                    <a:pt x="307" y="20273"/>
                  </a:lnTo>
                  <a:lnTo>
                    <a:pt x="1580" y="16982"/>
                  </a:lnTo>
                  <a:lnTo>
                    <a:pt x="3028" y="14173"/>
                  </a:lnTo>
                  <a:lnTo>
                    <a:pt x="4915" y="11541"/>
                  </a:lnTo>
                  <a:lnTo>
                    <a:pt x="6670" y="8645"/>
                  </a:lnTo>
                  <a:lnTo>
                    <a:pt x="8776" y="5705"/>
                  </a:lnTo>
                  <a:lnTo>
                    <a:pt x="12243" y="263"/>
                  </a:lnTo>
                  <a:lnTo>
                    <a:pt x="12287" y="176"/>
                  </a:lnTo>
                  <a:lnTo>
                    <a:pt x="12287" y="132"/>
                  </a:lnTo>
                  <a:lnTo>
                    <a:pt x="12243" y="88"/>
                  </a:lnTo>
                  <a:lnTo>
                    <a:pt x="1219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7" name="Google Shape;757;p47"/>
            <p:cNvSpPr/>
            <p:nvPr/>
          </p:nvSpPr>
          <p:spPr>
            <a:xfrm>
              <a:off x="3805600" y="1948625"/>
              <a:ext cx="105350" cy="186500"/>
            </a:xfrm>
            <a:custGeom>
              <a:avLst/>
              <a:gdLst/>
              <a:ahLst/>
              <a:cxnLst/>
              <a:rect l="l" t="t" r="r" b="b"/>
              <a:pathLst>
                <a:path w="4214" h="7460" extrusionOk="0">
                  <a:moveTo>
                    <a:pt x="1317" y="483"/>
                  </a:moveTo>
                  <a:lnTo>
                    <a:pt x="3599" y="4037"/>
                  </a:lnTo>
                  <a:lnTo>
                    <a:pt x="3818" y="4695"/>
                  </a:lnTo>
                  <a:lnTo>
                    <a:pt x="3511" y="6758"/>
                  </a:lnTo>
                  <a:lnTo>
                    <a:pt x="2809" y="7109"/>
                  </a:lnTo>
                  <a:lnTo>
                    <a:pt x="2238" y="6802"/>
                  </a:lnTo>
                  <a:lnTo>
                    <a:pt x="1273" y="5705"/>
                  </a:lnTo>
                  <a:lnTo>
                    <a:pt x="395" y="3993"/>
                  </a:lnTo>
                  <a:lnTo>
                    <a:pt x="352" y="2238"/>
                  </a:lnTo>
                  <a:lnTo>
                    <a:pt x="1185" y="702"/>
                  </a:lnTo>
                  <a:lnTo>
                    <a:pt x="1317" y="483"/>
                  </a:lnTo>
                  <a:close/>
                  <a:moveTo>
                    <a:pt x="1273" y="0"/>
                  </a:moveTo>
                  <a:lnTo>
                    <a:pt x="1185" y="88"/>
                  </a:lnTo>
                  <a:lnTo>
                    <a:pt x="878" y="483"/>
                  </a:lnTo>
                  <a:lnTo>
                    <a:pt x="878" y="527"/>
                  </a:lnTo>
                  <a:lnTo>
                    <a:pt x="0" y="2150"/>
                  </a:lnTo>
                  <a:lnTo>
                    <a:pt x="0" y="2238"/>
                  </a:lnTo>
                  <a:lnTo>
                    <a:pt x="88" y="4081"/>
                  </a:lnTo>
                  <a:lnTo>
                    <a:pt x="88" y="4125"/>
                  </a:lnTo>
                  <a:lnTo>
                    <a:pt x="1010" y="5880"/>
                  </a:lnTo>
                  <a:lnTo>
                    <a:pt x="1010" y="5924"/>
                  </a:lnTo>
                  <a:lnTo>
                    <a:pt x="1975" y="7065"/>
                  </a:lnTo>
                  <a:lnTo>
                    <a:pt x="2019" y="7109"/>
                  </a:lnTo>
                  <a:lnTo>
                    <a:pt x="2765" y="7460"/>
                  </a:lnTo>
                  <a:lnTo>
                    <a:pt x="2897" y="7460"/>
                  </a:lnTo>
                  <a:lnTo>
                    <a:pt x="3730" y="7065"/>
                  </a:lnTo>
                  <a:lnTo>
                    <a:pt x="3818" y="6977"/>
                  </a:lnTo>
                  <a:lnTo>
                    <a:pt x="3862" y="6933"/>
                  </a:lnTo>
                  <a:lnTo>
                    <a:pt x="4213" y="4739"/>
                  </a:lnTo>
                  <a:lnTo>
                    <a:pt x="4169" y="4651"/>
                  </a:lnTo>
                  <a:lnTo>
                    <a:pt x="3906" y="3906"/>
                  </a:lnTo>
                  <a:lnTo>
                    <a:pt x="3906" y="3862"/>
                  </a:lnTo>
                  <a:lnTo>
                    <a:pt x="1492" y="88"/>
                  </a:lnTo>
                  <a:lnTo>
                    <a:pt x="1405" y="44"/>
                  </a:lnTo>
                  <a:lnTo>
                    <a:pt x="131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8" name="Google Shape;758;p47"/>
            <p:cNvSpPr/>
            <p:nvPr/>
          </p:nvSpPr>
          <p:spPr>
            <a:xfrm>
              <a:off x="3788050" y="1933250"/>
              <a:ext cx="133850" cy="229300"/>
            </a:xfrm>
            <a:custGeom>
              <a:avLst/>
              <a:gdLst/>
              <a:ahLst/>
              <a:cxnLst/>
              <a:rect l="l" t="t" r="r" b="b"/>
              <a:pathLst>
                <a:path w="5354" h="9172" extrusionOk="0">
                  <a:moveTo>
                    <a:pt x="2194" y="352"/>
                  </a:moveTo>
                  <a:lnTo>
                    <a:pt x="2633" y="484"/>
                  </a:lnTo>
                  <a:lnTo>
                    <a:pt x="4520" y="3994"/>
                  </a:lnTo>
                  <a:lnTo>
                    <a:pt x="5003" y="5003"/>
                  </a:lnTo>
                  <a:lnTo>
                    <a:pt x="4871" y="7153"/>
                  </a:lnTo>
                  <a:lnTo>
                    <a:pt x="4608" y="8163"/>
                  </a:lnTo>
                  <a:lnTo>
                    <a:pt x="4257" y="8557"/>
                  </a:lnTo>
                  <a:lnTo>
                    <a:pt x="3467" y="8821"/>
                  </a:lnTo>
                  <a:lnTo>
                    <a:pt x="2897" y="8426"/>
                  </a:lnTo>
                  <a:lnTo>
                    <a:pt x="1317" y="6451"/>
                  </a:lnTo>
                  <a:lnTo>
                    <a:pt x="483" y="4696"/>
                  </a:lnTo>
                  <a:lnTo>
                    <a:pt x="351" y="3862"/>
                  </a:lnTo>
                  <a:lnTo>
                    <a:pt x="395" y="2765"/>
                  </a:lnTo>
                  <a:lnTo>
                    <a:pt x="790" y="1800"/>
                  </a:lnTo>
                  <a:lnTo>
                    <a:pt x="1624" y="659"/>
                  </a:lnTo>
                  <a:lnTo>
                    <a:pt x="2194" y="352"/>
                  </a:lnTo>
                  <a:close/>
                  <a:moveTo>
                    <a:pt x="2063" y="1"/>
                  </a:moveTo>
                  <a:lnTo>
                    <a:pt x="1448" y="352"/>
                  </a:lnTo>
                  <a:lnTo>
                    <a:pt x="1361" y="440"/>
                  </a:lnTo>
                  <a:lnTo>
                    <a:pt x="483" y="1624"/>
                  </a:lnTo>
                  <a:lnTo>
                    <a:pt x="483" y="1668"/>
                  </a:lnTo>
                  <a:lnTo>
                    <a:pt x="88" y="2678"/>
                  </a:lnTo>
                  <a:lnTo>
                    <a:pt x="44" y="2721"/>
                  </a:lnTo>
                  <a:lnTo>
                    <a:pt x="0" y="3862"/>
                  </a:lnTo>
                  <a:lnTo>
                    <a:pt x="0" y="3906"/>
                  </a:lnTo>
                  <a:lnTo>
                    <a:pt x="176" y="4784"/>
                  </a:lnTo>
                  <a:lnTo>
                    <a:pt x="176" y="4828"/>
                  </a:lnTo>
                  <a:lnTo>
                    <a:pt x="1010" y="6583"/>
                  </a:lnTo>
                  <a:lnTo>
                    <a:pt x="1054" y="6627"/>
                  </a:lnTo>
                  <a:lnTo>
                    <a:pt x="2633" y="8689"/>
                  </a:lnTo>
                  <a:lnTo>
                    <a:pt x="2677" y="8733"/>
                  </a:lnTo>
                  <a:lnTo>
                    <a:pt x="3335" y="9128"/>
                  </a:lnTo>
                  <a:lnTo>
                    <a:pt x="3467" y="9172"/>
                  </a:lnTo>
                  <a:lnTo>
                    <a:pt x="3511" y="9172"/>
                  </a:lnTo>
                  <a:lnTo>
                    <a:pt x="4432" y="8865"/>
                  </a:lnTo>
                  <a:lnTo>
                    <a:pt x="4520" y="8821"/>
                  </a:lnTo>
                  <a:lnTo>
                    <a:pt x="4915" y="8338"/>
                  </a:lnTo>
                  <a:lnTo>
                    <a:pt x="4959" y="8250"/>
                  </a:lnTo>
                  <a:lnTo>
                    <a:pt x="5222" y="7241"/>
                  </a:lnTo>
                  <a:lnTo>
                    <a:pt x="5222" y="7197"/>
                  </a:lnTo>
                  <a:lnTo>
                    <a:pt x="5354" y="5003"/>
                  </a:lnTo>
                  <a:lnTo>
                    <a:pt x="5354" y="4915"/>
                  </a:lnTo>
                  <a:lnTo>
                    <a:pt x="4871" y="3862"/>
                  </a:lnTo>
                  <a:lnTo>
                    <a:pt x="2897" y="264"/>
                  </a:lnTo>
                  <a:lnTo>
                    <a:pt x="2853" y="176"/>
                  </a:lnTo>
                  <a:lnTo>
                    <a:pt x="2809" y="176"/>
                  </a:lnTo>
                  <a:lnTo>
                    <a:pt x="219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9" name="Google Shape;759;p47"/>
            <p:cNvSpPr/>
            <p:nvPr/>
          </p:nvSpPr>
          <p:spPr>
            <a:xfrm>
              <a:off x="3671775" y="2997350"/>
              <a:ext cx="187600" cy="399350"/>
            </a:xfrm>
            <a:custGeom>
              <a:avLst/>
              <a:gdLst/>
              <a:ahLst/>
              <a:cxnLst/>
              <a:rect l="l" t="t" r="r" b="b"/>
              <a:pathLst>
                <a:path w="7504" h="15974" extrusionOk="0">
                  <a:moveTo>
                    <a:pt x="1843" y="1"/>
                  </a:moveTo>
                  <a:lnTo>
                    <a:pt x="1755" y="45"/>
                  </a:lnTo>
                  <a:lnTo>
                    <a:pt x="790" y="615"/>
                  </a:lnTo>
                  <a:lnTo>
                    <a:pt x="746" y="703"/>
                  </a:lnTo>
                  <a:lnTo>
                    <a:pt x="176" y="1712"/>
                  </a:lnTo>
                  <a:lnTo>
                    <a:pt x="176" y="1756"/>
                  </a:lnTo>
                  <a:lnTo>
                    <a:pt x="0" y="2941"/>
                  </a:lnTo>
                  <a:lnTo>
                    <a:pt x="0" y="2985"/>
                  </a:lnTo>
                  <a:lnTo>
                    <a:pt x="351" y="5530"/>
                  </a:lnTo>
                  <a:lnTo>
                    <a:pt x="395" y="5617"/>
                  </a:lnTo>
                  <a:lnTo>
                    <a:pt x="1185" y="6890"/>
                  </a:lnTo>
                  <a:lnTo>
                    <a:pt x="1229" y="6890"/>
                  </a:lnTo>
                  <a:lnTo>
                    <a:pt x="4783" y="10751"/>
                  </a:lnTo>
                  <a:lnTo>
                    <a:pt x="4432" y="11848"/>
                  </a:lnTo>
                  <a:lnTo>
                    <a:pt x="4169" y="12726"/>
                  </a:lnTo>
                  <a:lnTo>
                    <a:pt x="3467" y="13516"/>
                  </a:lnTo>
                  <a:lnTo>
                    <a:pt x="2150" y="14920"/>
                  </a:lnTo>
                  <a:lnTo>
                    <a:pt x="1009" y="15622"/>
                  </a:lnTo>
                  <a:lnTo>
                    <a:pt x="922" y="15666"/>
                  </a:lnTo>
                  <a:lnTo>
                    <a:pt x="922" y="15754"/>
                  </a:lnTo>
                  <a:lnTo>
                    <a:pt x="922" y="15798"/>
                  </a:lnTo>
                  <a:lnTo>
                    <a:pt x="922" y="15885"/>
                  </a:lnTo>
                  <a:lnTo>
                    <a:pt x="1009" y="15929"/>
                  </a:lnTo>
                  <a:lnTo>
                    <a:pt x="1097" y="15973"/>
                  </a:lnTo>
                  <a:lnTo>
                    <a:pt x="1185" y="15929"/>
                  </a:lnTo>
                  <a:lnTo>
                    <a:pt x="2370" y="15227"/>
                  </a:lnTo>
                  <a:lnTo>
                    <a:pt x="2413" y="15183"/>
                  </a:lnTo>
                  <a:lnTo>
                    <a:pt x="3598" y="13911"/>
                  </a:lnTo>
                  <a:lnTo>
                    <a:pt x="4213" y="13209"/>
                  </a:lnTo>
                  <a:lnTo>
                    <a:pt x="4432" y="12902"/>
                  </a:lnTo>
                  <a:lnTo>
                    <a:pt x="4476" y="12770"/>
                  </a:lnTo>
                  <a:lnTo>
                    <a:pt x="4739" y="11980"/>
                  </a:lnTo>
                  <a:lnTo>
                    <a:pt x="5178" y="10795"/>
                  </a:lnTo>
                  <a:lnTo>
                    <a:pt x="5178" y="10664"/>
                  </a:lnTo>
                  <a:lnTo>
                    <a:pt x="5134" y="10576"/>
                  </a:lnTo>
                  <a:lnTo>
                    <a:pt x="1492" y="6671"/>
                  </a:lnTo>
                  <a:lnTo>
                    <a:pt x="702" y="5442"/>
                  </a:lnTo>
                  <a:lnTo>
                    <a:pt x="351" y="2941"/>
                  </a:lnTo>
                  <a:lnTo>
                    <a:pt x="527" y="1844"/>
                  </a:lnTo>
                  <a:lnTo>
                    <a:pt x="1009" y="878"/>
                  </a:lnTo>
                  <a:lnTo>
                    <a:pt x="1887" y="352"/>
                  </a:lnTo>
                  <a:lnTo>
                    <a:pt x="2150" y="352"/>
                  </a:lnTo>
                  <a:lnTo>
                    <a:pt x="3642" y="1449"/>
                  </a:lnTo>
                  <a:lnTo>
                    <a:pt x="5485" y="3380"/>
                  </a:lnTo>
                  <a:lnTo>
                    <a:pt x="7021" y="5837"/>
                  </a:lnTo>
                  <a:lnTo>
                    <a:pt x="7153" y="9040"/>
                  </a:lnTo>
                  <a:lnTo>
                    <a:pt x="7196" y="9128"/>
                  </a:lnTo>
                  <a:lnTo>
                    <a:pt x="7240" y="9172"/>
                  </a:lnTo>
                  <a:lnTo>
                    <a:pt x="7284" y="9216"/>
                  </a:lnTo>
                  <a:lnTo>
                    <a:pt x="7416" y="9216"/>
                  </a:lnTo>
                  <a:lnTo>
                    <a:pt x="7460" y="9172"/>
                  </a:lnTo>
                  <a:lnTo>
                    <a:pt x="7504" y="9084"/>
                  </a:lnTo>
                  <a:lnTo>
                    <a:pt x="7504" y="9040"/>
                  </a:lnTo>
                  <a:lnTo>
                    <a:pt x="7372" y="5749"/>
                  </a:lnTo>
                  <a:lnTo>
                    <a:pt x="7328" y="5661"/>
                  </a:lnTo>
                  <a:lnTo>
                    <a:pt x="5748" y="3160"/>
                  </a:lnTo>
                  <a:lnTo>
                    <a:pt x="5748" y="3116"/>
                  </a:lnTo>
                  <a:lnTo>
                    <a:pt x="3905" y="1186"/>
                  </a:lnTo>
                  <a:lnTo>
                    <a:pt x="3862" y="1186"/>
                  </a:lnTo>
                  <a:lnTo>
                    <a:pt x="2326" y="45"/>
                  </a:lnTo>
                  <a:lnTo>
                    <a:pt x="2238" y="45"/>
                  </a:lnTo>
                  <a:lnTo>
                    <a:pt x="184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760;p47"/>
            <p:cNvSpPr/>
            <p:nvPr/>
          </p:nvSpPr>
          <p:spPr>
            <a:xfrm>
              <a:off x="3577425" y="2967725"/>
              <a:ext cx="311575" cy="471750"/>
            </a:xfrm>
            <a:custGeom>
              <a:avLst/>
              <a:gdLst/>
              <a:ahLst/>
              <a:cxnLst/>
              <a:rect l="l" t="t" r="r" b="b"/>
              <a:pathLst>
                <a:path w="12463" h="18870" extrusionOk="0">
                  <a:moveTo>
                    <a:pt x="5529" y="1"/>
                  </a:moveTo>
                  <a:lnTo>
                    <a:pt x="4257" y="791"/>
                  </a:lnTo>
                  <a:lnTo>
                    <a:pt x="4213" y="835"/>
                  </a:lnTo>
                  <a:lnTo>
                    <a:pt x="3730" y="1449"/>
                  </a:lnTo>
                  <a:lnTo>
                    <a:pt x="3730" y="1493"/>
                  </a:lnTo>
                  <a:lnTo>
                    <a:pt x="3204" y="3248"/>
                  </a:lnTo>
                  <a:lnTo>
                    <a:pt x="3160" y="3292"/>
                  </a:lnTo>
                  <a:lnTo>
                    <a:pt x="3204" y="4696"/>
                  </a:lnTo>
                  <a:lnTo>
                    <a:pt x="3247" y="4740"/>
                  </a:lnTo>
                  <a:lnTo>
                    <a:pt x="4037" y="7592"/>
                  </a:lnTo>
                  <a:lnTo>
                    <a:pt x="4081" y="7636"/>
                  </a:lnTo>
                  <a:lnTo>
                    <a:pt x="6056" y="10225"/>
                  </a:lnTo>
                  <a:lnTo>
                    <a:pt x="6582" y="11498"/>
                  </a:lnTo>
                  <a:lnTo>
                    <a:pt x="6539" y="12156"/>
                  </a:lnTo>
                  <a:lnTo>
                    <a:pt x="5661" y="14306"/>
                  </a:lnTo>
                  <a:lnTo>
                    <a:pt x="44" y="18518"/>
                  </a:lnTo>
                  <a:lnTo>
                    <a:pt x="0" y="18606"/>
                  </a:lnTo>
                  <a:lnTo>
                    <a:pt x="0" y="18650"/>
                  </a:lnTo>
                  <a:lnTo>
                    <a:pt x="0" y="18738"/>
                  </a:lnTo>
                  <a:lnTo>
                    <a:pt x="0" y="18782"/>
                  </a:lnTo>
                  <a:lnTo>
                    <a:pt x="88" y="18826"/>
                  </a:lnTo>
                  <a:lnTo>
                    <a:pt x="176" y="18870"/>
                  </a:lnTo>
                  <a:lnTo>
                    <a:pt x="264" y="18826"/>
                  </a:lnTo>
                  <a:lnTo>
                    <a:pt x="5924" y="14569"/>
                  </a:lnTo>
                  <a:lnTo>
                    <a:pt x="5968" y="14481"/>
                  </a:lnTo>
                  <a:lnTo>
                    <a:pt x="6890" y="12244"/>
                  </a:lnTo>
                  <a:lnTo>
                    <a:pt x="6890" y="12200"/>
                  </a:lnTo>
                  <a:lnTo>
                    <a:pt x="6933" y="11498"/>
                  </a:lnTo>
                  <a:lnTo>
                    <a:pt x="6890" y="11410"/>
                  </a:lnTo>
                  <a:lnTo>
                    <a:pt x="6407" y="10093"/>
                  </a:lnTo>
                  <a:lnTo>
                    <a:pt x="6363" y="10050"/>
                  </a:lnTo>
                  <a:lnTo>
                    <a:pt x="4388" y="7461"/>
                  </a:lnTo>
                  <a:lnTo>
                    <a:pt x="3555" y="4696"/>
                  </a:lnTo>
                  <a:lnTo>
                    <a:pt x="3511" y="3336"/>
                  </a:lnTo>
                  <a:lnTo>
                    <a:pt x="4037" y="1625"/>
                  </a:lnTo>
                  <a:lnTo>
                    <a:pt x="4476" y="1098"/>
                  </a:lnTo>
                  <a:lnTo>
                    <a:pt x="5617" y="352"/>
                  </a:lnTo>
                  <a:lnTo>
                    <a:pt x="9391" y="2678"/>
                  </a:lnTo>
                  <a:lnTo>
                    <a:pt x="11848" y="5925"/>
                  </a:lnTo>
                  <a:lnTo>
                    <a:pt x="12111" y="7724"/>
                  </a:lnTo>
                  <a:lnTo>
                    <a:pt x="12024" y="10620"/>
                  </a:lnTo>
                  <a:lnTo>
                    <a:pt x="12024" y="10708"/>
                  </a:lnTo>
                  <a:lnTo>
                    <a:pt x="12067" y="10752"/>
                  </a:lnTo>
                  <a:lnTo>
                    <a:pt x="12111" y="10796"/>
                  </a:lnTo>
                  <a:lnTo>
                    <a:pt x="12199" y="10796"/>
                  </a:lnTo>
                  <a:lnTo>
                    <a:pt x="12331" y="10752"/>
                  </a:lnTo>
                  <a:lnTo>
                    <a:pt x="12331" y="10708"/>
                  </a:lnTo>
                  <a:lnTo>
                    <a:pt x="12375" y="10620"/>
                  </a:lnTo>
                  <a:lnTo>
                    <a:pt x="12462" y="7724"/>
                  </a:lnTo>
                  <a:lnTo>
                    <a:pt x="12199" y="5837"/>
                  </a:lnTo>
                  <a:lnTo>
                    <a:pt x="12155" y="5749"/>
                  </a:lnTo>
                  <a:lnTo>
                    <a:pt x="9654" y="2458"/>
                  </a:lnTo>
                  <a:lnTo>
                    <a:pt x="9610" y="2414"/>
                  </a:lnTo>
                  <a:lnTo>
                    <a:pt x="570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1" name="Google Shape;761;p47"/>
            <p:cNvSpPr/>
            <p:nvPr/>
          </p:nvSpPr>
          <p:spPr>
            <a:xfrm>
              <a:off x="3642150" y="2927150"/>
              <a:ext cx="329125" cy="352150"/>
            </a:xfrm>
            <a:custGeom>
              <a:avLst/>
              <a:gdLst/>
              <a:ahLst/>
              <a:cxnLst/>
              <a:rect l="l" t="t" r="r" b="b"/>
              <a:pathLst>
                <a:path w="13165" h="14086" extrusionOk="0">
                  <a:moveTo>
                    <a:pt x="5836" y="0"/>
                  </a:moveTo>
                  <a:lnTo>
                    <a:pt x="4257" y="176"/>
                  </a:lnTo>
                  <a:lnTo>
                    <a:pt x="3555" y="351"/>
                  </a:lnTo>
                  <a:lnTo>
                    <a:pt x="2940" y="527"/>
                  </a:lnTo>
                  <a:lnTo>
                    <a:pt x="2414" y="702"/>
                  </a:lnTo>
                  <a:lnTo>
                    <a:pt x="1931" y="922"/>
                  </a:lnTo>
                  <a:lnTo>
                    <a:pt x="1536" y="1185"/>
                  </a:lnTo>
                  <a:lnTo>
                    <a:pt x="1185" y="1492"/>
                  </a:lnTo>
                  <a:lnTo>
                    <a:pt x="878" y="1799"/>
                  </a:lnTo>
                  <a:lnTo>
                    <a:pt x="615" y="2151"/>
                  </a:lnTo>
                  <a:lnTo>
                    <a:pt x="439" y="2545"/>
                  </a:lnTo>
                  <a:lnTo>
                    <a:pt x="264" y="2984"/>
                  </a:lnTo>
                  <a:lnTo>
                    <a:pt x="132" y="3423"/>
                  </a:lnTo>
                  <a:lnTo>
                    <a:pt x="88" y="3950"/>
                  </a:lnTo>
                  <a:lnTo>
                    <a:pt x="0" y="4520"/>
                  </a:lnTo>
                  <a:lnTo>
                    <a:pt x="0" y="5091"/>
                  </a:lnTo>
                  <a:lnTo>
                    <a:pt x="0" y="6451"/>
                  </a:lnTo>
                  <a:lnTo>
                    <a:pt x="0" y="6495"/>
                  </a:lnTo>
                  <a:lnTo>
                    <a:pt x="702" y="8996"/>
                  </a:lnTo>
                  <a:lnTo>
                    <a:pt x="746" y="9084"/>
                  </a:lnTo>
                  <a:lnTo>
                    <a:pt x="2896" y="12155"/>
                  </a:lnTo>
                  <a:lnTo>
                    <a:pt x="2984" y="12989"/>
                  </a:lnTo>
                  <a:lnTo>
                    <a:pt x="2677" y="13603"/>
                  </a:lnTo>
                  <a:lnTo>
                    <a:pt x="2370" y="13779"/>
                  </a:lnTo>
                  <a:lnTo>
                    <a:pt x="2326" y="13823"/>
                  </a:lnTo>
                  <a:lnTo>
                    <a:pt x="2282" y="13867"/>
                  </a:lnTo>
                  <a:lnTo>
                    <a:pt x="2282" y="13954"/>
                  </a:lnTo>
                  <a:lnTo>
                    <a:pt x="2282" y="13998"/>
                  </a:lnTo>
                  <a:lnTo>
                    <a:pt x="2326" y="14086"/>
                  </a:lnTo>
                  <a:lnTo>
                    <a:pt x="2501" y="14086"/>
                  </a:lnTo>
                  <a:lnTo>
                    <a:pt x="2896" y="13910"/>
                  </a:lnTo>
                  <a:lnTo>
                    <a:pt x="2940" y="13823"/>
                  </a:lnTo>
                  <a:lnTo>
                    <a:pt x="3335" y="13077"/>
                  </a:lnTo>
                  <a:lnTo>
                    <a:pt x="3335" y="12989"/>
                  </a:lnTo>
                  <a:lnTo>
                    <a:pt x="3247" y="12067"/>
                  </a:lnTo>
                  <a:lnTo>
                    <a:pt x="3204" y="11980"/>
                  </a:lnTo>
                  <a:lnTo>
                    <a:pt x="1053" y="8908"/>
                  </a:lnTo>
                  <a:lnTo>
                    <a:pt x="351" y="6407"/>
                  </a:lnTo>
                  <a:lnTo>
                    <a:pt x="351" y="5178"/>
                  </a:lnTo>
                  <a:lnTo>
                    <a:pt x="351" y="4608"/>
                  </a:lnTo>
                  <a:lnTo>
                    <a:pt x="395" y="4081"/>
                  </a:lnTo>
                  <a:lnTo>
                    <a:pt x="439" y="3599"/>
                  </a:lnTo>
                  <a:lnTo>
                    <a:pt x="571" y="3160"/>
                  </a:lnTo>
                  <a:lnTo>
                    <a:pt x="702" y="2765"/>
                  </a:lnTo>
                  <a:lnTo>
                    <a:pt x="878" y="2414"/>
                  </a:lnTo>
                  <a:lnTo>
                    <a:pt x="1097" y="2063"/>
                  </a:lnTo>
                  <a:lnTo>
                    <a:pt x="1361" y="1756"/>
                  </a:lnTo>
                  <a:lnTo>
                    <a:pt x="1712" y="1492"/>
                  </a:lnTo>
                  <a:lnTo>
                    <a:pt x="2063" y="1273"/>
                  </a:lnTo>
                  <a:lnTo>
                    <a:pt x="2545" y="1054"/>
                  </a:lnTo>
                  <a:lnTo>
                    <a:pt x="3028" y="834"/>
                  </a:lnTo>
                  <a:lnTo>
                    <a:pt x="3642" y="702"/>
                  </a:lnTo>
                  <a:lnTo>
                    <a:pt x="4301" y="527"/>
                  </a:lnTo>
                  <a:lnTo>
                    <a:pt x="5836" y="351"/>
                  </a:lnTo>
                  <a:lnTo>
                    <a:pt x="6890" y="659"/>
                  </a:lnTo>
                  <a:lnTo>
                    <a:pt x="7855" y="1580"/>
                  </a:lnTo>
                  <a:lnTo>
                    <a:pt x="7899" y="1580"/>
                  </a:lnTo>
                  <a:lnTo>
                    <a:pt x="11102" y="3335"/>
                  </a:lnTo>
                  <a:lnTo>
                    <a:pt x="12901" y="4388"/>
                  </a:lnTo>
                  <a:lnTo>
                    <a:pt x="12989" y="4432"/>
                  </a:lnTo>
                  <a:lnTo>
                    <a:pt x="13033" y="4388"/>
                  </a:lnTo>
                  <a:lnTo>
                    <a:pt x="13077" y="4388"/>
                  </a:lnTo>
                  <a:lnTo>
                    <a:pt x="13164" y="4345"/>
                  </a:lnTo>
                  <a:lnTo>
                    <a:pt x="13164" y="4257"/>
                  </a:lnTo>
                  <a:lnTo>
                    <a:pt x="13164" y="4213"/>
                  </a:lnTo>
                  <a:lnTo>
                    <a:pt x="13121" y="4125"/>
                  </a:lnTo>
                  <a:lnTo>
                    <a:pt x="13077" y="4081"/>
                  </a:lnTo>
                  <a:lnTo>
                    <a:pt x="11278" y="3028"/>
                  </a:lnTo>
                  <a:lnTo>
                    <a:pt x="8074" y="1317"/>
                  </a:lnTo>
                  <a:lnTo>
                    <a:pt x="7109" y="395"/>
                  </a:lnTo>
                  <a:lnTo>
                    <a:pt x="7065" y="351"/>
                  </a:lnTo>
                  <a:lnTo>
                    <a:pt x="592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2" name="Google Shape;762;p47"/>
            <p:cNvSpPr/>
            <p:nvPr/>
          </p:nvSpPr>
          <p:spPr>
            <a:xfrm>
              <a:off x="3625700" y="2886550"/>
              <a:ext cx="275375" cy="360950"/>
            </a:xfrm>
            <a:custGeom>
              <a:avLst/>
              <a:gdLst/>
              <a:ahLst/>
              <a:cxnLst/>
              <a:rect l="l" t="t" r="r" b="b"/>
              <a:pathLst>
                <a:path w="11015" h="14438" extrusionOk="0">
                  <a:moveTo>
                    <a:pt x="7767" y="1"/>
                  </a:moveTo>
                  <a:lnTo>
                    <a:pt x="4783" y="835"/>
                  </a:lnTo>
                  <a:lnTo>
                    <a:pt x="1360" y="1975"/>
                  </a:lnTo>
                  <a:lnTo>
                    <a:pt x="1273" y="2019"/>
                  </a:lnTo>
                  <a:lnTo>
                    <a:pt x="878" y="2458"/>
                  </a:lnTo>
                  <a:lnTo>
                    <a:pt x="878" y="2502"/>
                  </a:lnTo>
                  <a:lnTo>
                    <a:pt x="527" y="3248"/>
                  </a:lnTo>
                  <a:lnTo>
                    <a:pt x="527" y="3292"/>
                  </a:lnTo>
                  <a:lnTo>
                    <a:pt x="44" y="5925"/>
                  </a:lnTo>
                  <a:lnTo>
                    <a:pt x="0" y="5969"/>
                  </a:lnTo>
                  <a:lnTo>
                    <a:pt x="44" y="8250"/>
                  </a:lnTo>
                  <a:lnTo>
                    <a:pt x="88" y="8294"/>
                  </a:lnTo>
                  <a:lnTo>
                    <a:pt x="878" y="10795"/>
                  </a:lnTo>
                  <a:lnTo>
                    <a:pt x="878" y="10839"/>
                  </a:lnTo>
                  <a:lnTo>
                    <a:pt x="2721" y="13648"/>
                  </a:lnTo>
                  <a:lnTo>
                    <a:pt x="2721" y="13911"/>
                  </a:lnTo>
                  <a:lnTo>
                    <a:pt x="2457" y="14130"/>
                  </a:lnTo>
                  <a:lnTo>
                    <a:pt x="2414" y="14174"/>
                  </a:lnTo>
                  <a:lnTo>
                    <a:pt x="2370" y="14262"/>
                  </a:lnTo>
                  <a:lnTo>
                    <a:pt x="2414" y="14306"/>
                  </a:lnTo>
                  <a:lnTo>
                    <a:pt x="2414" y="14394"/>
                  </a:lnTo>
                  <a:lnTo>
                    <a:pt x="2501" y="14437"/>
                  </a:lnTo>
                  <a:lnTo>
                    <a:pt x="2545" y="14437"/>
                  </a:lnTo>
                  <a:lnTo>
                    <a:pt x="2677" y="14394"/>
                  </a:lnTo>
                  <a:lnTo>
                    <a:pt x="2984" y="14130"/>
                  </a:lnTo>
                  <a:lnTo>
                    <a:pt x="3028" y="14086"/>
                  </a:lnTo>
                  <a:lnTo>
                    <a:pt x="3028" y="14043"/>
                  </a:lnTo>
                  <a:lnTo>
                    <a:pt x="3072" y="13604"/>
                  </a:lnTo>
                  <a:lnTo>
                    <a:pt x="3072" y="13516"/>
                  </a:lnTo>
                  <a:lnTo>
                    <a:pt x="1185" y="10664"/>
                  </a:lnTo>
                  <a:lnTo>
                    <a:pt x="395" y="8206"/>
                  </a:lnTo>
                  <a:lnTo>
                    <a:pt x="351" y="5969"/>
                  </a:lnTo>
                  <a:lnTo>
                    <a:pt x="834" y="3380"/>
                  </a:lnTo>
                  <a:lnTo>
                    <a:pt x="1185" y="2678"/>
                  </a:lnTo>
                  <a:lnTo>
                    <a:pt x="1492" y="2326"/>
                  </a:lnTo>
                  <a:lnTo>
                    <a:pt x="4915" y="1142"/>
                  </a:lnTo>
                  <a:lnTo>
                    <a:pt x="7811" y="352"/>
                  </a:lnTo>
                  <a:lnTo>
                    <a:pt x="10751" y="1317"/>
                  </a:lnTo>
                  <a:lnTo>
                    <a:pt x="10839" y="1361"/>
                  </a:lnTo>
                  <a:lnTo>
                    <a:pt x="10882" y="1317"/>
                  </a:lnTo>
                  <a:lnTo>
                    <a:pt x="10970" y="1273"/>
                  </a:lnTo>
                  <a:lnTo>
                    <a:pt x="10970" y="1229"/>
                  </a:lnTo>
                  <a:lnTo>
                    <a:pt x="11014" y="1142"/>
                  </a:lnTo>
                  <a:lnTo>
                    <a:pt x="10970" y="1098"/>
                  </a:lnTo>
                  <a:lnTo>
                    <a:pt x="10926" y="1054"/>
                  </a:lnTo>
                  <a:lnTo>
                    <a:pt x="10882" y="1010"/>
                  </a:lnTo>
                  <a:lnTo>
                    <a:pt x="785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3" name="Google Shape;763;p47"/>
            <p:cNvSpPr/>
            <p:nvPr/>
          </p:nvSpPr>
          <p:spPr>
            <a:xfrm>
              <a:off x="3703575" y="3053300"/>
              <a:ext cx="118500" cy="174450"/>
            </a:xfrm>
            <a:custGeom>
              <a:avLst/>
              <a:gdLst/>
              <a:ahLst/>
              <a:cxnLst/>
              <a:rect l="l" t="t" r="r" b="b"/>
              <a:pathLst>
                <a:path w="4740" h="6978" extrusionOk="0">
                  <a:moveTo>
                    <a:pt x="966" y="352"/>
                  </a:moveTo>
                  <a:lnTo>
                    <a:pt x="1624" y="527"/>
                  </a:lnTo>
                  <a:lnTo>
                    <a:pt x="2765" y="1405"/>
                  </a:lnTo>
                  <a:lnTo>
                    <a:pt x="3950" y="2897"/>
                  </a:lnTo>
                  <a:lnTo>
                    <a:pt x="4389" y="4564"/>
                  </a:lnTo>
                  <a:lnTo>
                    <a:pt x="3906" y="6276"/>
                  </a:lnTo>
                  <a:lnTo>
                    <a:pt x="3818" y="6495"/>
                  </a:lnTo>
                  <a:lnTo>
                    <a:pt x="878" y="3511"/>
                  </a:lnTo>
                  <a:lnTo>
                    <a:pt x="483" y="2897"/>
                  </a:lnTo>
                  <a:lnTo>
                    <a:pt x="352" y="834"/>
                  </a:lnTo>
                  <a:lnTo>
                    <a:pt x="966" y="352"/>
                  </a:lnTo>
                  <a:close/>
                  <a:moveTo>
                    <a:pt x="878" y="1"/>
                  </a:moveTo>
                  <a:lnTo>
                    <a:pt x="790" y="45"/>
                  </a:lnTo>
                  <a:lnTo>
                    <a:pt x="88" y="615"/>
                  </a:lnTo>
                  <a:lnTo>
                    <a:pt x="1" y="659"/>
                  </a:lnTo>
                  <a:lnTo>
                    <a:pt x="1" y="747"/>
                  </a:lnTo>
                  <a:lnTo>
                    <a:pt x="132" y="2985"/>
                  </a:lnTo>
                  <a:lnTo>
                    <a:pt x="132" y="3072"/>
                  </a:lnTo>
                  <a:lnTo>
                    <a:pt x="571" y="3730"/>
                  </a:lnTo>
                  <a:lnTo>
                    <a:pt x="615" y="3774"/>
                  </a:lnTo>
                  <a:lnTo>
                    <a:pt x="3774" y="6934"/>
                  </a:lnTo>
                  <a:lnTo>
                    <a:pt x="3818" y="6978"/>
                  </a:lnTo>
                  <a:lnTo>
                    <a:pt x="3994" y="6978"/>
                  </a:lnTo>
                  <a:lnTo>
                    <a:pt x="4038" y="6890"/>
                  </a:lnTo>
                  <a:lnTo>
                    <a:pt x="4257" y="6407"/>
                  </a:lnTo>
                  <a:lnTo>
                    <a:pt x="4257" y="6363"/>
                  </a:lnTo>
                  <a:lnTo>
                    <a:pt x="4740" y="4608"/>
                  </a:lnTo>
                  <a:lnTo>
                    <a:pt x="4740" y="4520"/>
                  </a:lnTo>
                  <a:lnTo>
                    <a:pt x="4301" y="2765"/>
                  </a:lnTo>
                  <a:lnTo>
                    <a:pt x="4257" y="2677"/>
                  </a:lnTo>
                  <a:lnTo>
                    <a:pt x="3028" y="1185"/>
                  </a:lnTo>
                  <a:lnTo>
                    <a:pt x="2984" y="1142"/>
                  </a:lnTo>
                  <a:lnTo>
                    <a:pt x="1800" y="220"/>
                  </a:lnTo>
                  <a:lnTo>
                    <a:pt x="1756" y="176"/>
                  </a:lnTo>
                  <a:lnTo>
                    <a:pt x="96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4" name="Google Shape;764;p47"/>
            <p:cNvSpPr/>
            <p:nvPr/>
          </p:nvSpPr>
          <p:spPr>
            <a:xfrm>
              <a:off x="3689325" y="3025875"/>
              <a:ext cx="149200" cy="218325"/>
            </a:xfrm>
            <a:custGeom>
              <a:avLst/>
              <a:gdLst/>
              <a:ahLst/>
              <a:cxnLst/>
              <a:rect l="l" t="t" r="r" b="b"/>
              <a:pathLst>
                <a:path w="5968" h="8733" extrusionOk="0">
                  <a:moveTo>
                    <a:pt x="1360" y="396"/>
                  </a:moveTo>
                  <a:lnTo>
                    <a:pt x="1975" y="615"/>
                  </a:lnTo>
                  <a:lnTo>
                    <a:pt x="3949" y="2239"/>
                  </a:lnTo>
                  <a:lnTo>
                    <a:pt x="5134" y="3774"/>
                  </a:lnTo>
                  <a:lnTo>
                    <a:pt x="5441" y="4564"/>
                  </a:lnTo>
                  <a:lnTo>
                    <a:pt x="5617" y="5617"/>
                  </a:lnTo>
                  <a:lnTo>
                    <a:pt x="5441" y="6670"/>
                  </a:lnTo>
                  <a:lnTo>
                    <a:pt x="4871" y="7943"/>
                  </a:lnTo>
                  <a:lnTo>
                    <a:pt x="4388" y="8382"/>
                  </a:lnTo>
                  <a:lnTo>
                    <a:pt x="3949" y="8338"/>
                  </a:lnTo>
                  <a:lnTo>
                    <a:pt x="1317" y="5310"/>
                  </a:lnTo>
                  <a:lnTo>
                    <a:pt x="658" y="4389"/>
                  </a:lnTo>
                  <a:lnTo>
                    <a:pt x="351" y="2282"/>
                  </a:lnTo>
                  <a:lnTo>
                    <a:pt x="395" y="1273"/>
                  </a:lnTo>
                  <a:lnTo>
                    <a:pt x="614" y="790"/>
                  </a:lnTo>
                  <a:lnTo>
                    <a:pt x="1360" y="396"/>
                  </a:lnTo>
                  <a:close/>
                  <a:moveTo>
                    <a:pt x="1317" y="1"/>
                  </a:moveTo>
                  <a:lnTo>
                    <a:pt x="1273" y="45"/>
                  </a:lnTo>
                  <a:lnTo>
                    <a:pt x="395" y="527"/>
                  </a:lnTo>
                  <a:lnTo>
                    <a:pt x="351" y="615"/>
                  </a:lnTo>
                  <a:lnTo>
                    <a:pt x="44" y="1142"/>
                  </a:lnTo>
                  <a:lnTo>
                    <a:pt x="44" y="1229"/>
                  </a:lnTo>
                  <a:lnTo>
                    <a:pt x="0" y="2282"/>
                  </a:lnTo>
                  <a:lnTo>
                    <a:pt x="0" y="2326"/>
                  </a:lnTo>
                  <a:lnTo>
                    <a:pt x="307" y="4520"/>
                  </a:lnTo>
                  <a:lnTo>
                    <a:pt x="351" y="4564"/>
                  </a:lnTo>
                  <a:lnTo>
                    <a:pt x="1053" y="5530"/>
                  </a:lnTo>
                  <a:lnTo>
                    <a:pt x="3730" y="8645"/>
                  </a:lnTo>
                  <a:lnTo>
                    <a:pt x="3774" y="8689"/>
                  </a:lnTo>
                  <a:lnTo>
                    <a:pt x="3818" y="8689"/>
                  </a:lnTo>
                  <a:lnTo>
                    <a:pt x="4432" y="8733"/>
                  </a:lnTo>
                  <a:lnTo>
                    <a:pt x="4476" y="8733"/>
                  </a:lnTo>
                  <a:lnTo>
                    <a:pt x="4564" y="8689"/>
                  </a:lnTo>
                  <a:lnTo>
                    <a:pt x="5134" y="8206"/>
                  </a:lnTo>
                  <a:lnTo>
                    <a:pt x="5178" y="8118"/>
                  </a:lnTo>
                  <a:lnTo>
                    <a:pt x="5792" y="6758"/>
                  </a:lnTo>
                  <a:lnTo>
                    <a:pt x="5792" y="6714"/>
                  </a:lnTo>
                  <a:lnTo>
                    <a:pt x="5968" y="5661"/>
                  </a:lnTo>
                  <a:lnTo>
                    <a:pt x="5968" y="5617"/>
                  </a:lnTo>
                  <a:lnTo>
                    <a:pt x="5792" y="4476"/>
                  </a:lnTo>
                  <a:lnTo>
                    <a:pt x="5792" y="4433"/>
                  </a:lnTo>
                  <a:lnTo>
                    <a:pt x="5441" y="3599"/>
                  </a:lnTo>
                  <a:lnTo>
                    <a:pt x="5397" y="3555"/>
                  </a:lnTo>
                  <a:lnTo>
                    <a:pt x="4213" y="2019"/>
                  </a:lnTo>
                  <a:lnTo>
                    <a:pt x="4213" y="1975"/>
                  </a:lnTo>
                  <a:lnTo>
                    <a:pt x="2194" y="352"/>
                  </a:lnTo>
                  <a:lnTo>
                    <a:pt x="2150" y="308"/>
                  </a:lnTo>
                  <a:lnTo>
                    <a:pt x="1404" y="45"/>
                  </a:lnTo>
                  <a:lnTo>
                    <a:pt x="131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47"/>
            <p:cNvSpPr/>
            <p:nvPr/>
          </p:nvSpPr>
          <p:spPr>
            <a:xfrm>
              <a:off x="3745275" y="2955675"/>
              <a:ext cx="168950" cy="217225"/>
            </a:xfrm>
            <a:custGeom>
              <a:avLst/>
              <a:gdLst/>
              <a:ahLst/>
              <a:cxnLst/>
              <a:rect l="l" t="t" r="r" b="b"/>
              <a:pathLst>
                <a:path w="6758" h="8689" extrusionOk="0">
                  <a:moveTo>
                    <a:pt x="88" y="0"/>
                  </a:moveTo>
                  <a:lnTo>
                    <a:pt x="44" y="44"/>
                  </a:lnTo>
                  <a:lnTo>
                    <a:pt x="0" y="88"/>
                  </a:lnTo>
                  <a:lnTo>
                    <a:pt x="0" y="176"/>
                  </a:lnTo>
                  <a:lnTo>
                    <a:pt x="0" y="264"/>
                  </a:lnTo>
                  <a:lnTo>
                    <a:pt x="44" y="307"/>
                  </a:lnTo>
                  <a:lnTo>
                    <a:pt x="132" y="307"/>
                  </a:lnTo>
                  <a:lnTo>
                    <a:pt x="1360" y="878"/>
                  </a:lnTo>
                  <a:lnTo>
                    <a:pt x="3379" y="1799"/>
                  </a:lnTo>
                  <a:lnTo>
                    <a:pt x="6407" y="5266"/>
                  </a:lnTo>
                  <a:lnTo>
                    <a:pt x="6187" y="8469"/>
                  </a:lnTo>
                  <a:lnTo>
                    <a:pt x="6187" y="8557"/>
                  </a:lnTo>
                  <a:lnTo>
                    <a:pt x="6231" y="8601"/>
                  </a:lnTo>
                  <a:lnTo>
                    <a:pt x="6275" y="8645"/>
                  </a:lnTo>
                  <a:lnTo>
                    <a:pt x="6319" y="8689"/>
                  </a:lnTo>
                  <a:lnTo>
                    <a:pt x="6363" y="8689"/>
                  </a:lnTo>
                  <a:lnTo>
                    <a:pt x="6450" y="8645"/>
                  </a:lnTo>
                  <a:lnTo>
                    <a:pt x="6538" y="8513"/>
                  </a:lnTo>
                  <a:lnTo>
                    <a:pt x="6758" y="5222"/>
                  </a:lnTo>
                  <a:lnTo>
                    <a:pt x="6758" y="5134"/>
                  </a:lnTo>
                  <a:lnTo>
                    <a:pt x="6714" y="5090"/>
                  </a:lnTo>
                  <a:lnTo>
                    <a:pt x="3598" y="1536"/>
                  </a:lnTo>
                  <a:lnTo>
                    <a:pt x="3554" y="1492"/>
                  </a:lnTo>
                  <a:lnTo>
                    <a:pt x="1887" y="702"/>
                  </a:lnTo>
                  <a:lnTo>
                    <a:pt x="834" y="220"/>
                  </a:lnTo>
                  <a:lnTo>
                    <a:pt x="21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6" name="Google Shape;766;p47"/>
            <p:cNvSpPr/>
            <p:nvPr/>
          </p:nvSpPr>
          <p:spPr>
            <a:xfrm>
              <a:off x="3838500" y="2980900"/>
              <a:ext cx="96575" cy="170050"/>
            </a:xfrm>
            <a:custGeom>
              <a:avLst/>
              <a:gdLst/>
              <a:ahLst/>
              <a:cxnLst/>
              <a:rect l="l" t="t" r="r" b="b"/>
              <a:pathLst>
                <a:path w="3863" h="6802" extrusionOk="0">
                  <a:moveTo>
                    <a:pt x="133" y="1"/>
                  </a:moveTo>
                  <a:lnTo>
                    <a:pt x="89" y="44"/>
                  </a:lnTo>
                  <a:lnTo>
                    <a:pt x="1" y="88"/>
                  </a:lnTo>
                  <a:lnTo>
                    <a:pt x="1" y="132"/>
                  </a:lnTo>
                  <a:lnTo>
                    <a:pt x="1" y="220"/>
                  </a:lnTo>
                  <a:lnTo>
                    <a:pt x="1" y="264"/>
                  </a:lnTo>
                  <a:lnTo>
                    <a:pt x="45" y="308"/>
                  </a:lnTo>
                  <a:lnTo>
                    <a:pt x="2239" y="2063"/>
                  </a:lnTo>
                  <a:lnTo>
                    <a:pt x="3511" y="4301"/>
                  </a:lnTo>
                  <a:lnTo>
                    <a:pt x="3248" y="6583"/>
                  </a:lnTo>
                  <a:lnTo>
                    <a:pt x="3248" y="6670"/>
                  </a:lnTo>
                  <a:lnTo>
                    <a:pt x="3292" y="6714"/>
                  </a:lnTo>
                  <a:lnTo>
                    <a:pt x="3336" y="6758"/>
                  </a:lnTo>
                  <a:lnTo>
                    <a:pt x="3380" y="6802"/>
                  </a:lnTo>
                  <a:lnTo>
                    <a:pt x="3424" y="6802"/>
                  </a:lnTo>
                  <a:lnTo>
                    <a:pt x="3511" y="6758"/>
                  </a:lnTo>
                  <a:lnTo>
                    <a:pt x="3599" y="6626"/>
                  </a:lnTo>
                  <a:lnTo>
                    <a:pt x="3862" y="4301"/>
                  </a:lnTo>
                  <a:lnTo>
                    <a:pt x="3862" y="4213"/>
                  </a:lnTo>
                  <a:lnTo>
                    <a:pt x="2546" y="1844"/>
                  </a:lnTo>
                  <a:lnTo>
                    <a:pt x="2502" y="1800"/>
                  </a:lnTo>
                  <a:lnTo>
                    <a:pt x="264" y="44"/>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47"/>
            <p:cNvSpPr/>
            <p:nvPr/>
          </p:nvSpPr>
          <p:spPr>
            <a:xfrm>
              <a:off x="6159800" y="3992350"/>
              <a:ext cx="10975" cy="43900"/>
            </a:xfrm>
            <a:custGeom>
              <a:avLst/>
              <a:gdLst/>
              <a:ahLst/>
              <a:cxnLst/>
              <a:rect l="l" t="t" r="r" b="b"/>
              <a:pathLst>
                <a:path w="439" h="1756" extrusionOk="0">
                  <a:moveTo>
                    <a:pt x="307" y="0"/>
                  </a:moveTo>
                  <a:lnTo>
                    <a:pt x="220" y="44"/>
                  </a:lnTo>
                  <a:lnTo>
                    <a:pt x="176" y="44"/>
                  </a:lnTo>
                  <a:lnTo>
                    <a:pt x="132" y="132"/>
                  </a:lnTo>
                  <a:lnTo>
                    <a:pt x="88" y="176"/>
                  </a:lnTo>
                  <a:lnTo>
                    <a:pt x="0" y="1580"/>
                  </a:lnTo>
                  <a:lnTo>
                    <a:pt x="0" y="1668"/>
                  </a:lnTo>
                  <a:lnTo>
                    <a:pt x="44" y="1712"/>
                  </a:lnTo>
                  <a:lnTo>
                    <a:pt x="88" y="1755"/>
                  </a:lnTo>
                  <a:lnTo>
                    <a:pt x="176" y="1755"/>
                  </a:lnTo>
                  <a:lnTo>
                    <a:pt x="307" y="1712"/>
                  </a:lnTo>
                  <a:lnTo>
                    <a:pt x="351" y="1624"/>
                  </a:lnTo>
                  <a:lnTo>
                    <a:pt x="439" y="220"/>
                  </a:lnTo>
                  <a:lnTo>
                    <a:pt x="439" y="132"/>
                  </a:lnTo>
                  <a:lnTo>
                    <a:pt x="395" y="88"/>
                  </a:lnTo>
                  <a:lnTo>
                    <a:pt x="351" y="44"/>
                  </a:lnTo>
                  <a:lnTo>
                    <a:pt x="30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8" name="Google Shape;768;p47"/>
            <p:cNvSpPr/>
            <p:nvPr/>
          </p:nvSpPr>
          <p:spPr>
            <a:xfrm>
              <a:off x="6108225" y="4190900"/>
              <a:ext cx="28550" cy="37325"/>
            </a:xfrm>
            <a:custGeom>
              <a:avLst/>
              <a:gdLst/>
              <a:ahLst/>
              <a:cxnLst/>
              <a:rect l="l" t="t" r="r" b="b"/>
              <a:pathLst>
                <a:path w="1142" h="1493" extrusionOk="0">
                  <a:moveTo>
                    <a:pt x="878" y="1"/>
                  </a:moveTo>
                  <a:lnTo>
                    <a:pt x="834" y="88"/>
                  </a:lnTo>
                  <a:lnTo>
                    <a:pt x="1" y="1229"/>
                  </a:lnTo>
                  <a:lnTo>
                    <a:pt x="1" y="1273"/>
                  </a:lnTo>
                  <a:lnTo>
                    <a:pt x="1" y="1361"/>
                  </a:lnTo>
                  <a:lnTo>
                    <a:pt x="1" y="1405"/>
                  </a:lnTo>
                  <a:lnTo>
                    <a:pt x="45" y="1449"/>
                  </a:lnTo>
                  <a:lnTo>
                    <a:pt x="176" y="1492"/>
                  </a:lnTo>
                  <a:lnTo>
                    <a:pt x="264" y="1492"/>
                  </a:lnTo>
                  <a:lnTo>
                    <a:pt x="308" y="1405"/>
                  </a:lnTo>
                  <a:lnTo>
                    <a:pt x="1098" y="264"/>
                  </a:lnTo>
                  <a:lnTo>
                    <a:pt x="1142" y="220"/>
                  </a:lnTo>
                  <a:lnTo>
                    <a:pt x="1142" y="132"/>
                  </a:lnTo>
                  <a:lnTo>
                    <a:pt x="1098" y="88"/>
                  </a:lnTo>
                  <a:lnTo>
                    <a:pt x="1054" y="44"/>
                  </a:lnTo>
                  <a:lnTo>
                    <a:pt x="101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769;p47"/>
            <p:cNvSpPr/>
            <p:nvPr/>
          </p:nvSpPr>
          <p:spPr>
            <a:xfrm>
              <a:off x="6367125" y="4108625"/>
              <a:ext cx="36225" cy="30750"/>
            </a:xfrm>
            <a:custGeom>
              <a:avLst/>
              <a:gdLst/>
              <a:ahLst/>
              <a:cxnLst/>
              <a:rect l="l" t="t" r="r" b="b"/>
              <a:pathLst>
                <a:path w="1449" h="1230" extrusionOk="0">
                  <a:moveTo>
                    <a:pt x="88" y="1"/>
                  </a:moveTo>
                  <a:lnTo>
                    <a:pt x="44" y="44"/>
                  </a:lnTo>
                  <a:lnTo>
                    <a:pt x="1" y="132"/>
                  </a:lnTo>
                  <a:lnTo>
                    <a:pt x="1" y="176"/>
                  </a:lnTo>
                  <a:lnTo>
                    <a:pt x="44" y="264"/>
                  </a:lnTo>
                  <a:lnTo>
                    <a:pt x="88" y="308"/>
                  </a:lnTo>
                  <a:lnTo>
                    <a:pt x="1185" y="1185"/>
                  </a:lnTo>
                  <a:lnTo>
                    <a:pt x="1273" y="1229"/>
                  </a:lnTo>
                  <a:lnTo>
                    <a:pt x="1361" y="1185"/>
                  </a:lnTo>
                  <a:lnTo>
                    <a:pt x="1405" y="1141"/>
                  </a:lnTo>
                  <a:lnTo>
                    <a:pt x="1449" y="1098"/>
                  </a:lnTo>
                  <a:lnTo>
                    <a:pt x="1449" y="1010"/>
                  </a:lnTo>
                  <a:lnTo>
                    <a:pt x="1449" y="966"/>
                  </a:lnTo>
                  <a:lnTo>
                    <a:pt x="1405" y="922"/>
                  </a:lnTo>
                  <a:lnTo>
                    <a:pt x="308" y="44"/>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0" name="Google Shape;770;p47"/>
            <p:cNvSpPr/>
            <p:nvPr/>
          </p:nvSpPr>
          <p:spPr>
            <a:xfrm>
              <a:off x="5861400" y="5099225"/>
              <a:ext cx="47200" cy="13175"/>
            </a:xfrm>
            <a:custGeom>
              <a:avLst/>
              <a:gdLst/>
              <a:ahLst/>
              <a:cxnLst/>
              <a:rect l="l" t="t" r="r" b="b"/>
              <a:pathLst>
                <a:path w="1888" h="527" extrusionOk="0">
                  <a:moveTo>
                    <a:pt x="1668" y="0"/>
                  </a:moveTo>
                  <a:lnTo>
                    <a:pt x="132" y="176"/>
                  </a:lnTo>
                  <a:lnTo>
                    <a:pt x="88" y="220"/>
                  </a:lnTo>
                  <a:lnTo>
                    <a:pt x="1" y="264"/>
                  </a:lnTo>
                  <a:lnTo>
                    <a:pt x="1" y="308"/>
                  </a:lnTo>
                  <a:lnTo>
                    <a:pt x="1" y="395"/>
                  </a:lnTo>
                  <a:lnTo>
                    <a:pt x="44" y="483"/>
                  </a:lnTo>
                  <a:lnTo>
                    <a:pt x="176" y="527"/>
                  </a:lnTo>
                  <a:lnTo>
                    <a:pt x="1712" y="351"/>
                  </a:lnTo>
                  <a:lnTo>
                    <a:pt x="1800" y="308"/>
                  </a:lnTo>
                  <a:lnTo>
                    <a:pt x="1844" y="264"/>
                  </a:lnTo>
                  <a:lnTo>
                    <a:pt x="1887" y="220"/>
                  </a:lnTo>
                  <a:lnTo>
                    <a:pt x="1887" y="132"/>
                  </a:lnTo>
                  <a:lnTo>
                    <a:pt x="1844" y="88"/>
                  </a:lnTo>
                  <a:lnTo>
                    <a:pt x="180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47"/>
            <p:cNvSpPr/>
            <p:nvPr/>
          </p:nvSpPr>
          <p:spPr>
            <a:xfrm>
              <a:off x="5808750" y="4503550"/>
              <a:ext cx="879825" cy="324725"/>
            </a:xfrm>
            <a:custGeom>
              <a:avLst/>
              <a:gdLst/>
              <a:ahLst/>
              <a:cxnLst/>
              <a:rect l="l" t="t" r="r" b="b"/>
              <a:pathLst>
                <a:path w="35193" h="12989" extrusionOk="0">
                  <a:moveTo>
                    <a:pt x="22336" y="0"/>
                  </a:moveTo>
                  <a:lnTo>
                    <a:pt x="21809" y="176"/>
                  </a:lnTo>
                  <a:lnTo>
                    <a:pt x="21765" y="220"/>
                  </a:lnTo>
                  <a:lnTo>
                    <a:pt x="20536" y="1273"/>
                  </a:lnTo>
                  <a:lnTo>
                    <a:pt x="19703" y="1931"/>
                  </a:lnTo>
                  <a:lnTo>
                    <a:pt x="19044" y="2458"/>
                  </a:lnTo>
                  <a:lnTo>
                    <a:pt x="17947" y="3423"/>
                  </a:lnTo>
                  <a:lnTo>
                    <a:pt x="17377" y="3906"/>
                  </a:lnTo>
                  <a:lnTo>
                    <a:pt x="16850" y="4301"/>
                  </a:lnTo>
                  <a:lnTo>
                    <a:pt x="16324" y="4652"/>
                  </a:lnTo>
                  <a:lnTo>
                    <a:pt x="15753" y="4959"/>
                  </a:lnTo>
                  <a:lnTo>
                    <a:pt x="15051" y="5222"/>
                  </a:lnTo>
                  <a:lnTo>
                    <a:pt x="14174" y="5485"/>
                  </a:lnTo>
                  <a:lnTo>
                    <a:pt x="13077" y="5705"/>
                  </a:lnTo>
                  <a:lnTo>
                    <a:pt x="11673" y="5968"/>
                  </a:lnTo>
                  <a:lnTo>
                    <a:pt x="11629" y="5968"/>
                  </a:lnTo>
                  <a:lnTo>
                    <a:pt x="10268" y="6626"/>
                  </a:lnTo>
                  <a:lnTo>
                    <a:pt x="10224" y="6626"/>
                  </a:lnTo>
                  <a:lnTo>
                    <a:pt x="9610" y="7241"/>
                  </a:lnTo>
                  <a:lnTo>
                    <a:pt x="9566" y="7285"/>
                  </a:lnTo>
                  <a:lnTo>
                    <a:pt x="8162" y="10093"/>
                  </a:lnTo>
                  <a:lnTo>
                    <a:pt x="7021" y="11541"/>
                  </a:lnTo>
                  <a:lnTo>
                    <a:pt x="5705" y="12506"/>
                  </a:lnTo>
                  <a:lnTo>
                    <a:pt x="5090" y="12638"/>
                  </a:lnTo>
                  <a:lnTo>
                    <a:pt x="3906" y="12506"/>
                  </a:lnTo>
                  <a:lnTo>
                    <a:pt x="1536" y="11804"/>
                  </a:lnTo>
                  <a:lnTo>
                    <a:pt x="264" y="11365"/>
                  </a:lnTo>
                  <a:lnTo>
                    <a:pt x="88" y="11365"/>
                  </a:lnTo>
                  <a:lnTo>
                    <a:pt x="44" y="11409"/>
                  </a:lnTo>
                  <a:lnTo>
                    <a:pt x="0" y="11453"/>
                  </a:lnTo>
                  <a:lnTo>
                    <a:pt x="0" y="11541"/>
                  </a:lnTo>
                  <a:lnTo>
                    <a:pt x="44" y="11585"/>
                  </a:lnTo>
                  <a:lnTo>
                    <a:pt x="44" y="11629"/>
                  </a:lnTo>
                  <a:lnTo>
                    <a:pt x="132" y="11673"/>
                  </a:lnTo>
                  <a:lnTo>
                    <a:pt x="1448" y="12155"/>
                  </a:lnTo>
                  <a:lnTo>
                    <a:pt x="3818" y="12857"/>
                  </a:lnTo>
                  <a:lnTo>
                    <a:pt x="3862" y="12857"/>
                  </a:lnTo>
                  <a:lnTo>
                    <a:pt x="5090" y="12989"/>
                  </a:lnTo>
                  <a:lnTo>
                    <a:pt x="5134" y="12989"/>
                  </a:lnTo>
                  <a:lnTo>
                    <a:pt x="5836" y="12813"/>
                  </a:lnTo>
                  <a:lnTo>
                    <a:pt x="5880" y="12770"/>
                  </a:lnTo>
                  <a:lnTo>
                    <a:pt x="7241" y="11804"/>
                  </a:lnTo>
                  <a:lnTo>
                    <a:pt x="7284" y="11760"/>
                  </a:lnTo>
                  <a:lnTo>
                    <a:pt x="8425" y="10268"/>
                  </a:lnTo>
                  <a:lnTo>
                    <a:pt x="8469" y="10268"/>
                  </a:lnTo>
                  <a:lnTo>
                    <a:pt x="9873" y="7460"/>
                  </a:lnTo>
                  <a:lnTo>
                    <a:pt x="10444" y="6934"/>
                  </a:lnTo>
                  <a:lnTo>
                    <a:pt x="11760" y="6319"/>
                  </a:lnTo>
                  <a:lnTo>
                    <a:pt x="13164" y="6056"/>
                  </a:lnTo>
                  <a:lnTo>
                    <a:pt x="14305" y="5793"/>
                  </a:lnTo>
                  <a:lnTo>
                    <a:pt x="15227" y="5529"/>
                  </a:lnTo>
                  <a:lnTo>
                    <a:pt x="15929" y="5266"/>
                  </a:lnTo>
                  <a:lnTo>
                    <a:pt x="16543" y="4959"/>
                  </a:lnTo>
                  <a:lnTo>
                    <a:pt x="17070" y="4608"/>
                  </a:lnTo>
                  <a:lnTo>
                    <a:pt x="17596" y="4169"/>
                  </a:lnTo>
                  <a:lnTo>
                    <a:pt x="18167" y="3686"/>
                  </a:lnTo>
                  <a:lnTo>
                    <a:pt x="19264" y="2765"/>
                  </a:lnTo>
                  <a:lnTo>
                    <a:pt x="19922" y="2194"/>
                  </a:lnTo>
                  <a:lnTo>
                    <a:pt x="20756" y="1580"/>
                  </a:lnTo>
                  <a:lnTo>
                    <a:pt x="21941" y="483"/>
                  </a:lnTo>
                  <a:lnTo>
                    <a:pt x="22423" y="351"/>
                  </a:lnTo>
                  <a:lnTo>
                    <a:pt x="25144" y="351"/>
                  </a:lnTo>
                  <a:lnTo>
                    <a:pt x="26460" y="395"/>
                  </a:lnTo>
                  <a:lnTo>
                    <a:pt x="27733" y="483"/>
                  </a:lnTo>
                  <a:lnTo>
                    <a:pt x="28347" y="615"/>
                  </a:lnTo>
                  <a:lnTo>
                    <a:pt x="28961" y="703"/>
                  </a:lnTo>
                  <a:lnTo>
                    <a:pt x="29576" y="878"/>
                  </a:lnTo>
                  <a:lnTo>
                    <a:pt x="30190" y="1054"/>
                  </a:lnTo>
                  <a:lnTo>
                    <a:pt x="30804" y="1273"/>
                  </a:lnTo>
                  <a:lnTo>
                    <a:pt x="31419" y="1536"/>
                  </a:lnTo>
                  <a:lnTo>
                    <a:pt x="32033" y="1843"/>
                  </a:lnTo>
                  <a:lnTo>
                    <a:pt x="32647" y="2194"/>
                  </a:lnTo>
                  <a:lnTo>
                    <a:pt x="34271" y="3291"/>
                  </a:lnTo>
                  <a:lnTo>
                    <a:pt x="34885" y="3950"/>
                  </a:lnTo>
                  <a:lnTo>
                    <a:pt x="34929" y="3994"/>
                  </a:lnTo>
                  <a:lnTo>
                    <a:pt x="35061" y="3994"/>
                  </a:lnTo>
                  <a:lnTo>
                    <a:pt x="35149" y="3950"/>
                  </a:lnTo>
                  <a:lnTo>
                    <a:pt x="35149" y="3906"/>
                  </a:lnTo>
                  <a:lnTo>
                    <a:pt x="35193" y="3818"/>
                  </a:lnTo>
                  <a:lnTo>
                    <a:pt x="35193" y="3774"/>
                  </a:lnTo>
                  <a:lnTo>
                    <a:pt x="35149" y="3686"/>
                  </a:lnTo>
                  <a:lnTo>
                    <a:pt x="34490" y="3028"/>
                  </a:lnTo>
                  <a:lnTo>
                    <a:pt x="34490" y="2984"/>
                  </a:lnTo>
                  <a:lnTo>
                    <a:pt x="32823" y="1931"/>
                  </a:lnTo>
                  <a:lnTo>
                    <a:pt x="32209" y="1536"/>
                  </a:lnTo>
                  <a:lnTo>
                    <a:pt x="31594" y="1229"/>
                  </a:lnTo>
                  <a:lnTo>
                    <a:pt x="30980" y="966"/>
                  </a:lnTo>
                  <a:lnTo>
                    <a:pt x="30322" y="746"/>
                  </a:lnTo>
                  <a:lnTo>
                    <a:pt x="29707" y="527"/>
                  </a:lnTo>
                  <a:lnTo>
                    <a:pt x="29093" y="395"/>
                  </a:lnTo>
                  <a:lnTo>
                    <a:pt x="28435" y="264"/>
                  </a:lnTo>
                  <a:lnTo>
                    <a:pt x="27821" y="132"/>
                  </a:lnTo>
                  <a:lnTo>
                    <a:pt x="26504" y="44"/>
                  </a:lnTo>
                  <a:lnTo>
                    <a:pt x="2518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2" name="Google Shape;772;p47"/>
            <p:cNvSpPr/>
            <p:nvPr/>
          </p:nvSpPr>
          <p:spPr>
            <a:xfrm>
              <a:off x="5804350" y="4473925"/>
              <a:ext cx="934675" cy="337900"/>
            </a:xfrm>
            <a:custGeom>
              <a:avLst/>
              <a:gdLst/>
              <a:ahLst/>
              <a:cxnLst/>
              <a:rect l="l" t="t" r="r" b="b"/>
              <a:pathLst>
                <a:path w="37387" h="13516" extrusionOk="0">
                  <a:moveTo>
                    <a:pt x="29708" y="1"/>
                  </a:moveTo>
                  <a:lnTo>
                    <a:pt x="25539" y="45"/>
                  </a:lnTo>
                  <a:lnTo>
                    <a:pt x="22204" y="176"/>
                  </a:lnTo>
                  <a:lnTo>
                    <a:pt x="22160" y="220"/>
                  </a:lnTo>
                  <a:lnTo>
                    <a:pt x="21371" y="571"/>
                  </a:lnTo>
                  <a:lnTo>
                    <a:pt x="21283" y="615"/>
                  </a:lnTo>
                  <a:lnTo>
                    <a:pt x="20010" y="2063"/>
                  </a:lnTo>
                  <a:lnTo>
                    <a:pt x="18211" y="3599"/>
                  </a:lnTo>
                  <a:lnTo>
                    <a:pt x="16368" y="5091"/>
                  </a:lnTo>
                  <a:lnTo>
                    <a:pt x="15183" y="5617"/>
                  </a:lnTo>
                  <a:lnTo>
                    <a:pt x="14569" y="5793"/>
                  </a:lnTo>
                  <a:lnTo>
                    <a:pt x="13999" y="5968"/>
                  </a:lnTo>
                  <a:lnTo>
                    <a:pt x="12858" y="6144"/>
                  </a:lnTo>
                  <a:lnTo>
                    <a:pt x="12243" y="6232"/>
                  </a:lnTo>
                  <a:lnTo>
                    <a:pt x="11629" y="6363"/>
                  </a:lnTo>
                  <a:lnTo>
                    <a:pt x="11059" y="6539"/>
                  </a:lnTo>
                  <a:lnTo>
                    <a:pt x="10488" y="6758"/>
                  </a:lnTo>
                  <a:lnTo>
                    <a:pt x="10225" y="6934"/>
                  </a:lnTo>
                  <a:lnTo>
                    <a:pt x="9962" y="7109"/>
                  </a:lnTo>
                  <a:lnTo>
                    <a:pt x="9698" y="7285"/>
                  </a:lnTo>
                  <a:lnTo>
                    <a:pt x="9479" y="7548"/>
                  </a:lnTo>
                  <a:lnTo>
                    <a:pt x="9260" y="7811"/>
                  </a:lnTo>
                  <a:lnTo>
                    <a:pt x="9040" y="8119"/>
                  </a:lnTo>
                  <a:lnTo>
                    <a:pt x="8821" y="8470"/>
                  </a:lnTo>
                  <a:lnTo>
                    <a:pt x="8601" y="8864"/>
                  </a:lnTo>
                  <a:lnTo>
                    <a:pt x="6802" y="12550"/>
                  </a:lnTo>
                  <a:lnTo>
                    <a:pt x="6012" y="12814"/>
                  </a:lnTo>
                  <a:lnTo>
                    <a:pt x="4608" y="13165"/>
                  </a:lnTo>
                  <a:lnTo>
                    <a:pt x="3906" y="12989"/>
                  </a:lnTo>
                  <a:lnTo>
                    <a:pt x="1712" y="12199"/>
                  </a:lnTo>
                  <a:lnTo>
                    <a:pt x="220" y="11629"/>
                  </a:lnTo>
                  <a:lnTo>
                    <a:pt x="89" y="11629"/>
                  </a:lnTo>
                  <a:lnTo>
                    <a:pt x="45" y="11673"/>
                  </a:lnTo>
                  <a:lnTo>
                    <a:pt x="1" y="11717"/>
                  </a:lnTo>
                  <a:lnTo>
                    <a:pt x="1" y="11804"/>
                  </a:lnTo>
                  <a:lnTo>
                    <a:pt x="1" y="11848"/>
                  </a:lnTo>
                  <a:lnTo>
                    <a:pt x="45" y="11892"/>
                  </a:lnTo>
                  <a:lnTo>
                    <a:pt x="89" y="11936"/>
                  </a:lnTo>
                  <a:lnTo>
                    <a:pt x="1581" y="12507"/>
                  </a:lnTo>
                  <a:lnTo>
                    <a:pt x="3818" y="13340"/>
                  </a:lnTo>
                  <a:lnTo>
                    <a:pt x="4564" y="13516"/>
                  </a:lnTo>
                  <a:lnTo>
                    <a:pt x="4652" y="13516"/>
                  </a:lnTo>
                  <a:lnTo>
                    <a:pt x="6100" y="13165"/>
                  </a:lnTo>
                  <a:lnTo>
                    <a:pt x="6978" y="12814"/>
                  </a:lnTo>
                  <a:lnTo>
                    <a:pt x="7066" y="12726"/>
                  </a:lnTo>
                  <a:lnTo>
                    <a:pt x="8909" y="8996"/>
                  </a:lnTo>
                  <a:lnTo>
                    <a:pt x="9084" y="8645"/>
                  </a:lnTo>
                  <a:lnTo>
                    <a:pt x="9303" y="8338"/>
                  </a:lnTo>
                  <a:lnTo>
                    <a:pt x="9523" y="8031"/>
                  </a:lnTo>
                  <a:lnTo>
                    <a:pt x="9742" y="7811"/>
                  </a:lnTo>
                  <a:lnTo>
                    <a:pt x="9962" y="7592"/>
                  </a:lnTo>
                  <a:lnTo>
                    <a:pt x="10181" y="7373"/>
                  </a:lnTo>
                  <a:lnTo>
                    <a:pt x="10664" y="7065"/>
                  </a:lnTo>
                  <a:lnTo>
                    <a:pt x="11190" y="6846"/>
                  </a:lnTo>
                  <a:lnTo>
                    <a:pt x="11717" y="6714"/>
                  </a:lnTo>
                  <a:lnTo>
                    <a:pt x="12287" y="6583"/>
                  </a:lnTo>
                  <a:lnTo>
                    <a:pt x="12902" y="6495"/>
                  </a:lnTo>
                  <a:lnTo>
                    <a:pt x="14086" y="6276"/>
                  </a:lnTo>
                  <a:lnTo>
                    <a:pt x="14701" y="6144"/>
                  </a:lnTo>
                  <a:lnTo>
                    <a:pt x="15315" y="5925"/>
                  </a:lnTo>
                  <a:lnTo>
                    <a:pt x="16500" y="5398"/>
                  </a:lnTo>
                  <a:lnTo>
                    <a:pt x="16544" y="5398"/>
                  </a:lnTo>
                  <a:lnTo>
                    <a:pt x="18431" y="3862"/>
                  </a:lnTo>
                  <a:lnTo>
                    <a:pt x="20230" y="2326"/>
                  </a:lnTo>
                  <a:lnTo>
                    <a:pt x="20274" y="2326"/>
                  </a:lnTo>
                  <a:lnTo>
                    <a:pt x="21546" y="878"/>
                  </a:lnTo>
                  <a:lnTo>
                    <a:pt x="22248" y="527"/>
                  </a:lnTo>
                  <a:lnTo>
                    <a:pt x="25539" y="396"/>
                  </a:lnTo>
                  <a:lnTo>
                    <a:pt x="29664" y="352"/>
                  </a:lnTo>
                  <a:lnTo>
                    <a:pt x="33043" y="2326"/>
                  </a:lnTo>
                  <a:lnTo>
                    <a:pt x="34974" y="3643"/>
                  </a:lnTo>
                  <a:lnTo>
                    <a:pt x="36773" y="5222"/>
                  </a:lnTo>
                  <a:lnTo>
                    <a:pt x="36817" y="5266"/>
                  </a:lnTo>
                  <a:lnTo>
                    <a:pt x="37124" y="5442"/>
                  </a:lnTo>
                  <a:lnTo>
                    <a:pt x="37299" y="5442"/>
                  </a:lnTo>
                  <a:lnTo>
                    <a:pt x="37343" y="5398"/>
                  </a:lnTo>
                  <a:lnTo>
                    <a:pt x="37387" y="5310"/>
                  </a:lnTo>
                  <a:lnTo>
                    <a:pt x="37387" y="5266"/>
                  </a:lnTo>
                  <a:lnTo>
                    <a:pt x="37343" y="5179"/>
                  </a:lnTo>
                  <a:lnTo>
                    <a:pt x="37299" y="5135"/>
                  </a:lnTo>
                  <a:lnTo>
                    <a:pt x="36992" y="4959"/>
                  </a:lnTo>
                  <a:lnTo>
                    <a:pt x="35193" y="3379"/>
                  </a:lnTo>
                  <a:lnTo>
                    <a:pt x="35149" y="3379"/>
                  </a:lnTo>
                  <a:lnTo>
                    <a:pt x="33218" y="2019"/>
                  </a:lnTo>
                  <a:lnTo>
                    <a:pt x="29796" y="45"/>
                  </a:lnTo>
                  <a:lnTo>
                    <a:pt x="2970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47"/>
            <p:cNvSpPr/>
            <p:nvPr/>
          </p:nvSpPr>
          <p:spPr>
            <a:xfrm>
              <a:off x="5821900" y="4427850"/>
              <a:ext cx="1314250" cy="359850"/>
            </a:xfrm>
            <a:custGeom>
              <a:avLst/>
              <a:gdLst/>
              <a:ahLst/>
              <a:cxnLst/>
              <a:rect l="l" t="t" r="r" b="b"/>
              <a:pathLst>
                <a:path w="52570" h="14394" extrusionOk="0">
                  <a:moveTo>
                    <a:pt x="26680" y="1"/>
                  </a:moveTo>
                  <a:lnTo>
                    <a:pt x="24091" y="220"/>
                  </a:lnTo>
                  <a:lnTo>
                    <a:pt x="22863" y="439"/>
                  </a:lnTo>
                  <a:lnTo>
                    <a:pt x="22819" y="483"/>
                  </a:lnTo>
                  <a:lnTo>
                    <a:pt x="22292" y="747"/>
                  </a:lnTo>
                  <a:lnTo>
                    <a:pt x="21020" y="878"/>
                  </a:lnTo>
                  <a:lnTo>
                    <a:pt x="20888" y="922"/>
                  </a:lnTo>
                  <a:lnTo>
                    <a:pt x="19659" y="2107"/>
                  </a:lnTo>
                  <a:lnTo>
                    <a:pt x="19615" y="2107"/>
                  </a:lnTo>
                  <a:lnTo>
                    <a:pt x="19045" y="3072"/>
                  </a:lnTo>
                  <a:lnTo>
                    <a:pt x="18167" y="3906"/>
                  </a:lnTo>
                  <a:lnTo>
                    <a:pt x="16281" y="5617"/>
                  </a:lnTo>
                  <a:lnTo>
                    <a:pt x="15096" y="6451"/>
                  </a:lnTo>
                  <a:lnTo>
                    <a:pt x="14350" y="6758"/>
                  </a:lnTo>
                  <a:lnTo>
                    <a:pt x="11322" y="7285"/>
                  </a:lnTo>
                  <a:lnTo>
                    <a:pt x="9567" y="7855"/>
                  </a:lnTo>
                  <a:lnTo>
                    <a:pt x="9523" y="7855"/>
                  </a:lnTo>
                  <a:lnTo>
                    <a:pt x="8645" y="8382"/>
                  </a:lnTo>
                  <a:lnTo>
                    <a:pt x="8601" y="8426"/>
                  </a:lnTo>
                  <a:lnTo>
                    <a:pt x="7856" y="9172"/>
                  </a:lnTo>
                  <a:lnTo>
                    <a:pt x="7812" y="9216"/>
                  </a:lnTo>
                  <a:lnTo>
                    <a:pt x="7197" y="10269"/>
                  </a:lnTo>
                  <a:lnTo>
                    <a:pt x="5705" y="13604"/>
                  </a:lnTo>
                  <a:lnTo>
                    <a:pt x="5091" y="13867"/>
                  </a:lnTo>
                  <a:lnTo>
                    <a:pt x="3862" y="14042"/>
                  </a:lnTo>
                  <a:lnTo>
                    <a:pt x="2941" y="13867"/>
                  </a:lnTo>
                  <a:lnTo>
                    <a:pt x="264" y="12902"/>
                  </a:lnTo>
                  <a:lnTo>
                    <a:pt x="133" y="12902"/>
                  </a:lnTo>
                  <a:lnTo>
                    <a:pt x="89" y="12945"/>
                  </a:lnTo>
                  <a:lnTo>
                    <a:pt x="45" y="12989"/>
                  </a:lnTo>
                  <a:lnTo>
                    <a:pt x="1" y="13077"/>
                  </a:lnTo>
                  <a:lnTo>
                    <a:pt x="45" y="13121"/>
                  </a:lnTo>
                  <a:lnTo>
                    <a:pt x="89" y="13165"/>
                  </a:lnTo>
                  <a:lnTo>
                    <a:pt x="133" y="13209"/>
                  </a:lnTo>
                  <a:lnTo>
                    <a:pt x="2853" y="14218"/>
                  </a:lnTo>
                  <a:lnTo>
                    <a:pt x="2897" y="14218"/>
                  </a:lnTo>
                  <a:lnTo>
                    <a:pt x="3819" y="14393"/>
                  </a:lnTo>
                  <a:lnTo>
                    <a:pt x="3862" y="14393"/>
                  </a:lnTo>
                  <a:lnTo>
                    <a:pt x="5179" y="14174"/>
                  </a:lnTo>
                  <a:lnTo>
                    <a:pt x="5881" y="13911"/>
                  </a:lnTo>
                  <a:lnTo>
                    <a:pt x="6013" y="13823"/>
                  </a:lnTo>
                  <a:lnTo>
                    <a:pt x="7504" y="10444"/>
                  </a:lnTo>
                  <a:lnTo>
                    <a:pt x="8119" y="9435"/>
                  </a:lnTo>
                  <a:lnTo>
                    <a:pt x="8821" y="8689"/>
                  </a:lnTo>
                  <a:lnTo>
                    <a:pt x="9698" y="8162"/>
                  </a:lnTo>
                  <a:lnTo>
                    <a:pt x="11410" y="7636"/>
                  </a:lnTo>
                  <a:lnTo>
                    <a:pt x="14438" y="7109"/>
                  </a:lnTo>
                  <a:lnTo>
                    <a:pt x="14481" y="7109"/>
                  </a:lnTo>
                  <a:lnTo>
                    <a:pt x="15227" y="6758"/>
                  </a:lnTo>
                  <a:lnTo>
                    <a:pt x="15271" y="6758"/>
                  </a:lnTo>
                  <a:lnTo>
                    <a:pt x="16500" y="5881"/>
                  </a:lnTo>
                  <a:lnTo>
                    <a:pt x="18431" y="4169"/>
                  </a:lnTo>
                  <a:lnTo>
                    <a:pt x="19264" y="3336"/>
                  </a:lnTo>
                  <a:lnTo>
                    <a:pt x="19308" y="3292"/>
                  </a:lnTo>
                  <a:lnTo>
                    <a:pt x="19923" y="2326"/>
                  </a:lnTo>
                  <a:lnTo>
                    <a:pt x="21107" y="1185"/>
                  </a:lnTo>
                  <a:lnTo>
                    <a:pt x="22336" y="1098"/>
                  </a:lnTo>
                  <a:lnTo>
                    <a:pt x="22424" y="1054"/>
                  </a:lnTo>
                  <a:lnTo>
                    <a:pt x="22950" y="791"/>
                  </a:lnTo>
                  <a:lnTo>
                    <a:pt x="24135" y="571"/>
                  </a:lnTo>
                  <a:lnTo>
                    <a:pt x="26680" y="352"/>
                  </a:lnTo>
                  <a:lnTo>
                    <a:pt x="28128" y="527"/>
                  </a:lnTo>
                  <a:lnTo>
                    <a:pt x="28874" y="747"/>
                  </a:lnTo>
                  <a:lnTo>
                    <a:pt x="31024" y="2019"/>
                  </a:lnTo>
                  <a:lnTo>
                    <a:pt x="33043" y="3336"/>
                  </a:lnTo>
                  <a:lnTo>
                    <a:pt x="34710" y="4476"/>
                  </a:lnTo>
                  <a:lnTo>
                    <a:pt x="35720" y="5661"/>
                  </a:lnTo>
                  <a:lnTo>
                    <a:pt x="35764" y="5705"/>
                  </a:lnTo>
                  <a:lnTo>
                    <a:pt x="37080" y="6846"/>
                  </a:lnTo>
                  <a:lnTo>
                    <a:pt x="37124" y="6890"/>
                  </a:lnTo>
                  <a:lnTo>
                    <a:pt x="39493" y="8119"/>
                  </a:lnTo>
                  <a:lnTo>
                    <a:pt x="42741" y="9216"/>
                  </a:lnTo>
                  <a:lnTo>
                    <a:pt x="44408" y="9698"/>
                  </a:lnTo>
                  <a:lnTo>
                    <a:pt x="44452" y="9698"/>
                  </a:lnTo>
                  <a:lnTo>
                    <a:pt x="48621" y="10137"/>
                  </a:lnTo>
                  <a:lnTo>
                    <a:pt x="49674" y="10181"/>
                  </a:lnTo>
                  <a:lnTo>
                    <a:pt x="51868" y="9962"/>
                  </a:lnTo>
                  <a:lnTo>
                    <a:pt x="51912" y="9962"/>
                  </a:lnTo>
                  <a:lnTo>
                    <a:pt x="52438" y="9786"/>
                  </a:lnTo>
                  <a:lnTo>
                    <a:pt x="52526" y="9742"/>
                  </a:lnTo>
                  <a:lnTo>
                    <a:pt x="52570" y="9698"/>
                  </a:lnTo>
                  <a:lnTo>
                    <a:pt x="52570" y="9610"/>
                  </a:lnTo>
                  <a:lnTo>
                    <a:pt x="52570" y="9567"/>
                  </a:lnTo>
                  <a:lnTo>
                    <a:pt x="52526" y="9523"/>
                  </a:lnTo>
                  <a:lnTo>
                    <a:pt x="52482" y="9479"/>
                  </a:lnTo>
                  <a:lnTo>
                    <a:pt x="52394" y="9435"/>
                  </a:lnTo>
                  <a:lnTo>
                    <a:pt x="52350" y="9435"/>
                  </a:lnTo>
                  <a:lnTo>
                    <a:pt x="51824" y="9610"/>
                  </a:lnTo>
                  <a:lnTo>
                    <a:pt x="49674" y="9830"/>
                  </a:lnTo>
                  <a:lnTo>
                    <a:pt x="48621" y="9786"/>
                  </a:lnTo>
                  <a:lnTo>
                    <a:pt x="44496" y="9391"/>
                  </a:lnTo>
                  <a:lnTo>
                    <a:pt x="42872" y="8865"/>
                  </a:lnTo>
                  <a:lnTo>
                    <a:pt x="39625" y="7811"/>
                  </a:lnTo>
                  <a:lnTo>
                    <a:pt x="37299" y="6583"/>
                  </a:lnTo>
                  <a:lnTo>
                    <a:pt x="35983" y="5442"/>
                  </a:lnTo>
                  <a:lnTo>
                    <a:pt x="34930" y="4257"/>
                  </a:lnTo>
                  <a:lnTo>
                    <a:pt x="34930" y="4213"/>
                  </a:lnTo>
                  <a:lnTo>
                    <a:pt x="33218" y="3072"/>
                  </a:lnTo>
                  <a:lnTo>
                    <a:pt x="31200" y="1756"/>
                  </a:lnTo>
                  <a:lnTo>
                    <a:pt x="29050" y="439"/>
                  </a:lnTo>
                  <a:lnTo>
                    <a:pt x="29006" y="439"/>
                  </a:lnTo>
                  <a:lnTo>
                    <a:pt x="28216" y="220"/>
                  </a:lnTo>
                  <a:lnTo>
                    <a:pt x="28172" y="176"/>
                  </a:lnTo>
                  <a:lnTo>
                    <a:pt x="2672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4" name="Google Shape;774;p47"/>
            <p:cNvSpPr/>
            <p:nvPr/>
          </p:nvSpPr>
          <p:spPr>
            <a:xfrm>
              <a:off x="5828500" y="4381775"/>
              <a:ext cx="1328500" cy="379600"/>
            </a:xfrm>
            <a:custGeom>
              <a:avLst/>
              <a:gdLst/>
              <a:ahLst/>
              <a:cxnLst/>
              <a:rect l="l" t="t" r="r" b="b"/>
              <a:pathLst>
                <a:path w="53140" h="15184" extrusionOk="0">
                  <a:moveTo>
                    <a:pt x="25319" y="1"/>
                  </a:moveTo>
                  <a:lnTo>
                    <a:pt x="24749" y="45"/>
                  </a:lnTo>
                  <a:lnTo>
                    <a:pt x="22643" y="527"/>
                  </a:lnTo>
                  <a:lnTo>
                    <a:pt x="22599" y="527"/>
                  </a:lnTo>
                  <a:lnTo>
                    <a:pt x="20054" y="1449"/>
                  </a:lnTo>
                  <a:lnTo>
                    <a:pt x="19966" y="1493"/>
                  </a:lnTo>
                  <a:lnTo>
                    <a:pt x="18649" y="3292"/>
                  </a:lnTo>
                  <a:lnTo>
                    <a:pt x="18649" y="3336"/>
                  </a:lnTo>
                  <a:lnTo>
                    <a:pt x="17991" y="4520"/>
                  </a:lnTo>
                  <a:lnTo>
                    <a:pt x="17289" y="5310"/>
                  </a:lnTo>
                  <a:lnTo>
                    <a:pt x="15490" y="6978"/>
                  </a:lnTo>
                  <a:lnTo>
                    <a:pt x="14437" y="7724"/>
                  </a:lnTo>
                  <a:lnTo>
                    <a:pt x="13779" y="7899"/>
                  </a:lnTo>
                  <a:lnTo>
                    <a:pt x="9917" y="8601"/>
                  </a:lnTo>
                  <a:lnTo>
                    <a:pt x="9873" y="8601"/>
                  </a:lnTo>
                  <a:lnTo>
                    <a:pt x="8908" y="8996"/>
                  </a:lnTo>
                  <a:lnTo>
                    <a:pt x="8864" y="8996"/>
                  </a:lnTo>
                  <a:lnTo>
                    <a:pt x="7855" y="9611"/>
                  </a:lnTo>
                  <a:lnTo>
                    <a:pt x="7811" y="9611"/>
                  </a:lnTo>
                  <a:lnTo>
                    <a:pt x="6933" y="10488"/>
                  </a:lnTo>
                  <a:lnTo>
                    <a:pt x="6889" y="10532"/>
                  </a:lnTo>
                  <a:lnTo>
                    <a:pt x="6187" y="11717"/>
                  </a:lnTo>
                  <a:lnTo>
                    <a:pt x="6187" y="11761"/>
                  </a:lnTo>
                  <a:lnTo>
                    <a:pt x="5090" y="14701"/>
                  </a:lnTo>
                  <a:lnTo>
                    <a:pt x="2457" y="14832"/>
                  </a:lnTo>
                  <a:lnTo>
                    <a:pt x="220" y="13999"/>
                  </a:lnTo>
                  <a:lnTo>
                    <a:pt x="88" y="13999"/>
                  </a:lnTo>
                  <a:lnTo>
                    <a:pt x="44" y="14042"/>
                  </a:lnTo>
                  <a:lnTo>
                    <a:pt x="0" y="14086"/>
                  </a:lnTo>
                  <a:lnTo>
                    <a:pt x="0" y="14174"/>
                  </a:lnTo>
                  <a:lnTo>
                    <a:pt x="0" y="14218"/>
                  </a:lnTo>
                  <a:lnTo>
                    <a:pt x="44" y="14306"/>
                  </a:lnTo>
                  <a:lnTo>
                    <a:pt x="132" y="14306"/>
                  </a:lnTo>
                  <a:lnTo>
                    <a:pt x="2370" y="15183"/>
                  </a:lnTo>
                  <a:lnTo>
                    <a:pt x="2457" y="15183"/>
                  </a:lnTo>
                  <a:lnTo>
                    <a:pt x="5222" y="15052"/>
                  </a:lnTo>
                  <a:lnTo>
                    <a:pt x="5310" y="15008"/>
                  </a:lnTo>
                  <a:lnTo>
                    <a:pt x="5397" y="14920"/>
                  </a:lnTo>
                  <a:lnTo>
                    <a:pt x="6494" y="11892"/>
                  </a:lnTo>
                  <a:lnTo>
                    <a:pt x="7197" y="10708"/>
                  </a:lnTo>
                  <a:lnTo>
                    <a:pt x="8074" y="9918"/>
                  </a:lnTo>
                  <a:lnTo>
                    <a:pt x="9040" y="9303"/>
                  </a:lnTo>
                  <a:lnTo>
                    <a:pt x="10005" y="8952"/>
                  </a:lnTo>
                  <a:lnTo>
                    <a:pt x="13866" y="8250"/>
                  </a:lnTo>
                  <a:lnTo>
                    <a:pt x="14569" y="8031"/>
                  </a:lnTo>
                  <a:lnTo>
                    <a:pt x="14612" y="8031"/>
                  </a:lnTo>
                  <a:lnTo>
                    <a:pt x="15709" y="7285"/>
                  </a:lnTo>
                  <a:lnTo>
                    <a:pt x="15709" y="7241"/>
                  </a:lnTo>
                  <a:lnTo>
                    <a:pt x="17552" y="5574"/>
                  </a:lnTo>
                  <a:lnTo>
                    <a:pt x="18254" y="4740"/>
                  </a:lnTo>
                  <a:lnTo>
                    <a:pt x="18298" y="4696"/>
                  </a:lnTo>
                  <a:lnTo>
                    <a:pt x="18957" y="3511"/>
                  </a:lnTo>
                  <a:lnTo>
                    <a:pt x="20229" y="1756"/>
                  </a:lnTo>
                  <a:lnTo>
                    <a:pt x="22730" y="878"/>
                  </a:lnTo>
                  <a:lnTo>
                    <a:pt x="24793" y="396"/>
                  </a:lnTo>
                  <a:lnTo>
                    <a:pt x="25319" y="352"/>
                  </a:lnTo>
                  <a:lnTo>
                    <a:pt x="27996" y="1054"/>
                  </a:lnTo>
                  <a:lnTo>
                    <a:pt x="31506" y="2985"/>
                  </a:lnTo>
                  <a:lnTo>
                    <a:pt x="33788" y="4345"/>
                  </a:lnTo>
                  <a:lnTo>
                    <a:pt x="33788" y="4389"/>
                  </a:lnTo>
                  <a:lnTo>
                    <a:pt x="35543" y="5135"/>
                  </a:lnTo>
                  <a:lnTo>
                    <a:pt x="36991" y="6627"/>
                  </a:lnTo>
                  <a:lnTo>
                    <a:pt x="39142" y="8162"/>
                  </a:lnTo>
                  <a:lnTo>
                    <a:pt x="40107" y="9216"/>
                  </a:lnTo>
                  <a:lnTo>
                    <a:pt x="40151" y="9259"/>
                  </a:lnTo>
                  <a:lnTo>
                    <a:pt x="42696" y="10181"/>
                  </a:lnTo>
                  <a:lnTo>
                    <a:pt x="44671" y="10751"/>
                  </a:lnTo>
                  <a:lnTo>
                    <a:pt x="44714" y="10795"/>
                  </a:lnTo>
                  <a:lnTo>
                    <a:pt x="48751" y="11190"/>
                  </a:lnTo>
                  <a:lnTo>
                    <a:pt x="48795" y="11190"/>
                  </a:lnTo>
                  <a:lnTo>
                    <a:pt x="51340" y="11102"/>
                  </a:lnTo>
                  <a:lnTo>
                    <a:pt x="52086" y="11190"/>
                  </a:lnTo>
                  <a:lnTo>
                    <a:pt x="52174" y="11190"/>
                  </a:lnTo>
                  <a:lnTo>
                    <a:pt x="53008" y="10927"/>
                  </a:lnTo>
                  <a:lnTo>
                    <a:pt x="53096" y="10883"/>
                  </a:lnTo>
                  <a:lnTo>
                    <a:pt x="53140" y="10839"/>
                  </a:lnTo>
                  <a:lnTo>
                    <a:pt x="53140" y="10795"/>
                  </a:lnTo>
                  <a:lnTo>
                    <a:pt x="53140" y="10708"/>
                  </a:lnTo>
                  <a:lnTo>
                    <a:pt x="53096" y="10664"/>
                  </a:lnTo>
                  <a:lnTo>
                    <a:pt x="53052" y="10620"/>
                  </a:lnTo>
                  <a:lnTo>
                    <a:pt x="53008" y="10576"/>
                  </a:lnTo>
                  <a:lnTo>
                    <a:pt x="52920" y="10576"/>
                  </a:lnTo>
                  <a:lnTo>
                    <a:pt x="52130" y="10839"/>
                  </a:lnTo>
                  <a:lnTo>
                    <a:pt x="51384" y="10751"/>
                  </a:lnTo>
                  <a:lnTo>
                    <a:pt x="51340" y="10751"/>
                  </a:lnTo>
                  <a:lnTo>
                    <a:pt x="48795" y="10839"/>
                  </a:lnTo>
                  <a:lnTo>
                    <a:pt x="44758" y="10444"/>
                  </a:lnTo>
                  <a:lnTo>
                    <a:pt x="42828" y="9874"/>
                  </a:lnTo>
                  <a:lnTo>
                    <a:pt x="40326" y="8952"/>
                  </a:lnTo>
                  <a:lnTo>
                    <a:pt x="39361" y="7899"/>
                  </a:lnTo>
                  <a:lnTo>
                    <a:pt x="39361" y="7855"/>
                  </a:lnTo>
                  <a:lnTo>
                    <a:pt x="37211" y="6363"/>
                  </a:lnTo>
                  <a:lnTo>
                    <a:pt x="35763" y="4871"/>
                  </a:lnTo>
                  <a:lnTo>
                    <a:pt x="35719" y="4828"/>
                  </a:lnTo>
                  <a:lnTo>
                    <a:pt x="33964" y="4038"/>
                  </a:lnTo>
                  <a:lnTo>
                    <a:pt x="31682" y="2677"/>
                  </a:lnTo>
                  <a:lnTo>
                    <a:pt x="28128" y="747"/>
                  </a:lnTo>
                  <a:lnTo>
                    <a:pt x="28128" y="703"/>
                  </a:lnTo>
                  <a:lnTo>
                    <a:pt x="2536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47"/>
            <p:cNvSpPr/>
            <p:nvPr/>
          </p:nvSpPr>
          <p:spPr>
            <a:xfrm>
              <a:off x="5680400" y="4855700"/>
              <a:ext cx="42800" cy="15375"/>
            </a:xfrm>
            <a:custGeom>
              <a:avLst/>
              <a:gdLst/>
              <a:ahLst/>
              <a:cxnLst/>
              <a:rect l="l" t="t" r="r" b="b"/>
              <a:pathLst>
                <a:path w="1712" h="615" extrusionOk="0">
                  <a:moveTo>
                    <a:pt x="88" y="0"/>
                  </a:moveTo>
                  <a:lnTo>
                    <a:pt x="0" y="44"/>
                  </a:lnTo>
                  <a:lnTo>
                    <a:pt x="0" y="132"/>
                  </a:lnTo>
                  <a:lnTo>
                    <a:pt x="0" y="176"/>
                  </a:lnTo>
                  <a:lnTo>
                    <a:pt x="0" y="263"/>
                  </a:lnTo>
                  <a:lnTo>
                    <a:pt x="44" y="307"/>
                  </a:lnTo>
                  <a:lnTo>
                    <a:pt x="132" y="307"/>
                  </a:lnTo>
                  <a:lnTo>
                    <a:pt x="1492" y="614"/>
                  </a:lnTo>
                  <a:lnTo>
                    <a:pt x="1536" y="614"/>
                  </a:lnTo>
                  <a:lnTo>
                    <a:pt x="1668" y="570"/>
                  </a:lnTo>
                  <a:lnTo>
                    <a:pt x="1712" y="483"/>
                  </a:lnTo>
                  <a:lnTo>
                    <a:pt x="1712" y="395"/>
                  </a:lnTo>
                  <a:lnTo>
                    <a:pt x="1668" y="351"/>
                  </a:lnTo>
                  <a:lnTo>
                    <a:pt x="1624" y="307"/>
                  </a:lnTo>
                  <a:lnTo>
                    <a:pt x="1580" y="263"/>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47"/>
            <p:cNvSpPr/>
            <p:nvPr/>
          </p:nvSpPr>
          <p:spPr>
            <a:xfrm>
              <a:off x="5660650" y="4828275"/>
              <a:ext cx="138250" cy="42800"/>
            </a:xfrm>
            <a:custGeom>
              <a:avLst/>
              <a:gdLst/>
              <a:ahLst/>
              <a:cxnLst/>
              <a:rect l="l" t="t" r="r" b="b"/>
              <a:pathLst>
                <a:path w="5530" h="1712" extrusionOk="0">
                  <a:moveTo>
                    <a:pt x="659" y="0"/>
                  </a:moveTo>
                  <a:lnTo>
                    <a:pt x="132" y="132"/>
                  </a:lnTo>
                  <a:lnTo>
                    <a:pt x="44" y="176"/>
                  </a:lnTo>
                  <a:lnTo>
                    <a:pt x="0" y="219"/>
                  </a:lnTo>
                  <a:lnTo>
                    <a:pt x="0" y="307"/>
                  </a:lnTo>
                  <a:lnTo>
                    <a:pt x="0" y="351"/>
                  </a:lnTo>
                  <a:lnTo>
                    <a:pt x="0" y="439"/>
                  </a:lnTo>
                  <a:lnTo>
                    <a:pt x="88" y="483"/>
                  </a:lnTo>
                  <a:lnTo>
                    <a:pt x="220" y="483"/>
                  </a:lnTo>
                  <a:lnTo>
                    <a:pt x="703" y="351"/>
                  </a:lnTo>
                  <a:lnTo>
                    <a:pt x="3028" y="1141"/>
                  </a:lnTo>
                  <a:lnTo>
                    <a:pt x="5310" y="1711"/>
                  </a:lnTo>
                  <a:lnTo>
                    <a:pt x="5486" y="1711"/>
                  </a:lnTo>
                  <a:lnTo>
                    <a:pt x="5529" y="1580"/>
                  </a:lnTo>
                  <a:lnTo>
                    <a:pt x="5529" y="1536"/>
                  </a:lnTo>
                  <a:lnTo>
                    <a:pt x="5529" y="1448"/>
                  </a:lnTo>
                  <a:lnTo>
                    <a:pt x="5442" y="1404"/>
                  </a:lnTo>
                  <a:lnTo>
                    <a:pt x="5398" y="1360"/>
                  </a:lnTo>
                  <a:lnTo>
                    <a:pt x="3116" y="790"/>
                  </a:lnTo>
                  <a:lnTo>
                    <a:pt x="74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7" name="Google Shape;777;p47"/>
            <p:cNvSpPr/>
            <p:nvPr/>
          </p:nvSpPr>
          <p:spPr>
            <a:xfrm>
              <a:off x="5656250" y="4808525"/>
              <a:ext cx="208475" cy="60350"/>
            </a:xfrm>
            <a:custGeom>
              <a:avLst/>
              <a:gdLst/>
              <a:ahLst/>
              <a:cxnLst/>
              <a:rect l="l" t="t" r="r" b="b"/>
              <a:pathLst>
                <a:path w="8339" h="2414" extrusionOk="0">
                  <a:moveTo>
                    <a:pt x="1317" y="0"/>
                  </a:moveTo>
                  <a:lnTo>
                    <a:pt x="528" y="132"/>
                  </a:lnTo>
                  <a:lnTo>
                    <a:pt x="484" y="132"/>
                  </a:lnTo>
                  <a:lnTo>
                    <a:pt x="133" y="263"/>
                  </a:lnTo>
                  <a:lnTo>
                    <a:pt x="89" y="307"/>
                  </a:lnTo>
                  <a:lnTo>
                    <a:pt x="45" y="395"/>
                  </a:lnTo>
                  <a:lnTo>
                    <a:pt x="1" y="439"/>
                  </a:lnTo>
                  <a:lnTo>
                    <a:pt x="45" y="527"/>
                  </a:lnTo>
                  <a:lnTo>
                    <a:pt x="45" y="571"/>
                  </a:lnTo>
                  <a:lnTo>
                    <a:pt x="133" y="614"/>
                  </a:lnTo>
                  <a:lnTo>
                    <a:pt x="264" y="614"/>
                  </a:lnTo>
                  <a:lnTo>
                    <a:pt x="571" y="483"/>
                  </a:lnTo>
                  <a:lnTo>
                    <a:pt x="1361" y="351"/>
                  </a:lnTo>
                  <a:lnTo>
                    <a:pt x="3511" y="878"/>
                  </a:lnTo>
                  <a:lnTo>
                    <a:pt x="5837" y="1843"/>
                  </a:lnTo>
                  <a:lnTo>
                    <a:pt x="7724" y="2326"/>
                  </a:lnTo>
                  <a:lnTo>
                    <a:pt x="8163" y="2414"/>
                  </a:lnTo>
                  <a:lnTo>
                    <a:pt x="8207" y="2414"/>
                  </a:lnTo>
                  <a:lnTo>
                    <a:pt x="8294" y="2370"/>
                  </a:lnTo>
                  <a:lnTo>
                    <a:pt x="8338" y="2238"/>
                  </a:lnTo>
                  <a:lnTo>
                    <a:pt x="8338" y="2194"/>
                  </a:lnTo>
                  <a:lnTo>
                    <a:pt x="8338" y="2106"/>
                  </a:lnTo>
                  <a:lnTo>
                    <a:pt x="8294" y="2063"/>
                  </a:lnTo>
                  <a:lnTo>
                    <a:pt x="8207" y="2063"/>
                  </a:lnTo>
                  <a:lnTo>
                    <a:pt x="7812" y="1975"/>
                  </a:lnTo>
                  <a:lnTo>
                    <a:pt x="5969" y="1492"/>
                  </a:lnTo>
                  <a:lnTo>
                    <a:pt x="3643" y="571"/>
                  </a:lnTo>
                  <a:lnTo>
                    <a:pt x="3599" y="527"/>
                  </a:lnTo>
                  <a:lnTo>
                    <a:pt x="140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8" name="Google Shape;778;p47"/>
            <p:cNvSpPr/>
            <p:nvPr/>
          </p:nvSpPr>
          <p:spPr>
            <a:xfrm>
              <a:off x="5636525" y="4793150"/>
              <a:ext cx="269875" cy="65850"/>
            </a:xfrm>
            <a:custGeom>
              <a:avLst/>
              <a:gdLst/>
              <a:ahLst/>
              <a:cxnLst/>
              <a:rect l="l" t="t" r="r" b="b"/>
              <a:pathLst>
                <a:path w="10795" h="2634" extrusionOk="0">
                  <a:moveTo>
                    <a:pt x="3072" y="1"/>
                  </a:moveTo>
                  <a:lnTo>
                    <a:pt x="1536" y="264"/>
                  </a:lnTo>
                  <a:lnTo>
                    <a:pt x="176" y="440"/>
                  </a:lnTo>
                  <a:lnTo>
                    <a:pt x="88" y="484"/>
                  </a:lnTo>
                  <a:lnTo>
                    <a:pt x="44" y="527"/>
                  </a:lnTo>
                  <a:lnTo>
                    <a:pt x="44" y="571"/>
                  </a:lnTo>
                  <a:lnTo>
                    <a:pt x="0" y="659"/>
                  </a:lnTo>
                  <a:lnTo>
                    <a:pt x="44" y="703"/>
                  </a:lnTo>
                  <a:lnTo>
                    <a:pt x="88" y="791"/>
                  </a:lnTo>
                  <a:lnTo>
                    <a:pt x="219" y="791"/>
                  </a:lnTo>
                  <a:lnTo>
                    <a:pt x="1580" y="615"/>
                  </a:lnTo>
                  <a:lnTo>
                    <a:pt x="3116" y="352"/>
                  </a:lnTo>
                  <a:lnTo>
                    <a:pt x="5617" y="1229"/>
                  </a:lnTo>
                  <a:lnTo>
                    <a:pt x="7899" y="1844"/>
                  </a:lnTo>
                  <a:lnTo>
                    <a:pt x="9698" y="2502"/>
                  </a:lnTo>
                  <a:lnTo>
                    <a:pt x="9742" y="2502"/>
                  </a:lnTo>
                  <a:lnTo>
                    <a:pt x="10575" y="2634"/>
                  </a:lnTo>
                  <a:lnTo>
                    <a:pt x="10619" y="2634"/>
                  </a:lnTo>
                  <a:lnTo>
                    <a:pt x="10751" y="2590"/>
                  </a:lnTo>
                  <a:lnTo>
                    <a:pt x="10795" y="2502"/>
                  </a:lnTo>
                  <a:lnTo>
                    <a:pt x="10795" y="2414"/>
                  </a:lnTo>
                  <a:lnTo>
                    <a:pt x="10751" y="2370"/>
                  </a:lnTo>
                  <a:lnTo>
                    <a:pt x="10707" y="2326"/>
                  </a:lnTo>
                  <a:lnTo>
                    <a:pt x="10663" y="2283"/>
                  </a:lnTo>
                  <a:lnTo>
                    <a:pt x="9829" y="2151"/>
                  </a:lnTo>
                  <a:lnTo>
                    <a:pt x="7986" y="1537"/>
                  </a:lnTo>
                  <a:lnTo>
                    <a:pt x="5748" y="878"/>
                  </a:lnTo>
                  <a:lnTo>
                    <a:pt x="315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47"/>
            <p:cNvSpPr/>
            <p:nvPr/>
          </p:nvSpPr>
          <p:spPr>
            <a:xfrm>
              <a:off x="5527900" y="5054250"/>
              <a:ext cx="528800" cy="40600"/>
            </a:xfrm>
            <a:custGeom>
              <a:avLst/>
              <a:gdLst/>
              <a:ahLst/>
              <a:cxnLst/>
              <a:rect l="l" t="t" r="r" b="b"/>
              <a:pathLst>
                <a:path w="21152" h="1624" extrusionOk="0">
                  <a:moveTo>
                    <a:pt x="20976" y="0"/>
                  </a:moveTo>
                  <a:lnTo>
                    <a:pt x="16807" y="132"/>
                  </a:lnTo>
                  <a:lnTo>
                    <a:pt x="16719" y="132"/>
                  </a:lnTo>
                  <a:lnTo>
                    <a:pt x="15579" y="702"/>
                  </a:lnTo>
                  <a:lnTo>
                    <a:pt x="11147" y="527"/>
                  </a:lnTo>
                  <a:lnTo>
                    <a:pt x="8733" y="527"/>
                  </a:lnTo>
                  <a:lnTo>
                    <a:pt x="6188" y="790"/>
                  </a:lnTo>
                  <a:lnTo>
                    <a:pt x="3116" y="1097"/>
                  </a:lnTo>
                  <a:lnTo>
                    <a:pt x="879" y="966"/>
                  </a:lnTo>
                  <a:lnTo>
                    <a:pt x="791" y="966"/>
                  </a:lnTo>
                  <a:lnTo>
                    <a:pt x="133" y="1273"/>
                  </a:lnTo>
                  <a:lnTo>
                    <a:pt x="45" y="1317"/>
                  </a:lnTo>
                  <a:lnTo>
                    <a:pt x="1" y="1361"/>
                  </a:lnTo>
                  <a:lnTo>
                    <a:pt x="1" y="1448"/>
                  </a:lnTo>
                  <a:lnTo>
                    <a:pt x="45" y="1492"/>
                  </a:lnTo>
                  <a:lnTo>
                    <a:pt x="89" y="1580"/>
                  </a:lnTo>
                  <a:lnTo>
                    <a:pt x="176" y="1624"/>
                  </a:lnTo>
                  <a:lnTo>
                    <a:pt x="264" y="1580"/>
                  </a:lnTo>
                  <a:lnTo>
                    <a:pt x="879" y="1317"/>
                  </a:lnTo>
                  <a:lnTo>
                    <a:pt x="3116" y="1448"/>
                  </a:lnTo>
                  <a:lnTo>
                    <a:pt x="3160" y="1448"/>
                  </a:lnTo>
                  <a:lnTo>
                    <a:pt x="6232" y="1141"/>
                  </a:lnTo>
                  <a:lnTo>
                    <a:pt x="8777" y="878"/>
                  </a:lnTo>
                  <a:lnTo>
                    <a:pt x="11147" y="878"/>
                  </a:lnTo>
                  <a:lnTo>
                    <a:pt x="15622" y="1053"/>
                  </a:lnTo>
                  <a:lnTo>
                    <a:pt x="15666" y="1010"/>
                  </a:lnTo>
                  <a:lnTo>
                    <a:pt x="16851" y="483"/>
                  </a:lnTo>
                  <a:lnTo>
                    <a:pt x="20976" y="351"/>
                  </a:lnTo>
                  <a:lnTo>
                    <a:pt x="21064" y="351"/>
                  </a:lnTo>
                  <a:lnTo>
                    <a:pt x="21107" y="308"/>
                  </a:lnTo>
                  <a:lnTo>
                    <a:pt x="21151" y="220"/>
                  </a:lnTo>
                  <a:lnTo>
                    <a:pt x="21151" y="176"/>
                  </a:lnTo>
                  <a:lnTo>
                    <a:pt x="21151" y="88"/>
                  </a:lnTo>
                  <a:lnTo>
                    <a:pt x="21107" y="44"/>
                  </a:lnTo>
                  <a:lnTo>
                    <a:pt x="209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0" name="Google Shape;780;p47"/>
            <p:cNvSpPr/>
            <p:nvPr/>
          </p:nvSpPr>
          <p:spPr>
            <a:xfrm>
              <a:off x="5946975" y="5033400"/>
              <a:ext cx="121775" cy="18675"/>
            </a:xfrm>
            <a:custGeom>
              <a:avLst/>
              <a:gdLst/>
              <a:ahLst/>
              <a:cxnLst/>
              <a:rect l="l" t="t" r="r" b="b"/>
              <a:pathLst>
                <a:path w="4871" h="747" extrusionOk="0">
                  <a:moveTo>
                    <a:pt x="4695" y="1"/>
                  </a:moveTo>
                  <a:lnTo>
                    <a:pt x="1010" y="88"/>
                  </a:lnTo>
                  <a:lnTo>
                    <a:pt x="966" y="88"/>
                  </a:lnTo>
                  <a:lnTo>
                    <a:pt x="132" y="396"/>
                  </a:lnTo>
                  <a:lnTo>
                    <a:pt x="44" y="439"/>
                  </a:lnTo>
                  <a:lnTo>
                    <a:pt x="0" y="483"/>
                  </a:lnTo>
                  <a:lnTo>
                    <a:pt x="0" y="571"/>
                  </a:lnTo>
                  <a:lnTo>
                    <a:pt x="0" y="615"/>
                  </a:lnTo>
                  <a:lnTo>
                    <a:pt x="88" y="703"/>
                  </a:lnTo>
                  <a:lnTo>
                    <a:pt x="176" y="747"/>
                  </a:lnTo>
                  <a:lnTo>
                    <a:pt x="220" y="747"/>
                  </a:lnTo>
                  <a:lnTo>
                    <a:pt x="1053" y="439"/>
                  </a:lnTo>
                  <a:lnTo>
                    <a:pt x="4739" y="352"/>
                  </a:lnTo>
                  <a:lnTo>
                    <a:pt x="4783" y="352"/>
                  </a:lnTo>
                  <a:lnTo>
                    <a:pt x="4827" y="308"/>
                  </a:lnTo>
                  <a:lnTo>
                    <a:pt x="4871" y="264"/>
                  </a:lnTo>
                  <a:lnTo>
                    <a:pt x="4871" y="176"/>
                  </a:lnTo>
                  <a:lnTo>
                    <a:pt x="4871" y="88"/>
                  </a:lnTo>
                  <a:lnTo>
                    <a:pt x="4827" y="45"/>
                  </a:lnTo>
                  <a:lnTo>
                    <a:pt x="478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1" name="Google Shape;781;p47"/>
            <p:cNvSpPr/>
            <p:nvPr/>
          </p:nvSpPr>
          <p:spPr>
            <a:xfrm>
              <a:off x="5962325" y="5012550"/>
              <a:ext cx="120700" cy="18675"/>
            </a:xfrm>
            <a:custGeom>
              <a:avLst/>
              <a:gdLst/>
              <a:ahLst/>
              <a:cxnLst/>
              <a:rect l="l" t="t" r="r" b="b"/>
              <a:pathLst>
                <a:path w="4828" h="747" extrusionOk="0">
                  <a:moveTo>
                    <a:pt x="4652" y="1"/>
                  </a:moveTo>
                  <a:lnTo>
                    <a:pt x="966" y="89"/>
                  </a:lnTo>
                  <a:lnTo>
                    <a:pt x="922" y="133"/>
                  </a:lnTo>
                  <a:lnTo>
                    <a:pt x="132" y="440"/>
                  </a:lnTo>
                  <a:lnTo>
                    <a:pt x="88" y="440"/>
                  </a:lnTo>
                  <a:lnTo>
                    <a:pt x="44" y="527"/>
                  </a:lnTo>
                  <a:lnTo>
                    <a:pt x="1" y="571"/>
                  </a:lnTo>
                  <a:lnTo>
                    <a:pt x="44" y="659"/>
                  </a:lnTo>
                  <a:lnTo>
                    <a:pt x="88" y="747"/>
                  </a:lnTo>
                  <a:lnTo>
                    <a:pt x="264" y="747"/>
                  </a:lnTo>
                  <a:lnTo>
                    <a:pt x="1010" y="440"/>
                  </a:lnTo>
                  <a:lnTo>
                    <a:pt x="4652" y="352"/>
                  </a:lnTo>
                  <a:lnTo>
                    <a:pt x="4696" y="352"/>
                  </a:lnTo>
                  <a:lnTo>
                    <a:pt x="4784" y="308"/>
                  </a:lnTo>
                  <a:lnTo>
                    <a:pt x="4784" y="220"/>
                  </a:lnTo>
                  <a:lnTo>
                    <a:pt x="4827" y="176"/>
                  </a:lnTo>
                  <a:lnTo>
                    <a:pt x="4784" y="89"/>
                  </a:lnTo>
                  <a:lnTo>
                    <a:pt x="4740" y="45"/>
                  </a:lnTo>
                  <a:lnTo>
                    <a:pt x="465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2" name="Google Shape;782;p47"/>
            <p:cNvSpPr/>
            <p:nvPr/>
          </p:nvSpPr>
          <p:spPr>
            <a:xfrm>
              <a:off x="5977675" y="4991725"/>
              <a:ext cx="117425" cy="17575"/>
            </a:xfrm>
            <a:custGeom>
              <a:avLst/>
              <a:gdLst/>
              <a:ahLst/>
              <a:cxnLst/>
              <a:rect l="l" t="t" r="r" b="b"/>
              <a:pathLst>
                <a:path w="4697" h="703" extrusionOk="0">
                  <a:moveTo>
                    <a:pt x="4521" y="0"/>
                  </a:moveTo>
                  <a:lnTo>
                    <a:pt x="966" y="132"/>
                  </a:lnTo>
                  <a:lnTo>
                    <a:pt x="922" y="132"/>
                  </a:lnTo>
                  <a:lnTo>
                    <a:pt x="176" y="351"/>
                  </a:lnTo>
                  <a:lnTo>
                    <a:pt x="133" y="351"/>
                  </a:lnTo>
                  <a:lnTo>
                    <a:pt x="89" y="395"/>
                  </a:lnTo>
                  <a:lnTo>
                    <a:pt x="45" y="439"/>
                  </a:lnTo>
                  <a:lnTo>
                    <a:pt x="1" y="527"/>
                  </a:lnTo>
                  <a:lnTo>
                    <a:pt x="1" y="571"/>
                  </a:lnTo>
                  <a:lnTo>
                    <a:pt x="89" y="658"/>
                  </a:lnTo>
                  <a:lnTo>
                    <a:pt x="176" y="702"/>
                  </a:lnTo>
                  <a:lnTo>
                    <a:pt x="220" y="702"/>
                  </a:lnTo>
                  <a:lnTo>
                    <a:pt x="1010" y="483"/>
                  </a:lnTo>
                  <a:lnTo>
                    <a:pt x="4521" y="351"/>
                  </a:lnTo>
                  <a:lnTo>
                    <a:pt x="4608" y="351"/>
                  </a:lnTo>
                  <a:lnTo>
                    <a:pt x="4652" y="307"/>
                  </a:lnTo>
                  <a:lnTo>
                    <a:pt x="4696" y="263"/>
                  </a:lnTo>
                  <a:lnTo>
                    <a:pt x="4696" y="176"/>
                  </a:lnTo>
                  <a:lnTo>
                    <a:pt x="4652" y="88"/>
                  </a:lnTo>
                  <a:lnTo>
                    <a:pt x="4652" y="44"/>
                  </a:lnTo>
                  <a:lnTo>
                    <a:pt x="456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3" name="Google Shape;783;p47"/>
            <p:cNvSpPr/>
            <p:nvPr/>
          </p:nvSpPr>
          <p:spPr>
            <a:xfrm>
              <a:off x="6019375" y="4955525"/>
              <a:ext cx="16475" cy="9900"/>
            </a:xfrm>
            <a:custGeom>
              <a:avLst/>
              <a:gdLst/>
              <a:ahLst/>
              <a:cxnLst/>
              <a:rect l="l" t="t" r="r" b="b"/>
              <a:pathLst>
                <a:path w="659" h="396" extrusionOk="0">
                  <a:moveTo>
                    <a:pt x="439" y="0"/>
                  </a:moveTo>
                  <a:lnTo>
                    <a:pt x="132" y="44"/>
                  </a:lnTo>
                  <a:lnTo>
                    <a:pt x="44" y="88"/>
                  </a:lnTo>
                  <a:lnTo>
                    <a:pt x="0" y="132"/>
                  </a:lnTo>
                  <a:lnTo>
                    <a:pt x="0" y="220"/>
                  </a:lnTo>
                  <a:lnTo>
                    <a:pt x="0" y="263"/>
                  </a:lnTo>
                  <a:lnTo>
                    <a:pt x="44" y="395"/>
                  </a:lnTo>
                  <a:lnTo>
                    <a:pt x="220" y="395"/>
                  </a:lnTo>
                  <a:lnTo>
                    <a:pt x="527" y="307"/>
                  </a:lnTo>
                  <a:lnTo>
                    <a:pt x="571" y="307"/>
                  </a:lnTo>
                  <a:lnTo>
                    <a:pt x="615" y="263"/>
                  </a:lnTo>
                  <a:lnTo>
                    <a:pt x="659" y="176"/>
                  </a:lnTo>
                  <a:lnTo>
                    <a:pt x="659" y="132"/>
                  </a:lnTo>
                  <a:lnTo>
                    <a:pt x="615" y="44"/>
                  </a:lnTo>
                  <a:lnTo>
                    <a:pt x="57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47"/>
            <p:cNvSpPr/>
            <p:nvPr/>
          </p:nvSpPr>
          <p:spPr>
            <a:xfrm>
              <a:off x="6024850" y="4934675"/>
              <a:ext cx="25275" cy="13175"/>
            </a:xfrm>
            <a:custGeom>
              <a:avLst/>
              <a:gdLst/>
              <a:ahLst/>
              <a:cxnLst/>
              <a:rect l="l" t="t" r="r" b="b"/>
              <a:pathLst>
                <a:path w="1011" h="527" extrusionOk="0">
                  <a:moveTo>
                    <a:pt x="835" y="0"/>
                  </a:moveTo>
                  <a:lnTo>
                    <a:pt x="132" y="176"/>
                  </a:lnTo>
                  <a:lnTo>
                    <a:pt x="89" y="220"/>
                  </a:lnTo>
                  <a:lnTo>
                    <a:pt x="45" y="264"/>
                  </a:lnTo>
                  <a:lnTo>
                    <a:pt x="1" y="351"/>
                  </a:lnTo>
                  <a:lnTo>
                    <a:pt x="1" y="395"/>
                  </a:lnTo>
                  <a:lnTo>
                    <a:pt x="89" y="483"/>
                  </a:lnTo>
                  <a:lnTo>
                    <a:pt x="176" y="527"/>
                  </a:lnTo>
                  <a:lnTo>
                    <a:pt x="220" y="527"/>
                  </a:lnTo>
                  <a:lnTo>
                    <a:pt x="922" y="351"/>
                  </a:lnTo>
                  <a:lnTo>
                    <a:pt x="966" y="308"/>
                  </a:lnTo>
                  <a:lnTo>
                    <a:pt x="1010" y="264"/>
                  </a:lnTo>
                  <a:lnTo>
                    <a:pt x="1010" y="220"/>
                  </a:lnTo>
                  <a:lnTo>
                    <a:pt x="1010" y="132"/>
                  </a:lnTo>
                  <a:lnTo>
                    <a:pt x="1010" y="88"/>
                  </a:lnTo>
                  <a:lnTo>
                    <a:pt x="966" y="44"/>
                  </a:lnTo>
                  <a:lnTo>
                    <a:pt x="87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47"/>
            <p:cNvSpPr/>
            <p:nvPr/>
          </p:nvSpPr>
          <p:spPr>
            <a:xfrm>
              <a:off x="6041325" y="4908350"/>
              <a:ext cx="165650" cy="19775"/>
            </a:xfrm>
            <a:custGeom>
              <a:avLst/>
              <a:gdLst/>
              <a:ahLst/>
              <a:cxnLst/>
              <a:rect l="l" t="t" r="r" b="b"/>
              <a:pathLst>
                <a:path w="6626" h="791" extrusionOk="0">
                  <a:moveTo>
                    <a:pt x="6450" y="0"/>
                  </a:moveTo>
                  <a:lnTo>
                    <a:pt x="790" y="264"/>
                  </a:lnTo>
                  <a:lnTo>
                    <a:pt x="746" y="264"/>
                  </a:lnTo>
                  <a:lnTo>
                    <a:pt x="132" y="439"/>
                  </a:lnTo>
                  <a:lnTo>
                    <a:pt x="88" y="483"/>
                  </a:lnTo>
                  <a:lnTo>
                    <a:pt x="44" y="527"/>
                  </a:lnTo>
                  <a:lnTo>
                    <a:pt x="0" y="571"/>
                  </a:lnTo>
                  <a:lnTo>
                    <a:pt x="0" y="658"/>
                  </a:lnTo>
                  <a:lnTo>
                    <a:pt x="88" y="746"/>
                  </a:lnTo>
                  <a:lnTo>
                    <a:pt x="176" y="790"/>
                  </a:lnTo>
                  <a:lnTo>
                    <a:pt x="219" y="790"/>
                  </a:lnTo>
                  <a:lnTo>
                    <a:pt x="834" y="615"/>
                  </a:lnTo>
                  <a:lnTo>
                    <a:pt x="6450" y="351"/>
                  </a:lnTo>
                  <a:lnTo>
                    <a:pt x="6538" y="307"/>
                  </a:lnTo>
                  <a:lnTo>
                    <a:pt x="6582" y="307"/>
                  </a:lnTo>
                  <a:lnTo>
                    <a:pt x="6626" y="220"/>
                  </a:lnTo>
                  <a:lnTo>
                    <a:pt x="6626" y="176"/>
                  </a:lnTo>
                  <a:lnTo>
                    <a:pt x="6626" y="88"/>
                  </a:lnTo>
                  <a:lnTo>
                    <a:pt x="6582" y="44"/>
                  </a:lnTo>
                  <a:lnTo>
                    <a:pt x="649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47"/>
            <p:cNvSpPr/>
            <p:nvPr/>
          </p:nvSpPr>
          <p:spPr>
            <a:xfrm>
              <a:off x="6046800" y="4887500"/>
              <a:ext cx="165675" cy="23075"/>
            </a:xfrm>
            <a:custGeom>
              <a:avLst/>
              <a:gdLst/>
              <a:ahLst/>
              <a:cxnLst/>
              <a:rect l="l" t="t" r="r" b="b"/>
              <a:pathLst>
                <a:path w="6627" h="923" extrusionOk="0">
                  <a:moveTo>
                    <a:pt x="6407" y="1"/>
                  </a:moveTo>
                  <a:lnTo>
                    <a:pt x="2545" y="88"/>
                  </a:lnTo>
                  <a:lnTo>
                    <a:pt x="1141" y="308"/>
                  </a:lnTo>
                  <a:lnTo>
                    <a:pt x="1097" y="308"/>
                  </a:lnTo>
                  <a:lnTo>
                    <a:pt x="132" y="571"/>
                  </a:lnTo>
                  <a:lnTo>
                    <a:pt x="88" y="615"/>
                  </a:lnTo>
                  <a:lnTo>
                    <a:pt x="44" y="659"/>
                  </a:lnTo>
                  <a:lnTo>
                    <a:pt x="0" y="703"/>
                  </a:lnTo>
                  <a:lnTo>
                    <a:pt x="44" y="790"/>
                  </a:lnTo>
                  <a:lnTo>
                    <a:pt x="88" y="878"/>
                  </a:lnTo>
                  <a:lnTo>
                    <a:pt x="176" y="922"/>
                  </a:lnTo>
                  <a:lnTo>
                    <a:pt x="264" y="922"/>
                  </a:lnTo>
                  <a:lnTo>
                    <a:pt x="1185" y="615"/>
                  </a:lnTo>
                  <a:lnTo>
                    <a:pt x="2589" y="439"/>
                  </a:lnTo>
                  <a:lnTo>
                    <a:pt x="6451" y="352"/>
                  </a:lnTo>
                  <a:lnTo>
                    <a:pt x="6495" y="308"/>
                  </a:lnTo>
                  <a:lnTo>
                    <a:pt x="6539" y="264"/>
                  </a:lnTo>
                  <a:lnTo>
                    <a:pt x="6582" y="220"/>
                  </a:lnTo>
                  <a:lnTo>
                    <a:pt x="6626" y="132"/>
                  </a:lnTo>
                  <a:lnTo>
                    <a:pt x="6582" y="88"/>
                  </a:lnTo>
                  <a:lnTo>
                    <a:pt x="6539" y="44"/>
                  </a:lnTo>
                  <a:lnTo>
                    <a:pt x="640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47"/>
            <p:cNvSpPr/>
            <p:nvPr/>
          </p:nvSpPr>
          <p:spPr>
            <a:xfrm>
              <a:off x="6097250" y="4844725"/>
              <a:ext cx="125100" cy="18675"/>
            </a:xfrm>
            <a:custGeom>
              <a:avLst/>
              <a:gdLst/>
              <a:ahLst/>
              <a:cxnLst/>
              <a:rect l="l" t="t" r="r" b="b"/>
              <a:pathLst>
                <a:path w="5004" h="747" extrusionOk="0">
                  <a:moveTo>
                    <a:pt x="4828" y="0"/>
                  </a:moveTo>
                  <a:lnTo>
                    <a:pt x="1756" y="132"/>
                  </a:lnTo>
                  <a:lnTo>
                    <a:pt x="308" y="351"/>
                  </a:lnTo>
                  <a:lnTo>
                    <a:pt x="264" y="351"/>
                  </a:lnTo>
                  <a:lnTo>
                    <a:pt x="89" y="439"/>
                  </a:lnTo>
                  <a:lnTo>
                    <a:pt x="45" y="439"/>
                  </a:lnTo>
                  <a:lnTo>
                    <a:pt x="1" y="527"/>
                  </a:lnTo>
                  <a:lnTo>
                    <a:pt x="1" y="571"/>
                  </a:lnTo>
                  <a:lnTo>
                    <a:pt x="1" y="658"/>
                  </a:lnTo>
                  <a:lnTo>
                    <a:pt x="89" y="746"/>
                  </a:lnTo>
                  <a:lnTo>
                    <a:pt x="220" y="746"/>
                  </a:lnTo>
                  <a:lnTo>
                    <a:pt x="352" y="702"/>
                  </a:lnTo>
                  <a:lnTo>
                    <a:pt x="1800" y="483"/>
                  </a:lnTo>
                  <a:lnTo>
                    <a:pt x="4828" y="351"/>
                  </a:lnTo>
                  <a:lnTo>
                    <a:pt x="4916" y="351"/>
                  </a:lnTo>
                  <a:lnTo>
                    <a:pt x="4959" y="307"/>
                  </a:lnTo>
                  <a:lnTo>
                    <a:pt x="5003" y="263"/>
                  </a:lnTo>
                  <a:lnTo>
                    <a:pt x="5003" y="176"/>
                  </a:lnTo>
                  <a:lnTo>
                    <a:pt x="5003" y="132"/>
                  </a:lnTo>
                  <a:lnTo>
                    <a:pt x="4959" y="44"/>
                  </a:lnTo>
                  <a:lnTo>
                    <a:pt x="4872" y="44"/>
                  </a:lnTo>
                  <a:lnTo>
                    <a:pt x="482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47"/>
            <p:cNvSpPr/>
            <p:nvPr/>
          </p:nvSpPr>
          <p:spPr>
            <a:xfrm>
              <a:off x="6107125" y="4824975"/>
              <a:ext cx="120700" cy="20875"/>
            </a:xfrm>
            <a:custGeom>
              <a:avLst/>
              <a:gdLst/>
              <a:ahLst/>
              <a:cxnLst/>
              <a:rect l="l" t="t" r="r" b="b"/>
              <a:pathLst>
                <a:path w="4828" h="835" extrusionOk="0">
                  <a:moveTo>
                    <a:pt x="4652" y="0"/>
                  </a:moveTo>
                  <a:lnTo>
                    <a:pt x="2019" y="132"/>
                  </a:lnTo>
                  <a:lnTo>
                    <a:pt x="484" y="351"/>
                  </a:lnTo>
                  <a:lnTo>
                    <a:pt x="440" y="351"/>
                  </a:lnTo>
                  <a:lnTo>
                    <a:pt x="89" y="483"/>
                  </a:lnTo>
                  <a:lnTo>
                    <a:pt x="45" y="527"/>
                  </a:lnTo>
                  <a:lnTo>
                    <a:pt x="1" y="571"/>
                  </a:lnTo>
                  <a:lnTo>
                    <a:pt x="1" y="659"/>
                  </a:lnTo>
                  <a:lnTo>
                    <a:pt x="1" y="702"/>
                  </a:lnTo>
                  <a:lnTo>
                    <a:pt x="89" y="790"/>
                  </a:lnTo>
                  <a:lnTo>
                    <a:pt x="176" y="834"/>
                  </a:lnTo>
                  <a:lnTo>
                    <a:pt x="220" y="790"/>
                  </a:lnTo>
                  <a:lnTo>
                    <a:pt x="571" y="659"/>
                  </a:lnTo>
                  <a:lnTo>
                    <a:pt x="2063" y="483"/>
                  </a:lnTo>
                  <a:lnTo>
                    <a:pt x="4652" y="351"/>
                  </a:lnTo>
                  <a:lnTo>
                    <a:pt x="4696" y="351"/>
                  </a:lnTo>
                  <a:lnTo>
                    <a:pt x="4784" y="308"/>
                  </a:lnTo>
                  <a:lnTo>
                    <a:pt x="4784" y="220"/>
                  </a:lnTo>
                  <a:lnTo>
                    <a:pt x="4828" y="176"/>
                  </a:lnTo>
                  <a:lnTo>
                    <a:pt x="4784" y="88"/>
                  </a:lnTo>
                  <a:lnTo>
                    <a:pt x="4740" y="44"/>
                  </a:lnTo>
                  <a:lnTo>
                    <a:pt x="469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47"/>
            <p:cNvSpPr/>
            <p:nvPr/>
          </p:nvSpPr>
          <p:spPr>
            <a:xfrm>
              <a:off x="6100550" y="4800825"/>
              <a:ext cx="161275" cy="30750"/>
            </a:xfrm>
            <a:custGeom>
              <a:avLst/>
              <a:gdLst/>
              <a:ahLst/>
              <a:cxnLst/>
              <a:rect l="l" t="t" r="r" b="b"/>
              <a:pathLst>
                <a:path w="6451" h="1230" extrusionOk="0">
                  <a:moveTo>
                    <a:pt x="6275" y="1"/>
                  </a:moveTo>
                  <a:lnTo>
                    <a:pt x="2897" y="264"/>
                  </a:lnTo>
                  <a:lnTo>
                    <a:pt x="1361" y="484"/>
                  </a:lnTo>
                  <a:lnTo>
                    <a:pt x="1317" y="484"/>
                  </a:lnTo>
                  <a:lnTo>
                    <a:pt x="132" y="922"/>
                  </a:lnTo>
                  <a:lnTo>
                    <a:pt x="44" y="922"/>
                  </a:lnTo>
                  <a:lnTo>
                    <a:pt x="1" y="1010"/>
                  </a:lnTo>
                  <a:lnTo>
                    <a:pt x="1" y="1054"/>
                  </a:lnTo>
                  <a:lnTo>
                    <a:pt x="1" y="1142"/>
                  </a:lnTo>
                  <a:lnTo>
                    <a:pt x="88" y="1230"/>
                  </a:lnTo>
                  <a:lnTo>
                    <a:pt x="220" y="1230"/>
                  </a:lnTo>
                  <a:lnTo>
                    <a:pt x="1405" y="835"/>
                  </a:lnTo>
                  <a:lnTo>
                    <a:pt x="2897" y="615"/>
                  </a:lnTo>
                  <a:lnTo>
                    <a:pt x="6275" y="352"/>
                  </a:lnTo>
                  <a:lnTo>
                    <a:pt x="6363" y="352"/>
                  </a:lnTo>
                  <a:lnTo>
                    <a:pt x="6407" y="308"/>
                  </a:lnTo>
                  <a:lnTo>
                    <a:pt x="6451" y="264"/>
                  </a:lnTo>
                  <a:lnTo>
                    <a:pt x="6451" y="177"/>
                  </a:lnTo>
                  <a:lnTo>
                    <a:pt x="6451" y="89"/>
                  </a:lnTo>
                  <a:lnTo>
                    <a:pt x="6407" y="45"/>
                  </a:lnTo>
                  <a:lnTo>
                    <a:pt x="627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47"/>
            <p:cNvSpPr/>
            <p:nvPr/>
          </p:nvSpPr>
          <p:spPr>
            <a:xfrm>
              <a:off x="6098350" y="4774500"/>
              <a:ext cx="190900" cy="29650"/>
            </a:xfrm>
            <a:custGeom>
              <a:avLst/>
              <a:gdLst/>
              <a:ahLst/>
              <a:cxnLst/>
              <a:rect l="l" t="t" r="r" b="b"/>
              <a:pathLst>
                <a:path w="7636" h="1186" extrusionOk="0">
                  <a:moveTo>
                    <a:pt x="7417" y="1"/>
                  </a:moveTo>
                  <a:lnTo>
                    <a:pt x="5003" y="352"/>
                  </a:lnTo>
                  <a:lnTo>
                    <a:pt x="2370" y="484"/>
                  </a:lnTo>
                  <a:lnTo>
                    <a:pt x="352" y="747"/>
                  </a:lnTo>
                  <a:lnTo>
                    <a:pt x="264" y="747"/>
                  </a:lnTo>
                  <a:lnTo>
                    <a:pt x="89" y="835"/>
                  </a:lnTo>
                  <a:lnTo>
                    <a:pt x="45" y="878"/>
                  </a:lnTo>
                  <a:lnTo>
                    <a:pt x="1" y="966"/>
                  </a:lnTo>
                  <a:lnTo>
                    <a:pt x="1" y="1010"/>
                  </a:lnTo>
                  <a:lnTo>
                    <a:pt x="45" y="1098"/>
                  </a:lnTo>
                  <a:lnTo>
                    <a:pt x="89" y="1142"/>
                  </a:lnTo>
                  <a:lnTo>
                    <a:pt x="176" y="1186"/>
                  </a:lnTo>
                  <a:lnTo>
                    <a:pt x="264" y="1142"/>
                  </a:lnTo>
                  <a:lnTo>
                    <a:pt x="396" y="1098"/>
                  </a:lnTo>
                  <a:lnTo>
                    <a:pt x="2414" y="835"/>
                  </a:lnTo>
                  <a:lnTo>
                    <a:pt x="5047" y="703"/>
                  </a:lnTo>
                  <a:lnTo>
                    <a:pt x="7460" y="352"/>
                  </a:lnTo>
                  <a:lnTo>
                    <a:pt x="7548" y="352"/>
                  </a:lnTo>
                  <a:lnTo>
                    <a:pt x="7592" y="308"/>
                  </a:lnTo>
                  <a:lnTo>
                    <a:pt x="7636" y="220"/>
                  </a:lnTo>
                  <a:lnTo>
                    <a:pt x="7636" y="176"/>
                  </a:lnTo>
                  <a:lnTo>
                    <a:pt x="7592" y="89"/>
                  </a:lnTo>
                  <a:lnTo>
                    <a:pt x="7548" y="45"/>
                  </a:lnTo>
                  <a:lnTo>
                    <a:pt x="750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791;p47"/>
            <p:cNvSpPr/>
            <p:nvPr/>
          </p:nvSpPr>
          <p:spPr>
            <a:xfrm>
              <a:off x="6109325" y="4682350"/>
              <a:ext cx="523300" cy="91075"/>
            </a:xfrm>
            <a:custGeom>
              <a:avLst/>
              <a:gdLst/>
              <a:ahLst/>
              <a:cxnLst/>
              <a:rect l="l" t="t" r="r" b="b"/>
              <a:pathLst>
                <a:path w="20932" h="3643" extrusionOk="0">
                  <a:moveTo>
                    <a:pt x="20361" y="1"/>
                  </a:moveTo>
                  <a:lnTo>
                    <a:pt x="16412" y="352"/>
                  </a:lnTo>
                  <a:lnTo>
                    <a:pt x="10488" y="835"/>
                  </a:lnTo>
                  <a:lnTo>
                    <a:pt x="6100" y="1230"/>
                  </a:lnTo>
                  <a:lnTo>
                    <a:pt x="6056" y="1273"/>
                  </a:lnTo>
                  <a:lnTo>
                    <a:pt x="2765" y="2239"/>
                  </a:lnTo>
                  <a:lnTo>
                    <a:pt x="966" y="2590"/>
                  </a:lnTo>
                  <a:lnTo>
                    <a:pt x="878" y="2634"/>
                  </a:lnTo>
                  <a:lnTo>
                    <a:pt x="88" y="3292"/>
                  </a:lnTo>
                  <a:lnTo>
                    <a:pt x="44" y="3380"/>
                  </a:lnTo>
                  <a:lnTo>
                    <a:pt x="1" y="3424"/>
                  </a:lnTo>
                  <a:lnTo>
                    <a:pt x="1" y="3511"/>
                  </a:lnTo>
                  <a:lnTo>
                    <a:pt x="44" y="3555"/>
                  </a:lnTo>
                  <a:lnTo>
                    <a:pt x="88" y="3599"/>
                  </a:lnTo>
                  <a:lnTo>
                    <a:pt x="176" y="3643"/>
                  </a:lnTo>
                  <a:lnTo>
                    <a:pt x="308" y="3599"/>
                  </a:lnTo>
                  <a:lnTo>
                    <a:pt x="1098" y="2941"/>
                  </a:lnTo>
                  <a:lnTo>
                    <a:pt x="2853" y="2590"/>
                  </a:lnTo>
                  <a:lnTo>
                    <a:pt x="6144" y="1581"/>
                  </a:lnTo>
                  <a:lnTo>
                    <a:pt x="10488" y="1186"/>
                  </a:lnTo>
                  <a:lnTo>
                    <a:pt x="13647" y="922"/>
                  </a:lnTo>
                  <a:lnTo>
                    <a:pt x="16456" y="703"/>
                  </a:lnTo>
                  <a:lnTo>
                    <a:pt x="20361" y="352"/>
                  </a:lnTo>
                  <a:lnTo>
                    <a:pt x="20712" y="396"/>
                  </a:lnTo>
                  <a:lnTo>
                    <a:pt x="20844" y="396"/>
                  </a:lnTo>
                  <a:lnTo>
                    <a:pt x="20888" y="352"/>
                  </a:lnTo>
                  <a:lnTo>
                    <a:pt x="20932" y="264"/>
                  </a:lnTo>
                  <a:lnTo>
                    <a:pt x="20932" y="220"/>
                  </a:lnTo>
                  <a:lnTo>
                    <a:pt x="20888" y="133"/>
                  </a:lnTo>
                  <a:lnTo>
                    <a:pt x="20844" y="89"/>
                  </a:lnTo>
                  <a:lnTo>
                    <a:pt x="20800" y="89"/>
                  </a:lnTo>
                  <a:lnTo>
                    <a:pt x="2040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47"/>
            <p:cNvSpPr/>
            <p:nvPr/>
          </p:nvSpPr>
          <p:spPr>
            <a:xfrm>
              <a:off x="6085200" y="4649450"/>
              <a:ext cx="537550" cy="125075"/>
            </a:xfrm>
            <a:custGeom>
              <a:avLst/>
              <a:gdLst/>
              <a:ahLst/>
              <a:cxnLst/>
              <a:rect l="l" t="t" r="r" b="b"/>
              <a:pathLst>
                <a:path w="21502" h="5003" extrusionOk="0">
                  <a:moveTo>
                    <a:pt x="18255" y="1"/>
                  </a:moveTo>
                  <a:lnTo>
                    <a:pt x="13779" y="395"/>
                  </a:lnTo>
                  <a:lnTo>
                    <a:pt x="9478" y="834"/>
                  </a:lnTo>
                  <a:lnTo>
                    <a:pt x="6846" y="1229"/>
                  </a:lnTo>
                  <a:lnTo>
                    <a:pt x="6802" y="1229"/>
                  </a:lnTo>
                  <a:lnTo>
                    <a:pt x="5003" y="2238"/>
                  </a:lnTo>
                  <a:lnTo>
                    <a:pt x="3598" y="2765"/>
                  </a:lnTo>
                  <a:lnTo>
                    <a:pt x="1361" y="3292"/>
                  </a:lnTo>
                  <a:lnTo>
                    <a:pt x="1273" y="3335"/>
                  </a:lnTo>
                  <a:lnTo>
                    <a:pt x="439" y="4476"/>
                  </a:lnTo>
                  <a:lnTo>
                    <a:pt x="88" y="4696"/>
                  </a:lnTo>
                  <a:lnTo>
                    <a:pt x="44" y="4740"/>
                  </a:lnTo>
                  <a:lnTo>
                    <a:pt x="0" y="4783"/>
                  </a:lnTo>
                  <a:lnTo>
                    <a:pt x="0" y="4871"/>
                  </a:lnTo>
                  <a:lnTo>
                    <a:pt x="44" y="4915"/>
                  </a:lnTo>
                  <a:lnTo>
                    <a:pt x="88" y="5003"/>
                  </a:lnTo>
                  <a:lnTo>
                    <a:pt x="264" y="5003"/>
                  </a:lnTo>
                  <a:lnTo>
                    <a:pt x="658" y="4740"/>
                  </a:lnTo>
                  <a:lnTo>
                    <a:pt x="702" y="4696"/>
                  </a:lnTo>
                  <a:lnTo>
                    <a:pt x="1536" y="3599"/>
                  </a:lnTo>
                  <a:lnTo>
                    <a:pt x="3686" y="3116"/>
                  </a:lnTo>
                  <a:lnTo>
                    <a:pt x="3730" y="3116"/>
                  </a:lnTo>
                  <a:lnTo>
                    <a:pt x="5134" y="2546"/>
                  </a:lnTo>
                  <a:lnTo>
                    <a:pt x="5178" y="2546"/>
                  </a:lnTo>
                  <a:lnTo>
                    <a:pt x="6933" y="1536"/>
                  </a:lnTo>
                  <a:lnTo>
                    <a:pt x="9522" y="1185"/>
                  </a:lnTo>
                  <a:lnTo>
                    <a:pt x="13779" y="746"/>
                  </a:lnTo>
                  <a:lnTo>
                    <a:pt x="18255" y="352"/>
                  </a:lnTo>
                  <a:lnTo>
                    <a:pt x="19922" y="352"/>
                  </a:lnTo>
                  <a:lnTo>
                    <a:pt x="20624" y="527"/>
                  </a:lnTo>
                  <a:lnTo>
                    <a:pt x="21107" y="790"/>
                  </a:lnTo>
                  <a:lnTo>
                    <a:pt x="21151" y="834"/>
                  </a:lnTo>
                  <a:lnTo>
                    <a:pt x="21370" y="834"/>
                  </a:lnTo>
                  <a:lnTo>
                    <a:pt x="21458" y="790"/>
                  </a:lnTo>
                  <a:lnTo>
                    <a:pt x="21458" y="746"/>
                  </a:lnTo>
                  <a:lnTo>
                    <a:pt x="21502" y="659"/>
                  </a:lnTo>
                  <a:lnTo>
                    <a:pt x="21502" y="615"/>
                  </a:lnTo>
                  <a:lnTo>
                    <a:pt x="21458" y="571"/>
                  </a:lnTo>
                  <a:lnTo>
                    <a:pt x="21414" y="527"/>
                  </a:lnTo>
                  <a:lnTo>
                    <a:pt x="21326" y="483"/>
                  </a:lnTo>
                  <a:lnTo>
                    <a:pt x="21238" y="483"/>
                  </a:lnTo>
                  <a:lnTo>
                    <a:pt x="20800" y="220"/>
                  </a:lnTo>
                  <a:lnTo>
                    <a:pt x="20712" y="176"/>
                  </a:lnTo>
                  <a:lnTo>
                    <a:pt x="19966" y="44"/>
                  </a:lnTo>
                  <a:lnTo>
                    <a:pt x="1996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47"/>
            <p:cNvSpPr/>
            <p:nvPr/>
          </p:nvSpPr>
          <p:spPr>
            <a:xfrm>
              <a:off x="6057775" y="4612150"/>
              <a:ext cx="585825" cy="165675"/>
            </a:xfrm>
            <a:custGeom>
              <a:avLst/>
              <a:gdLst/>
              <a:ahLst/>
              <a:cxnLst/>
              <a:rect l="l" t="t" r="r" b="b"/>
              <a:pathLst>
                <a:path w="23433" h="6627" extrusionOk="0">
                  <a:moveTo>
                    <a:pt x="17509" y="1"/>
                  </a:moveTo>
                  <a:lnTo>
                    <a:pt x="16148" y="44"/>
                  </a:lnTo>
                  <a:lnTo>
                    <a:pt x="14832" y="132"/>
                  </a:lnTo>
                  <a:lnTo>
                    <a:pt x="13603" y="264"/>
                  </a:lnTo>
                  <a:lnTo>
                    <a:pt x="11848" y="396"/>
                  </a:lnTo>
                  <a:lnTo>
                    <a:pt x="11804" y="396"/>
                  </a:lnTo>
                  <a:lnTo>
                    <a:pt x="9786" y="747"/>
                  </a:lnTo>
                  <a:lnTo>
                    <a:pt x="9742" y="790"/>
                  </a:lnTo>
                  <a:lnTo>
                    <a:pt x="8469" y="1405"/>
                  </a:lnTo>
                  <a:lnTo>
                    <a:pt x="7284" y="2238"/>
                  </a:lnTo>
                  <a:lnTo>
                    <a:pt x="5441" y="3204"/>
                  </a:lnTo>
                  <a:lnTo>
                    <a:pt x="2282" y="3950"/>
                  </a:lnTo>
                  <a:lnTo>
                    <a:pt x="2194" y="3950"/>
                  </a:lnTo>
                  <a:lnTo>
                    <a:pt x="1580" y="4476"/>
                  </a:lnTo>
                  <a:lnTo>
                    <a:pt x="1536" y="4520"/>
                  </a:lnTo>
                  <a:lnTo>
                    <a:pt x="746" y="5793"/>
                  </a:lnTo>
                  <a:lnTo>
                    <a:pt x="88" y="6319"/>
                  </a:lnTo>
                  <a:lnTo>
                    <a:pt x="44" y="6363"/>
                  </a:lnTo>
                  <a:lnTo>
                    <a:pt x="0" y="6451"/>
                  </a:lnTo>
                  <a:lnTo>
                    <a:pt x="44" y="6495"/>
                  </a:lnTo>
                  <a:lnTo>
                    <a:pt x="44" y="6583"/>
                  </a:lnTo>
                  <a:lnTo>
                    <a:pt x="132" y="6627"/>
                  </a:lnTo>
                  <a:lnTo>
                    <a:pt x="176" y="6627"/>
                  </a:lnTo>
                  <a:lnTo>
                    <a:pt x="307" y="6583"/>
                  </a:lnTo>
                  <a:lnTo>
                    <a:pt x="1009" y="6056"/>
                  </a:lnTo>
                  <a:lnTo>
                    <a:pt x="1053" y="6012"/>
                  </a:lnTo>
                  <a:lnTo>
                    <a:pt x="1799" y="4740"/>
                  </a:lnTo>
                  <a:lnTo>
                    <a:pt x="2414" y="4257"/>
                  </a:lnTo>
                  <a:lnTo>
                    <a:pt x="5573" y="3555"/>
                  </a:lnTo>
                  <a:lnTo>
                    <a:pt x="5617" y="3555"/>
                  </a:lnTo>
                  <a:lnTo>
                    <a:pt x="7460" y="2546"/>
                  </a:lnTo>
                  <a:lnTo>
                    <a:pt x="8645" y="1712"/>
                  </a:lnTo>
                  <a:lnTo>
                    <a:pt x="9873" y="1098"/>
                  </a:lnTo>
                  <a:lnTo>
                    <a:pt x="11892" y="747"/>
                  </a:lnTo>
                  <a:lnTo>
                    <a:pt x="13603" y="615"/>
                  </a:lnTo>
                  <a:lnTo>
                    <a:pt x="14788" y="483"/>
                  </a:lnTo>
                  <a:lnTo>
                    <a:pt x="16060" y="396"/>
                  </a:lnTo>
                  <a:lnTo>
                    <a:pt x="17421" y="352"/>
                  </a:lnTo>
                  <a:lnTo>
                    <a:pt x="18737" y="352"/>
                  </a:lnTo>
                  <a:lnTo>
                    <a:pt x="19395" y="396"/>
                  </a:lnTo>
                  <a:lnTo>
                    <a:pt x="20054" y="483"/>
                  </a:lnTo>
                  <a:lnTo>
                    <a:pt x="20624" y="571"/>
                  </a:lnTo>
                  <a:lnTo>
                    <a:pt x="21195" y="703"/>
                  </a:lnTo>
                  <a:lnTo>
                    <a:pt x="21677" y="878"/>
                  </a:lnTo>
                  <a:lnTo>
                    <a:pt x="22160" y="1054"/>
                  </a:lnTo>
                  <a:lnTo>
                    <a:pt x="22555" y="1317"/>
                  </a:lnTo>
                  <a:lnTo>
                    <a:pt x="22862" y="1624"/>
                  </a:lnTo>
                  <a:lnTo>
                    <a:pt x="22950" y="1668"/>
                  </a:lnTo>
                  <a:lnTo>
                    <a:pt x="23213" y="1756"/>
                  </a:lnTo>
                  <a:lnTo>
                    <a:pt x="23345" y="1756"/>
                  </a:lnTo>
                  <a:lnTo>
                    <a:pt x="23389" y="1712"/>
                  </a:lnTo>
                  <a:lnTo>
                    <a:pt x="23432" y="1624"/>
                  </a:lnTo>
                  <a:lnTo>
                    <a:pt x="23432" y="1580"/>
                  </a:lnTo>
                  <a:lnTo>
                    <a:pt x="23432" y="1493"/>
                  </a:lnTo>
                  <a:lnTo>
                    <a:pt x="23389" y="1449"/>
                  </a:lnTo>
                  <a:lnTo>
                    <a:pt x="23301" y="1405"/>
                  </a:lnTo>
                  <a:lnTo>
                    <a:pt x="23081" y="1361"/>
                  </a:lnTo>
                  <a:lnTo>
                    <a:pt x="22730" y="1054"/>
                  </a:lnTo>
                  <a:lnTo>
                    <a:pt x="22335" y="790"/>
                  </a:lnTo>
                  <a:lnTo>
                    <a:pt x="21853" y="571"/>
                  </a:lnTo>
                  <a:lnTo>
                    <a:pt x="21326" y="396"/>
                  </a:lnTo>
                  <a:lnTo>
                    <a:pt x="20800" y="220"/>
                  </a:lnTo>
                  <a:lnTo>
                    <a:pt x="20185" y="132"/>
                  </a:lnTo>
                  <a:lnTo>
                    <a:pt x="19527" y="44"/>
                  </a:lnTo>
                  <a:lnTo>
                    <a:pt x="1886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p47"/>
            <p:cNvSpPr/>
            <p:nvPr/>
          </p:nvSpPr>
          <p:spPr>
            <a:xfrm>
              <a:off x="6038025" y="4574850"/>
              <a:ext cx="634100" cy="202975"/>
            </a:xfrm>
            <a:custGeom>
              <a:avLst/>
              <a:gdLst/>
              <a:ahLst/>
              <a:cxnLst/>
              <a:rect l="l" t="t" r="r" b="b"/>
              <a:pathLst>
                <a:path w="25364" h="8119" extrusionOk="0">
                  <a:moveTo>
                    <a:pt x="14613" y="1"/>
                  </a:moveTo>
                  <a:lnTo>
                    <a:pt x="12155" y="220"/>
                  </a:lnTo>
                  <a:lnTo>
                    <a:pt x="12111" y="220"/>
                  </a:lnTo>
                  <a:lnTo>
                    <a:pt x="11014" y="571"/>
                  </a:lnTo>
                  <a:lnTo>
                    <a:pt x="10970" y="615"/>
                  </a:lnTo>
                  <a:lnTo>
                    <a:pt x="10181" y="1229"/>
                  </a:lnTo>
                  <a:lnTo>
                    <a:pt x="8162" y="2853"/>
                  </a:lnTo>
                  <a:lnTo>
                    <a:pt x="6319" y="3818"/>
                  </a:lnTo>
                  <a:lnTo>
                    <a:pt x="5573" y="4082"/>
                  </a:lnTo>
                  <a:lnTo>
                    <a:pt x="4915" y="4301"/>
                  </a:lnTo>
                  <a:lnTo>
                    <a:pt x="4345" y="4389"/>
                  </a:lnTo>
                  <a:lnTo>
                    <a:pt x="3862" y="4476"/>
                  </a:lnTo>
                  <a:lnTo>
                    <a:pt x="3379" y="4520"/>
                  </a:lnTo>
                  <a:lnTo>
                    <a:pt x="2940" y="4652"/>
                  </a:lnTo>
                  <a:lnTo>
                    <a:pt x="2545" y="4784"/>
                  </a:lnTo>
                  <a:lnTo>
                    <a:pt x="2151" y="5003"/>
                  </a:lnTo>
                  <a:lnTo>
                    <a:pt x="1756" y="5398"/>
                  </a:lnTo>
                  <a:lnTo>
                    <a:pt x="1317" y="5881"/>
                  </a:lnTo>
                  <a:lnTo>
                    <a:pt x="922" y="6583"/>
                  </a:lnTo>
                  <a:lnTo>
                    <a:pt x="439" y="7504"/>
                  </a:lnTo>
                  <a:lnTo>
                    <a:pt x="88" y="7811"/>
                  </a:lnTo>
                  <a:lnTo>
                    <a:pt x="44" y="7855"/>
                  </a:lnTo>
                  <a:lnTo>
                    <a:pt x="0" y="7943"/>
                  </a:lnTo>
                  <a:lnTo>
                    <a:pt x="0" y="7987"/>
                  </a:lnTo>
                  <a:lnTo>
                    <a:pt x="44" y="8075"/>
                  </a:lnTo>
                  <a:lnTo>
                    <a:pt x="132" y="8119"/>
                  </a:lnTo>
                  <a:lnTo>
                    <a:pt x="176" y="8119"/>
                  </a:lnTo>
                  <a:lnTo>
                    <a:pt x="308" y="8075"/>
                  </a:lnTo>
                  <a:lnTo>
                    <a:pt x="702" y="7724"/>
                  </a:lnTo>
                  <a:lnTo>
                    <a:pt x="746" y="7680"/>
                  </a:lnTo>
                  <a:lnTo>
                    <a:pt x="1185" y="6802"/>
                  </a:lnTo>
                  <a:lnTo>
                    <a:pt x="1580" y="6144"/>
                  </a:lnTo>
                  <a:lnTo>
                    <a:pt x="1931" y="5661"/>
                  </a:lnTo>
                  <a:lnTo>
                    <a:pt x="2282" y="5354"/>
                  </a:lnTo>
                  <a:lnTo>
                    <a:pt x="2677" y="5135"/>
                  </a:lnTo>
                  <a:lnTo>
                    <a:pt x="3028" y="4959"/>
                  </a:lnTo>
                  <a:lnTo>
                    <a:pt x="3467" y="4871"/>
                  </a:lnTo>
                  <a:lnTo>
                    <a:pt x="3906" y="4827"/>
                  </a:lnTo>
                  <a:lnTo>
                    <a:pt x="4432" y="4740"/>
                  </a:lnTo>
                  <a:lnTo>
                    <a:pt x="5003" y="4608"/>
                  </a:lnTo>
                  <a:lnTo>
                    <a:pt x="5705" y="4433"/>
                  </a:lnTo>
                  <a:lnTo>
                    <a:pt x="6451" y="4125"/>
                  </a:lnTo>
                  <a:lnTo>
                    <a:pt x="8338" y="3160"/>
                  </a:lnTo>
                  <a:lnTo>
                    <a:pt x="8382" y="3116"/>
                  </a:lnTo>
                  <a:lnTo>
                    <a:pt x="10400" y="1493"/>
                  </a:lnTo>
                  <a:lnTo>
                    <a:pt x="11146" y="878"/>
                  </a:lnTo>
                  <a:lnTo>
                    <a:pt x="12199" y="571"/>
                  </a:lnTo>
                  <a:lnTo>
                    <a:pt x="14656" y="352"/>
                  </a:lnTo>
                  <a:lnTo>
                    <a:pt x="17947" y="396"/>
                  </a:lnTo>
                  <a:lnTo>
                    <a:pt x="21063" y="747"/>
                  </a:lnTo>
                  <a:lnTo>
                    <a:pt x="22204" y="1054"/>
                  </a:lnTo>
                  <a:lnTo>
                    <a:pt x="23652" y="1844"/>
                  </a:lnTo>
                  <a:lnTo>
                    <a:pt x="24705" y="2721"/>
                  </a:lnTo>
                  <a:lnTo>
                    <a:pt x="24749" y="2721"/>
                  </a:lnTo>
                  <a:lnTo>
                    <a:pt x="25144" y="2853"/>
                  </a:lnTo>
                  <a:lnTo>
                    <a:pt x="25188" y="2853"/>
                  </a:lnTo>
                  <a:lnTo>
                    <a:pt x="25276" y="2809"/>
                  </a:lnTo>
                  <a:lnTo>
                    <a:pt x="25319" y="2765"/>
                  </a:lnTo>
                  <a:lnTo>
                    <a:pt x="25363" y="2721"/>
                  </a:lnTo>
                  <a:lnTo>
                    <a:pt x="25363" y="2633"/>
                  </a:lnTo>
                  <a:lnTo>
                    <a:pt x="25319" y="2590"/>
                  </a:lnTo>
                  <a:lnTo>
                    <a:pt x="25276" y="2546"/>
                  </a:lnTo>
                  <a:lnTo>
                    <a:pt x="25232" y="2502"/>
                  </a:lnTo>
                  <a:lnTo>
                    <a:pt x="24881" y="2414"/>
                  </a:lnTo>
                  <a:lnTo>
                    <a:pt x="23871" y="1580"/>
                  </a:lnTo>
                  <a:lnTo>
                    <a:pt x="23827" y="1536"/>
                  </a:lnTo>
                  <a:lnTo>
                    <a:pt x="22379" y="747"/>
                  </a:lnTo>
                  <a:lnTo>
                    <a:pt x="22336" y="747"/>
                  </a:lnTo>
                  <a:lnTo>
                    <a:pt x="21151" y="396"/>
                  </a:lnTo>
                  <a:lnTo>
                    <a:pt x="17991" y="45"/>
                  </a:lnTo>
                  <a:lnTo>
                    <a:pt x="1461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5" name="Google Shape;795;p47"/>
            <p:cNvSpPr/>
            <p:nvPr/>
          </p:nvSpPr>
          <p:spPr>
            <a:xfrm>
              <a:off x="5408325" y="4697725"/>
              <a:ext cx="1298900" cy="349975"/>
            </a:xfrm>
            <a:custGeom>
              <a:avLst/>
              <a:gdLst/>
              <a:ahLst/>
              <a:cxnLst/>
              <a:rect l="l" t="t" r="r" b="b"/>
              <a:pathLst>
                <a:path w="51956" h="13999" extrusionOk="0">
                  <a:moveTo>
                    <a:pt x="48621" y="0"/>
                  </a:moveTo>
                  <a:lnTo>
                    <a:pt x="45330" y="527"/>
                  </a:lnTo>
                  <a:lnTo>
                    <a:pt x="42916" y="922"/>
                  </a:lnTo>
                  <a:lnTo>
                    <a:pt x="40371" y="1273"/>
                  </a:lnTo>
                  <a:lnTo>
                    <a:pt x="35983" y="1755"/>
                  </a:lnTo>
                  <a:lnTo>
                    <a:pt x="31946" y="2414"/>
                  </a:lnTo>
                  <a:lnTo>
                    <a:pt x="29401" y="2721"/>
                  </a:lnTo>
                  <a:lnTo>
                    <a:pt x="29357" y="2721"/>
                  </a:lnTo>
                  <a:lnTo>
                    <a:pt x="27163" y="3774"/>
                  </a:lnTo>
                  <a:lnTo>
                    <a:pt x="27119" y="3774"/>
                  </a:lnTo>
                  <a:lnTo>
                    <a:pt x="25408" y="5003"/>
                  </a:lnTo>
                  <a:lnTo>
                    <a:pt x="21283" y="7943"/>
                  </a:lnTo>
                  <a:lnTo>
                    <a:pt x="20713" y="8074"/>
                  </a:lnTo>
                  <a:lnTo>
                    <a:pt x="17685" y="7986"/>
                  </a:lnTo>
                  <a:lnTo>
                    <a:pt x="15359" y="7811"/>
                  </a:lnTo>
                  <a:lnTo>
                    <a:pt x="11717" y="7372"/>
                  </a:lnTo>
                  <a:lnTo>
                    <a:pt x="9567" y="6977"/>
                  </a:lnTo>
                  <a:lnTo>
                    <a:pt x="9523" y="6977"/>
                  </a:lnTo>
                  <a:lnTo>
                    <a:pt x="8777" y="7197"/>
                  </a:lnTo>
                  <a:lnTo>
                    <a:pt x="6013" y="8162"/>
                  </a:lnTo>
                  <a:lnTo>
                    <a:pt x="6013" y="8206"/>
                  </a:lnTo>
                  <a:lnTo>
                    <a:pt x="5091" y="8732"/>
                  </a:lnTo>
                  <a:lnTo>
                    <a:pt x="5047" y="8776"/>
                  </a:lnTo>
                  <a:lnTo>
                    <a:pt x="3511" y="10488"/>
                  </a:lnTo>
                  <a:lnTo>
                    <a:pt x="1537" y="11760"/>
                  </a:lnTo>
                  <a:lnTo>
                    <a:pt x="1493" y="11804"/>
                  </a:lnTo>
                  <a:lnTo>
                    <a:pt x="45" y="13735"/>
                  </a:lnTo>
                  <a:lnTo>
                    <a:pt x="1" y="13779"/>
                  </a:lnTo>
                  <a:lnTo>
                    <a:pt x="1" y="13823"/>
                  </a:lnTo>
                  <a:lnTo>
                    <a:pt x="45" y="13910"/>
                  </a:lnTo>
                  <a:lnTo>
                    <a:pt x="89" y="13954"/>
                  </a:lnTo>
                  <a:lnTo>
                    <a:pt x="176" y="13998"/>
                  </a:lnTo>
                  <a:lnTo>
                    <a:pt x="264" y="13998"/>
                  </a:lnTo>
                  <a:lnTo>
                    <a:pt x="308" y="13910"/>
                  </a:lnTo>
                  <a:lnTo>
                    <a:pt x="1756" y="12023"/>
                  </a:lnTo>
                  <a:lnTo>
                    <a:pt x="3731" y="10751"/>
                  </a:lnTo>
                  <a:lnTo>
                    <a:pt x="5310" y="9040"/>
                  </a:lnTo>
                  <a:lnTo>
                    <a:pt x="6144" y="8513"/>
                  </a:lnTo>
                  <a:lnTo>
                    <a:pt x="8865" y="7504"/>
                  </a:lnTo>
                  <a:lnTo>
                    <a:pt x="9567" y="7328"/>
                  </a:lnTo>
                  <a:lnTo>
                    <a:pt x="11673" y="7723"/>
                  </a:lnTo>
                  <a:lnTo>
                    <a:pt x="15315" y="8162"/>
                  </a:lnTo>
                  <a:lnTo>
                    <a:pt x="17641" y="8338"/>
                  </a:lnTo>
                  <a:lnTo>
                    <a:pt x="20713" y="8425"/>
                  </a:lnTo>
                  <a:lnTo>
                    <a:pt x="20800" y="8425"/>
                  </a:lnTo>
                  <a:lnTo>
                    <a:pt x="21415" y="8250"/>
                  </a:lnTo>
                  <a:lnTo>
                    <a:pt x="21459" y="8250"/>
                  </a:lnTo>
                  <a:lnTo>
                    <a:pt x="25627" y="5310"/>
                  </a:lnTo>
                  <a:lnTo>
                    <a:pt x="27295" y="4081"/>
                  </a:lnTo>
                  <a:lnTo>
                    <a:pt x="29489" y="3072"/>
                  </a:lnTo>
                  <a:lnTo>
                    <a:pt x="31990" y="2765"/>
                  </a:lnTo>
                  <a:lnTo>
                    <a:pt x="36027" y="2107"/>
                  </a:lnTo>
                  <a:lnTo>
                    <a:pt x="40415" y="1624"/>
                  </a:lnTo>
                  <a:lnTo>
                    <a:pt x="43004" y="1273"/>
                  </a:lnTo>
                  <a:lnTo>
                    <a:pt x="45417" y="878"/>
                  </a:lnTo>
                  <a:lnTo>
                    <a:pt x="48664" y="351"/>
                  </a:lnTo>
                  <a:lnTo>
                    <a:pt x="51736" y="1053"/>
                  </a:lnTo>
                  <a:lnTo>
                    <a:pt x="51868" y="1053"/>
                  </a:lnTo>
                  <a:lnTo>
                    <a:pt x="51912" y="1009"/>
                  </a:lnTo>
                  <a:lnTo>
                    <a:pt x="51955" y="922"/>
                  </a:lnTo>
                  <a:lnTo>
                    <a:pt x="51955" y="878"/>
                  </a:lnTo>
                  <a:lnTo>
                    <a:pt x="51912" y="790"/>
                  </a:lnTo>
                  <a:lnTo>
                    <a:pt x="51868" y="746"/>
                  </a:lnTo>
                  <a:lnTo>
                    <a:pt x="51824" y="702"/>
                  </a:lnTo>
                  <a:lnTo>
                    <a:pt x="48708" y="44"/>
                  </a:lnTo>
                  <a:lnTo>
                    <a:pt x="4862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796;p47"/>
            <p:cNvSpPr/>
            <p:nvPr/>
          </p:nvSpPr>
          <p:spPr>
            <a:xfrm>
              <a:off x="5018900" y="3079625"/>
              <a:ext cx="854600" cy="1977925"/>
            </a:xfrm>
            <a:custGeom>
              <a:avLst/>
              <a:gdLst/>
              <a:ahLst/>
              <a:cxnLst/>
              <a:rect l="l" t="t" r="r" b="b"/>
              <a:pathLst>
                <a:path w="34184" h="79117" extrusionOk="0">
                  <a:moveTo>
                    <a:pt x="34052" y="1"/>
                  </a:moveTo>
                  <a:lnTo>
                    <a:pt x="33964" y="45"/>
                  </a:lnTo>
                  <a:lnTo>
                    <a:pt x="33920" y="45"/>
                  </a:lnTo>
                  <a:lnTo>
                    <a:pt x="31507" y="2063"/>
                  </a:lnTo>
                  <a:lnTo>
                    <a:pt x="28567" y="4433"/>
                  </a:lnTo>
                  <a:lnTo>
                    <a:pt x="23784" y="8250"/>
                  </a:lnTo>
                  <a:lnTo>
                    <a:pt x="20712" y="10357"/>
                  </a:lnTo>
                  <a:lnTo>
                    <a:pt x="17816" y="11497"/>
                  </a:lnTo>
                  <a:lnTo>
                    <a:pt x="14174" y="12770"/>
                  </a:lnTo>
                  <a:lnTo>
                    <a:pt x="14130" y="12770"/>
                  </a:lnTo>
                  <a:lnTo>
                    <a:pt x="12155" y="13735"/>
                  </a:lnTo>
                  <a:lnTo>
                    <a:pt x="10093" y="14306"/>
                  </a:lnTo>
                  <a:lnTo>
                    <a:pt x="6275" y="16456"/>
                  </a:lnTo>
                  <a:lnTo>
                    <a:pt x="6231" y="16500"/>
                  </a:lnTo>
                  <a:lnTo>
                    <a:pt x="5661" y="17070"/>
                  </a:lnTo>
                  <a:lnTo>
                    <a:pt x="5661" y="17158"/>
                  </a:lnTo>
                  <a:lnTo>
                    <a:pt x="5090" y="18650"/>
                  </a:lnTo>
                  <a:lnTo>
                    <a:pt x="4432" y="21678"/>
                  </a:lnTo>
                  <a:lnTo>
                    <a:pt x="4432" y="21722"/>
                  </a:lnTo>
                  <a:lnTo>
                    <a:pt x="4432" y="23696"/>
                  </a:lnTo>
                  <a:lnTo>
                    <a:pt x="4432" y="23740"/>
                  </a:lnTo>
                  <a:lnTo>
                    <a:pt x="4783" y="25846"/>
                  </a:lnTo>
                  <a:lnTo>
                    <a:pt x="5134" y="27382"/>
                  </a:lnTo>
                  <a:lnTo>
                    <a:pt x="5442" y="28742"/>
                  </a:lnTo>
                  <a:lnTo>
                    <a:pt x="5661" y="30015"/>
                  </a:lnTo>
                  <a:lnTo>
                    <a:pt x="5793" y="31244"/>
                  </a:lnTo>
                  <a:lnTo>
                    <a:pt x="5880" y="32516"/>
                  </a:lnTo>
                  <a:lnTo>
                    <a:pt x="5836" y="33789"/>
                  </a:lnTo>
                  <a:lnTo>
                    <a:pt x="5749" y="35149"/>
                  </a:lnTo>
                  <a:lnTo>
                    <a:pt x="5573" y="36685"/>
                  </a:lnTo>
                  <a:lnTo>
                    <a:pt x="5310" y="39230"/>
                  </a:lnTo>
                  <a:lnTo>
                    <a:pt x="5003" y="41731"/>
                  </a:lnTo>
                  <a:lnTo>
                    <a:pt x="4520" y="45066"/>
                  </a:lnTo>
                  <a:lnTo>
                    <a:pt x="3686" y="48489"/>
                  </a:lnTo>
                  <a:lnTo>
                    <a:pt x="3291" y="51429"/>
                  </a:lnTo>
                  <a:lnTo>
                    <a:pt x="3116" y="53886"/>
                  </a:lnTo>
                  <a:lnTo>
                    <a:pt x="2853" y="55553"/>
                  </a:lnTo>
                  <a:lnTo>
                    <a:pt x="2107" y="57967"/>
                  </a:lnTo>
                  <a:lnTo>
                    <a:pt x="1185" y="60468"/>
                  </a:lnTo>
                  <a:lnTo>
                    <a:pt x="44" y="64593"/>
                  </a:lnTo>
                  <a:lnTo>
                    <a:pt x="44" y="64636"/>
                  </a:lnTo>
                  <a:lnTo>
                    <a:pt x="0" y="66611"/>
                  </a:lnTo>
                  <a:lnTo>
                    <a:pt x="88" y="69332"/>
                  </a:lnTo>
                  <a:lnTo>
                    <a:pt x="132" y="69419"/>
                  </a:lnTo>
                  <a:lnTo>
                    <a:pt x="1975" y="71701"/>
                  </a:lnTo>
                  <a:lnTo>
                    <a:pt x="5134" y="75168"/>
                  </a:lnTo>
                  <a:lnTo>
                    <a:pt x="7153" y="77274"/>
                  </a:lnTo>
                  <a:lnTo>
                    <a:pt x="8864" y="79029"/>
                  </a:lnTo>
                  <a:lnTo>
                    <a:pt x="8908" y="79073"/>
                  </a:lnTo>
                  <a:lnTo>
                    <a:pt x="8996" y="79117"/>
                  </a:lnTo>
                  <a:lnTo>
                    <a:pt x="9040" y="79073"/>
                  </a:lnTo>
                  <a:lnTo>
                    <a:pt x="9127" y="79029"/>
                  </a:lnTo>
                  <a:lnTo>
                    <a:pt x="9171" y="78985"/>
                  </a:lnTo>
                  <a:lnTo>
                    <a:pt x="9171" y="78941"/>
                  </a:lnTo>
                  <a:lnTo>
                    <a:pt x="9171" y="78854"/>
                  </a:lnTo>
                  <a:lnTo>
                    <a:pt x="9127" y="78810"/>
                  </a:lnTo>
                  <a:lnTo>
                    <a:pt x="5398" y="74948"/>
                  </a:lnTo>
                  <a:lnTo>
                    <a:pt x="2238" y="71482"/>
                  </a:lnTo>
                  <a:lnTo>
                    <a:pt x="439" y="69244"/>
                  </a:lnTo>
                  <a:lnTo>
                    <a:pt x="351" y="66611"/>
                  </a:lnTo>
                  <a:lnTo>
                    <a:pt x="395" y="64680"/>
                  </a:lnTo>
                  <a:lnTo>
                    <a:pt x="1492" y="60599"/>
                  </a:lnTo>
                  <a:lnTo>
                    <a:pt x="2458" y="58098"/>
                  </a:lnTo>
                  <a:lnTo>
                    <a:pt x="3204" y="55641"/>
                  </a:lnTo>
                  <a:lnTo>
                    <a:pt x="3467" y="53886"/>
                  </a:lnTo>
                  <a:lnTo>
                    <a:pt x="3642" y="51429"/>
                  </a:lnTo>
                  <a:lnTo>
                    <a:pt x="4037" y="48532"/>
                  </a:lnTo>
                  <a:lnTo>
                    <a:pt x="4827" y="45110"/>
                  </a:lnTo>
                  <a:lnTo>
                    <a:pt x="5354" y="41775"/>
                  </a:lnTo>
                  <a:lnTo>
                    <a:pt x="5661" y="39274"/>
                  </a:lnTo>
                  <a:lnTo>
                    <a:pt x="5924" y="36729"/>
                  </a:lnTo>
                  <a:lnTo>
                    <a:pt x="6100" y="35193"/>
                  </a:lnTo>
                  <a:lnTo>
                    <a:pt x="6188" y="33789"/>
                  </a:lnTo>
                  <a:lnTo>
                    <a:pt x="6231" y="32472"/>
                  </a:lnTo>
                  <a:lnTo>
                    <a:pt x="6144" y="31244"/>
                  </a:lnTo>
                  <a:lnTo>
                    <a:pt x="6012" y="30015"/>
                  </a:lnTo>
                  <a:lnTo>
                    <a:pt x="5793" y="28699"/>
                  </a:lnTo>
                  <a:lnTo>
                    <a:pt x="5485" y="27294"/>
                  </a:lnTo>
                  <a:lnTo>
                    <a:pt x="5090" y="25759"/>
                  </a:lnTo>
                  <a:lnTo>
                    <a:pt x="4783" y="23696"/>
                  </a:lnTo>
                  <a:lnTo>
                    <a:pt x="4783" y="21765"/>
                  </a:lnTo>
                  <a:lnTo>
                    <a:pt x="5442" y="18738"/>
                  </a:lnTo>
                  <a:lnTo>
                    <a:pt x="5968" y="17290"/>
                  </a:lnTo>
                  <a:lnTo>
                    <a:pt x="6451" y="16719"/>
                  </a:lnTo>
                  <a:lnTo>
                    <a:pt x="10225" y="14613"/>
                  </a:lnTo>
                  <a:lnTo>
                    <a:pt x="12287" y="14042"/>
                  </a:lnTo>
                  <a:lnTo>
                    <a:pt x="12331" y="14042"/>
                  </a:lnTo>
                  <a:lnTo>
                    <a:pt x="14305" y="13121"/>
                  </a:lnTo>
                  <a:lnTo>
                    <a:pt x="17947" y="11805"/>
                  </a:lnTo>
                  <a:lnTo>
                    <a:pt x="20844" y="10664"/>
                  </a:lnTo>
                  <a:lnTo>
                    <a:pt x="20887" y="10664"/>
                  </a:lnTo>
                  <a:lnTo>
                    <a:pt x="24003" y="8514"/>
                  </a:lnTo>
                  <a:lnTo>
                    <a:pt x="28786" y="4696"/>
                  </a:lnTo>
                  <a:lnTo>
                    <a:pt x="31726" y="2326"/>
                  </a:lnTo>
                  <a:lnTo>
                    <a:pt x="34139" y="352"/>
                  </a:lnTo>
                  <a:lnTo>
                    <a:pt x="34183" y="264"/>
                  </a:lnTo>
                  <a:lnTo>
                    <a:pt x="34183" y="220"/>
                  </a:lnTo>
                  <a:lnTo>
                    <a:pt x="34183" y="132"/>
                  </a:lnTo>
                  <a:lnTo>
                    <a:pt x="34139" y="89"/>
                  </a:lnTo>
                  <a:lnTo>
                    <a:pt x="34096" y="45"/>
                  </a:lnTo>
                  <a:lnTo>
                    <a:pt x="3405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797;p47"/>
            <p:cNvSpPr/>
            <p:nvPr/>
          </p:nvSpPr>
          <p:spPr>
            <a:xfrm>
              <a:off x="5485125" y="4868850"/>
              <a:ext cx="646175" cy="158000"/>
            </a:xfrm>
            <a:custGeom>
              <a:avLst/>
              <a:gdLst/>
              <a:ahLst/>
              <a:cxnLst/>
              <a:rect l="l" t="t" r="r" b="b"/>
              <a:pathLst>
                <a:path w="25847" h="6320" extrusionOk="0">
                  <a:moveTo>
                    <a:pt x="25627" y="1"/>
                  </a:moveTo>
                  <a:lnTo>
                    <a:pt x="24179" y="176"/>
                  </a:lnTo>
                  <a:lnTo>
                    <a:pt x="24135" y="176"/>
                  </a:lnTo>
                  <a:lnTo>
                    <a:pt x="22775" y="659"/>
                  </a:lnTo>
                  <a:lnTo>
                    <a:pt x="22731" y="703"/>
                  </a:lnTo>
                  <a:lnTo>
                    <a:pt x="21239" y="1449"/>
                  </a:lnTo>
                  <a:lnTo>
                    <a:pt x="18035" y="3511"/>
                  </a:lnTo>
                  <a:lnTo>
                    <a:pt x="17465" y="3687"/>
                  </a:lnTo>
                  <a:lnTo>
                    <a:pt x="14393" y="3555"/>
                  </a:lnTo>
                  <a:lnTo>
                    <a:pt x="11936" y="3423"/>
                  </a:lnTo>
                  <a:lnTo>
                    <a:pt x="7811" y="3204"/>
                  </a:lnTo>
                  <a:lnTo>
                    <a:pt x="4827" y="3204"/>
                  </a:lnTo>
                  <a:lnTo>
                    <a:pt x="4740" y="3248"/>
                  </a:lnTo>
                  <a:lnTo>
                    <a:pt x="3292" y="4169"/>
                  </a:lnTo>
                  <a:lnTo>
                    <a:pt x="88" y="5968"/>
                  </a:lnTo>
                  <a:lnTo>
                    <a:pt x="1" y="6012"/>
                  </a:lnTo>
                  <a:lnTo>
                    <a:pt x="1" y="6056"/>
                  </a:lnTo>
                  <a:lnTo>
                    <a:pt x="1" y="6144"/>
                  </a:lnTo>
                  <a:lnTo>
                    <a:pt x="1" y="6188"/>
                  </a:lnTo>
                  <a:lnTo>
                    <a:pt x="88" y="6275"/>
                  </a:lnTo>
                  <a:lnTo>
                    <a:pt x="176" y="6319"/>
                  </a:lnTo>
                  <a:lnTo>
                    <a:pt x="264" y="6275"/>
                  </a:lnTo>
                  <a:lnTo>
                    <a:pt x="3467" y="4432"/>
                  </a:lnTo>
                  <a:lnTo>
                    <a:pt x="4871" y="3555"/>
                  </a:lnTo>
                  <a:lnTo>
                    <a:pt x="7767" y="3555"/>
                  </a:lnTo>
                  <a:lnTo>
                    <a:pt x="11892" y="3774"/>
                  </a:lnTo>
                  <a:lnTo>
                    <a:pt x="14350" y="3906"/>
                  </a:lnTo>
                  <a:lnTo>
                    <a:pt x="17465" y="4038"/>
                  </a:lnTo>
                  <a:lnTo>
                    <a:pt x="17509" y="4038"/>
                  </a:lnTo>
                  <a:lnTo>
                    <a:pt x="18167" y="3862"/>
                  </a:lnTo>
                  <a:lnTo>
                    <a:pt x="18211" y="3818"/>
                  </a:lnTo>
                  <a:lnTo>
                    <a:pt x="21414" y="1756"/>
                  </a:lnTo>
                  <a:lnTo>
                    <a:pt x="22862" y="1010"/>
                  </a:lnTo>
                  <a:lnTo>
                    <a:pt x="24267" y="527"/>
                  </a:lnTo>
                  <a:lnTo>
                    <a:pt x="25671" y="352"/>
                  </a:lnTo>
                  <a:lnTo>
                    <a:pt x="25758" y="352"/>
                  </a:lnTo>
                  <a:lnTo>
                    <a:pt x="25802" y="308"/>
                  </a:lnTo>
                  <a:lnTo>
                    <a:pt x="25846" y="220"/>
                  </a:lnTo>
                  <a:lnTo>
                    <a:pt x="25846" y="176"/>
                  </a:lnTo>
                  <a:lnTo>
                    <a:pt x="25802" y="88"/>
                  </a:lnTo>
                  <a:lnTo>
                    <a:pt x="25758" y="44"/>
                  </a:lnTo>
                  <a:lnTo>
                    <a:pt x="2571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798;p47"/>
            <p:cNvSpPr/>
            <p:nvPr/>
          </p:nvSpPr>
          <p:spPr>
            <a:xfrm>
              <a:off x="4868600" y="2894225"/>
              <a:ext cx="799750" cy="2106300"/>
            </a:xfrm>
            <a:custGeom>
              <a:avLst/>
              <a:gdLst/>
              <a:ahLst/>
              <a:cxnLst/>
              <a:rect l="l" t="t" r="r" b="b"/>
              <a:pathLst>
                <a:path w="31990" h="84252" extrusionOk="0">
                  <a:moveTo>
                    <a:pt x="31770" y="1"/>
                  </a:moveTo>
                  <a:lnTo>
                    <a:pt x="31682" y="45"/>
                  </a:lnTo>
                  <a:lnTo>
                    <a:pt x="30147" y="1186"/>
                  </a:lnTo>
                  <a:lnTo>
                    <a:pt x="27689" y="2897"/>
                  </a:lnTo>
                  <a:lnTo>
                    <a:pt x="27645" y="2941"/>
                  </a:lnTo>
                  <a:lnTo>
                    <a:pt x="25978" y="7197"/>
                  </a:lnTo>
                  <a:lnTo>
                    <a:pt x="25495" y="8514"/>
                  </a:lnTo>
                  <a:lnTo>
                    <a:pt x="25144" y="9172"/>
                  </a:lnTo>
                  <a:lnTo>
                    <a:pt x="21897" y="11498"/>
                  </a:lnTo>
                  <a:lnTo>
                    <a:pt x="17641" y="15096"/>
                  </a:lnTo>
                  <a:lnTo>
                    <a:pt x="15447" y="15973"/>
                  </a:lnTo>
                  <a:lnTo>
                    <a:pt x="15447" y="16017"/>
                  </a:lnTo>
                  <a:lnTo>
                    <a:pt x="11805" y="18475"/>
                  </a:lnTo>
                  <a:lnTo>
                    <a:pt x="9918" y="19528"/>
                  </a:lnTo>
                  <a:lnTo>
                    <a:pt x="7417" y="20361"/>
                  </a:lnTo>
                  <a:lnTo>
                    <a:pt x="7417" y="20405"/>
                  </a:lnTo>
                  <a:lnTo>
                    <a:pt x="5223" y="21810"/>
                  </a:lnTo>
                  <a:lnTo>
                    <a:pt x="3906" y="22775"/>
                  </a:lnTo>
                  <a:lnTo>
                    <a:pt x="1888" y="23828"/>
                  </a:lnTo>
                  <a:lnTo>
                    <a:pt x="1844" y="23916"/>
                  </a:lnTo>
                  <a:lnTo>
                    <a:pt x="1493" y="24618"/>
                  </a:lnTo>
                  <a:lnTo>
                    <a:pt x="1449" y="24706"/>
                  </a:lnTo>
                  <a:lnTo>
                    <a:pt x="1405" y="25276"/>
                  </a:lnTo>
                  <a:lnTo>
                    <a:pt x="1449" y="25364"/>
                  </a:lnTo>
                  <a:lnTo>
                    <a:pt x="1844" y="26066"/>
                  </a:lnTo>
                  <a:lnTo>
                    <a:pt x="4125" y="34798"/>
                  </a:lnTo>
                  <a:lnTo>
                    <a:pt x="4564" y="37782"/>
                  </a:lnTo>
                  <a:lnTo>
                    <a:pt x="4652" y="41249"/>
                  </a:lnTo>
                  <a:lnTo>
                    <a:pt x="4520" y="44715"/>
                  </a:lnTo>
                  <a:lnTo>
                    <a:pt x="4345" y="47436"/>
                  </a:lnTo>
                  <a:lnTo>
                    <a:pt x="4125" y="51209"/>
                  </a:lnTo>
                  <a:lnTo>
                    <a:pt x="3555" y="55861"/>
                  </a:lnTo>
                  <a:lnTo>
                    <a:pt x="2765" y="61916"/>
                  </a:lnTo>
                  <a:lnTo>
                    <a:pt x="2195" y="64812"/>
                  </a:lnTo>
                  <a:lnTo>
                    <a:pt x="1449" y="67270"/>
                  </a:lnTo>
                  <a:lnTo>
                    <a:pt x="966" y="69376"/>
                  </a:lnTo>
                  <a:lnTo>
                    <a:pt x="220" y="71833"/>
                  </a:lnTo>
                  <a:lnTo>
                    <a:pt x="45" y="74247"/>
                  </a:lnTo>
                  <a:lnTo>
                    <a:pt x="1" y="76748"/>
                  </a:lnTo>
                  <a:lnTo>
                    <a:pt x="1" y="76792"/>
                  </a:lnTo>
                  <a:lnTo>
                    <a:pt x="176" y="78020"/>
                  </a:lnTo>
                  <a:lnTo>
                    <a:pt x="176" y="78064"/>
                  </a:lnTo>
                  <a:lnTo>
                    <a:pt x="966" y="80653"/>
                  </a:lnTo>
                  <a:lnTo>
                    <a:pt x="1537" y="82189"/>
                  </a:lnTo>
                  <a:lnTo>
                    <a:pt x="1580" y="82233"/>
                  </a:lnTo>
                  <a:lnTo>
                    <a:pt x="2063" y="82935"/>
                  </a:lnTo>
                  <a:lnTo>
                    <a:pt x="2107" y="82979"/>
                  </a:lnTo>
                  <a:lnTo>
                    <a:pt x="3950" y="84207"/>
                  </a:lnTo>
                  <a:lnTo>
                    <a:pt x="4082" y="84251"/>
                  </a:lnTo>
                  <a:lnTo>
                    <a:pt x="4125" y="84251"/>
                  </a:lnTo>
                  <a:lnTo>
                    <a:pt x="4213" y="84163"/>
                  </a:lnTo>
                  <a:lnTo>
                    <a:pt x="4213" y="84120"/>
                  </a:lnTo>
                  <a:lnTo>
                    <a:pt x="4213" y="84032"/>
                  </a:lnTo>
                  <a:lnTo>
                    <a:pt x="4213" y="83988"/>
                  </a:lnTo>
                  <a:lnTo>
                    <a:pt x="4169" y="83944"/>
                  </a:lnTo>
                  <a:lnTo>
                    <a:pt x="2326" y="82715"/>
                  </a:lnTo>
                  <a:lnTo>
                    <a:pt x="1844" y="82057"/>
                  </a:lnTo>
                  <a:lnTo>
                    <a:pt x="1273" y="80565"/>
                  </a:lnTo>
                  <a:lnTo>
                    <a:pt x="527" y="77976"/>
                  </a:lnTo>
                  <a:lnTo>
                    <a:pt x="352" y="76748"/>
                  </a:lnTo>
                  <a:lnTo>
                    <a:pt x="396" y="74290"/>
                  </a:lnTo>
                  <a:lnTo>
                    <a:pt x="571" y="71921"/>
                  </a:lnTo>
                  <a:lnTo>
                    <a:pt x="1273" y="69464"/>
                  </a:lnTo>
                  <a:lnTo>
                    <a:pt x="1756" y="67357"/>
                  </a:lnTo>
                  <a:lnTo>
                    <a:pt x="2546" y="64900"/>
                  </a:lnTo>
                  <a:lnTo>
                    <a:pt x="2546" y="64856"/>
                  </a:lnTo>
                  <a:lnTo>
                    <a:pt x="3116" y="61960"/>
                  </a:lnTo>
                  <a:lnTo>
                    <a:pt x="3906" y="55905"/>
                  </a:lnTo>
                  <a:lnTo>
                    <a:pt x="4477" y="51253"/>
                  </a:lnTo>
                  <a:lnTo>
                    <a:pt x="4696" y="47480"/>
                  </a:lnTo>
                  <a:lnTo>
                    <a:pt x="4871" y="44759"/>
                  </a:lnTo>
                  <a:lnTo>
                    <a:pt x="5003" y="41249"/>
                  </a:lnTo>
                  <a:lnTo>
                    <a:pt x="4915" y="37782"/>
                  </a:lnTo>
                  <a:lnTo>
                    <a:pt x="4477" y="34710"/>
                  </a:lnTo>
                  <a:lnTo>
                    <a:pt x="2195" y="25978"/>
                  </a:lnTo>
                  <a:lnTo>
                    <a:pt x="2151" y="25934"/>
                  </a:lnTo>
                  <a:lnTo>
                    <a:pt x="1756" y="25232"/>
                  </a:lnTo>
                  <a:lnTo>
                    <a:pt x="1800" y="24749"/>
                  </a:lnTo>
                  <a:lnTo>
                    <a:pt x="2107" y="24135"/>
                  </a:lnTo>
                  <a:lnTo>
                    <a:pt x="4082" y="23082"/>
                  </a:lnTo>
                  <a:lnTo>
                    <a:pt x="5398" y="22117"/>
                  </a:lnTo>
                  <a:lnTo>
                    <a:pt x="7548" y="20713"/>
                  </a:lnTo>
                  <a:lnTo>
                    <a:pt x="10049" y="19835"/>
                  </a:lnTo>
                  <a:lnTo>
                    <a:pt x="10093" y="19835"/>
                  </a:lnTo>
                  <a:lnTo>
                    <a:pt x="12024" y="18782"/>
                  </a:lnTo>
                  <a:lnTo>
                    <a:pt x="15622" y="16324"/>
                  </a:lnTo>
                  <a:lnTo>
                    <a:pt x="17816" y="15447"/>
                  </a:lnTo>
                  <a:lnTo>
                    <a:pt x="17860" y="15403"/>
                  </a:lnTo>
                  <a:lnTo>
                    <a:pt x="22117" y="11761"/>
                  </a:lnTo>
                  <a:lnTo>
                    <a:pt x="25364" y="9435"/>
                  </a:lnTo>
                  <a:lnTo>
                    <a:pt x="25408" y="9391"/>
                  </a:lnTo>
                  <a:lnTo>
                    <a:pt x="25802" y="8689"/>
                  </a:lnTo>
                  <a:lnTo>
                    <a:pt x="25846" y="8645"/>
                  </a:lnTo>
                  <a:lnTo>
                    <a:pt x="26285" y="7329"/>
                  </a:lnTo>
                  <a:lnTo>
                    <a:pt x="27953" y="3160"/>
                  </a:lnTo>
                  <a:lnTo>
                    <a:pt x="30322" y="1493"/>
                  </a:lnTo>
                  <a:lnTo>
                    <a:pt x="31902" y="352"/>
                  </a:lnTo>
                  <a:lnTo>
                    <a:pt x="31946" y="264"/>
                  </a:lnTo>
                  <a:lnTo>
                    <a:pt x="31990" y="220"/>
                  </a:lnTo>
                  <a:lnTo>
                    <a:pt x="31990" y="133"/>
                  </a:lnTo>
                  <a:lnTo>
                    <a:pt x="31946" y="89"/>
                  </a:lnTo>
                  <a:lnTo>
                    <a:pt x="31902" y="45"/>
                  </a:lnTo>
                  <a:lnTo>
                    <a:pt x="3181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799;p47"/>
            <p:cNvSpPr/>
            <p:nvPr/>
          </p:nvSpPr>
          <p:spPr>
            <a:xfrm>
              <a:off x="5491700" y="4970875"/>
              <a:ext cx="615450" cy="109725"/>
            </a:xfrm>
            <a:custGeom>
              <a:avLst/>
              <a:gdLst/>
              <a:ahLst/>
              <a:cxnLst/>
              <a:rect l="l" t="t" r="r" b="b"/>
              <a:pathLst>
                <a:path w="24618" h="4389" extrusionOk="0">
                  <a:moveTo>
                    <a:pt x="24442" y="0"/>
                  </a:moveTo>
                  <a:lnTo>
                    <a:pt x="20976" y="176"/>
                  </a:lnTo>
                  <a:lnTo>
                    <a:pt x="20932" y="176"/>
                  </a:lnTo>
                  <a:lnTo>
                    <a:pt x="20098" y="395"/>
                  </a:lnTo>
                  <a:lnTo>
                    <a:pt x="20098" y="439"/>
                  </a:lnTo>
                  <a:lnTo>
                    <a:pt x="17202" y="2063"/>
                  </a:lnTo>
                  <a:lnTo>
                    <a:pt x="15535" y="2019"/>
                  </a:lnTo>
                  <a:lnTo>
                    <a:pt x="12858" y="1843"/>
                  </a:lnTo>
                  <a:lnTo>
                    <a:pt x="9698" y="1712"/>
                  </a:lnTo>
                  <a:lnTo>
                    <a:pt x="7197" y="1624"/>
                  </a:lnTo>
                  <a:lnTo>
                    <a:pt x="4170" y="1580"/>
                  </a:lnTo>
                  <a:lnTo>
                    <a:pt x="4082" y="1580"/>
                  </a:lnTo>
                  <a:lnTo>
                    <a:pt x="1186" y="3160"/>
                  </a:lnTo>
                  <a:lnTo>
                    <a:pt x="1142" y="3160"/>
                  </a:lnTo>
                  <a:lnTo>
                    <a:pt x="89" y="4081"/>
                  </a:lnTo>
                  <a:lnTo>
                    <a:pt x="45" y="4125"/>
                  </a:lnTo>
                  <a:lnTo>
                    <a:pt x="1" y="4213"/>
                  </a:lnTo>
                  <a:lnTo>
                    <a:pt x="1" y="4257"/>
                  </a:lnTo>
                  <a:lnTo>
                    <a:pt x="45" y="4345"/>
                  </a:lnTo>
                  <a:lnTo>
                    <a:pt x="132" y="4388"/>
                  </a:lnTo>
                  <a:lnTo>
                    <a:pt x="176" y="4388"/>
                  </a:lnTo>
                  <a:lnTo>
                    <a:pt x="308" y="4345"/>
                  </a:lnTo>
                  <a:lnTo>
                    <a:pt x="1361" y="3467"/>
                  </a:lnTo>
                  <a:lnTo>
                    <a:pt x="4213" y="1931"/>
                  </a:lnTo>
                  <a:lnTo>
                    <a:pt x="7197" y="1975"/>
                  </a:lnTo>
                  <a:lnTo>
                    <a:pt x="9698" y="2063"/>
                  </a:lnTo>
                  <a:lnTo>
                    <a:pt x="12858" y="2194"/>
                  </a:lnTo>
                  <a:lnTo>
                    <a:pt x="15535" y="2370"/>
                  </a:lnTo>
                  <a:lnTo>
                    <a:pt x="17202" y="2414"/>
                  </a:lnTo>
                  <a:lnTo>
                    <a:pt x="17334" y="2370"/>
                  </a:lnTo>
                  <a:lnTo>
                    <a:pt x="20230" y="746"/>
                  </a:lnTo>
                  <a:lnTo>
                    <a:pt x="21020" y="527"/>
                  </a:lnTo>
                  <a:lnTo>
                    <a:pt x="24442" y="351"/>
                  </a:lnTo>
                  <a:lnTo>
                    <a:pt x="24530" y="351"/>
                  </a:lnTo>
                  <a:lnTo>
                    <a:pt x="24574" y="308"/>
                  </a:lnTo>
                  <a:lnTo>
                    <a:pt x="24618" y="264"/>
                  </a:lnTo>
                  <a:lnTo>
                    <a:pt x="24618" y="176"/>
                  </a:lnTo>
                  <a:lnTo>
                    <a:pt x="24618" y="132"/>
                  </a:lnTo>
                  <a:lnTo>
                    <a:pt x="24574" y="44"/>
                  </a:lnTo>
                  <a:lnTo>
                    <a:pt x="24486" y="44"/>
                  </a:lnTo>
                  <a:lnTo>
                    <a:pt x="2444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47"/>
            <p:cNvSpPr/>
            <p:nvPr/>
          </p:nvSpPr>
          <p:spPr>
            <a:xfrm>
              <a:off x="4734775" y="3421900"/>
              <a:ext cx="152500" cy="1580800"/>
            </a:xfrm>
            <a:custGeom>
              <a:avLst/>
              <a:gdLst/>
              <a:ahLst/>
              <a:cxnLst/>
              <a:rect l="l" t="t" r="r" b="b"/>
              <a:pathLst>
                <a:path w="6100" h="63232" extrusionOk="0">
                  <a:moveTo>
                    <a:pt x="5924" y="0"/>
                  </a:moveTo>
                  <a:lnTo>
                    <a:pt x="5880" y="44"/>
                  </a:lnTo>
                  <a:lnTo>
                    <a:pt x="5793" y="88"/>
                  </a:lnTo>
                  <a:lnTo>
                    <a:pt x="5749" y="132"/>
                  </a:lnTo>
                  <a:lnTo>
                    <a:pt x="4564" y="3028"/>
                  </a:lnTo>
                  <a:lnTo>
                    <a:pt x="3686" y="5485"/>
                  </a:lnTo>
                  <a:lnTo>
                    <a:pt x="2765" y="8031"/>
                  </a:lnTo>
                  <a:lnTo>
                    <a:pt x="2765" y="8118"/>
                  </a:lnTo>
                  <a:lnTo>
                    <a:pt x="2853" y="9917"/>
                  </a:lnTo>
                  <a:lnTo>
                    <a:pt x="3204" y="12331"/>
                  </a:lnTo>
                  <a:lnTo>
                    <a:pt x="3247" y="12375"/>
                  </a:lnTo>
                  <a:lnTo>
                    <a:pt x="3818" y="14613"/>
                  </a:lnTo>
                  <a:lnTo>
                    <a:pt x="3598" y="16280"/>
                  </a:lnTo>
                  <a:lnTo>
                    <a:pt x="3423" y="19001"/>
                  </a:lnTo>
                  <a:lnTo>
                    <a:pt x="3335" y="21414"/>
                  </a:lnTo>
                  <a:lnTo>
                    <a:pt x="2853" y="24178"/>
                  </a:lnTo>
                  <a:lnTo>
                    <a:pt x="2501" y="26329"/>
                  </a:lnTo>
                  <a:lnTo>
                    <a:pt x="2458" y="31331"/>
                  </a:lnTo>
                  <a:lnTo>
                    <a:pt x="2633" y="34490"/>
                  </a:lnTo>
                  <a:lnTo>
                    <a:pt x="2765" y="36202"/>
                  </a:lnTo>
                  <a:lnTo>
                    <a:pt x="2458" y="39932"/>
                  </a:lnTo>
                  <a:lnTo>
                    <a:pt x="2107" y="41336"/>
                  </a:lnTo>
                  <a:lnTo>
                    <a:pt x="834" y="44714"/>
                  </a:lnTo>
                  <a:lnTo>
                    <a:pt x="834" y="44758"/>
                  </a:lnTo>
                  <a:lnTo>
                    <a:pt x="571" y="45943"/>
                  </a:lnTo>
                  <a:lnTo>
                    <a:pt x="571" y="45987"/>
                  </a:lnTo>
                  <a:lnTo>
                    <a:pt x="615" y="48181"/>
                  </a:lnTo>
                  <a:lnTo>
                    <a:pt x="615" y="51560"/>
                  </a:lnTo>
                  <a:lnTo>
                    <a:pt x="176" y="53183"/>
                  </a:lnTo>
                  <a:lnTo>
                    <a:pt x="0" y="54544"/>
                  </a:lnTo>
                  <a:lnTo>
                    <a:pt x="0" y="54588"/>
                  </a:lnTo>
                  <a:lnTo>
                    <a:pt x="483" y="58668"/>
                  </a:lnTo>
                  <a:lnTo>
                    <a:pt x="834" y="61170"/>
                  </a:lnTo>
                  <a:lnTo>
                    <a:pt x="922" y="63056"/>
                  </a:lnTo>
                  <a:lnTo>
                    <a:pt x="922" y="63100"/>
                  </a:lnTo>
                  <a:lnTo>
                    <a:pt x="966" y="63188"/>
                  </a:lnTo>
                  <a:lnTo>
                    <a:pt x="1097" y="63232"/>
                  </a:lnTo>
                  <a:lnTo>
                    <a:pt x="1185" y="63188"/>
                  </a:lnTo>
                  <a:lnTo>
                    <a:pt x="1229" y="63188"/>
                  </a:lnTo>
                  <a:lnTo>
                    <a:pt x="1273" y="63100"/>
                  </a:lnTo>
                  <a:lnTo>
                    <a:pt x="1273" y="63056"/>
                  </a:lnTo>
                  <a:lnTo>
                    <a:pt x="1185" y="61170"/>
                  </a:lnTo>
                  <a:lnTo>
                    <a:pt x="1185" y="61126"/>
                  </a:lnTo>
                  <a:lnTo>
                    <a:pt x="834" y="58625"/>
                  </a:lnTo>
                  <a:lnTo>
                    <a:pt x="351" y="54544"/>
                  </a:lnTo>
                  <a:lnTo>
                    <a:pt x="527" y="53271"/>
                  </a:lnTo>
                  <a:lnTo>
                    <a:pt x="966" y="51648"/>
                  </a:lnTo>
                  <a:lnTo>
                    <a:pt x="966" y="51604"/>
                  </a:lnTo>
                  <a:lnTo>
                    <a:pt x="966" y="48137"/>
                  </a:lnTo>
                  <a:lnTo>
                    <a:pt x="922" y="45987"/>
                  </a:lnTo>
                  <a:lnTo>
                    <a:pt x="1185" y="44846"/>
                  </a:lnTo>
                  <a:lnTo>
                    <a:pt x="2414" y="41423"/>
                  </a:lnTo>
                  <a:lnTo>
                    <a:pt x="2458" y="41423"/>
                  </a:lnTo>
                  <a:lnTo>
                    <a:pt x="2765" y="40019"/>
                  </a:lnTo>
                  <a:lnTo>
                    <a:pt x="2765" y="39975"/>
                  </a:lnTo>
                  <a:lnTo>
                    <a:pt x="3116" y="36202"/>
                  </a:lnTo>
                  <a:lnTo>
                    <a:pt x="2984" y="34446"/>
                  </a:lnTo>
                  <a:lnTo>
                    <a:pt x="2809" y="31331"/>
                  </a:lnTo>
                  <a:lnTo>
                    <a:pt x="2853" y="26329"/>
                  </a:lnTo>
                  <a:lnTo>
                    <a:pt x="3204" y="24222"/>
                  </a:lnTo>
                  <a:lnTo>
                    <a:pt x="3686" y="21458"/>
                  </a:lnTo>
                  <a:lnTo>
                    <a:pt x="3774" y="19001"/>
                  </a:lnTo>
                  <a:lnTo>
                    <a:pt x="3950" y="16280"/>
                  </a:lnTo>
                  <a:lnTo>
                    <a:pt x="4169" y="14613"/>
                  </a:lnTo>
                  <a:lnTo>
                    <a:pt x="4169" y="14569"/>
                  </a:lnTo>
                  <a:lnTo>
                    <a:pt x="3555" y="12287"/>
                  </a:lnTo>
                  <a:lnTo>
                    <a:pt x="3204" y="9874"/>
                  </a:lnTo>
                  <a:lnTo>
                    <a:pt x="3116" y="8118"/>
                  </a:lnTo>
                  <a:lnTo>
                    <a:pt x="3993" y="5617"/>
                  </a:lnTo>
                  <a:lnTo>
                    <a:pt x="4915" y="3160"/>
                  </a:lnTo>
                  <a:lnTo>
                    <a:pt x="6100" y="264"/>
                  </a:lnTo>
                  <a:lnTo>
                    <a:pt x="6100" y="176"/>
                  </a:lnTo>
                  <a:lnTo>
                    <a:pt x="6100" y="132"/>
                  </a:lnTo>
                  <a:lnTo>
                    <a:pt x="6056" y="88"/>
                  </a:lnTo>
                  <a:lnTo>
                    <a:pt x="6012" y="44"/>
                  </a:lnTo>
                  <a:lnTo>
                    <a:pt x="592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1" name="Google Shape;801;p47"/>
            <p:cNvSpPr/>
            <p:nvPr/>
          </p:nvSpPr>
          <p:spPr>
            <a:xfrm>
              <a:off x="5672725" y="5078375"/>
              <a:ext cx="263300" cy="31850"/>
            </a:xfrm>
            <a:custGeom>
              <a:avLst/>
              <a:gdLst/>
              <a:ahLst/>
              <a:cxnLst/>
              <a:rect l="l" t="t" r="r" b="b"/>
              <a:pathLst>
                <a:path w="10532" h="1274" extrusionOk="0">
                  <a:moveTo>
                    <a:pt x="10356" y="1"/>
                  </a:moveTo>
                  <a:lnTo>
                    <a:pt x="10312" y="45"/>
                  </a:lnTo>
                  <a:lnTo>
                    <a:pt x="9873" y="220"/>
                  </a:lnTo>
                  <a:lnTo>
                    <a:pt x="6100" y="176"/>
                  </a:lnTo>
                  <a:lnTo>
                    <a:pt x="6056" y="176"/>
                  </a:lnTo>
                  <a:lnTo>
                    <a:pt x="4739" y="308"/>
                  </a:lnTo>
                  <a:lnTo>
                    <a:pt x="176" y="922"/>
                  </a:lnTo>
                  <a:lnTo>
                    <a:pt x="88" y="922"/>
                  </a:lnTo>
                  <a:lnTo>
                    <a:pt x="44" y="966"/>
                  </a:lnTo>
                  <a:lnTo>
                    <a:pt x="0" y="1054"/>
                  </a:lnTo>
                  <a:lnTo>
                    <a:pt x="0" y="1098"/>
                  </a:lnTo>
                  <a:lnTo>
                    <a:pt x="88" y="1229"/>
                  </a:lnTo>
                  <a:lnTo>
                    <a:pt x="176" y="1273"/>
                  </a:lnTo>
                  <a:lnTo>
                    <a:pt x="220" y="1273"/>
                  </a:lnTo>
                  <a:lnTo>
                    <a:pt x="4783" y="659"/>
                  </a:lnTo>
                  <a:lnTo>
                    <a:pt x="6100" y="527"/>
                  </a:lnTo>
                  <a:lnTo>
                    <a:pt x="9917" y="571"/>
                  </a:lnTo>
                  <a:lnTo>
                    <a:pt x="9961" y="527"/>
                  </a:lnTo>
                  <a:lnTo>
                    <a:pt x="10444" y="352"/>
                  </a:lnTo>
                  <a:lnTo>
                    <a:pt x="10488" y="308"/>
                  </a:lnTo>
                  <a:lnTo>
                    <a:pt x="10531" y="264"/>
                  </a:lnTo>
                  <a:lnTo>
                    <a:pt x="10531" y="220"/>
                  </a:lnTo>
                  <a:lnTo>
                    <a:pt x="10531" y="132"/>
                  </a:lnTo>
                  <a:lnTo>
                    <a:pt x="10488" y="88"/>
                  </a:lnTo>
                  <a:lnTo>
                    <a:pt x="10444" y="45"/>
                  </a:lnTo>
                  <a:lnTo>
                    <a:pt x="1035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2" name="Google Shape;802;p47"/>
            <p:cNvSpPr/>
            <p:nvPr/>
          </p:nvSpPr>
          <p:spPr>
            <a:xfrm>
              <a:off x="4600925" y="3731250"/>
              <a:ext cx="119600" cy="1265975"/>
            </a:xfrm>
            <a:custGeom>
              <a:avLst/>
              <a:gdLst/>
              <a:ahLst/>
              <a:cxnLst/>
              <a:rect l="l" t="t" r="r" b="b"/>
              <a:pathLst>
                <a:path w="4784" h="50639" extrusionOk="0">
                  <a:moveTo>
                    <a:pt x="4521" y="1"/>
                  </a:moveTo>
                  <a:lnTo>
                    <a:pt x="4477" y="88"/>
                  </a:lnTo>
                  <a:lnTo>
                    <a:pt x="4433" y="132"/>
                  </a:lnTo>
                  <a:lnTo>
                    <a:pt x="3950" y="3379"/>
                  </a:lnTo>
                  <a:lnTo>
                    <a:pt x="3555" y="5222"/>
                  </a:lnTo>
                  <a:lnTo>
                    <a:pt x="3555" y="5266"/>
                  </a:lnTo>
                  <a:lnTo>
                    <a:pt x="3424" y="7460"/>
                  </a:lnTo>
                  <a:lnTo>
                    <a:pt x="3380" y="11234"/>
                  </a:lnTo>
                  <a:lnTo>
                    <a:pt x="3467" y="13779"/>
                  </a:lnTo>
                  <a:lnTo>
                    <a:pt x="3555" y="16105"/>
                  </a:lnTo>
                  <a:lnTo>
                    <a:pt x="3818" y="18299"/>
                  </a:lnTo>
                  <a:lnTo>
                    <a:pt x="3775" y="19484"/>
                  </a:lnTo>
                  <a:lnTo>
                    <a:pt x="3511" y="20581"/>
                  </a:lnTo>
                  <a:lnTo>
                    <a:pt x="2590" y="24310"/>
                  </a:lnTo>
                  <a:lnTo>
                    <a:pt x="2590" y="24354"/>
                  </a:lnTo>
                  <a:lnTo>
                    <a:pt x="2414" y="27206"/>
                  </a:lnTo>
                  <a:lnTo>
                    <a:pt x="2151" y="28523"/>
                  </a:lnTo>
                  <a:lnTo>
                    <a:pt x="659" y="31638"/>
                  </a:lnTo>
                  <a:lnTo>
                    <a:pt x="659" y="31682"/>
                  </a:lnTo>
                  <a:lnTo>
                    <a:pt x="308" y="32999"/>
                  </a:lnTo>
                  <a:lnTo>
                    <a:pt x="1" y="35280"/>
                  </a:lnTo>
                  <a:lnTo>
                    <a:pt x="1" y="35324"/>
                  </a:lnTo>
                  <a:lnTo>
                    <a:pt x="264" y="39054"/>
                  </a:lnTo>
                  <a:lnTo>
                    <a:pt x="176" y="41599"/>
                  </a:lnTo>
                  <a:lnTo>
                    <a:pt x="176" y="41643"/>
                  </a:lnTo>
                  <a:lnTo>
                    <a:pt x="527" y="43837"/>
                  </a:lnTo>
                  <a:lnTo>
                    <a:pt x="922" y="45899"/>
                  </a:lnTo>
                  <a:lnTo>
                    <a:pt x="922" y="45943"/>
                  </a:lnTo>
                  <a:lnTo>
                    <a:pt x="2458" y="48796"/>
                  </a:lnTo>
                  <a:lnTo>
                    <a:pt x="3380" y="50551"/>
                  </a:lnTo>
                  <a:lnTo>
                    <a:pt x="3467" y="50595"/>
                  </a:lnTo>
                  <a:lnTo>
                    <a:pt x="3555" y="50639"/>
                  </a:lnTo>
                  <a:lnTo>
                    <a:pt x="3599" y="50595"/>
                  </a:lnTo>
                  <a:lnTo>
                    <a:pt x="3687" y="50551"/>
                  </a:lnTo>
                  <a:lnTo>
                    <a:pt x="3687" y="50507"/>
                  </a:lnTo>
                  <a:lnTo>
                    <a:pt x="3731" y="50419"/>
                  </a:lnTo>
                  <a:lnTo>
                    <a:pt x="3687" y="50375"/>
                  </a:lnTo>
                  <a:lnTo>
                    <a:pt x="2809" y="48620"/>
                  </a:lnTo>
                  <a:lnTo>
                    <a:pt x="1273" y="45812"/>
                  </a:lnTo>
                  <a:lnTo>
                    <a:pt x="878" y="43793"/>
                  </a:lnTo>
                  <a:lnTo>
                    <a:pt x="527" y="41599"/>
                  </a:lnTo>
                  <a:lnTo>
                    <a:pt x="615" y="39054"/>
                  </a:lnTo>
                  <a:lnTo>
                    <a:pt x="615" y="39010"/>
                  </a:lnTo>
                  <a:lnTo>
                    <a:pt x="352" y="35324"/>
                  </a:lnTo>
                  <a:lnTo>
                    <a:pt x="615" y="33086"/>
                  </a:lnTo>
                  <a:lnTo>
                    <a:pt x="1010" y="31770"/>
                  </a:lnTo>
                  <a:lnTo>
                    <a:pt x="2502" y="28655"/>
                  </a:lnTo>
                  <a:lnTo>
                    <a:pt x="2502" y="28611"/>
                  </a:lnTo>
                  <a:lnTo>
                    <a:pt x="2765" y="27250"/>
                  </a:lnTo>
                  <a:lnTo>
                    <a:pt x="2941" y="24398"/>
                  </a:lnTo>
                  <a:lnTo>
                    <a:pt x="3862" y="20668"/>
                  </a:lnTo>
                  <a:lnTo>
                    <a:pt x="4126" y="19527"/>
                  </a:lnTo>
                  <a:lnTo>
                    <a:pt x="4170" y="18299"/>
                  </a:lnTo>
                  <a:lnTo>
                    <a:pt x="3906" y="16105"/>
                  </a:lnTo>
                  <a:lnTo>
                    <a:pt x="3818" y="13779"/>
                  </a:lnTo>
                  <a:lnTo>
                    <a:pt x="3731" y="11234"/>
                  </a:lnTo>
                  <a:lnTo>
                    <a:pt x="3775" y="7504"/>
                  </a:lnTo>
                  <a:lnTo>
                    <a:pt x="3862" y="5310"/>
                  </a:lnTo>
                  <a:lnTo>
                    <a:pt x="4301" y="3467"/>
                  </a:lnTo>
                  <a:lnTo>
                    <a:pt x="4784" y="176"/>
                  </a:lnTo>
                  <a:lnTo>
                    <a:pt x="4784" y="132"/>
                  </a:lnTo>
                  <a:lnTo>
                    <a:pt x="4784" y="45"/>
                  </a:lnTo>
                  <a:lnTo>
                    <a:pt x="469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3" name="Google Shape;803;p47"/>
            <p:cNvSpPr/>
            <p:nvPr/>
          </p:nvSpPr>
          <p:spPr>
            <a:xfrm>
              <a:off x="4181875" y="2871200"/>
              <a:ext cx="454200" cy="2112850"/>
            </a:xfrm>
            <a:custGeom>
              <a:avLst/>
              <a:gdLst/>
              <a:ahLst/>
              <a:cxnLst/>
              <a:rect l="l" t="t" r="r" b="b"/>
              <a:pathLst>
                <a:path w="18168" h="84514" extrusionOk="0">
                  <a:moveTo>
                    <a:pt x="17992" y="1"/>
                  </a:moveTo>
                  <a:lnTo>
                    <a:pt x="17904" y="44"/>
                  </a:lnTo>
                  <a:lnTo>
                    <a:pt x="14569" y="2370"/>
                  </a:lnTo>
                  <a:lnTo>
                    <a:pt x="13077" y="3204"/>
                  </a:lnTo>
                  <a:lnTo>
                    <a:pt x="10181" y="4389"/>
                  </a:lnTo>
                  <a:lnTo>
                    <a:pt x="8118" y="5135"/>
                  </a:lnTo>
                  <a:lnTo>
                    <a:pt x="6363" y="5486"/>
                  </a:lnTo>
                  <a:lnTo>
                    <a:pt x="6319" y="5529"/>
                  </a:lnTo>
                  <a:lnTo>
                    <a:pt x="5222" y="6275"/>
                  </a:lnTo>
                  <a:lnTo>
                    <a:pt x="4520" y="6758"/>
                  </a:lnTo>
                  <a:lnTo>
                    <a:pt x="4476" y="6758"/>
                  </a:lnTo>
                  <a:lnTo>
                    <a:pt x="1887" y="8952"/>
                  </a:lnTo>
                  <a:lnTo>
                    <a:pt x="1887" y="8996"/>
                  </a:lnTo>
                  <a:lnTo>
                    <a:pt x="308" y="10883"/>
                  </a:lnTo>
                  <a:lnTo>
                    <a:pt x="264" y="10927"/>
                  </a:lnTo>
                  <a:lnTo>
                    <a:pt x="1" y="11409"/>
                  </a:lnTo>
                  <a:lnTo>
                    <a:pt x="1" y="11497"/>
                  </a:lnTo>
                  <a:lnTo>
                    <a:pt x="1" y="11585"/>
                  </a:lnTo>
                  <a:lnTo>
                    <a:pt x="1975" y="15578"/>
                  </a:lnTo>
                  <a:lnTo>
                    <a:pt x="2809" y="18650"/>
                  </a:lnTo>
                  <a:lnTo>
                    <a:pt x="3467" y="22204"/>
                  </a:lnTo>
                  <a:lnTo>
                    <a:pt x="4081" y="25495"/>
                  </a:lnTo>
                  <a:lnTo>
                    <a:pt x="4081" y="25539"/>
                  </a:lnTo>
                  <a:lnTo>
                    <a:pt x="4783" y="27865"/>
                  </a:lnTo>
                  <a:lnTo>
                    <a:pt x="5573" y="30541"/>
                  </a:lnTo>
                  <a:lnTo>
                    <a:pt x="6144" y="33569"/>
                  </a:lnTo>
                  <a:lnTo>
                    <a:pt x="6407" y="35368"/>
                  </a:lnTo>
                  <a:lnTo>
                    <a:pt x="6275" y="39800"/>
                  </a:lnTo>
                  <a:lnTo>
                    <a:pt x="6319" y="41775"/>
                  </a:lnTo>
                  <a:lnTo>
                    <a:pt x="6363" y="41862"/>
                  </a:lnTo>
                  <a:lnTo>
                    <a:pt x="8031" y="44407"/>
                  </a:lnTo>
                  <a:lnTo>
                    <a:pt x="9786" y="46996"/>
                  </a:lnTo>
                  <a:lnTo>
                    <a:pt x="11497" y="49366"/>
                  </a:lnTo>
                  <a:lnTo>
                    <a:pt x="12594" y="51384"/>
                  </a:lnTo>
                  <a:lnTo>
                    <a:pt x="13779" y="53183"/>
                  </a:lnTo>
                  <a:lnTo>
                    <a:pt x="15227" y="55202"/>
                  </a:lnTo>
                  <a:lnTo>
                    <a:pt x="16587" y="57045"/>
                  </a:lnTo>
                  <a:lnTo>
                    <a:pt x="17597" y="58581"/>
                  </a:lnTo>
                  <a:lnTo>
                    <a:pt x="17684" y="59020"/>
                  </a:lnTo>
                  <a:lnTo>
                    <a:pt x="16763" y="60994"/>
                  </a:lnTo>
                  <a:lnTo>
                    <a:pt x="15797" y="62969"/>
                  </a:lnTo>
                  <a:lnTo>
                    <a:pt x="15139" y="65031"/>
                  </a:lnTo>
                  <a:lnTo>
                    <a:pt x="15139" y="65075"/>
                  </a:lnTo>
                  <a:lnTo>
                    <a:pt x="14920" y="67313"/>
                  </a:lnTo>
                  <a:lnTo>
                    <a:pt x="14920" y="67357"/>
                  </a:lnTo>
                  <a:lnTo>
                    <a:pt x="15052" y="68103"/>
                  </a:lnTo>
                  <a:lnTo>
                    <a:pt x="15052" y="68191"/>
                  </a:lnTo>
                  <a:lnTo>
                    <a:pt x="15534" y="69200"/>
                  </a:lnTo>
                  <a:lnTo>
                    <a:pt x="15885" y="71438"/>
                  </a:lnTo>
                  <a:lnTo>
                    <a:pt x="16149" y="73895"/>
                  </a:lnTo>
                  <a:lnTo>
                    <a:pt x="16192" y="75606"/>
                  </a:lnTo>
                  <a:lnTo>
                    <a:pt x="15973" y="77581"/>
                  </a:lnTo>
                  <a:lnTo>
                    <a:pt x="16017" y="79775"/>
                  </a:lnTo>
                  <a:lnTo>
                    <a:pt x="16017" y="79819"/>
                  </a:lnTo>
                  <a:lnTo>
                    <a:pt x="16280" y="81004"/>
                  </a:lnTo>
                  <a:lnTo>
                    <a:pt x="16280" y="81047"/>
                  </a:lnTo>
                  <a:lnTo>
                    <a:pt x="17816" y="84426"/>
                  </a:lnTo>
                  <a:lnTo>
                    <a:pt x="17904" y="84470"/>
                  </a:lnTo>
                  <a:lnTo>
                    <a:pt x="17992" y="84514"/>
                  </a:lnTo>
                  <a:lnTo>
                    <a:pt x="18079" y="84470"/>
                  </a:lnTo>
                  <a:lnTo>
                    <a:pt x="18123" y="84470"/>
                  </a:lnTo>
                  <a:lnTo>
                    <a:pt x="18167" y="84382"/>
                  </a:lnTo>
                  <a:lnTo>
                    <a:pt x="18167" y="84338"/>
                  </a:lnTo>
                  <a:lnTo>
                    <a:pt x="18167" y="84251"/>
                  </a:lnTo>
                  <a:lnTo>
                    <a:pt x="16587" y="80916"/>
                  </a:lnTo>
                  <a:lnTo>
                    <a:pt x="16368" y="79731"/>
                  </a:lnTo>
                  <a:lnTo>
                    <a:pt x="16324" y="77581"/>
                  </a:lnTo>
                  <a:lnTo>
                    <a:pt x="16543" y="75650"/>
                  </a:lnTo>
                  <a:lnTo>
                    <a:pt x="16543" y="75606"/>
                  </a:lnTo>
                  <a:lnTo>
                    <a:pt x="16500" y="73895"/>
                  </a:lnTo>
                  <a:lnTo>
                    <a:pt x="16236" y="71394"/>
                  </a:lnTo>
                  <a:lnTo>
                    <a:pt x="15885" y="69112"/>
                  </a:lnTo>
                  <a:lnTo>
                    <a:pt x="15885" y="69068"/>
                  </a:lnTo>
                  <a:lnTo>
                    <a:pt x="15403" y="68059"/>
                  </a:lnTo>
                  <a:lnTo>
                    <a:pt x="15271" y="67313"/>
                  </a:lnTo>
                  <a:lnTo>
                    <a:pt x="15490" y="65119"/>
                  </a:lnTo>
                  <a:lnTo>
                    <a:pt x="16105" y="63100"/>
                  </a:lnTo>
                  <a:lnTo>
                    <a:pt x="17070" y="61126"/>
                  </a:lnTo>
                  <a:lnTo>
                    <a:pt x="17992" y="59107"/>
                  </a:lnTo>
                  <a:lnTo>
                    <a:pt x="18035" y="59020"/>
                  </a:lnTo>
                  <a:lnTo>
                    <a:pt x="17948" y="58493"/>
                  </a:lnTo>
                  <a:lnTo>
                    <a:pt x="17904" y="58405"/>
                  </a:lnTo>
                  <a:lnTo>
                    <a:pt x="16895" y="56826"/>
                  </a:lnTo>
                  <a:lnTo>
                    <a:pt x="15534" y="54983"/>
                  </a:lnTo>
                  <a:lnTo>
                    <a:pt x="14086" y="53008"/>
                  </a:lnTo>
                  <a:lnTo>
                    <a:pt x="12901" y="51209"/>
                  </a:lnTo>
                  <a:lnTo>
                    <a:pt x="11804" y="49190"/>
                  </a:lnTo>
                  <a:lnTo>
                    <a:pt x="11760" y="49146"/>
                  </a:lnTo>
                  <a:lnTo>
                    <a:pt x="10093" y="46821"/>
                  </a:lnTo>
                  <a:lnTo>
                    <a:pt x="8338" y="44232"/>
                  </a:lnTo>
                  <a:lnTo>
                    <a:pt x="6670" y="41687"/>
                  </a:lnTo>
                  <a:lnTo>
                    <a:pt x="6626" y="39800"/>
                  </a:lnTo>
                  <a:lnTo>
                    <a:pt x="6758" y="35368"/>
                  </a:lnTo>
                  <a:lnTo>
                    <a:pt x="6758" y="35324"/>
                  </a:lnTo>
                  <a:lnTo>
                    <a:pt x="6495" y="33481"/>
                  </a:lnTo>
                  <a:lnTo>
                    <a:pt x="5880" y="30453"/>
                  </a:lnTo>
                  <a:lnTo>
                    <a:pt x="5135" y="27777"/>
                  </a:lnTo>
                  <a:lnTo>
                    <a:pt x="4432" y="25451"/>
                  </a:lnTo>
                  <a:lnTo>
                    <a:pt x="3774" y="22160"/>
                  </a:lnTo>
                  <a:lnTo>
                    <a:pt x="3160" y="18562"/>
                  </a:lnTo>
                  <a:lnTo>
                    <a:pt x="2326" y="15446"/>
                  </a:lnTo>
                  <a:lnTo>
                    <a:pt x="2326" y="15403"/>
                  </a:lnTo>
                  <a:lnTo>
                    <a:pt x="352" y="11497"/>
                  </a:lnTo>
                  <a:lnTo>
                    <a:pt x="571" y="11102"/>
                  </a:lnTo>
                  <a:lnTo>
                    <a:pt x="2151" y="9215"/>
                  </a:lnTo>
                  <a:lnTo>
                    <a:pt x="4696" y="7021"/>
                  </a:lnTo>
                  <a:lnTo>
                    <a:pt x="5442" y="6583"/>
                  </a:lnTo>
                  <a:lnTo>
                    <a:pt x="6495" y="5837"/>
                  </a:lnTo>
                  <a:lnTo>
                    <a:pt x="8206" y="5486"/>
                  </a:lnTo>
                  <a:lnTo>
                    <a:pt x="10312" y="4696"/>
                  </a:lnTo>
                  <a:lnTo>
                    <a:pt x="13209" y="3555"/>
                  </a:lnTo>
                  <a:lnTo>
                    <a:pt x="13252" y="3555"/>
                  </a:lnTo>
                  <a:lnTo>
                    <a:pt x="14744" y="2677"/>
                  </a:lnTo>
                  <a:lnTo>
                    <a:pt x="18123" y="308"/>
                  </a:lnTo>
                  <a:lnTo>
                    <a:pt x="18167" y="264"/>
                  </a:lnTo>
                  <a:lnTo>
                    <a:pt x="18167" y="220"/>
                  </a:lnTo>
                  <a:lnTo>
                    <a:pt x="18167" y="132"/>
                  </a:lnTo>
                  <a:lnTo>
                    <a:pt x="18167" y="88"/>
                  </a:lnTo>
                  <a:lnTo>
                    <a:pt x="18123" y="44"/>
                  </a:lnTo>
                  <a:lnTo>
                    <a:pt x="1803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4" name="Google Shape;804;p47"/>
            <p:cNvSpPr/>
            <p:nvPr/>
          </p:nvSpPr>
          <p:spPr>
            <a:xfrm>
              <a:off x="4065600" y="2698975"/>
              <a:ext cx="527675" cy="2220375"/>
            </a:xfrm>
            <a:custGeom>
              <a:avLst/>
              <a:gdLst/>
              <a:ahLst/>
              <a:cxnLst/>
              <a:rect l="l" t="t" r="r" b="b"/>
              <a:pathLst>
                <a:path w="21107" h="88815" extrusionOk="0">
                  <a:moveTo>
                    <a:pt x="20887" y="0"/>
                  </a:moveTo>
                  <a:lnTo>
                    <a:pt x="20843" y="44"/>
                  </a:lnTo>
                  <a:lnTo>
                    <a:pt x="17509" y="1887"/>
                  </a:lnTo>
                  <a:lnTo>
                    <a:pt x="15314" y="3204"/>
                  </a:lnTo>
                  <a:lnTo>
                    <a:pt x="13779" y="4125"/>
                  </a:lnTo>
                  <a:lnTo>
                    <a:pt x="12243" y="5090"/>
                  </a:lnTo>
                  <a:lnTo>
                    <a:pt x="10707" y="6056"/>
                  </a:lnTo>
                  <a:lnTo>
                    <a:pt x="9215" y="7109"/>
                  </a:lnTo>
                  <a:lnTo>
                    <a:pt x="8469" y="7635"/>
                  </a:lnTo>
                  <a:lnTo>
                    <a:pt x="7811" y="8206"/>
                  </a:lnTo>
                  <a:lnTo>
                    <a:pt x="7109" y="8776"/>
                  </a:lnTo>
                  <a:lnTo>
                    <a:pt x="6494" y="9347"/>
                  </a:lnTo>
                  <a:lnTo>
                    <a:pt x="5880" y="9961"/>
                  </a:lnTo>
                  <a:lnTo>
                    <a:pt x="5310" y="10575"/>
                  </a:lnTo>
                  <a:lnTo>
                    <a:pt x="4783" y="11234"/>
                  </a:lnTo>
                  <a:lnTo>
                    <a:pt x="4344" y="11892"/>
                  </a:lnTo>
                  <a:lnTo>
                    <a:pt x="3291" y="13164"/>
                  </a:lnTo>
                  <a:lnTo>
                    <a:pt x="3291" y="13208"/>
                  </a:lnTo>
                  <a:lnTo>
                    <a:pt x="1185" y="17903"/>
                  </a:lnTo>
                  <a:lnTo>
                    <a:pt x="220" y="20712"/>
                  </a:lnTo>
                  <a:lnTo>
                    <a:pt x="176" y="20756"/>
                  </a:lnTo>
                  <a:lnTo>
                    <a:pt x="0" y="22204"/>
                  </a:lnTo>
                  <a:lnTo>
                    <a:pt x="0" y="22248"/>
                  </a:lnTo>
                  <a:lnTo>
                    <a:pt x="176" y="25539"/>
                  </a:lnTo>
                  <a:lnTo>
                    <a:pt x="834" y="29576"/>
                  </a:lnTo>
                  <a:lnTo>
                    <a:pt x="1492" y="31989"/>
                  </a:lnTo>
                  <a:lnTo>
                    <a:pt x="2414" y="34578"/>
                  </a:lnTo>
                  <a:lnTo>
                    <a:pt x="3467" y="37123"/>
                  </a:lnTo>
                  <a:lnTo>
                    <a:pt x="4388" y="39361"/>
                  </a:lnTo>
                  <a:lnTo>
                    <a:pt x="4959" y="41028"/>
                  </a:lnTo>
                  <a:lnTo>
                    <a:pt x="5485" y="43003"/>
                  </a:lnTo>
                  <a:lnTo>
                    <a:pt x="5661" y="44276"/>
                  </a:lnTo>
                  <a:lnTo>
                    <a:pt x="5573" y="46733"/>
                  </a:lnTo>
                  <a:lnTo>
                    <a:pt x="5573" y="46777"/>
                  </a:lnTo>
                  <a:lnTo>
                    <a:pt x="5880" y="48971"/>
                  </a:lnTo>
                  <a:lnTo>
                    <a:pt x="6363" y="51647"/>
                  </a:lnTo>
                  <a:lnTo>
                    <a:pt x="6275" y="56343"/>
                  </a:lnTo>
                  <a:lnTo>
                    <a:pt x="6187" y="58624"/>
                  </a:lnTo>
                  <a:lnTo>
                    <a:pt x="6187" y="61345"/>
                  </a:lnTo>
                  <a:lnTo>
                    <a:pt x="6275" y="65733"/>
                  </a:lnTo>
                  <a:lnTo>
                    <a:pt x="6275" y="65821"/>
                  </a:lnTo>
                  <a:lnTo>
                    <a:pt x="6538" y="66347"/>
                  </a:lnTo>
                  <a:lnTo>
                    <a:pt x="6582" y="66391"/>
                  </a:lnTo>
                  <a:lnTo>
                    <a:pt x="8996" y="68717"/>
                  </a:lnTo>
                  <a:lnTo>
                    <a:pt x="10839" y="70384"/>
                  </a:lnTo>
                  <a:lnTo>
                    <a:pt x="12901" y="71964"/>
                  </a:lnTo>
                  <a:lnTo>
                    <a:pt x="14744" y="73368"/>
                  </a:lnTo>
                  <a:lnTo>
                    <a:pt x="14744" y="73412"/>
                  </a:lnTo>
                  <a:lnTo>
                    <a:pt x="16411" y="74377"/>
                  </a:lnTo>
                  <a:lnTo>
                    <a:pt x="17947" y="75167"/>
                  </a:lnTo>
                  <a:lnTo>
                    <a:pt x="18825" y="76528"/>
                  </a:lnTo>
                  <a:lnTo>
                    <a:pt x="19439" y="78020"/>
                  </a:lnTo>
                  <a:lnTo>
                    <a:pt x="19746" y="80170"/>
                  </a:lnTo>
                  <a:lnTo>
                    <a:pt x="20054" y="82802"/>
                  </a:lnTo>
                  <a:lnTo>
                    <a:pt x="19922" y="84996"/>
                  </a:lnTo>
                  <a:lnTo>
                    <a:pt x="19703" y="87190"/>
                  </a:lnTo>
                  <a:lnTo>
                    <a:pt x="19615" y="88639"/>
                  </a:lnTo>
                  <a:lnTo>
                    <a:pt x="19659" y="88726"/>
                  </a:lnTo>
                  <a:lnTo>
                    <a:pt x="19659" y="88770"/>
                  </a:lnTo>
                  <a:lnTo>
                    <a:pt x="19746" y="88814"/>
                  </a:lnTo>
                  <a:lnTo>
                    <a:pt x="19790" y="88814"/>
                  </a:lnTo>
                  <a:lnTo>
                    <a:pt x="19922" y="88770"/>
                  </a:lnTo>
                  <a:lnTo>
                    <a:pt x="19966" y="88726"/>
                  </a:lnTo>
                  <a:lnTo>
                    <a:pt x="19966" y="88682"/>
                  </a:lnTo>
                  <a:lnTo>
                    <a:pt x="20054" y="87190"/>
                  </a:lnTo>
                  <a:lnTo>
                    <a:pt x="20273" y="85040"/>
                  </a:lnTo>
                  <a:lnTo>
                    <a:pt x="20405" y="82802"/>
                  </a:lnTo>
                  <a:lnTo>
                    <a:pt x="20405" y="82759"/>
                  </a:lnTo>
                  <a:lnTo>
                    <a:pt x="20097" y="80126"/>
                  </a:lnTo>
                  <a:lnTo>
                    <a:pt x="19790" y="77932"/>
                  </a:lnTo>
                  <a:lnTo>
                    <a:pt x="19790" y="77888"/>
                  </a:lnTo>
                  <a:lnTo>
                    <a:pt x="19132" y="76396"/>
                  </a:lnTo>
                  <a:lnTo>
                    <a:pt x="19132" y="76352"/>
                  </a:lnTo>
                  <a:lnTo>
                    <a:pt x="18211" y="74948"/>
                  </a:lnTo>
                  <a:lnTo>
                    <a:pt x="18167" y="74860"/>
                  </a:lnTo>
                  <a:lnTo>
                    <a:pt x="16587" y="74070"/>
                  </a:lnTo>
                  <a:lnTo>
                    <a:pt x="14963" y="73105"/>
                  </a:lnTo>
                  <a:lnTo>
                    <a:pt x="13120" y="71701"/>
                  </a:lnTo>
                  <a:lnTo>
                    <a:pt x="11102" y="70121"/>
                  </a:lnTo>
                  <a:lnTo>
                    <a:pt x="9215" y="68454"/>
                  </a:lnTo>
                  <a:lnTo>
                    <a:pt x="6846" y="66172"/>
                  </a:lnTo>
                  <a:lnTo>
                    <a:pt x="6626" y="65689"/>
                  </a:lnTo>
                  <a:lnTo>
                    <a:pt x="6538" y="61345"/>
                  </a:lnTo>
                  <a:lnTo>
                    <a:pt x="6538" y="58624"/>
                  </a:lnTo>
                  <a:lnTo>
                    <a:pt x="6626" y="56387"/>
                  </a:lnTo>
                  <a:lnTo>
                    <a:pt x="6714" y="51647"/>
                  </a:lnTo>
                  <a:lnTo>
                    <a:pt x="6714" y="51604"/>
                  </a:lnTo>
                  <a:lnTo>
                    <a:pt x="6231" y="48883"/>
                  </a:lnTo>
                  <a:lnTo>
                    <a:pt x="5924" y="46733"/>
                  </a:lnTo>
                  <a:lnTo>
                    <a:pt x="6012" y="44276"/>
                  </a:lnTo>
                  <a:lnTo>
                    <a:pt x="6012" y="44232"/>
                  </a:lnTo>
                  <a:lnTo>
                    <a:pt x="5836" y="42959"/>
                  </a:lnTo>
                  <a:lnTo>
                    <a:pt x="5836" y="42915"/>
                  </a:lnTo>
                  <a:lnTo>
                    <a:pt x="5310" y="40941"/>
                  </a:lnTo>
                  <a:lnTo>
                    <a:pt x="4695" y="39229"/>
                  </a:lnTo>
                  <a:lnTo>
                    <a:pt x="3818" y="36991"/>
                  </a:lnTo>
                  <a:lnTo>
                    <a:pt x="2765" y="34446"/>
                  </a:lnTo>
                  <a:lnTo>
                    <a:pt x="1843" y="31857"/>
                  </a:lnTo>
                  <a:lnTo>
                    <a:pt x="1185" y="29488"/>
                  </a:lnTo>
                  <a:lnTo>
                    <a:pt x="483" y="25495"/>
                  </a:lnTo>
                  <a:lnTo>
                    <a:pt x="351" y="22248"/>
                  </a:lnTo>
                  <a:lnTo>
                    <a:pt x="527" y="20800"/>
                  </a:lnTo>
                  <a:lnTo>
                    <a:pt x="1492" y="18035"/>
                  </a:lnTo>
                  <a:lnTo>
                    <a:pt x="3598" y="13340"/>
                  </a:lnTo>
                  <a:lnTo>
                    <a:pt x="4608" y="12067"/>
                  </a:lnTo>
                  <a:lnTo>
                    <a:pt x="5090" y="11453"/>
                  </a:lnTo>
                  <a:lnTo>
                    <a:pt x="5573" y="10795"/>
                  </a:lnTo>
                  <a:lnTo>
                    <a:pt x="6143" y="10181"/>
                  </a:lnTo>
                  <a:lnTo>
                    <a:pt x="6758" y="9610"/>
                  </a:lnTo>
                  <a:lnTo>
                    <a:pt x="7372" y="8996"/>
                  </a:lnTo>
                  <a:lnTo>
                    <a:pt x="8030" y="8469"/>
                  </a:lnTo>
                  <a:lnTo>
                    <a:pt x="9434" y="7372"/>
                  </a:lnTo>
                  <a:lnTo>
                    <a:pt x="10926" y="6319"/>
                  </a:lnTo>
                  <a:lnTo>
                    <a:pt x="12418" y="5354"/>
                  </a:lnTo>
                  <a:lnTo>
                    <a:pt x="13954" y="4432"/>
                  </a:lnTo>
                  <a:lnTo>
                    <a:pt x="15490" y="3511"/>
                  </a:lnTo>
                  <a:lnTo>
                    <a:pt x="17684" y="2194"/>
                  </a:lnTo>
                  <a:lnTo>
                    <a:pt x="21019" y="351"/>
                  </a:lnTo>
                  <a:lnTo>
                    <a:pt x="21063" y="307"/>
                  </a:lnTo>
                  <a:lnTo>
                    <a:pt x="21107" y="220"/>
                  </a:lnTo>
                  <a:lnTo>
                    <a:pt x="21107" y="176"/>
                  </a:lnTo>
                  <a:lnTo>
                    <a:pt x="21063" y="88"/>
                  </a:lnTo>
                  <a:lnTo>
                    <a:pt x="21019" y="44"/>
                  </a:lnTo>
                  <a:lnTo>
                    <a:pt x="2097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5" name="Google Shape;805;p47"/>
            <p:cNvSpPr/>
            <p:nvPr/>
          </p:nvSpPr>
          <p:spPr>
            <a:xfrm>
              <a:off x="3837425" y="3370350"/>
              <a:ext cx="377375" cy="1344950"/>
            </a:xfrm>
            <a:custGeom>
              <a:avLst/>
              <a:gdLst/>
              <a:ahLst/>
              <a:cxnLst/>
              <a:rect l="l" t="t" r="r" b="b"/>
              <a:pathLst>
                <a:path w="15095" h="53798" extrusionOk="0">
                  <a:moveTo>
                    <a:pt x="88" y="0"/>
                  </a:moveTo>
                  <a:lnTo>
                    <a:pt x="44" y="44"/>
                  </a:lnTo>
                  <a:lnTo>
                    <a:pt x="0" y="132"/>
                  </a:lnTo>
                  <a:lnTo>
                    <a:pt x="0" y="176"/>
                  </a:lnTo>
                  <a:lnTo>
                    <a:pt x="0" y="263"/>
                  </a:lnTo>
                  <a:lnTo>
                    <a:pt x="2326" y="5222"/>
                  </a:lnTo>
                  <a:lnTo>
                    <a:pt x="2326" y="5266"/>
                  </a:lnTo>
                  <a:lnTo>
                    <a:pt x="4871" y="9522"/>
                  </a:lnTo>
                  <a:lnTo>
                    <a:pt x="6670" y="12989"/>
                  </a:lnTo>
                  <a:lnTo>
                    <a:pt x="8206" y="16192"/>
                  </a:lnTo>
                  <a:lnTo>
                    <a:pt x="8996" y="17947"/>
                  </a:lnTo>
                  <a:lnTo>
                    <a:pt x="9259" y="18693"/>
                  </a:lnTo>
                  <a:lnTo>
                    <a:pt x="9347" y="21326"/>
                  </a:lnTo>
                  <a:lnTo>
                    <a:pt x="9390" y="25670"/>
                  </a:lnTo>
                  <a:lnTo>
                    <a:pt x="9390" y="28917"/>
                  </a:lnTo>
                  <a:lnTo>
                    <a:pt x="9478" y="36157"/>
                  </a:lnTo>
                  <a:lnTo>
                    <a:pt x="9829" y="42476"/>
                  </a:lnTo>
                  <a:lnTo>
                    <a:pt x="9961" y="43485"/>
                  </a:lnTo>
                  <a:lnTo>
                    <a:pt x="9961" y="43529"/>
                  </a:lnTo>
                  <a:lnTo>
                    <a:pt x="10751" y="45548"/>
                  </a:lnTo>
                  <a:lnTo>
                    <a:pt x="11936" y="48005"/>
                  </a:lnTo>
                  <a:lnTo>
                    <a:pt x="12901" y="49980"/>
                  </a:lnTo>
                  <a:lnTo>
                    <a:pt x="13603" y="51603"/>
                  </a:lnTo>
                  <a:lnTo>
                    <a:pt x="14744" y="53710"/>
                  </a:lnTo>
                  <a:lnTo>
                    <a:pt x="14832" y="53797"/>
                  </a:lnTo>
                  <a:lnTo>
                    <a:pt x="15007" y="53797"/>
                  </a:lnTo>
                  <a:lnTo>
                    <a:pt x="15051" y="53753"/>
                  </a:lnTo>
                  <a:lnTo>
                    <a:pt x="15095" y="53710"/>
                  </a:lnTo>
                  <a:lnTo>
                    <a:pt x="15095" y="53622"/>
                  </a:lnTo>
                  <a:lnTo>
                    <a:pt x="15051" y="53578"/>
                  </a:lnTo>
                  <a:lnTo>
                    <a:pt x="13910" y="51472"/>
                  </a:lnTo>
                  <a:lnTo>
                    <a:pt x="13208" y="49848"/>
                  </a:lnTo>
                  <a:lnTo>
                    <a:pt x="12243" y="47873"/>
                  </a:lnTo>
                  <a:lnTo>
                    <a:pt x="11058" y="45372"/>
                  </a:lnTo>
                  <a:lnTo>
                    <a:pt x="10312" y="43398"/>
                  </a:lnTo>
                  <a:lnTo>
                    <a:pt x="10180" y="42432"/>
                  </a:lnTo>
                  <a:lnTo>
                    <a:pt x="9829" y="36114"/>
                  </a:lnTo>
                  <a:lnTo>
                    <a:pt x="9741" y="28917"/>
                  </a:lnTo>
                  <a:lnTo>
                    <a:pt x="9741" y="25670"/>
                  </a:lnTo>
                  <a:lnTo>
                    <a:pt x="9698" y="21326"/>
                  </a:lnTo>
                  <a:lnTo>
                    <a:pt x="9610" y="18649"/>
                  </a:lnTo>
                  <a:lnTo>
                    <a:pt x="9566" y="18605"/>
                  </a:lnTo>
                  <a:lnTo>
                    <a:pt x="9303" y="17815"/>
                  </a:lnTo>
                  <a:lnTo>
                    <a:pt x="8513" y="16016"/>
                  </a:lnTo>
                  <a:lnTo>
                    <a:pt x="6977" y="12857"/>
                  </a:lnTo>
                  <a:lnTo>
                    <a:pt x="5178" y="9347"/>
                  </a:lnTo>
                  <a:lnTo>
                    <a:pt x="2633" y="5090"/>
                  </a:lnTo>
                  <a:lnTo>
                    <a:pt x="307" y="88"/>
                  </a:lnTo>
                  <a:lnTo>
                    <a:pt x="263" y="44"/>
                  </a:lnTo>
                  <a:lnTo>
                    <a:pt x="21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6" name="Google Shape;806;p47"/>
            <p:cNvSpPr/>
            <p:nvPr/>
          </p:nvSpPr>
          <p:spPr>
            <a:xfrm>
              <a:off x="3607050" y="3450425"/>
              <a:ext cx="547425" cy="1221000"/>
            </a:xfrm>
            <a:custGeom>
              <a:avLst/>
              <a:gdLst/>
              <a:ahLst/>
              <a:cxnLst/>
              <a:rect l="l" t="t" r="r" b="b"/>
              <a:pathLst>
                <a:path w="21897" h="48840" extrusionOk="0">
                  <a:moveTo>
                    <a:pt x="8425" y="0"/>
                  </a:moveTo>
                  <a:lnTo>
                    <a:pt x="132" y="2150"/>
                  </a:lnTo>
                  <a:lnTo>
                    <a:pt x="88" y="2194"/>
                  </a:lnTo>
                  <a:lnTo>
                    <a:pt x="44" y="2238"/>
                  </a:lnTo>
                  <a:lnTo>
                    <a:pt x="0" y="2326"/>
                  </a:lnTo>
                  <a:lnTo>
                    <a:pt x="0" y="2370"/>
                  </a:lnTo>
                  <a:lnTo>
                    <a:pt x="44" y="2458"/>
                  </a:lnTo>
                  <a:lnTo>
                    <a:pt x="88" y="2501"/>
                  </a:lnTo>
                  <a:lnTo>
                    <a:pt x="220" y="2501"/>
                  </a:lnTo>
                  <a:lnTo>
                    <a:pt x="8381" y="351"/>
                  </a:lnTo>
                  <a:lnTo>
                    <a:pt x="9742" y="3862"/>
                  </a:lnTo>
                  <a:lnTo>
                    <a:pt x="9785" y="3950"/>
                  </a:lnTo>
                  <a:lnTo>
                    <a:pt x="12638" y="6846"/>
                  </a:lnTo>
                  <a:lnTo>
                    <a:pt x="14437" y="10093"/>
                  </a:lnTo>
                  <a:lnTo>
                    <a:pt x="16148" y="13559"/>
                  </a:lnTo>
                  <a:lnTo>
                    <a:pt x="17114" y="15446"/>
                  </a:lnTo>
                  <a:lnTo>
                    <a:pt x="17333" y="16631"/>
                  </a:lnTo>
                  <a:lnTo>
                    <a:pt x="17377" y="18825"/>
                  </a:lnTo>
                  <a:lnTo>
                    <a:pt x="17421" y="21019"/>
                  </a:lnTo>
                  <a:lnTo>
                    <a:pt x="17465" y="25363"/>
                  </a:lnTo>
                  <a:lnTo>
                    <a:pt x="17465" y="28303"/>
                  </a:lnTo>
                  <a:lnTo>
                    <a:pt x="17508" y="31243"/>
                  </a:lnTo>
                  <a:lnTo>
                    <a:pt x="17596" y="34183"/>
                  </a:lnTo>
                  <a:lnTo>
                    <a:pt x="17728" y="37123"/>
                  </a:lnTo>
                  <a:lnTo>
                    <a:pt x="17947" y="40546"/>
                  </a:lnTo>
                  <a:lnTo>
                    <a:pt x="17947" y="40590"/>
                  </a:lnTo>
                  <a:lnTo>
                    <a:pt x="20975" y="47303"/>
                  </a:lnTo>
                  <a:lnTo>
                    <a:pt x="21545" y="48707"/>
                  </a:lnTo>
                  <a:lnTo>
                    <a:pt x="21633" y="48795"/>
                  </a:lnTo>
                  <a:lnTo>
                    <a:pt x="21721" y="48839"/>
                  </a:lnTo>
                  <a:lnTo>
                    <a:pt x="21765" y="48839"/>
                  </a:lnTo>
                  <a:lnTo>
                    <a:pt x="21853" y="48795"/>
                  </a:lnTo>
                  <a:lnTo>
                    <a:pt x="21853" y="48751"/>
                  </a:lnTo>
                  <a:lnTo>
                    <a:pt x="21896" y="48664"/>
                  </a:lnTo>
                  <a:lnTo>
                    <a:pt x="21853" y="48576"/>
                  </a:lnTo>
                  <a:lnTo>
                    <a:pt x="21326" y="47172"/>
                  </a:lnTo>
                  <a:lnTo>
                    <a:pt x="18298" y="40458"/>
                  </a:lnTo>
                  <a:lnTo>
                    <a:pt x="18079" y="37123"/>
                  </a:lnTo>
                  <a:lnTo>
                    <a:pt x="17947" y="34183"/>
                  </a:lnTo>
                  <a:lnTo>
                    <a:pt x="17859" y="31243"/>
                  </a:lnTo>
                  <a:lnTo>
                    <a:pt x="17816" y="28303"/>
                  </a:lnTo>
                  <a:lnTo>
                    <a:pt x="17816" y="25363"/>
                  </a:lnTo>
                  <a:lnTo>
                    <a:pt x="17772" y="21019"/>
                  </a:lnTo>
                  <a:lnTo>
                    <a:pt x="17728" y="18781"/>
                  </a:lnTo>
                  <a:lnTo>
                    <a:pt x="17684" y="16587"/>
                  </a:lnTo>
                  <a:lnTo>
                    <a:pt x="17465" y="15358"/>
                  </a:lnTo>
                  <a:lnTo>
                    <a:pt x="17465" y="15315"/>
                  </a:lnTo>
                  <a:lnTo>
                    <a:pt x="16455" y="13428"/>
                  </a:lnTo>
                  <a:lnTo>
                    <a:pt x="14744" y="9917"/>
                  </a:lnTo>
                  <a:lnTo>
                    <a:pt x="12945" y="6670"/>
                  </a:lnTo>
                  <a:lnTo>
                    <a:pt x="12901" y="6626"/>
                  </a:lnTo>
                  <a:lnTo>
                    <a:pt x="10049" y="3730"/>
                  </a:lnTo>
                  <a:lnTo>
                    <a:pt x="8645" y="88"/>
                  </a:lnTo>
                  <a:lnTo>
                    <a:pt x="855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47"/>
            <p:cNvSpPr/>
            <p:nvPr/>
          </p:nvSpPr>
          <p:spPr>
            <a:xfrm>
              <a:off x="3672850" y="3530500"/>
              <a:ext cx="435550" cy="1108000"/>
            </a:xfrm>
            <a:custGeom>
              <a:avLst/>
              <a:gdLst/>
              <a:ahLst/>
              <a:cxnLst/>
              <a:rect l="l" t="t" r="r" b="b"/>
              <a:pathLst>
                <a:path w="17422" h="44320" extrusionOk="0">
                  <a:moveTo>
                    <a:pt x="2019" y="1"/>
                  </a:moveTo>
                  <a:lnTo>
                    <a:pt x="133" y="483"/>
                  </a:lnTo>
                  <a:lnTo>
                    <a:pt x="45" y="483"/>
                  </a:lnTo>
                  <a:lnTo>
                    <a:pt x="1" y="571"/>
                  </a:lnTo>
                  <a:lnTo>
                    <a:pt x="1" y="615"/>
                  </a:lnTo>
                  <a:lnTo>
                    <a:pt x="1" y="703"/>
                  </a:lnTo>
                  <a:lnTo>
                    <a:pt x="45" y="747"/>
                  </a:lnTo>
                  <a:lnTo>
                    <a:pt x="89" y="790"/>
                  </a:lnTo>
                  <a:lnTo>
                    <a:pt x="133" y="834"/>
                  </a:lnTo>
                  <a:lnTo>
                    <a:pt x="220" y="834"/>
                  </a:lnTo>
                  <a:lnTo>
                    <a:pt x="2019" y="352"/>
                  </a:lnTo>
                  <a:lnTo>
                    <a:pt x="3248" y="1624"/>
                  </a:lnTo>
                  <a:lnTo>
                    <a:pt x="4433" y="2721"/>
                  </a:lnTo>
                  <a:lnTo>
                    <a:pt x="5881" y="4081"/>
                  </a:lnTo>
                  <a:lnTo>
                    <a:pt x="9918" y="8557"/>
                  </a:lnTo>
                  <a:lnTo>
                    <a:pt x="13341" y="14393"/>
                  </a:lnTo>
                  <a:lnTo>
                    <a:pt x="13560" y="18737"/>
                  </a:lnTo>
                  <a:lnTo>
                    <a:pt x="13648" y="22116"/>
                  </a:lnTo>
                  <a:lnTo>
                    <a:pt x="13648" y="24968"/>
                  </a:lnTo>
                  <a:lnTo>
                    <a:pt x="13736" y="29357"/>
                  </a:lnTo>
                  <a:lnTo>
                    <a:pt x="14130" y="36772"/>
                  </a:lnTo>
                  <a:lnTo>
                    <a:pt x="14306" y="37825"/>
                  </a:lnTo>
                  <a:lnTo>
                    <a:pt x="14306" y="37869"/>
                  </a:lnTo>
                  <a:lnTo>
                    <a:pt x="15579" y="40941"/>
                  </a:lnTo>
                  <a:lnTo>
                    <a:pt x="17070" y="44232"/>
                  </a:lnTo>
                  <a:lnTo>
                    <a:pt x="17158" y="44276"/>
                  </a:lnTo>
                  <a:lnTo>
                    <a:pt x="17246" y="44320"/>
                  </a:lnTo>
                  <a:lnTo>
                    <a:pt x="17334" y="44320"/>
                  </a:lnTo>
                  <a:lnTo>
                    <a:pt x="17378" y="44276"/>
                  </a:lnTo>
                  <a:lnTo>
                    <a:pt x="17422" y="44188"/>
                  </a:lnTo>
                  <a:lnTo>
                    <a:pt x="17422" y="44144"/>
                  </a:lnTo>
                  <a:lnTo>
                    <a:pt x="17422" y="44056"/>
                  </a:lnTo>
                  <a:lnTo>
                    <a:pt x="15886" y="40809"/>
                  </a:lnTo>
                  <a:lnTo>
                    <a:pt x="14657" y="37782"/>
                  </a:lnTo>
                  <a:lnTo>
                    <a:pt x="14482" y="36728"/>
                  </a:lnTo>
                  <a:lnTo>
                    <a:pt x="14087" y="29313"/>
                  </a:lnTo>
                  <a:lnTo>
                    <a:pt x="13999" y="24968"/>
                  </a:lnTo>
                  <a:lnTo>
                    <a:pt x="13999" y="22072"/>
                  </a:lnTo>
                  <a:lnTo>
                    <a:pt x="13911" y="18737"/>
                  </a:lnTo>
                  <a:lnTo>
                    <a:pt x="13692" y="14349"/>
                  </a:lnTo>
                  <a:lnTo>
                    <a:pt x="13692" y="14262"/>
                  </a:lnTo>
                  <a:lnTo>
                    <a:pt x="10225" y="8382"/>
                  </a:lnTo>
                  <a:lnTo>
                    <a:pt x="10181" y="8338"/>
                  </a:lnTo>
                  <a:lnTo>
                    <a:pt x="6144" y="3862"/>
                  </a:lnTo>
                  <a:lnTo>
                    <a:pt x="4477" y="2282"/>
                  </a:lnTo>
                  <a:lnTo>
                    <a:pt x="3248" y="1098"/>
                  </a:lnTo>
                  <a:lnTo>
                    <a:pt x="2195" y="44"/>
                  </a:lnTo>
                  <a:lnTo>
                    <a:pt x="215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808;p47"/>
            <p:cNvSpPr/>
            <p:nvPr/>
          </p:nvSpPr>
          <p:spPr>
            <a:xfrm>
              <a:off x="6276075" y="3554625"/>
              <a:ext cx="204075" cy="110825"/>
            </a:xfrm>
            <a:custGeom>
              <a:avLst/>
              <a:gdLst/>
              <a:ahLst/>
              <a:cxnLst/>
              <a:rect l="l" t="t" r="r" b="b"/>
              <a:pathLst>
                <a:path w="8163" h="4433" extrusionOk="0">
                  <a:moveTo>
                    <a:pt x="4740" y="1"/>
                  </a:moveTo>
                  <a:lnTo>
                    <a:pt x="2589" y="1010"/>
                  </a:lnTo>
                  <a:lnTo>
                    <a:pt x="922" y="1712"/>
                  </a:lnTo>
                  <a:lnTo>
                    <a:pt x="878" y="1756"/>
                  </a:lnTo>
                  <a:lnTo>
                    <a:pt x="220" y="2327"/>
                  </a:lnTo>
                  <a:lnTo>
                    <a:pt x="132" y="2414"/>
                  </a:lnTo>
                  <a:lnTo>
                    <a:pt x="0" y="2809"/>
                  </a:lnTo>
                  <a:lnTo>
                    <a:pt x="0" y="2941"/>
                  </a:lnTo>
                  <a:lnTo>
                    <a:pt x="176" y="3467"/>
                  </a:lnTo>
                  <a:lnTo>
                    <a:pt x="220" y="3555"/>
                  </a:lnTo>
                  <a:lnTo>
                    <a:pt x="703" y="3994"/>
                  </a:lnTo>
                  <a:lnTo>
                    <a:pt x="746" y="4038"/>
                  </a:lnTo>
                  <a:lnTo>
                    <a:pt x="1361" y="4345"/>
                  </a:lnTo>
                  <a:lnTo>
                    <a:pt x="1448" y="4345"/>
                  </a:lnTo>
                  <a:lnTo>
                    <a:pt x="3028" y="4433"/>
                  </a:lnTo>
                  <a:lnTo>
                    <a:pt x="3072" y="4433"/>
                  </a:lnTo>
                  <a:lnTo>
                    <a:pt x="5178" y="4038"/>
                  </a:lnTo>
                  <a:lnTo>
                    <a:pt x="8031" y="3160"/>
                  </a:lnTo>
                  <a:lnTo>
                    <a:pt x="8118" y="3160"/>
                  </a:lnTo>
                  <a:lnTo>
                    <a:pt x="8162" y="3073"/>
                  </a:lnTo>
                  <a:lnTo>
                    <a:pt x="8162" y="3029"/>
                  </a:lnTo>
                  <a:lnTo>
                    <a:pt x="8162" y="2941"/>
                  </a:lnTo>
                  <a:lnTo>
                    <a:pt x="8118" y="2897"/>
                  </a:lnTo>
                  <a:lnTo>
                    <a:pt x="8074" y="2853"/>
                  </a:lnTo>
                  <a:lnTo>
                    <a:pt x="7943" y="2853"/>
                  </a:lnTo>
                  <a:lnTo>
                    <a:pt x="5091" y="3687"/>
                  </a:lnTo>
                  <a:lnTo>
                    <a:pt x="3028" y="4082"/>
                  </a:lnTo>
                  <a:lnTo>
                    <a:pt x="1492" y="3994"/>
                  </a:lnTo>
                  <a:lnTo>
                    <a:pt x="922" y="3731"/>
                  </a:lnTo>
                  <a:lnTo>
                    <a:pt x="527" y="3336"/>
                  </a:lnTo>
                  <a:lnTo>
                    <a:pt x="351" y="2897"/>
                  </a:lnTo>
                  <a:lnTo>
                    <a:pt x="483" y="2546"/>
                  </a:lnTo>
                  <a:lnTo>
                    <a:pt x="1097" y="2019"/>
                  </a:lnTo>
                  <a:lnTo>
                    <a:pt x="2721" y="1361"/>
                  </a:lnTo>
                  <a:lnTo>
                    <a:pt x="4915" y="308"/>
                  </a:lnTo>
                  <a:lnTo>
                    <a:pt x="4959" y="264"/>
                  </a:lnTo>
                  <a:lnTo>
                    <a:pt x="5003" y="220"/>
                  </a:lnTo>
                  <a:lnTo>
                    <a:pt x="5003" y="176"/>
                  </a:lnTo>
                  <a:lnTo>
                    <a:pt x="5003" y="89"/>
                  </a:lnTo>
                  <a:lnTo>
                    <a:pt x="4959" y="45"/>
                  </a:lnTo>
                  <a:lnTo>
                    <a:pt x="487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47"/>
            <p:cNvSpPr/>
            <p:nvPr/>
          </p:nvSpPr>
          <p:spPr>
            <a:xfrm>
              <a:off x="6730225" y="3940775"/>
              <a:ext cx="561700" cy="625325"/>
            </a:xfrm>
            <a:custGeom>
              <a:avLst/>
              <a:gdLst/>
              <a:ahLst/>
              <a:cxnLst/>
              <a:rect l="l" t="t" r="r" b="b"/>
              <a:pathLst>
                <a:path w="22468" h="25013" extrusionOk="0">
                  <a:moveTo>
                    <a:pt x="3775" y="1"/>
                  </a:moveTo>
                  <a:lnTo>
                    <a:pt x="3731" y="45"/>
                  </a:lnTo>
                  <a:lnTo>
                    <a:pt x="3687" y="89"/>
                  </a:lnTo>
                  <a:lnTo>
                    <a:pt x="2151" y="3643"/>
                  </a:lnTo>
                  <a:lnTo>
                    <a:pt x="1361" y="5486"/>
                  </a:lnTo>
                  <a:lnTo>
                    <a:pt x="1361" y="5530"/>
                  </a:lnTo>
                  <a:lnTo>
                    <a:pt x="703" y="8733"/>
                  </a:lnTo>
                  <a:lnTo>
                    <a:pt x="133" y="11629"/>
                  </a:lnTo>
                  <a:lnTo>
                    <a:pt x="1" y="12375"/>
                  </a:lnTo>
                  <a:lnTo>
                    <a:pt x="1" y="12463"/>
                  </a:lnTo>
                  <a:lnTo>
                    <a:pt x="89" y="12551"/>
                  </a:lnTo>
                  <a:lnTo>
                    <a:pt x="3336" y="14788"/>
                  </a:lnTo>
                  <a:lnTo>
                    <a:pt x="3862" y="15534"/>
                  </a:lnTo>
                  <a:lnTo>
                    <a:pt x="4916" y="17860"/>
                  </a:lnTo>
                  <a:lnTo>
                    <a:pt x="4916" y="17904"/>
                  </a:lnTo>
                  <a:lnTo>
                    <a:pt x="6013" y="19791"/>
                  </a:lnTo>
                  <a:lnTo>
                    <a:pt x="7241" y="21371"/>
                  </a:lnTo>
                  <a:lnTo>
                    <a:pt x="7285" y="21414"/>
                  </a:lnTo>
                  <a:lnTo>
                    <a:pt x="8645" y="22117"/>
                  </a:lnTo>
                  <a:lnTo>
                    <a:pt x="9523" y="22424"/>
                  </a:lnTo>
                  <a:lnTo>
                    <a:pt x="9567" y="22424"/>
                  </a:lnTo>
                  <a:lnTo>
                    <a:pt x="12244" y="22862"/>
                  </a:lnTo>
                  <a:lnTo>
                    <a:pt x="14525" y="23082"/>
                  </a:lnTo>
                  <a:lnTo>
                    <a:pt x="18080" y="24267"/>
                  </a:lnTo>
                  <a:lnTo>
                    <a:pt x="20274" y="24925"/>
                  </a:lnTo>
                  <a:lnTo>
                    <a:pt x="20318" y="24925"/>
                  </a:lnTo>
                  <a:lnTo>
                    <a:pt x="21327" y="25013"/>
                  </a:lnTo>
                  <a:lnTo>
                    <a:pt x="21415" y="25013"/>
                  </a:lnTo>
                  <a:lnTo>
                    <a:pt x="22336" y="24793"/>
                  </a:lnTo>
                  <a:lnTo>
                    <a:pt x="22424" y="24749"/>
                  </a:lnTo>
                  <a:lnTo>
                    <a:pt x="22468" y="24705"/>
                  </a:lnTo>
                  <a:lnTo>
                    <a:pt x="22468" y="24618"/>
                  </a:lnTo>
                  <a:lnTo>
                    <a:pt x="22468" y="24574"/>
                  </a:lnTo>
                  <a:lnTo>
                    <a:pt x="22468" y="24486"/>
                  </a:lnTo>
                  <a:lnTo>
                    <a:pt x="22424" y="24442"/>
                  </a:lnTo>
                  <a:lnTo>
                    <a:pt x="22292" y="24442"/>
                  </a:lnTo>
                  <a:lnTo>
                    <a:pt x="21327" y="24662"/>
                  </a:lnTo>
                  <a:lnTo>
                    <a:pt x="20362" y="24574"/>
                  </a:lnTo>
                  <a:lnTo>
                    <a:pt x="18211" y="23916"/>
                  </a:lnTo>
                  <a:lnTo>
                    <a:pt x="14657" y="22731"/>
                  </a:lnTo>
                  <a:lnTo>
                    <a:pt x="14613" y="22731"/>
                  </a:lnTo>
                  <a:lnTo>
                    <a:pt x="12288" y="22511"/>
                  </a:lnTo>
                  <a:lnTo>
                    <a:pt x="9611" y="22073"/>
                  </a:lnTo>
                  <a:lnTo>
                    <a:pt x="8777" y="21765"/>
                  </a:lnTo>
                  <a:lnTo>
                    <a:pt x="7461" y="21107"/>
                  </a:lnTo>
                  <a:lnTo>
                    <a:pt x="6320" y="19615"/>
                  </a:lnTo>
                  <a:lnTo>
                    <a:pt x="5223" y="17728"/>
                  </a:lnTo>
                  <a:lnTo>
                    <a:pt x="4170" y="15403"/>
                  </a:lnTo>
                  <a:lnTo>
                    <a:pt x="4170" y="15359"/>
                  </a:lnTo>
                  <a:lnTo>
                    <a:pt x="3643" y="14569"/>
                  </a:lnTo>
                  <a:lnTo>
                    <a:pt x="3599" y="14525"/>
                  </a:lnTo>
                  <a:lnTo>
                    <a:pt x="352" y="12331"/>
                  </a:lnTo>
                  <a:lnTo>
                    <a:pt x="484" y="11717"/>
                  </a:lnTo>
                  <a:lnTo>
                    <a:pt x="1054" y="8821"/>
                  </a:lnTo>
                  <a:lnTo>
                    <a:pt x="1712" y="5618"/>
                  </a:lnTo>
                  <a:lnTo>
                    <a:pt x="2458" y="3775"/>
                  </a:lnTo>
                  <a:lnTo>
                    <a:pt x="3994" y="264"/>
                  </a:lnTo>
                  <a:lnTo>
                    <a:pt x="3994" y="176"/>
                  </a:lnTo>
                  <a:lnTo>
                    <a:pt x="3994" y="132"/>
                  </a:lnTo>
                  <a:lnTo>
                    <a:pt x="3950" y="45"/>
                  </a:lnTo>
                  <a:lnTo>
                    <a:pt x="390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47"/>
            <p:cNvSpPr/>
            <p:nvPr/>
          </p:nvSpPr>
          <p:spPr>
            <a:xfrm>
              <a:off x="6209150" y="3492100"/>
              <a:ext cx="307200" cy="221625"/>
            </a:xfrm>
            <a:custGeom>
              <a:avLst/>
              <a:gdLst/>
              <a:ahLst/>
              <a:cxnLst/>
              <a:rect l="l" t="t" r="r" b="b"/>
              <a:pathLst>
                <a:path w="12288" h="8865" extrusionOk="0">
                  <a:moveTo>
                    <a:pt x="4608" y="1"/>
                  </a:moveTo>
                  <a:lnTo>
                    <a:pt x="4564" y="89"/>
                  </a:lnTo>
                  <a:lnTo>
                    <a:pt x="3116" y="2239"/>
                  </a:lnTo>
                  <a:lnTo>
                    <a:pt x="2107" y="3116"/>
                  </a:lnTo>
                  <a:lnTo>
                    <a:pt x="747" y="4740"/>
                  </a:lnTo>
                  <a:lnTo>
                    <a:pt x="747" y="4784"/>
                  </a:lnTo>
                  <a:lnTo>
                    <a:pt x="1" y="6188"/>
                  </a:lnTo>
                  <a:lnTo>
                    <a:pt x="1" y="6276"/>
                  </a:lnTo>
                  <a:lnTo>
                    <a:pt x="1" y="6363"/>
                  </a:lnTo>
                  <a:lnTo>
                    <a:pt x="308" y="6890"/>
                  </a:lnTo>
                  <a:lnTo>
                    <a:pt x="352" y="6978"/>
                  </a:lnTo>
                  <a:lnTo>
                    <a:pt x="2634" y="8426"/>
                  </a:lnTo>
                  <a:lnTo>
                    <a:pt x="2721" y="8426"/>
                  </a:lnTo>
                  <a:lnTo>
                    <a:pt x="5837" y="8865"/>
                  </a:lnTo>
                  <a:lnTo>
                    <a:pt x="5881" y="8865"/>
                  </a:lnTo>
                  <a:lnTo>
                    <a:pt x="8294" y="8294"/>
                  </a:lnTo>
                  <a:lnTo>
                    <a:pt x="10883" y="7241"/>
                  </a:lnTo>
                  <a:lnTo>
                    <a:pt x="12156" y="7022"/>
                  </a:lnTo>
                  <a:lnTo>
                    <a:pt x="12200" y="6978"/>
                  </a:lnTo>
                  <a:lnTo>
                    <a:pt x="12287" y="6934"/>
                  </a:lnTo>
                  <a:lnTo>
                    <a:pt x="12287" y="6846"/>
                  </a:lnTo>
                  <a:lnTo>
                    <a:pt x="12287" y="6802"/>
                  </a:lnTo>
                  <a:lnTo>
                    <a:pt x="12287" y="6714"/>
                  </a:lnTo>
                  <a:lnTo>
                    <a:pt x="12200" y="6671"/>
                  </a:lnTo>
                  <a:lnTo>
                    <a:pt x="12068" y="6671"/>
                  </a:lnTo>
                  <a:lnTo>
                    <a:pt x="10795" y="6934"/>
                  </a:lnTo>
                  <a:lnTo>
                    <a:pt x="10751" y="6934"/>
                  </a:lnTo>
                  <a:lnTo>
                    <a:pt x="8206" y="7943"/>
                  </a:lnTo>
                  <a:lnTo>
                    <a:pt x="5837" y="8514"/>
                  </a:lnTo>
                  <a:lnTo>
                    <a:pt x="2765" y="8119"/>
                  </a:lnTo>
                  <a:lnTo>
                    <a:pt x="615" y="6671"/>
                  </a:lnTo>
                  <a:lnTo>
                    <a:pt x="352" y="6276"/>
                  </a:lnTo>
                  <a:lnTo>
                    <a:pt x="1054" y="4959"/>
                  </a:lnTo>
                  <a:lnTo>
                    <a:pt x="2370" y="3380"/>
                  </a:lnTo>
                  <a:lnTo>
                    <a:pt x="3380" y="2502"/>
                  </a:lnTo>
                  <a:lnTo>
                    <a:pt x="3423" y="2458"/>
                  </a:lnTo>
                  <a:lnTo>
                    <a:pt x="4871" y="264"/>
                  </a:lnTo>
                  <a:lnTo>
                    <a:pt x="4871" y="220"/>
                  </a:lnTo>
                  <a:lnTo>
                    <a:pt x="4871" y="132"/>
                  </a:lnTo>
                  <a:lnTo>
                    <a:pt x="4871" y="89"/>
                  </a:lnTo>
                  <a:lnTo>
                    <a:pt x="482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47"/>
            <p:cNvSpPr/>
            <p:nvPr/>
          </p:nvSpPr>
          <p:spPr>
            <a:xfrm>
              <a:off x="6661125" y="3867275"/>
              <a:ext cx="603375" cy="716375"/>
            </a:xfrm>
            <a:custGeom>
              <a:avLst/>
              <a:gdLst/>
              <a:ahLst/>
              <a:cxnLst/>
              <a:rect l="l" t="t" r="r" b="b"/>
              <a:pathLst>
                <a:path w="24135" h="28655" extrusionOk="0">
                  <a:moveTo>
                    <a:pt x="3204" y="1"/>
                  </a:moveTo>
                  <a:lnTo>
                    <a:pt x="3160" y="89"/>
                  </a:lnTo>
                  <a:lnTo>
                    <a:pt x="3116" y="132"/>
                  </a:lnTo>
                  <a:lnTo>
                    <a:pt x="2941" y="1361"/>
                  </a:lnTo>
                  <a:lnTo>
                    <a:pt x="1756" y="4477"/>
                  </a:lnTo>
                  <a:lnTo>
                    <a:pt x="1141" y="6495"/>
                  </a:lnTo>
                  <a:lnTo>
                    <a:pt x="1098" y="6539"/>
                  </a:lnTo>
                  <a:lnTo>
                    <a:pt x="878" y="8821"/>
                  </a:lnTo>
                  <a:lnTo>
                    <a:pt x="44" y="13165"/>
                  </a:lnTo>
                  <a:lnTo>
                    <a:pt x="1" y="15491"/>
                  </a:lnTo>
                  <a:lnTo>
                    <a:pt x="44" y="16895"/>
                  </a:lnTo>
                  <a:lnTo>
                    <a:pt x="44" y="16983"/>
                  </a:lnTo>
                  <a:lnTo>
                    <a:pt x="439" y="17641"/>
                  </a:lnTo>
                  <a:lnTo>
                    <a:pt x="483" y="17685"/>
                  </a:lnTo>
                  <a:lnTo>
                    <a:pt x="1317" y="18211"/>
                  </a:lnTo>
                  <a:lnTo>
                    <a:pt x="1361" y="18255"/>
                  </a:lnTo>
                  <a:lnTo>
                    <a:pt x="4081" y="19220"/>
                  </a:lnTo>
                  <a:lnTo>
                    <a:pt x="5529" y="20010"/>
                  </a:lnTo>
                  <a:lnTo>
                    <a:pt x="7065" y="22204"/>
                  </a:lnTo>
                  <a:lnTo>
                    <a:pt x="8601" y="24442"/>
                  </a:lnTo>
                  <a:lnTo>
                    <a:pt x="9479" y="25451"/>
                  </a:lnTo>
                  <a:lnTo>
                    <a:pt x="9523" y="25495"/>
                  </a:lnTo>
                  <a:lnTo>
                    <a:pt x="11585" y="26417"/>
                  </a:lnTo>
                  <a:lnTo>
                    <a:pt x="11629" y="26417"/>
                  </a:lnTo>
                  <a:lnTo>
                    <a:pt x="13779" y="26812"/>
                  </a:lnTo>
                  <a:lnTo>
                    <a:pt x="16412" y="27119"/>
                  </a:lnTo>
                  <a:lnTo>
                    <a:pt x="17816" y="27251"/>
                  </a:lnTo>
                  <a:lnTo>
                    <a:pt x="20449" y="28128"/>
                  </a:lnTo>
                  <a:lnTo>
                    <a:pt x="22248" y="28655"/>
                  </a:lnTo>
                  <a:lnTo>
                    <a:pt x="23389" y="28655"/>
                  </a:lnTo>
                  <a:lnTo>
                    <a:pt x="24003" y="28479"/>
                  </a:lnTo>
                  <a:lnTo>
                    <a:pt x="24047" y="28435"/>
                  </a:lnTo>
                  <a:lnTo>
                    <a:pt x="24091" y="28391"/>
                  </a:lnTo>
                  <a:lnTo>
                    <a:pt x="24135" y="28304"/>
                  </a:lnTo>
                  <a:lnTo>
                    <a:pt x="24091" y="28260"/>
                  </a:lnTo>
                  <a:lnTo>
                    <a:pt x="24091" y="28172"/>
                  </a:lnTo>
                  <a:lnTo>
                    <a:pt x="24047" y="28128"/>
                  </a:lnTo>
                  <a:lnTo>
                    <a:pt x="23872" y="28128"/>
                  </a:lnTo>
                  <a:lnTo>
                    <a:pt x="23301" y="28304"/>
                  </a:lnTo>
                  <a:lnTo>
                    <a:pt x="22336" y="28304"/>
                  </a:lnTo>
                  <a:lnTo>
                    <a:pt x="20537" y="27777"/>
                  </a:lnTo>
                  <a:lnTo>
                    <a:pt x="17904" y="26899"/>
                  </a:lnTo>
                  <a:lnTo>
                    <a:pt x="17860" y="26899"/>
                  </a:lnTo>
                  <a:lnTo>
                    <a:pt x="16456" y="26768"/>
                  </a:lnTo>
                  <a:lnTo>
                    <a:pt x="13823" y="26461"/>
                  </a:lnTo>
                  <a:lnTo>
                    <a:pt x="11717" y="26066"/>
                  </a:lnTo>
                  <a:lnTo>
                    <a:pt x="9698" y="25188"/>
                  </a:lnTo>
                  <a:lnTo>
                    <a:pt x="8864" y="24223"/>
                  </a:lnTo>
                  <a:lnTo>
                    <a:pt x="7372" y="22029"/>
                  </a:lnTo>
                  <a:lnTo>
                    <a:pt x="5793" y="19791"/>
                  </a:lnTo>
                  <a:lnTo>
                    <a:pt x="5705" y="19703"/>
                  </a:lnTo>
                  <a:lnTo>
                    <a:pt x="4257" y="18913"/>
                  </a:lnTo>
                  <a:lnTo>
                    <a:pt x="4213" y="18913"/>
                  </a:lnTo>
                  <a:lnTo>
                    <a:pt x="1492" y="17904"/>
                  </a:lnTo>
                  <a:lnTo>
                    <a:pt x="703" y="17421"/>
                  </a:lnTo>
                  <a:lnTo>
                    <a:pt x="395" y="16851"/>
                  </a:lnTo>
                  <a:lnTo>
                    <a:pt x="352" y="15491"/>
                  </a:lnTo>
                  <a:lnTo>
                    <a:pt x="395" y="13209"/>
                  </a:lnTo>
                  <a:lnTo>
                    <a:pt x="1229" y="8865"/>
                  </a:lnTo>
                  <a:lnTo>
                    <a:pt x="1449" y="6583"/>
                  </a:lnTo>
                  <a:lnTo>
                    <a:pt x="2107" y="4608"/>
                  </a:lnTo>
                  <a:lnTo>
                    <a:pt x="3292" y="1449"/>
                  </a:lnTo>
                  <a:lnTo>
                    <a:pt x="3292" y="1405"/>
                  </a:lnTo>
                  <a:lnTo>
                    <a:pt x="3467" y="176"/>
                  </a:lnTo>
                  <a:lnTo>
                    <a:pt x="3467" y="132"/>
                  </a:lnTo>
                  <a:lnTo>
                    <a:pt x="3467" y="45"/>
                  </a:lnTo>
                  <a:lnTo>
                    <a:pt x="337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812;p47"/>
            <p:cNvSpPr/>
            <p:nvPr/>
          </p:nvSpPr>
          <p:spPr>
            <a:xfrm>
              <a:off x="6088475" y="3432875"/>
              <a:ext cx="1147500" cy="1171625"/>
            </a:xfrm>
            <a:custGeom>
              <a:avLst/>
              <a:gdLst/>
              <a:ahLst/>
              <a:cxnLst/>
              <a:rect l="l" t="t" r="r" b="b"/>
              <a:pathLst>
                <a:path w="45900" h="46865" extrusionOk="0">
                  <a:moveTo>
                    <a:pt x="6846" y="0"/>
                  </a:moveTo>
                  <a:lnTo>
                    <a:pt x="6802" y="44"/>
                  </a:lnTo>
                  <a:lnTo>
                    <a:pt x="6758" y="88"/>
                  </a:lnTo>
                  <a:lnTo>
                    <a:pt x="5223" y="2677"/>
                  </a:lnTo>
                  <a:lnTo>
                    <a:pt x="4038" y="4827"/>
                  </a:lnTo>
                  <a:lnTo>
                    <a:pt x="1405" y="8513"/>
                  </a:lnTo>
                  <a:lnTo>
                    <a:pt x="176" y="10356"/>
                  </a:lnTo>
                  <a:lnTo>
                    <a:pt x="45" y="10532"/>
                  </a:lnTo>
                  <a:lnTo>
                    <a:pt x="1" y="10575"/>
                  </a:lnTo>
                  <a:lnTo>
                    <a:pt x="1" y="10663"/>
                  </a:lnTo>
                  <a:lnTo>
                    <a:pt x="1" y="10751"/>
                  </a:lnTo>
                  <a:lnTo>
                    <a:pt x="89" y="10795"/>
                  </a:lnTo>
                  <a:lnTo>
                    <a:pt x="2765" y="11804"/>
                  </a:lnTo>
                  <a:lnTo>
                    <a:pt x="5223" y="12857"/>
                  </a:lnTo>
                  <a:lnTo>
                    <a:pt x="5223" y="12901"/>
                  </a:lnTo>
                  <a:lnTo>
                    <a:pt x="7855" y="13603"/>
                  </a:lnTo>
                  <a:lnTo>
                    <a:pt x="7899" y="13603"/>
                  </a:lnTo>
                  <a:lnTo>
                    <a:pt x="10620" y="13910"/>
                  </a:lnTo>
                  <a:lnTo>
                    <a:pt x="10664" y="13910"/>
                  </a:lnTo>
                  <a:lnTo>
                    <a:pt x="11936" y="13823"/>
                  </a:lnTo>
                  <a:lnTo>
                    <a:pt x="11980" y="13823"/>
                  </a:lnTo>
                  <a:lnTo>
                    <a:pt x="15096" y="12945"/>
                  </a:lnTo>
                  <a:lnTo>
                    <a:pt x="15140" y="12945"/>
                  </a:lnTo>
                  <a:lnTo>
                    <a:pt x="17290" y="11892"/>
                  </a:lnTo>
                  <a:lnTo>
                    <a:pt x="18431" y="11585"/>
                  </a:lnTo>
                  <a:lnTo>
                    <a:pt x="19264" y="11672"/>
                  </a:lnTo>
                  <a:lnTo>
                    <a:pt x="21502" y="15095"/>
                  </a:lnTo>
                  <a:lnTo>
                    <a:pt x="22029" y="16499"/>
                  </a:lnTo>
                  <a:lnTo>
                    <a:pt x="22117" y="17684"/>
                  </a:lnTo>
                  <a:lnTo>
                    <a:pt x="21546" y="19746"/>
                  </a:lnTo>
                  <a:lnTo>
                    <a:pt x="21020" y="21897"/>
                  </a:lnTo>
                  <a:lnTo>
                    <a:pt x="21020" y="21940"/>
                  </a:lnTo>
                  <a:lnTo>
                    <a:pt x="20712" y="24310"/>
                  </a:lnTo>
                  <a:lnTo>
                    <a:pt x="20537" y="26943"/>
                  </a:lnTo>
                  <a:lnTo>
                    <a:pt x="20054" y="29093"/>
                  </a:lnTo>
                  <a:lnTo>
                    <a:pt x="20054" y="29137"/>
                  </a:lnTo>
                  <a:lnTo>
                    <a:pt x="19967" y="31024"/>
                  </a:lnTo>
                  <a:lnTo>
                    <a:pt x="19001" y="35148"/>
                  </a:lnTo>
                  <a:lnTo>
                    <a:pt x="18957" y="35631"/>
                  </a:lnTo>
                  <a:lnTo>
                    <a:pt x="18957" y="35763"/>
                  </a:lnTo>
                  <a:lnTo>
                    <a:pt x="19045" y="35807"/>
                  </a:lnTo>
                  <a:lnTo>
                    <a:pt x="19835" y="36289"/>
                  </a:lnTo>
                  <a:lnTo>
                    <a:pt x="19879" y="36289"/>
                  </a:lnTo>
                  <a:lnTo>
                    <a:pt x="23872" y="37650"/>
                  </a:lnTo>
                  <a:lnTo>
                    <a:pt x="26636" y="38659"/>
                  </a:lnTo>
                  <a:lnTo>
                    <a:pt x="28216" y="39317"/>
                  </a:lnTo>
                  <a:lnTo>
                    <a:pt x="28830" y="39975"/>
                  </a:lnTo>
                  <a:lnTo>
                    <a:pt x="30410" y="42301"/>
                  </a:lnTo>
                  <a:lnTo>
                    <a:pt x="31507" y="43749"/>
                  </a:lnTo>
                  <a:lnTo>
                    <a:pt x="31551" y="43793"/>
                  </a:lnTo>
                  <a:lnTo>
                    <a:pt x="32209" y="44188"/>
                  </a:lnTo>
                  <a:lnTo>
                    <a:pt x="32209" y="44232"/>
                  </a:lnTo>
                  <a:lnTo>
                    <a:pt x="34359" y="45021"/>
                  </a:lnTo>
                  <a:lnTo>
                    <a:pt x="34403" y="45021"/>
                  </a:lnTo>
                  <a:lnTo>
                    <a:pt x="38221" y="45548"/>
                  </a:lnTo>
                  <a:lnTo>
                    <a:pt x="40766" y="45724"/>
                  </a:lnTo>
                  <a:lnTo>
                    <a:pt x="43969" y="46689"/>
                  </a:lnTo>
                  <a:lnTo>
                    <a:pt x="44759" y="46864"/>
                  </a:lnTo>
                  <a:lnTo>
                    <a:pt x="44847" y="46864"/>
                  </a:lnTo>
                  <a:lnTo>
                    <a:pt x="45768" y="46601"/>
                  </a:lnTo>
                  <a:lnTo>
                    <a:pt x="45812" y="46557"/>
                  </a:lnTo>
                  <a:lnTo>
                    <a:pt x="45856" y="46513"/>
                  </a:lnTo>
                  <a:lnTo>
                    <a:pt x="45900" y="46426"/>
                  </a:lnTo>
                  <a:lnTo>
                    <a:pt x="45856" y="46382"/>
                  </a:lnTo>
                  <a:lnTo>
                    <a:pt x="45856" y="46294"/>
                  </a:lnTo>
                  <a:lnTo>
                    <a:pt x="45812" y="46250"/>
                  </a:lnTo>
                  <a:lnTo>
                    <a:pt x="45681" y="46250"/>
                  </a:lnTo>
                  <a:lnTo>
                    <a:pt x="44759" y="46513"/>
                  </a:lnTo>
                  <a:lnTo>
                    <a:pt x="44057" y="46338"/>
                  </a:lnTo>
                  <a:lnTo>
                    <a:pt x="40854" y="45372"/>
                  </a:lnTo>
                  <a:lnTo>
                    <a:pt x="40810" y="45372"/>
                  </a:lnTo>
                  <a:lnTo>
                    <a:pt x="38265" y="45197"/>
                  </a:lnTo>
                  <a:lnTo>
                    <a:pt x="34491" y="44670"/>
                  </a:lnTo>
                  <a:lnTo>
                    <a:pt x="32385" y="43881"/>
                  </a:lnTo>
                  <a:lnTo>
                    <a:pt x="31770" y="43486"/>
                  </a:lnTo>
                  <a:lnTo>
                    <a:pt x="30717" y="42081"/>
                  </a:lnTo>
                  <a:lnTo>
                    <a:pt x="29094" y="39756"/>
                  </a:lnTo>
                  <a:lnTo>
                    <a:pt x="29094" y="39712"/>
                  </a:lnTo>
                  <a:lnTo>
                    <a:pt x="28435" y="39010"/>
                  </a:lnTo>
                  <a:lnTo>
                    <a:pt x="28392" y="38966"/>
                  </a:lnTo>
                  <a:lnTo>
                    <a:pt x="26768" y="38352"/>
                  </a:lnTo>
                  <a:lnTo>
                    <a:pt x="24004" y="37299"/>
                  </a:lnTo>
                  <a:lnTo>
                    <a:pt x="20010" y="35982"/>
                  </a:lnTo>
                  <a:lnTo>
                    <a:pt x="19308" y="35587"/>
                  </a:lnTo>
                  <a:lnTo>
                    <a:pt x="19352" y="35192"/>
                  </a:lnTo>
                  <a:lnTo>
                    <a:pt x="20274" y="31111"/>
                  </a:lnTo>
                  <a:lnTo>
                    <a:pt x="20318" y="31068"/>
                  </a:lnTo>
                  <a:lnTo>
                    <a:pt x="20405" y="29137"/>
                  </a:lnTo>
                  <a:lnTo>
                    <a:pt x="20888" y="26987"/>
                  </a:lnTo>
                  <a:lnTo>
                    <a:pt x="20888" y="26943"/>
                  </a:lnTo>
                  <a:lnTo>
                    <a:pt x="21064" y="24354"/>
                  </a:lnTo>
                  <a:lnTo>
                    <a:pt x="21327" y="21984"/>
                  </a:lnTo>
                  <a:lnTo>
                    <a:pt x="21897" y="19834"/>
                  </a:lnTo>
                  <a:lnTo>
                    <a:pt x="22468" y="17728"/>
                  </a:lnTo>
                  <a:lnTo>
                    <a:pt x="22468" y="17684"/>
                  </a:lnTo>
                  <a:lnTo>
                    <a:pt x="22380" y="16455"/>
                  </a:lnTo>
                  <a:lnTo>
                    <a:pt x="22336" y="16411"/>
                  </a:lnTo>
                  <a:lnTo>
                    <a:pt x="21809" y="14963"/>
                  </a:lnTo>
                  <a:lnTo>
                    <a:pt x="21809" y="14920"/>
                  </a:lnTo>
                  <a:lnTo>
                    <a:pt x="19528" y="11453"/>
                  </a:lnTo>
                  <a:lnTo>
                    <a:pt x="19484" y="11365"/>
                  </a:lnTo>
                  <a:lnTo>
                    <a:pt x="19396" y="11365"/>
                  </a:lnTo>
                  <a:lnTo>
                    <a:pt x="18431" y="11234"/>
                  </a:lnTo>
                  <a:lnTo>
                    <a:pt x="18387" y="11234"/>
                  </a:lnTo>
                  <a:lnTo>
                    <a:pt x="17202" y="11541"/>
                  </a:lnTo>
                  <a:lnTo>
                    <a:pt x="17158" y="11541"/>
                  </a:lnTo>
                  <a:lnTo>
                    <a:pt x="15008" y="12594"/>
                  </a:lnTo>
                  <a:lnTo>
                    <a:pt x="11892" y="13471"/>
                  </a:lnTo>
                  <a:lnTo>
                    <a:pt x="10664" y="13559"/>
                  </a:lnTo>
                  <a:lnTo>
                    <a:pt x="7943" y="13252"/>
                  </a:lnTo>
                  <a:lnTo>
                    <a:pt x="5354" y="12550"/>
                  </a:lnTo>
                  <a:lnTo>
                    <a:pt x="2897" y="11497"/>
                  </a:lnTo>
                  <a:lnTo>
                    <a:pt x="484" y="10575"/>
                  </a:lnTo>
                  <a:lnTo>
                    <a:pt x="1712" y="8732"/>
                  </a:lnTo>
                  <a:lnTo>
                    <a:pt x="4345" y="5003"/>
                  </a:lnTo>
                  <a:lnTo>
                    <a:pt x="5530" y="2852"/>
                  </a:lnTo>
                  <a:lnTo>
                    <a:pt x="7066" y="264"/>
                  </a:lnTo>
                  <a:lnTo>
                    <a:pt x="7066" y="176"/>
                  </a:lnTo>
                  <a:lnTo>
                    <a:pt x="7066" y="132"/>
                  </a:lnTo>
                  <a:lnTo>
                    <a:pt x="7066" y="44"/>
                  </a:lnTo>
                  <a:lnTo>
                    <a:pt x="697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813;p47"/>
            <p:cNvSpPr/>
            <p:nvPr/>
          </p:nvSpPr>
          <p:spPr>
            <a:xfrm>
              <a:off x="5247075" y="3384600"/>
              <a:ext cx="1963675" cy="1351550"/>
            </a:xfrm>
            <a:custGeom>
              <a:avLst/>
              <a:gdLst/>
              <a:ahLst/>
              <a:cxnLst/>
              <a:rect l="l" t="t" r="r" b="b"/>
              <a:pathLst>
                <a:path w="78547" h="54062" extrusionOk="0">
                  <a:moveTo>
                    <a:pt x="38396" y="1"/>
                  </a:moveTo>
                  <a:lnTo>
                    <a:pt x="38308" y="44"/>
                  </a:lnTo>
                  <a:lnTo>
                    <a:pt x="36246" y="1361"/>
                  </a:lnTo>
                  <a:lnTo>
                    <a:pt x="36246" y="1405"/>
                  </a:lnTo>
                  <a:lnTo>
                    <a:pt x="35675" y="1887"/>
                  </a:lnTo>
                  <a:lnTo>
                    <a:pt x="35631" y="1931"/>
                  </a:lnTo>
                  <a:lnTo>
                    <a:pt x="34447" y="4564"/>
                  </a:lnTo>
                  <a:lnTo>
                    <a:pt x="33262" y="7460"/>
                  </a:lnTo>
                  <a:lnTo>
                    <a:pt x="32823" y="8557"/>
                  </a:lnTo>
                  <a:lnTo>
                    <a:pt x="31638" y="8996"/>
                  </a:lnTo>
                  <a:lnTo>
                    <a:pt x="31594" y="8996"/>
                  </a:lnTo>
                  <a:lnTo>
                    <a:pt x="30059" y="9917"/>
                  </a:lnTo>
                  <a:lnTo>
                    <a:pt x="30015" y="9961"/>
                  </a:lnTo>
                  <a:lnTo>
                    <a:pt x="28962" y="10795"/>
                  </a:lnTo>
                  <a:lnTo>
                    <a:pt x="28962" y="10839"/>
                  </a:lnTo>
                  <a:lnTo>
                    <a:pt x="28260" y="11804"/>
                  </a:lnTo>
                  <a:lnTo>
                    <a:pt x="28260" y="11848"/>
                  </a:lnTo>
                  <a:lnTo>
                    <a:pt x="27250" y="13867"/>
                  </a:lnTo>
                  <a:lnTo>
                    <a:pt x="27250" y="13954"/>
                  </a:lnTo>
                  <a:lnTo>
                    <a:pt x="27338" y="16280"/>
                  </a:lnTo>
                  <a:lnTo>
                    <a:pt x="27338" y="18123"/>
                  </a:lnTo>
                  <a:lnTo>
                    <a:pt x="27031" y="18913"/>
                  </a:lnTo>
                  <a:lnTo>
                    <a:pt x="26768" y="19132"/>
                  </a:lnTo>
                  <a:lnTo>
                    <a:pt x="26460" y="19220"/>
                  </a:lnTo>
                  <a:lnTo>
                    <a:pt x="24749" y="18562"/>
                  </a:lnTo>
                  <a:lnTo>
                    <a:pt x="22467" y="18123"/>
                  </a:lnTo>
                  <a:lnTo>
                    <a:pt x="20273" y="17991"/>
                  </a:lnTo>
                  <a:lnTo>
                    <a:pt x="20229" y="17991"/>
                  </a:lnTo>
                  <a:lnTo>
                    <a:pt x="19483" y="18123"/>
                  </a:lnTo>
                  <a:lnTo>
                    <a:pt x="19396" y="18167"/>
                  </a:lnTo>
                  <a:lnTo>
                    <a:pt x="18650" y="18694"/>
                  </a:lnTo>
                  <a:lnTo>
                    <a:pt x="18035" y="18474"/>
                  </a:lnTo>
                  <a:lnTo>
                    <a:pt x="17948" y="18474"/>
                  </a:lnTo>
                  <a:lnTo>
                    <a:pt x="17246" y="18562"/>
                  </a:lnTo>
                  <a:lnTo>
                    <a:pt x="17202" y="18606"/>
                  </a:lnTo>
                  <a:lnTo>
                    <a:pt x="16368" y="19088"/>
                  </a:lnTo>
                  <a:lnTo>
                    <a:pt x="16324" y="19132"/>
                  </a:lnTo>
                  <a:lnTo>
                    <a:pt x="15622" y="19834"/>
                  </a:lnTo>
                  <a:lnTo>
                    <a:pt x="15578" y="19878"/>
                  </a:lnTo>
                  <a:lnTo>
                    <a:pt x="13647" y="23828"/>
                  </a:lnTo>
                  <a:lnTo>
                    <a:pt x="12287" y="26241"/>
                  </a:lnTo>
                  <a:lnTo>
                    <a:pt x="11541" y="27426"/>
                  </a:lnTo>
                  <a:lnTo>
                    <a:pt x="11541" y="27470"/>
                  </a:lnTo>
                  <a:lnTo>
                    <a:pt x="11190" y="28523"/>
                  </a:lnTo>
                  <a:lnTo>
                    <a:pt x="11190" y="28567"/>
                  </a:lnTo>
                  <a:lnTo>
                    <a:pt x="10620" y="31550"/>
                  </a:lnTo>
                  <a:lnTo>
                    <a:pt x="10620" y="31594"/>
                  </a:lnTo>
                  <a:lnTo>
                    <a:pt x="10620" y="32735"/>
                  </a:lnTo>
                  <a:lnTo>
                    <a:pt x="10532" y="33393"/>
                  </a:lnTo>
                  <a:lnTo>
                    <a:pt x="9566" y="35105"/>
                  </a:lnTo>
                  <a:lnTo>
                    <a:pt x="7943" y="37299"/>
                  </a:lnTo>
                  <a:lnTo>
                    <a:pt x="6978" y="39142"/>
                  </a:lnTo>
                  <a:lnTo>
                    <a:pt x="6144" y="41072"/>
                  </a:lnTo>
                  <a:lnTo>
                    <a:pt x="5924" y="42213"/>
                  </a:lnTo>
                  <a:lnTo>
                    <a:pt x="5793" y="42301"/>
                  </a:lnTo>
                  <a:lnTo>
                    <a:pt x="5617" y="42257"/>
                  </a:lnTo>
                  <a:lnTo>
                    <a:pt x="5486" y="42213"/>
                  </a:lnTo>
                  <a:lnTo>
                    <a:pt x="4125" y="42652"/>
                  </a:lnTo>
                  <a:lnTo>
                    <a:pt x="2282" y="43486"/>
                  </a:lnTo>
                  <a:lnTo>
                    <a:pt x="2238" y="43530"/>
                  </a:lnTo>
                  <a:lnTo>
                    <a:pt x="1317" y="44451"/>
                  </a:lnTo>
                  <a:lnTo>
                    <a:pt x="1273" y="44495"/>
                  </a:lnTo>
                  <a:lnTo>
                    <a:pt x="439" y="45899"/>
                  </a:lnTo>
                  <a:lnTo>
                    <a:pt x="439" y="45943"/>
                  </a:lnTo>
                  <a:lnTo>
                    <a:pt x="176" y="46909"/>
                  </a:lnTo>
                  <a:lnTo>
                    <a:pt x="176" y="46952"/>
                  </a:lnTo>
                  <a:lnTo>
                    <a:pt x="0" y="48488"/>
                  </a:lnTo>
                  <a:lnTo>
                    <a:pt x="44" y="48576"/>
                  </a:lnTo>
                  <a:lnTo>
                    <a:pt x="790" y="49892"/>
                  </a:lnTo>
                  <a:lnTo>
                    <a:pt x="1887" y="51253"/>
                  </a:lnTo>
                  <a:lnTo>
                    <a:pt x="1887" y="51297"/>
                  </a:lnTo>
                  <a:lnTo>
                    <a:pt x="2238" y="51604"/>
                  </a:lnTo>
                  <a:lnTo>
                    <a:pt x="2370" y="51648"/>
                  </a:lnTo>
                  <a:lnTo>
                    <a:pt x="5442" y="51735"/>
                  </a:lnTo>
                  <a:lnTo>
                    <a:pt x="8733" y="51867"/>
                  </a:lnTo>
                  <a:lnTo>
                    <a:pt x="11804" y="52613"/>
                  </a:lnTo>
                  <a:lnTo>
                    <a:pt x="14920" y="54017"/>
                  </a:lnTo>
                  <a:lnTo>
                    <a:pt x="15008" y="54017"/>
                  </a:lnTo>
                  <a:lnTo>
                    <a:pt x="15490" y="54061"/>
                  </a:lnTo>
                  <a:lnTo>
                    <a:pt x="15578" y="54061"/>
                  </a:lnTo>
                  <a:lnTo>
                    <a:pt x="18035" y="53271"/>
                  </a:lnTo>
                  <a:lnTo>
                    <a:pt x="19659" y="52789"/>
                  </a:lnTo>
                  <a:lnTo>
                    <a:pt x="21239" y="52262"/>
                  </a:lnTo>
                  <a:lnTo>
                    <a:pt x="22818" y="51692"/>
                  </a:lnTo>
                  <a:lnTo>
                    <a:pt x="24354" y="51077"/>
                  </a:lnTo>
                  <a:lnTo>
                    <a:pt x="25100" y="50726"/>
                  </a:lnTo>
                  <a:lnTo>
                    <a:pt x="25846" y="50331"/>
                  </a:lnTo>
                  <a:lnTo>
                    <a:pt x="26548" y="49980"/>
                  </a:lnTo>
                  <a:lnTo>
                    <a:pt x="27294" y="49541"/>
                  </a:lnTo>
                  <a:lnTo>
                    <a:pt x="27952" y="49103"/>
                  </a:lnTo>
                  <a:lnTo>
                    <a:pt x="28654" y="48620"/>
                  </a:lnTo>
                  <a:lnTo>
                    <a:pt x="29313" y="48137"/>
                  </a:lnTo>
                  <a:lnTo>
                    <a:pt x="29927" y="47567"/>
                  </a:lnTo>
                  <a:lnTo>
                    <a:pt x="30805" y="47172"/>
                  </a:lnTo>
                  <a:lnTo>
                    <a:pt x="31814" y="46996"/>
                  </a:lnTo>
                  <a:lnTo>
                    <a:pt x="34271" y="46909"/>
                  </a:lnTo>
                  <a:lnTo>
                    <a:pt x="36509" y="46821"/>
                  </a:lnTo>
                  <a:lnTo>
                    <a:pt x="36553" y="46821"/>
                  </a:lnTo>
                  <a:lnTo>
                    <a:pt x="37167" y="46645"/>
                  </a:lnTo>
                  <a:lnTo>
                    <a:pt x="37211" y="46601"/>
                  </a:lnTo>
                  <a:lnTo>
                    <a:pt x="37869" y="46206"/>
                  </a:lnTo>
                  <a:lnTo>
                    <a:pt x="37913" y="46206"/>
                  </a:lnTo>
                  <a:lnTo>
                    <a:pt x="39625" y="44539"/>
                  </a:lnTo>
                  <a:lnTo>
                    <a:pt x="39976" y="43925"/>
                  </a:lnTo>
                  <a:lnTo>
                    <a:pt x="40020" y="43881"/>
                  </a:lnTo>
                  <a:lnTo>
                    <a:pt x="40634" y="41292"/>
                  </a:lnTo>
                  <a:lnTo>
                    <a:pt x="40941" y="40897"/>
                  </a:lnTo>
                  <a:lnTo>
                    <a:pt x="42740" y="39668"/>
                  </a:lnTo>
                  <a:lnTo>
                    <a:pt x="42828" y="39624"/>
                  </a:lnTo>
                  <a:lnTo>
                    <a:pt x="42828" y="39493"/>
                  </a:lnTo>
                  <a:lnTo>
                    <a:pt x="42784" y="39405"/>
                  </a:lnTo>
                  <a:lnTo>
                    <a:pt x="42740" y="39361"/>
                  </a:lnTo>
                  <a:lnTo>
                    <a:pt x="42082" y="39142"/>
                  </a:lnTo>
                  <a:lnTo>
                    <a:pt x="41994" y="39142"/>
                  </a:lnTo>
                  <a:lnTo>
                    <a:pt x="40063" y="39230"/>
                  </a:lnTo>
                  <a:lnTo>
                    <a:pt x="38089" y="39581"/>
                  </a:lnTo>
                  <a:lnTo>
                    <a:pt x="36114" y="39493"/>
                  </a:lnTo>
                  <a:lnTo>
                    <a:pt x="35149" y="39361"/>
                  </a:lnTo>
                  <a:lnTo>
                    <a:pt x="32955" y="38220"/>
                  </a:lnTo>
                  <a:lnTo>
                    <a:pt x="32297" y="37781"/>
                  </a:lnTo>
                  <a:lnTo>
                    <a:pt x="31858" y="35544"/>
                  </a:lnTo>
                  <a:lnTo>
                    <a:pt x="31463" y="32823"/>
                  </a:lnTo>
                  <a:lnTo>
                    <a:pt x="31463" y="32779"/>
                  </a:lnTo>
                  <a:lnTo>
                    <a:pt x="31156" y="31638"/>
                  </a:lnTo>
                  <a:lnTo>
                    <a:pt x="31156" y="31550"/>
                  </a:lnTo>
                  <a:lnTo>
                    <a:pt x="28962" y="28479"/>
                  </a:lnTo>
                  <a:lnTo>
                    <a:pt x="26724" y="25451"/>
                  </a:lnTo>
                  <a:lnTo>
                    <a:pt x="25978" y="24486"/>
                  </a:lnTo>
                  <a:lnTo>
                    <a:pt x="27601" y="21326"/>
                  </a:lnTo>
                  <a:lnTo>
                    <a:pt x="28523" y="19659"/>
                  </a:lnTo>
                  <a:lnTo>
                    <a:pt x="28874" y="19308"/>
                  </a:lnTo>
                  <a:lnTo>
                    <a:pt x="30103" y="18737"/>
                  </a:lnTo>
                  <a:lnTo>
                    <a:pt x="31287" y="18606"/>
                  </a:lnTo>
                  <a:lnTo>
                    <a:pt x="32867" y="18781"/>
                  </a:lnTo>
                  <a:lnTo>
                    <a:pt x="37299" y="19747"/>
                  </a:lnTo>
                  <a:lnTo>
                    <a:pt x="38747" y="20054"/>
                  </a:lnTo>
                  <a:lnTo>
                    <a:pt x="38835" y="20054"/>
                  </a:lnTo>
                  <a:lnTo>
                    <a:pt x="39712" y="19966"/>
                  </a:lnTo>
                  <a:lnTo>
                    <a:pt x="39756" y="19966"/>
                  </a:lnTo>
                  <a:lnTo>
                    <a:pt x="42082" y="18869"/>
                  </a:lnTo>
                  <a:lnTo>
                    <a:pt x="45197" y="18781"/>
                  </a:lnTo>
                  <a:lnTo>
                    <a:pt x="48357" y="17948"/>
                  </a:lnTo>
                  <a:lnTo>
                    <a:pt x="50419" y="17245"/>
                  </a:lnTo>
                  <a:lnTo>
                    <a:pt x="50463" y="17245"/>
                  </a:lnTo>
                  <a:lnTo>
                    <a:pt x="51428" y="16543"/>
                  </a:lnTo>
                  <a:lnTo>
                    <a:pt x="52174" y="18606"/>
                  </a:lnTo>
                  <a:lnTo>
                    <a:pt x="51648" y="21853"/>
                  </a:lnTo>
                  <a:lnTo>
                    <a:pt x="51297" y="25056"/>
                  </a:lnTo>
                  <a:lnTo>
                    <a:pt x="51165" y="27689"/>
                  </a:lnTo>
                  <a:lnTo>
                    <a:pt x="50551" y="31463"/>
                  </a:lnTo>
                  <a:lnTo>
                    <a:pt x="49893" y="33569"/>
                  </a:lnTo>
                  <a:lnTo>
                    <a:pt x="49893" y="33613"/>
                  </a:lnTo>
                  <a:lnTo>
                    <a:pt x="49717" y="36114"/>
                  </a:lnTo>
                  <a:lnTo>
                    <a:pt x="49717" y="37430"/>
                  </a:lnTo>
                  <a:lnTo>
                    <a:pt x="49761" y="37518"/>
                  </a:lnTo>
                  <a:lnTo>
                    <a:pt x="49980" y="37825"/>
                  </a:lnTo>
                  <a:lnTo>
                    <a:pt x="50112" y="37913"/>
                  </a:lnTo>
                  <a:lnTo>
                    <a:pt x="51034" y="38045"/>
                  </a:lnTo>
                  <a:lnTo>
                    <a:pt x="52833" y="39142"/>
                  </a:lnTo>
                  <a:lnTo>
                    <a:pt x="55992" y="40765"/>
                  </a:lnTo>
                  <a:lnTo>
                    <a:pt x="56036" y="40765"/>
                  </a:lnTo>
                  <a:lnTo>
                    <a:pt x="59415" y="41775"/>
                  </a:lnTo>
                  <a:lnTo>
                    <a:pt x="61214" y="42433"/>
                  </a:lnTo>
                  <a:lnTo>
                    <a:pt x="62662" y="44188"/>
                  </a:lnTo>
                  <a:lnTo>
                    <a:pt x="63934" y="45987"/>
                  </a:lnTo>
                  <a:lnTo>
                    <a:pt x="64593" y="46821"/>
                  </a:lnTo>
                  <a:lnTo>
                    <a:pt x="64680" y="46865"/>
                  </a:lnTo>
                  <a:lnTo>
                    <a:pt x="65865" y="47435"/>
                  </a:lnTo>
                  <a:lnTo>
                    <a:pt x="67971" y="48181"/>
                  </a:lnTo>
                  <a:lnTo>
                    <a:pt x="68015" y="48225"/>
                  </a:lnTo>
                  <a:lnTo>
                    <a:pt x="72052" y="48708"/>
                  </a:lnTo>
                  <a:lnTo>
                    <a:pt x="73983" y="48752"/>
                  </a:lnTo>
                  <a:lnTo>
                    <a:pt x="74905" y="48839"/>
                  </a:lnTo>
                  <a:lnTo>
                    <a:pt x="76879" y="49454"/>
                  </a:lnTo>
                  <a:lnTo>
                    <a:pt x="76923" y="49454"/>
                  </a:lnTo>
                  <a:lnTo>
                    <a:pt x="77537" y="49541"/>
                  </a:lnTo>
                  <a:lnTo>
                    <a:pt x="77625" y="49541"/>
                  </a:lnTo>
                  <a:lnTo>
                    <a:pt x="78415" y="49278"/>
                  </a:lnTo>
                  <a:lnTo>
                    <a:pt x="78503" y="49234"/>
                  </a:lnTo>
                  <a:lnTo>
                    <a:pt x="78547" y="49190"/>
                  </a:lnTo>
                  <a:lnTo>
                    <a:pt x="78547" y="49146"/>
                  </a:lnTo>
                  <a:lnTo>
                    <a:pt x="78547" y="49059"/>
                  </a:lnTo>
                  <a:lnTo>
                    <a:pt x="78503" y="49015"/>
                  </a:lnTo>
                  <a:lnTo>
                    <a:pt x="78459" y="48971"/>
                  </a:lnTo>
                  <a:lnTo>
                    <a:pt x="78371" y="48927"/>
                  </a:lnTo>
                  <a:lnTo>
                    <a:pt x="78327" y="48927"/>
                  </a:lnTo>
                  <a:lnTo>
                    <a:pt x="77537" y="49190"/>
                  </a:lnTo>
                  <a:lnTo>
                    <a:pt x="76967" y="49103"/>
                  </a:lnTo>
                  <a:lnTo>
                    <a:pt x="74992" y="48532"/>
                  </a:lnTo>
                  <a:lnTo>
                    <a:pt x="74948" y="48532"/>
                  </a:lnTo>
                  <a:lnTo>
                    <a:pt x="74027" y="48400"/>
                  </a:lnTo>
                  <a:lnTo>
                    <a:pt x="72052" y="48357"/>
                  </a:lnTo>
                  <a:lnTo>
                    <a:pt x="68103" y="47874"/>
                  </a:lnTo>
                  <a:lnTo>
                    <a:pt x="65997" y="47128"/>
                  </a:lnTo>
                  <a:lnTo>
                    <a:pt x="64856" y="46601"/>
                  </a:lnTo>
                  <a:lnTo>
                    <a:pt x="64198" y="45768"/>
                  </a:lnTo>
                  <a:lnTo>
                    <a:pt x="62925" y="43969"/>
                  </a:lnTo>
                  <a:lnTo>
                    <a:pt x="61477" y="42169"/>
                  </a:lnTo>
                  <a:lnTo>
                    <a:pt x="61389" y="42126"/>
                  </a:lnTo>
                  <a:lnTo>
                    <a:pt x="59546" y="41424"/>
                  </a:lnTo>
                  <a:lnTo>
                    <a:pt x="56168" y="40414"/>
                  </a:lnTo>
                  <a:lnTo>
                    <a:pt x="52964" y="38835"/>
                  </a:lnTo>
                  <a:lnTo>
                    <a:pt x="51165" y="37694"/>
                  </a:lnTo>
                  <a:lnTo>
                    <a:pt x="51121" y="37694"/>
                  </a:lnTo>
                  <a:lnTo>
                    <a:pt x="50244" y="37562"/>
                  </a:lnTo>
                  <a:lnTo>
                    <a:pt x="50068" y="37343"/>
                  </a:lnTo>
                  <a:lnTo>
                    <a:pt x="50068" y="36114"/>
                  </a:lnTo>
                  <a:lnTo>
                    <a:pt x="50244" y="33657"/>
                  </a:lnTo>
                  <a:lnTo>
                    <a:pt x="50902" y="31550"/>
                  </a:lnTo>
                  <a:lnTo>
                    <a:pt x="50902" y="31507"/>
                  </a:lnTo>
                  <a:lnTo>
                    <a:pt x="51516" y="27733"/>
                  </a:lnTo>
                  <a:lnTo>
                    <a:pt x="51648" y="25100"/>
                  </a:lnTo>
                  <a:lnTo>
                    <a:pt x="51999" y="21941"/>
                  </a:lnTo>
                  <a:lnTo>
                    <a:pt x="52525" y="18650"/>
                  </a:lnTo>
                  <a:lnTo>
                    <a:pt x="52525" y="18562"/>
                  </a:lnTo>
                  <a:lnTo>
                    <a:pt x="51648" y="16192"/>
                  </a:lnTo>
                  <a:lnTo>
                    <a:pt x="51604" y="16105"/>
                  </a:lnTo>
                  <a:lnTo>
                    <a:pt x="51560" y="16061"/>
                  </a:lnTo>
                  <a:lnTo>
                    <a:pt x="51472" y="16061"/>
                  </a:lnTo>
                  <a:lnTo>
                    <a:pt x="51385" y="16105"/>
                  </a:lnTo>
                  <a:lnTo>
                    <a:pt x="50244" y="16938"/>
                  </a:lnTo>
                  <a:lnTo>
                    <a:pt x="48269" y="17597"/>
                  </a:lnTo>
                  <a:lnTo>
                    <a:pt x="45154" y="18430"/>
                  </a:lnTo>
                  <a:lnTo>
                    <a:pt x="42038" y="18518"/>
                  </a:lnTo>
                  <a:lnTo>
                    <a:pt x="41950" y="18562"/>
                  </a:lnTo>
                  <a:lnTo>
                    <a:pt x="39668" y="19615"/>
                  </a:lnTo>
                  <a:lnTo>
                    <a:pt x="38791" y="19703"/>
                  </a:lnTo>
                  <a:lnTo>
                    <a:pt x="37343" y="19396"/>
                  </a:lnTo>
                  <a:lnTo>
                    <a:pt x="32955" y="18430"/>
                  </a:lnTo>
                  <a:lnTo>
                    <a:pt x="31287" y="18255"/>
                  </a:lnTo>
                  <a:lnTo>
                    <a:pt x="31243" y="18255"/>
                  </a:lnTo>
                  <a:lnTo>
                    <a:pt x="30015" y="18430"/>
                  </a:lnTo>
                  <a:lnTo>
                    <a:pt x="29971" y="18430"/>
                  </a:lnTo>
                  <a:lnTo>
                    <a:pt x="28698" y="19001"/>
                  </a:lnTo>
                  <a:lnTo>
                    <a:pt x="28654" y="19045"/>
                  </a:lnTo>
                  <a:lnTo>
                    <a:pt x="28260" y="19439"/>
                  </a:lnTo>
                  <a:lnTo>
                    <a:pt x="28260" y="19483"/>
                  </a:lnTo>
                  <a:lnTo>
                    <a:pt x="27294" y="21151"/>
                  </a:lnTo>
                  <a:lnTo>
                    <a:pt x="25627" y="24442"/>
                  </a:lnTo>
                  <a:lnTo>
                    <a:pt x="25583" y="24530"/>
                  </a:lnTo>
                  <a:lnTo>
                    <a:pt x="25627" y="24617"/>
                  </a:lnTo>
                  <a:lnTo>
                    <a:pt x="28698" y="28654"/>
                  </a:lnTo>
                  <a:lnTo>
                    <a:pt x="30849" y="31726"/>
                  </a:lnTo>
                  <a:lnTo>
                    <a:pt x="31156" y="32867"/>
                  </a:lnTo>
                  <a:lnTo>
                    <a:pt x="31507" y="35587"/>
                  </a:lnTo>
                  <a:lnTo>
                    <a:pt x="31946" y="37913"/>
                  </a:lnTo>
                  <a:lnTo>
                    <a:pt x="32033" y="38001"/>
                  </a:lnTo>
                  <a:lnTo>
                    <a:pt x="32779" y="38527"/>
                  </a:lnTo>
                  <a:lnTo>
                    <a:pt x="34973" y="39712"/>
                  </a:lnTo>
                  <a:lnTo>
                    <a:pt x="35061" y="39712"/>
                  </a:lnTo>
                  <a:lnTo>
                    <a:pt x="36070" y="39844"/>
                  </a:lnTo>
                  <a:lnTo>
                    <a:pt x="36114" y="39844"/>
                  </a:lnTo>
                  <a:lnTo>
                    <a:pt x="38089" y="39932"/>
                  </a:lnTo>
                  <a:lnTo>
                    <a:pt x="38133" y="39932"/>
                  </a:lnTo>
                  <a:lnTo>
                    <a:pt x="40107" y="39581"/>
                  </a:lnTo>
                  <a:lnTo>
                    <a:pt x="41994" y="39493"/>
                  </a:lnTo>
                  <a:lnTo>
                    <a:pt x="42257" y="39581"/>
                  </a:lnTo>
                  <a:lnTo>
                    <a:pt x="40722" y="40590"/>
                  </a:lnTo>
                  <a:lnTo>
                    <a:pt x="40678" y="40634"/>
                  </a:lnTo>
                  <a:lnTo>
                    <a:pt x="40327" y="41116"/>
                  </a:lnTo>
                  <a:lnTo>
                    <a:pt x="40327" y="41160"/>
                  </a:lnTo>
                  <a:lnTo>
                    <a:pt x="39668" y="43749"/>
                  </a:lnTo>
                  <a:lnTo>
                    <a:pt x="39361" y="44320"/>
                  </a:lnTo>
                  <a:lnTo>
                    <a:pt x="37694" y="45943"/>
                  </a:lnTo>
                  <a:lnTo>
                    <a:pt x="37080" y="46294"/>
                  </a:lnTo>
                  <a:lnTo>
                    <a:pt x="36465" y="46470"/>
                  </a:lnTo>
                  <a:lnTo>
                    <a:pt x="34271" y="46558"/>
                  </a:lnTo>
                  <a:lnTo>
                    <a:pt x="31814" y="46645"/>
                  </a:lnTo>
                  <a:lnTo>
                    <a:pt x="31770" y="46645"/>
                  </a:lnTo>
                  <a:lnTo>
                    <a:pt x="30717" y="46821"/>
                  </a:lnTo>
                  <a:lnTo>
                    <a:pt x="30673" y="46821"/>
                  </a:lnTo>
                  <a:lnTo>
                    <a:pt x="29751" y="47260"/>
                  </a:lnTo>
                  <a:lnTo>
                    <a:pt x="29708" y="47303"/>
                  </a:lnTo>
                  <a:lnTo>
                    <a:pt x="29093" y="47830"/>
                  </a:lnTo>
                  <a:lnTo>
                    <a:pt x="28435" y="48357"/>
                  </a:lnTo>
                  <a:lnTo>
                    <a:pt x="27777" y="48795"/>
                  </a:lnTo>
                  <a:lnTo>
                    <a:pt x="27119" y="49234"/>
                  </a:lnTo>
                  <a:lnTo>
                    <a:pt x="26417" y="49673"/>
                  </a:lnTo>
                  <a:lnTo>
                    <a:pt x="25671" y="50024"/>
                  </a:lnTo>
                  <a:lnTo>
                    <a:pt x="24179" y="50726"/>
                  </a:lnTo>
                  <a:lnTo>
                    <a:pt x="22643" y="51340"/>
                  </a:lnTo>
                  <a:lnTo>
                    <a:pt x="21107" y="51911"/>
                  </a:lnTo>
                  <a:lnTo>
                    <a:pt x="19527" y="52437"/>
                  </a:lnTo>
                  <a:lnTo>
                    <a:pt x="17948" y="52920"/>
                  </a:lnTo>
                  <a:lnTo>
                    <a:pt x="15490" y="53710"/>
                  </a:lnTo>
                  <a:lnTo>
                    <a:pt x="15052" y="53666"/>
                  </a:lnTo>
                  <a:lnTo>
                    <a:pt x="11936" y="52306"/>
                  </a:lnTo>
                  <a:lnTo>
                    <a:pt x="11892" y="52306"/>
                  </a:lnTo>
                  <a:lnTo>
                    <a:pt x="8820" y="51516"/>
                  </a:lnTo>
                  <a:lnTo>
                    <a:pt x="8777" y="51516"/>
                  </a:lnTo>
                  <a:lnTo>
                    <a:pt x="5486" y="51384"/>
                  </a:lnTo>
                  <a:lnTo>
                    <a:pt x="2414" y="51297"/>
                  </a:lnTo>
                  <a:lnTo>
                    <a:pt x="2151" y="51033"/>
                  </a:lnTo>
                  <a:lnTo>
                    <a:pt x="1054" y="49717"/>
                  </a:lnTo>
                  <a:lnTo>
                    <a:pt x="352" y="48488"/>
                  </a:lnTo>
                  <a:lnTo>
                    <a:pt x="483" y="46996"/>
                  </a:lnTo>
                  <a:lnTo>
                    <a:pt x="790" y="46075"/>
                  </a:lnTo>
                  <a:lnTo>
                    <a:pt x="1580" y="44715"/>
                  </a:lnTo>
                  <a:lnTo>
                    <a:pt x="2458" y="43793"/>
                  </a:lnTo>
                  <a:lnTo>
                    <a:pt x="4257" y="43003"/>
                  </a:lnTo>
                  <a:lnTo>
                    <a:pt x="5529" y="42608"/>
                  </a:lnTo>
                  <a:lnTo>
                    <a:pt x="5749" y="42696"/>
                  </a:lnTo>
                  <a:lnTo>
                    <a:pt x="5837" y="42696"/>
                  </a:lnTo>
                  <a:lnTo>
                    <a:pt x="5924" y="42652"/>
                  </a:lnTo>
                  <a:lnTo>
                    <a:pt x="6188" y="42433"/>
                  </a:lnTo>
                  <a:lnTo>
                    <a:pt x="6275" y="42345"/>
                  </a:lnTo>
                  <a:lnTo>
                    <a:pt x="6451" y="41160"/>
                  </a:lnTo>
                  <a:lnTo>
                    <a:pt x="7285" y="39317"/>
                  </a:lnTo>
                  <a:lnTo>
                    <a:pt x="8250" y="37474"/>
                  </a:lnTo>
                  <a:lnTo>
                    <a:pt x="9830" y="35324"/>
                  </a:lnTo>
                  <a:lnTo>
                    <a:pt x="9830" y="35280"/>
                  </a:lnTo>
                  <a:lnTo>
                    <a:pt x="10839" y="33525"/>
                  </a:lnTo>
                  <a:lnTo>
                    <a:pt x="10883" y="33481"/>
                  </a:lnTo>
                  <a:lnTo>
                    <a:pt x="10971" y="32779"/>
                  </a:lnTo>
                  <a:lnTo>
                    <a:pt x="10971" y="32735"/>
                  </a:lnTo>
                  <a:lnTo>
                    <a:pt x="10971" y="31594"/>
                  </a:lnTo>
                  <a:lnTo>
                    <a:pt x="11497" y="28654"/>
                  </a:lnTo>
                  <a:lnTo>
                    <a:pt x="11848" y="27601"/>
                  </a:lnTo>
                  <a:lnTo>
                    <a:pt x="12594" y="26460"/>
                  </a:lnTo>
                  <a:lnTo>
                    <a:pt x="13955" y="24003"/>
                  </a:lnTo>
                  <a:lnTo>
                    <a:pt x="15885" y="20054"/>
                  </a:lnTo>
                  <a:lnTo>
                    <a:pt x="16543" y="19396"/>
                  </a:lnTo>
                  <a:lnTo>
                    <a:pt x="17333" y="18913"/>
                  </a:lnTo>
                  <a:lnTo>
                    <a:pt x="17948" y="18825"/>
                  </a:lnTo>
                  <a:lnTo>
                    <a:pt x="18606" y="19045"/>
                  </a:lnTo>
                  <a:lnTo>
                    <a:pt x="18781" y="19045"/>
                  </a:lnTo>
                  <a:lnTo>
                    <a:pt x="19571" y="18474"/>
                  </a:lnTo>
                  <a:lnTo>
                    <a:pt x="20273" y="18342"/>
                  </a:lnTo>
                  <a:lnTo>
                    <a:pt x="22423" y="18474"/>
                  </a:lnTo>
                  <a:lnTo>
                    <a:pt x="24661" y="18869"/>
                  </a:lnTo>
                  <a:lnTo>
                    <a:pt x="26373" y="19571"/>
                  </a:lnTo>
                  <a:lnTo>
                    <a:pt x="26504" y="19571"/>
                  </a:lnTo>
                  <a:lnTo>
                    <a:pt x="26899" y="19483"/>
                  </a:lnTo>
                  <a:lnTo>
                    <a:pt x="26987" y="19439"/>
                  </a:lnTo>
                  <a:lnTo>
                    <a:pt x="27294" y="19132"/>
                  </a:lnTo>
                  <a:lnTo>
                    <a:pt x="27338" y="19045"/>
                  </a:lnTo>
                  <a:lnTo>
                    <a:pt x="27645" y="18211"/>
                  </a:lnTo>
                  <a:lnTo>
                    <a:pt x="27689" y="18167"/>
                  </a:lnTo>
                  <a:lnTo>
                    <a:pt x="27689" y="16236"/>
                  </a:lnTo>
                  <a:lnTo>
                    <a:pt x="27601" y="13998"/>
                  </a:lnTo>
                  <a:lnTo>
                    <a:pt x="28567" y="12024"/>
                  </a:lnTo>
                  <a:lnTo>
                    <a:pt x="29225" y="11058"/>
                  </a:lnTo>
                  <a:lnTo>
                    <a:pt x="30234" y="10225"/>
                  </a:lnTo>
                  <a:lnTo>
                    <a:pt x="31770" y="9303"/>
                  </a:lnTo>
                  <a:lnTo>
                    <a:pt x="33043" y="8864"/>
                  </a:lnTo>
                  <a:lnTo>
                    <a:pt x="33086" y="8820"/>
                  </a:lnTo>
                  <a:lnTo>
                    <a:pt x="33130" y="8733"/>
                  </a:lnTo>
                  <a:lnTo>
                    <a:pt x="33569" y="7592"/>
                  </a:lnTo>
                  <a:lnTo>
                    <a:pt x="34754" y="4696"/>
                  </a:lnTo>
                  <a:lnTo>
                    <a:pt x="35939" y="2107"/>
                  </a:lnTo>
                  <a:lnTo>
                    <a:pt x="36465" y="1668"/>
                  </a:lnTo>
                  <a:lnTo>
                    <a:pt x="38528" y="308"/>
                  </a:lnTo>
                  <a:lnTo>
                    <a:pt x="38571" y="264"/>
                  </a:lnTo>
                  <a:lnTo>
                    <a:pt x="38615" y="220"/>
                  </a:lnTo>
                  <a:lnTo>
                    <a:pt x="38615" y="132"/>
                  </a:lnTo>
                  <a:lnTo>
                    <a:pt x="38571" y="88"/>
                  </a:lnTo>
                  <a:lnTo>
                    <a:pt x="38528" y="44"/>
                  </a:lnTo>
                  <a:lnTo>
                    <a:pt x="3844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4" name="Google Shape;814;p47"/>
            <p:cNvSpPr/>
            <p:nvPr/>
          </p:nvSpPr>
          <p:spPr>
            <a:xfrm>
              <a:off x="5232825" y="3337425"/>
              <a:ext cx="2084350" cy="1428325"/>
            </a:xfrm>
            <a:custGeom>
              <a:avLst/>
              <a:gdLst/>
              <a:ahLst/>
              <a:cxnLst/>
              <a:rect l="l" t="t" r="r" b="b"/>
              <a:pathLst>
                <a:path w="83374" h="57133" extrusionOk="0">
                  <a:moveTo>
                    <a:pt x="36816" y="1"/>
                  </a:moveTo>
                  <a:lnTo>
                    <a:pt x="34402" y="1361"/>
                  </a:lnTo>
                  <a:lnTo>
                    <a:pt x="33261" y="2151"/>
                  </a:lnTo>
                  <a:lnTo>
                    <a:pt x="33218" y="2151"/>
                  </a:lnTo>
                  <a:lnTo>
                    <a:pt x="32121" y="3204"/>
                  </a:lnTo>
                  <a:lnTo>
                    <a:pt x="30673" y="4959"/>
                  </a:lnTo>
                  <a:lnTo>
                    <a:pt x="28961" y="6802"/>
                  </a:lnTo>
                  <a:lnTo>
                    <a:pt x="28917" y="6890"/>
                  </a:lnTo>
                  <a:lnTo>
                    <a:pt x="27689" y="10356"/>
                  </a:lnTo>
                  <a:lnTo>
                    <a:pt x="25187" y="12989"/>
                  </a:lnTo>
                  <a:lnTo>
                    <a:pt x="24178" y="14086"/>
                  </a:lnTo>
                  <a:lnTo>
                    <a:pt x="23696" y="14437"/>
                  </a:lnTo>
                  <a:lnTo>
                    <a:pt x="21458" y="15359"/>
                  </a:lnTo>
                  <a:lnTo>
                    <a:pt x="20317" y="15798"/>
                  </a:lnTo>
                  <a:lnTo>
                    <a:pt x="20273" y="15798"/>
                  </a:lnTo>
                  <a:lnTo>
                    <a:pt x="19176" y="16368"/>
                  </a:lnTo>
                  <a:lnTo>
                    <a:pt x="17377" y="17553"/>
                  </a:lnTo>
                  <a:lnTo>
                    <a:pt x="17333" y="17597"/>
                  </a:lnTo>
                  <a:lnTo>
                    <a:pt x="16236" y="18957"/>
                  </a:lnTo>
                  <a:lnTo>
                    <a:pt x="14612" y="21458"/>
                  </a:lnTo>
                  <a:lnTo>
                    <a:pt x="13515" y="23433"/>
                  </a:lnTo>
                  <a:lnTo>
                    <a:pt x="12023" y="26153"/>
                  </a:lnTo>
                  <a:lnTo>
                    <a:pt x="10926" y="28347"/>
                  </a:lnTo>
                  <a:lnTo>
                    <a:pt x="10926" y="28391"/>
                  </a:lnTo>
                  <a:lnTo>
                    <a:pt x="10444" y="30366"/>
                  </a:lnTo>
                  <a:lnTo>
                    <a:pt x="10400" y="30410"/>
                  </a:lnTo>
                  <a:lnTo>
                    <a:pt x="10224" y="32779"/>
                  </a:lnTo>
                  <a:lnTo>
                    <a:pt x="10224" y="32823"/>
                  </a:lnTo>
                  <a:lnTo>
                    <a:pt x="10268" y="34271"/>
                  </a:lnTo>
                  <a:lnTo>
                    <a:pt x="10180" y="35105"/>
                  </a:lnTo>
                  <a:lnTo>
                    <a:pt x="9478" y="36465"/>
                  </a:lnTo>
                  <a:lnTo>
                    <a:pt x="7942" y="38484"/>
                  </a:lnTo>
                  <a:lnTo>
                    <a:pt x="7899" y="38528"/>
                  </a:lnTo>
                  <a:lnTo>
                    <a:pt x="6889" y="40283"/>
                  </a:lnTo>
                  <a:lnTo>
                    <a:pt x="6143" y="42038"/>
                  </a:lnTo>
                  <a:lnTo>
                    <a:pt x="5617" y="42872"/>
                  </a:lnTo>
                  <a:lnTo>
                    <a:pt x="2633" y="44451"/>
                  </a:lnTo>
                  <a:lnTo>
                    <a:pt x="2589" y="44495"/>
                  </a:lnTo>
                  <a:lnTo>
                    <a:pt x="965" y="46558"/>
                  </a:lnTo>
                  <a:lnTo>
                    <a:pt x="965" y="46602"/>
                  </a:lnTo>
                  <a:lnTo>
                    <a:pt x="307" y="47874"/>
                  </a:lnTo>
                  <a:lnTo>
                    <a:pt x="307" y="47918"/>
                  </a:lnTo>
                  <a:lnTo>
                    <a:pt x="0" y="50112"/>
                  </a:lnTo>
                  <a:lnTo>
                    <a:pt x="0" y="50990"/>
                  </a:lnTo>
                  <a:lnTo>
                    <a:pt x="44" y="51077"/>
                  </a:lnTo>
                  <a:lnTo>
                    <a:pt x="2326" y="53930"/>
                  </a:lnTo>
                  <a:lnTo>
                    <a:pt x="3379" y="55597"/>
                  </a:lnTo>
                  <a:lnTo>
                    <a:pt x="3423" y="55641"/>
                  </a:lnTo>
                  <a:lnTo>
                    <a:pt x="3686" y="55904"/>
                  </a:lnTo>
                  <a:lnTo>
                    <a:pt x="3774" y="55948"/>
                  </a:lnTo>
                  <a:lnTo>
                    <a:pt x="7153" y="56519"/>
                  </a:lnTo>
                  <a:lnTo>
                    <a:pt x="10400" y="56957"/>
                  </a:lnTo>
                  <a:lnTo>
                    <a:pt x="11628" y="57133"/>
                  </a:lnTo>
                  <a:lnTo>
                    <a:pt x="11672" y="57133"/>
                  </a:lnTo>
                  <a:lnTo>
                    <a:pt x="15709" y="56387"/>
                  </a:lnTo>
                  <a:lnTo>
                    <a:pt x="17421" y="56080"/>
                  </a:lnTo>
                  <a:lnTo>
                    <a:pt x="17421" y="56036"/>
                  </a:lnTo>
                  <a:lnTo>
                    <a:pt x="19483" y="55421"/>
                  </a:lnTo>
                  <a:lnTo>
                    <a:pt x="21282" y="55070"/>
                  </a:lnTo>
                  <a:lnTo>
                    <a:pt x="22818" y="55070"/>
                  </a:lnTo>
                  <a:lnTo>
                    <a:pt x="24398" y="55334"/>
                  </a:lnTo>
                  <a:lnTo>
                    <a:pt x="24442" y="55334"/>
                  </a:lnTo>
                  <a:lnTo>
                    <a:pt x="27952" y="54807"/>
                  </a:lnTo>
                  <a:lnTo>
                    <a:pt x="28084" y="54719"/>
                  </a:lnTo>
                  <a:lnTo>
                    <a:pt x="28610" y="54193"/>
                  </a:lnTo>
                  <a:lnTo>
                    <a:pt x="28654" y="54193"/>
                  </a:lnTo>
                  <a:lnTo>
                    <a:pt x="30014" y="51999"/>
                  </a:lnTo>
                  <a:lnTo>
                    <a:pt x="30541" y="51385"/>
                  </a:lnTo>
                  <a:lnTo>
                    <a:pt x="31375" y="50858"/>
                  </a:lnTo>
                  <a:lnTo>
                    <a:pt x="33525" y="49980"/>
                  </a:lnTo>
                  <a:lnTo>
                    <a:pt x="35412" y="49629"/>
                  </a:lnTo>
                  <a:lnTo>
                    <a:pt x="37386" y="49366"/>
                  </a:lnTo>
                  <a:lnTo>
                    <a:pt x="38176" y="49103"/>
                  </a:lnTo>
                  <a:lnTo>
                    <a:pt x="38220" y="49103"/>
                  </a:lnTo>
                  <a:lnTo>
                    <a:pt x="38966" y="48576"/>
                  </a:lnTo>
                  <a:lnTo>
                    <a:pt x="39010" y="48576"/>
                  </a:lnTo>
                  <a:lnTo>
                    <a:pt x="40809" y="46909"/>
                  </a:lnTo>
                  <a:lnTo>
                    <a:pt x="40809" y="46865"/>
                  </a:lnTo>
                  <a:lnTo>
                    <a:pt x="41379" y="46075"/>
                  </a:lnTo>
                  <a:lnTo>
                    <a:pt x="41379" y="46031"/>
                  </a:lnTo>
                  <a:lnTo>
                    <a:pt x="42345" y="43969"/>
                  </a:lnTo>
                  <a:lnTo>
                    <a:pt x="42959" y="43003"/>
                  </a:lnTo>
                  <a:lnTo>
                    <a:pt x="43486" y="42565"/>
                  </a:lnTo>
                  <a:lnTo>
                    <a:pt x="44890" y="42038"/>
                  </a:lnTo>
                  <a:lnTo>
                    <a:pt x="47084" y="41555"/>
                  </a:lnTo>
                  <a:lnTo>
                    <a:pt x="49234" y="41073"/>
                  </a:lnTo>
                  <a:lnTo>
                    <a:pt x="50419" y="41073"/>
                  </a:lnTo>
                  <a:lnTo>
                    <a:pt x="51955" y="41468"/>
                  </a:lnTo>
                  <a:lnTo>
                    <a:pt x="56299" y="43881"/>
                  </a:lnTo>
                  <a:lnTo>
                    <a:pt x="57484" y="44495"/>
                  </a:lnTo>
                  <a:lnTo>
                    <a:pt x="58449" y="44890"/>
                  </a:lnTo>
                  <a:lnTo>
                    <a:pt x="59239" y="45153"/>
                  </a:lnTo>
                  <a:lnTo>
                    <a:pt x="59853" y="45373"/>
                  </a:lnTo>
                  <a:lnTo>
                    <a:pt x="60292" y="45505"/>
                  </a:lnTo>
                  <a:lnTo>
                    <a:pt x="60687" y="45636"/>
                  </a:lnTo>
                  <a:lnTo>
                    <a:pt x="61082" y="45856"/>
                  </a:lnTo>
                  <a:lnTo>
                    <a:pt x="61521" y="46163"/>
                  </a:lnTo>
                  <a:lnTo>
                    <a:pt x="62003" y="46602"/>
                  </a:lnTo>
                  <a:lnTo>
                    <a:pt x="62574" y="47260"/>
                  </a:lnTo>
                  <a:lnTo>
                    <a:pt x="63232" y="48093"/>
                  </a:lnTo>
                  <a:lnTo>
                    <a:pt x="64066" y="49234"/>
                  </a:lnTo>
                  <a:lnTo>
                    <a:pt x="64636" y="49893"/>
                  </a:lnTo>
                  <a:lnTo>
                    <a:pt x="64680" y="49936"/>
                  </a:lnTo>
                  <a:lnTo>
                    <a:pt x="66874" y="50770"/>
                  </a:lnTo>
                  <a:lnTo>
                    <a:pt x="68673" y="51341"/>
                  </a:lnTo>
                  <a:lnTo>
                    <a:pt x="68717" y="51385"/>
                  </a:lnTo>
                  <a:lnTo>
                    <a:pt x="72798" y="51823"/>
                  </a:lnTo>
                  <a:lnTo>
                    <a:pt x="75080" y="51736"/>
                  </a:lnTo>
                  <a:lnTo>
                    <a:pt x="76879" y="52218"/>
                  </a:lnTo>
                  <a:lnTo>
                    <a:pt x="77010" y="52218"/>
                  </a:lnTo>
                  <a:lnTo>
                    <a:pt x="79380" y="51472"/>
                  </a:lnTo>
                  <a:lnTo>
                    <a:pt x="82276" y="50551"/>
                  </a:lnTo>
                  <a:lnTo>
                    <a:pt x="83241" y="50375"/>
                  </a:lnTo>
                  <a:lnTo>
                    <a:pt x="83285" y="50331"/>
                  </a:lnTo>
                  <a:lnTo>
                    <a:pt x="83329" y="50287"/>
                  </a:lnTo>
                  <a:lnTo>
                    <a:pt x="83373" y="50244"/>
                  </a:lnTo>
                  <a:lnTo>
                    <a:pt x="83373" y="50156"/>
                  </a:lnTo>
                  <a:lnTo>
                    <a:pt x="83329" y="50112"/>
                  </a:lnTo>
                  <a:lnTo>
                    <a:pt x="83285" y="50068"/>
                  </a:lnTo>
                  <a:lnTo>
                    <a:pt x="83241" y="50024"/>
                  </a:lnTo>
                  <a:lnTo>
                    <a:pt x="83154" y="50024"/>
                  </a:lnTo>
                  <a:lnTo>
                    <a:pt x="82232" y="50200"/>
                  </a:lnTo>
                  <a:lnTo>
                    <a:pt x="82188" y="50200"/>
                  </a:lnTo>
                  <a:lnTo>
                    <a:pt x="79292" y="51121"/>
                  </a:lnTo>
                  <a:lnTo>
                    <a:pt x="76923" y="51867"/>
                  </a:lnTo>
                  <a:lnTo>
                    <a:pt x="75167" y="51385"/>
                  </a:lnTo>
                  <a:lnTo>
                    <a:pt x="75080" y="51385"/>
                  </a:lnTo>
                  <a:lnTo>
                    <a:pt x="72798" y="51472"/>
                  </a:lnTo>
                  <a:lnTo>
                    <a:pt x="68761" y="51033"/>
                  </a:lnTo>
                  <a:lnTo>
                    <a:pt x="67006" y="50463"/>
                  </a:lnTo>
                  <a:lnTo>
                    <a:pt x="64855" y="49629"/>
                  </a:lnTo>
                  <a:lnTo>
                    <a:pt x="64329" y="49015"/>
                  </a:lnTo>
                  <a:lnTo>
                    <a:pt x="63495" y="47874"/>
                  </a:lnTo>
                  <a:lnTo>
                    <a:pt x="62793" y="46953"/>
                  </a:lnTo>
                  <a:lnTo>
                    <a:pt x="62223" y="46338"/>
                  </a:lnTo>
                  <a:lnTo>
                    <a:pt x="61696" y="45856"/>
                  </a:lnTo>
                  <a:lnTo>
                    <a:pt x="61257" y="45548"/>
                  </a:lnTo>
                  <a:lnTo>
                    <a:pt x="60862" y="45329"/>
                  </a:lnTo>
                  <a:lnTo>
                    <a:pt x="60424" y="45153"/>
                  </a:lnTo>
                  <a:lnTo>
                    <a:pt x="59941" y="45022"/>
                  </a:lnTo>
                  <a:lnTo>
                    <a:pt x="59327" y="44846"/>
                  </a:lnTo>
                  <a:lnTo>
                    <a:pt x="58581" y="44583"/>
                  </a:lnTo>
                  <a:lnTo>
                    <a:pt x="57615" y="44188"/>
                  </a:lnTo>
                  <a:lnTo>
                    <a:pt x="56474" y="43574"/>
                  </a:lnTo>
                  <a:lnTo>
                    <a:pt x="52086" y="41160"/>
                  </a:lnTo>
                  <a:lnTo>
                    <a:pt x="52042" y="41117"/>
                  </a:lnTo>
                  <a:lnTo>
                    <a:pt x="50463" y="40722"/>
                  </a:lnTo>
                  <a:lnTo>
                    <a:pt x="49190" y="40722"/>
                  </a:lnTo>
                  <a:lnTo>
                    <a:pt x="46996" y="41204"/>
                  </a:lnTo>
                  <a:lnTo>
                    <a:pt x="44802" y="41687"/>
                  </a:lnTo>
                  <a:lnTo>
                    <a:pt x="44802" y="41731"/>
                  </a:lnTo>
                  <a:lnTo>
                    <a:pt x="43354" y="42257"/>
                  </a:lnTo>
                  <a:lnTo>
                    <a:pt x="43310" y="42257"/>
                  </a:lnTo>
                  <a:lnTo>
                    <a:pt x="42696" y="42784"/>
                  </a:lnTo>
                  <a:lnTo>
                    <a:pt x="42652" y="42828"/>
                  </a:lnTo>
                  <a:lnTo>
                    <a:pt x="42038" y="43793"/>
                  </a:lnTo>
                  <a:lnTo>
                    <a:pt x="41072" y="45899"/>
                  </a:lnTo>
                  <a:lnTo>
                    <a:pt x="40546" y="46645"/>
                  </a:lnTo>
                  <a:lnTo>
                    <a:pt x="38790" y="48313"/>
                  </a:lnTo>
                  <a:lnTo>
                    <a:pt x="38044" y="48796"/>
                  </a:lnTo>
                  <a:lnTo>
                    <a:pt x="37299" y="49059"/>
                  </a:lnTo>
                  <a:lnTo>
                    <a:pt x="35368" y="49278"/>
                  </a:lnTo>
                  <a:lnTo>
                    <a:pt x="33437" y="49629"/>
                  </a:lnTo>
                  <a:lnTo>
                    <a:pt x="31243" y="50551"/>
                  </a:lnTo>
                  <a:lnTo>
                    <a:pt x="31199" y="50551"/>
                  </a:lnTo>
                  <a:lnTo>
                    <a:pt x="30321" y="51121"/>
                  </a:lnTo>
                  <a:lnTo>
                    <a:pt x="30278" y="51165"/>
                  </a:lnTo>
                  <a:lnTo>
                    <a:pt x="29751" y="51736"/>
                  </a:lnTo>
                  <a:lnTo>
                    <a:pt x="29751" y="51779"/>
                  </a:lnTo>
                  <a:lnTo>
                    <a:pt x="28347" y="53973"/>
                  </a:lnTo>
                  <a:lnTo>
                    <a:pt x="27864" y="54456"/>
                  </a:lnTo>
                  <a:lnTo>
                    <a:pt x="24398" y="54983"/>
                  </a:lnTo>
                  <a:lnTo>
                    <a:pt x="22862" y="54719"/>
                  </a:lnTo>
                  <a:lnTo>
                    <a:pt x="21238" y="54719"/>
                  </a:lnTo>
                  <a:lnTo>
                    <a:pt x="19439" y="55070"/>
                  </a:lnTo>
                  <a:lnTo>
                    <a:pt x="19395" y="55070"/>
                  </a:lnTo>
                  <a:lnTo>
                    <a:pt x="17333" y="55729"/>
                  </a:lnTo>
                  <a:lnTo>
                    <a:pt x="15622" y="56036"/>
                  </a:lnTo>
                  <a:lnTo>
                    <a:pt x="11628" y="56782"/>
                  </a:lnTo>
                  <a:lnTo>
                    <a:pt x="10487" y="56606"/>
                  </a:lnTo>
                  <a:lnTo>
                    <a:pt x="7196" y="56167"/>
                  </a:lnTo>
                  <a:lnTo>
                    <a:pt x="3905" y="55597"/>
                  </a:lnTo>
                  <a:lnTo>
                    <a:pt x="3686" y="55421"/>
                  </a:lnTo>
                  <a:lnTo>
                    <a:pt x="2589" y="53754"/>
                  </a:lnTo>
                  <a:lnTo>
                    <a:pt x="2589" y="53710"/>
                  </a:lnTo>
                  <a:lnTo>
                    <a:pt x="351" y="50902"/>
                  </a:lnTo>
                  <a:lnTo>
                    <a:pt x="351" y="50156"/>
                  </a:lnTo>
                  <a:lnTo>
                    <a:pt x="658" y="48006"/>
                  </a:lnTo>
                  <a:lnTo>
                    <a:pt x="1273" y="46777"/>
                  </a:lnTo>
                  <a:lnTo>
                    <a:pt x="2852" y="44759"/>
                  </a:lnTo>
                  <a:lnTo>
                    <a:pt x="5836" y="43135"/>
                  </a:lnTo>
                  <a:lnTo>
                    <a:pt x="5924" y="43091"/>
                  </a:lnTo>
                  <a:lnTo>
                    <a:pt x="6450" y="42214"/>
                  </a:lnTo>
                  <a:lnTo>
                    <a:pt x="6450" y="42170"/>
                  </a:lnTo>
                  <a:lnTo>
                    <a:pt x="7240" y="40414"/>
                  </a:lnTo>
                  <a:lnTo>
                    <a:pt x="8206" y="38703"/>
                  </a:lnTo>
                  <a:lnTo>
                    <a:pt x="9742" y="36641"/>
                  </a:lnTo>
                  <a:lnTo>
                    <a:pt x="9785" y="36641"/>
                  </a:lnTo>
                  <a:lnTo>
                    <a:pt x="10531" y="35280"/>
                  </a:lnTo>
                  <a:lnTo>
                    <a:pt x="10531" y="35193"/>
                  </a:lnTo>
                  <a:lnTo>
                    <a:pt x="10619" y="34315"/>
                  </a:lnTo>
                  <a:lnTo>
                    <a:pt x="10663" y="34271"/>
                  </a:lnTo>
                  <a:lnTo>
                    <a:pt x="10575" y="32823"/>
                  </a:lnTo>
                  <a:lnTo>
                    <a:pt x="10751" y="30454"/>
                  </a:lnTo>
                  <a:lnTo>
                    <a:pt x="11277" y="28479"/>
                  </a:lnTo>
                  <a:lnTo>
                    <a:pt x="12330" y="26329"/>
                  </a:lnTo>
                  <a:lnTo>
                    <a:pt x="13822" y="23608"/>
                  </a:lnTo>
                  <a:lnTo>
                    <a:pt x="14876" y="21634"/>
                  </a:lnTo>
                  <a:lnTo>
                    <a:pt x="16499" y="19176"/>
                  </a:lnTo>
                  <a:lnTo>
                    <a:pt x="17596" y="17816"/>
                  </a:lnTo>
                  <a:lnTo>
                    <a:pt x="19351" y="16675"/>
                  </a:lnTo>
                  <a:lnTo>
                    <a:pt x="20448" y="16149"/>
                  </a:lnTo>
                  <a:lnTo>
                    <a:pt x="21589" y="15710"/>
                  </a:lnTo>
                  <a:lnTo>
                    <a:pt x="23871" y="14788"/>
                  </a:lnTo>
                  <a:lnTo>
                    <a:pt x="23871" y="14744"/>
                  </a:lnTo>
                  <a:lnTo>
                    <a:pt x="24398" y="14350"/>
                  </a:lnTo>
                  <a:lnTo>
                    <a:pt x="25451" y="13209"/>
                  </a:lnTo>
                  <a:lnTo>
                    <a:pt x="27996" y="10576"/>
                  </a:lnTo>
                  <a:lnTo>
                    <a:pt x="27996" y="10532"/>
                  </a:lnTo>
                  <a:lnTo>
                    <a:pt x="29268" y="7021"/>
                  </a:lnTo>
                  <a:lnTo>
                    <a:pt x="30936" y="5179"/>
                  </a:lnTo>
                  <a:lnTo>
                    <a:pt x="32384" y="3467"/>
                  </a:lnTo>
                  <a:lnTo>
                    <a:pt x="33481" y="2414"/>
                  </a:lnTo>
                  <a:lnTo>
                    <a:pt x="34578" y="1668"/>
                  </a:lnTo>
                  <a:lnTo>
                    <a:pt x="36991" y="308"/>
                  </a:lnTo>
                  <a:lnTo>
                    <a:pt x="37035" y="264"/>
                  </a:lnTo>
                  <a:lnTo>
                    <a:pt x="37079" y="220"/>
                  </a:lnTo>
                  <a:lnTo>
                    <a:pt x="37079" y="132"/>
                  </a:lnTo>
                  <a:lnTo>
                    <a:pt x="37035" y="88"/>
                  </a:lnTo>
                  <a:lnTo>
                    <a:pt x="3699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5" name="Google Shape;815;p47"/>
            <p:cNvSpPr/>
            <p:nvPr/>
          </p:nvSpPr>
          <p:spPr>
            <a:xfrm>
              <a:off x="5156025" y="3211275"/>
              <a:ext cx="2045950" cy="1731100"/>
            </a:xfrm>
            <a:custGeom>
              <a:avLst/>
              <a:gdLst/>
              <a:ahLst/>
              <a:cxnLst/>
              <a:rect l="l" t="t" r="r" b="b"/>
              <a:pathLst>
                <a:path w="81838" h="69244" extrusionOk="0">
                  <a:moveTo>
                    <a:pt x="34271" y="0"/>
                  </a:moveTo>
                  <a:lnTo>
                    <a:pt x="32209" y="1492"/>
                  </a:lnTo>
                  <a:lnTo>
                    <a:pt x="29488" y="3818"/>
                  </a:lnTo>
                  <a:lnTo>
                    <a:pt x="25714" y="6846"/>
                  </a:lnTo>
                  <a:lnTo>
                    <a:pt x="20493" y="11058"/>
                  </a:lnTo>
                  <a:lnTo>
                    <a:pt x="18474" y="12682"/>
                  </a:lnTo>
                  <a:lnTo>
                    <a:pt x="18430" y="12726"/>
                  </a:lnTo>
                  <a:lnTo>
                    <a:pt x="14525" y="17640"/>
                  </a:lnTo>
                  <a:lnTo>
                    <a:pt x="12331" y="20536"/>
                  </a:lnTo>
                  <a:lnTo>
                    <a:pt x="10356" y="23038"/>
                  </a:lnTo>
                  <a:lnTo>
                    <a:pt x="8645" y="25319"/>
                  </a:lnTo>
                  <a:lnTo>
                    <a:pt x="8645" y="25363"/>
                  </a:lnTo>
                  <a:lnTo>
                    <a:pt x="7680" y="27075"/>
                  </a:lnTo>
                  <a:lnTo>
                    <a:pt x="7636" y="27118"/>
                  </a:lnTo>
                  <a:lnTo>
                    <a:pt x="6934" y="31463"/>
                  </a:lnTo>
                  <a:lnTo>
                    <a:pt x="6363" y="35763"/>
                  </a:lnTo>
                  <a:lnTo>
                    <a:pt x="6012" y="38308"/>
                  </a:lnTo>
                  <a:lnTo>
                    <a:pt x="5661" y="40546"/>
                  </a:lnTo>
                  <a:lnTo>
                    <a:pt x="5047" y="43179"/>
                  </a:lnTo>
                  <a:lnTo>
                    <a:pt x="4301" y="45592"/>
                  </a:lnTo>
                  <a:lnTo>
                    <a:pt x="3379" y="47128"/>
                  </a:lnTo>
                  <a:lnTo>
                    <a:pt x="2063" y="48927"/>
                  </a:lnTo>
                  <a:lnTo>
                    <a:pt x="746" y="51209"/>
                  </a:lnTo>
                  <a:lnTo>
                    <a:pt x="746" y="51253"/>
                  </a:lnTo>
                  <a:lnTo>
                    <a:pt x="527" y="52042"/>
                  </a:lnTo>
                  <a:lnTo>
                    <a:pt x="527" y="52086"/>
                  </a:lnTo>
                  <a:lnTo>
                    <a:pt x="176" y="55685"/>
                  </a:lnTo>
                  <a:lnTo>
                    <a:pt x="0" y="57659"/>
                  </a:lnTo>
                  <a:lnTo>
                    <a:pt x="0" y="57703"/>
                  </a:lnTo>
                  <a:lnTo>
                    <a:pt x="44" y="58010"/>
                  </a:lnTo>
                  <a:lnTo>
                    <a:pt x="88" y="58054"/>
                  </a:lnTo>
                  <a:lnTo>
                    <a:pt x="132" y="58142"/>
                  </a:lnTo>
                  <a:lnTo>
                    <a:pt x="1317" y="58625"/>
                  </a:lnTo>
                  <a:lnTo>
                    <a:pt x="2063" y="59414"/>
                  </a:lnTo>
                  <a:lnTo>
                    <a:pt x="3248" y="61652"/>
                  </a:lnTo>
                  <a:lnTo>
                    <a:pt x="4432" y="63890"/>
                  </a:lnTo>
                  <a:lnTo>
                    <a:pt x="5749" y="65865"/>
                  </a:lnTo>
                  <a:lnTo>
                    <a:pt x="6670" y="67006"/>
                  </a:lnTo>
                  <a:lnTo>
                    <a:pt x="6714" y="67050"/>
                  </a:lnTo>
                  <a:lnTo>
                    <a:pt x="9347" y="68936"/>
                  </a:lnTo>
                  <a:lnTo>
                    <a:pt x="9391" y="68936"/>
                  </a:lnTo>
                  <a:lnTo>
                    <a:pt x="10137" y="69244"/>
                  </a:lnTo>
                  <a:lnTo>
                    <a:pt x="10268" y="69244"/>
                  </a:lnTo>
                  <a:lnTo>
                    <a:pt x="10883" y="69024"/>
                  </a:lnTo>
                  <a:lnTo>
                    <a:pt x="10927" y="68980"/>
                  </a:lnTo>
                  <a:lnTo>
                    <a:pt x="13340" y="66611"/>
                  </a:lnTo>
                  <a:lnTo>
                    <a:pt x="17114" y="64417"/>
                  </a:lnTo>
                  <a:lnTo>
                    <a:pt x="18562" y="63627"/>
                  </a:lnTo>
                  <a:lnTo>
                    <a:pt x="20010" y="63495"/>
                  </a:lnTo>
                  <a:lnTo>
                    <a:pt x="22028" y="63100"/>
                  </a:lnTo>
                  <a:lnTo>
                    <a:pt x="22906" y="63056"/>
                  </a:lnTo>
                  <a:lnTo>
                    <a:pt x="26899" y="64373"/>
                  </a:lnTo>
                  <a:lnTo>
                    <a:pt x="29356" y="65075"/>
                  </a:lnTo>
                  <a:lnTo>
                    <a:pt x="31156" y="65601"/>
                  </a:lnTo>
                  <a:lnTo>
                    <a:pt x="31199" y="65601"/>
                  </a:lnTo>
                  <a:lnTo>
                    <a:pt x="31287" y="65558"/>
                  </a:lnTo>
                  <a:lnTo>
                    <a:pt x="33569" y="63846"/>
                  </a:lnTo>
                  <a:lnTo>
                    <a:pt x="33613" y="63802"/>
                  </a:lnTo>
                  <a:lnTo>
                    <a:pt x="35280" y="62091"/>
                  </a:lnTo>
                  <a:lnTo>
                    <a:pt x="36641" y="59678"/>
                  </a:lnTo>
                  <a:lnTo>
                    <a:pt x="37079" y="59239"/>
                  </a:lnTo>
                  <a:lnTo>
                    <a:pt x="38176" y="58712"/>
                  </a:lnTo>
                  <a:lnTo>
                    <a:pt x="40414" y="58361"/>
                  </a:lnTo>
                  <a:lnTo>
                    <a:pt x="40458" y="58317"/>
                  </a:lnTo>
                  <a:lnTo>
                    <a:pt x="43047" y="57264"/>
                  </a:lnTo>
                  <a:lnTo>
                    <a:pt x="43091" y="57220"/>
                  </a:lnTo>
                  <a:lnTo>
                    <a:pt x="45153" y="55597"/>
                  </a:lnTo>
                  <a:lnTo>
                    <a:pt x="47216" y="53929"/>
                  </a:lnTo>
                  <a:lnTo>
                    <a:pt x="48313" y="53403"/>
                  </a:lnTo>
                  <a:lnTo>
                    <a:pt x="50068" y="53359"/>
                  </a:lnTo>
                  <a:lnTo>
                    <a:pt x="50902" y="53403"/>
                  </a:lnTo>
                  <a:lnTo>
                    <a:pt x="53096" y="53534"/>
                  </a:lnTo>
                  <a:lnTo>
                    <a:pt x="54193" y="53666"/>
                  </a:lnTo>
                  <a:lnTo>
                    <a:pt x="55246" y="53842"/>
                  </a:lnTo>
                  <a:lnTo>
                    <a:pt x="56299" y="54061"/>
                  </a:lnTo>
                  <a:lnTo>
                    <a:pt x="57352" y="54412"/>
                  </a:lnTo>
                  <a:lnTo>
                    <a:pt x="57835" y="54631"/>
                  </a:lnTo>
                  <a:lnTo>
                    <a:pt x="58362" y="54851"/>
                  </a:lnTo>
                  <a:lnTo>
                    <a:pt x="58844" y="55114"/>
                  </a:lnTo>
                  <a:lnTo>
                    <a:pt x="59327" y="55421"/>
                  </a:lnTo>
                  <a:lnTo>
                    <a:pt x="60512" y="56518"/>
                  </a:lnTo>
                  <a:lnTo>
                    <a:pt x="60556" y="56518"/>
                  </a:lnTo>
                  <a:lnTo>
                    <a:pt x="65382" y="58493"/>
                  </a:lnTo>
                  <a:lnTo>
                    <a:pt x="65426" y="58537"/>
                  </a:lnTo>
                  <a:lnTo>
                    <a:pt x="66436" y="58581"/>
                  </a:lnTo>
                  <a:lnTo>
                    <a:pt x="68454" y="59019"/>
                  </a:lnTo>
                  <a:lnTo>
                    <a:pt x="70692" y="59327"/>
                  </a:lnTo>
                  <a:lnTo>
                    <a:pt x="70736" y="59370"/>
                  </a:lnTo>
                  <a:lnTo>
                    <a:pt x="73062" y="59414"/>
                  </a:lnTo>
                  <a:lnTo>
                    <a:pt x="75431" y="59546"/>
                  </a:lnTo>
                  <a:lnTo>
                    <a:pt x="75475" y="59546"/>
                  </a:lnTo>
                  <a:lnTo>
                    <a:pt x="79161" y="59370"/>
                  </a:lnTo>
                  <a:lnTo>
                    <a:pt x="79205" y="59370"/>
                  </a:lnTo>
                  <a:lnTo>
                    <a:pt x="81706" y="58712"/>
                  </a:lnTo>
                  <a:lnTo>
                    <a:pt x="81750" y="58668"/>
                  </a:lnTo>
                  <a:lnTo>
                    <a:pt x="81794" y="58625"/>
                  </a:lnTo>
                  <a:lnTo>
                    <a:pt x="81838" y="58537"/>
                  </a:lnTo>
                  <a:lnTo>
                    <a:pt x="81838" y="58493"/>
                  </a:lnTo>
                  <a:lnTo>
                    <a:pt x="81794" y="58405"/>
                  </a:lnTo>
                  <a:lnTo>
                    <a:pt x="81750" y="58361"/>
                  </a:lnTo>
                  <a:lnTo>
                    <a:pt x="81618" y="58361"/>
                  </a:lnTo>
                  <a:lnTo>
                    <a:pt x="79117" y="59019"/>
                  </a:lnTo>
                  <a:lnTo>
                    <a:pt x="75475" y="59195"/>
                  </a:lnTo>
                  <a:lnTo>
                    <a:pt x="73105" y="59063"/>
                  </a:lnTo>
                  <a:lnTo>
                    <a:pt x="70736" y="59019"/>
                  </a:lnTo>
                  <a:lnTo>
                    <a:pt x="68498" y="58668"/>
                  </a:lnTo>
                  <a:lnTo>
                    <a:pt x="66523" y="58273"/>
                  </a:lnTo>
                  <a:lnTo>
                    <a:pt x="66479" y="58230"/>
                  </a:lnTo>
                  <a:lnTo>
                    <a:pt x="65470" y="58186"/>
                  </a:lnTo>
                  <a:lnTo>
                    <a:pt x="62530" y="56957"/>
                  </a:lnTo>
                  <a:lnTo>
                    <a:pt x="60687" y="56211"/>
                  </a:lnTo>
                  <a:lnTo>
                    <a:pt x="59546" y="55158"/>
                  </a:lnTo>
                  <a:lnTo>
                    <a:pt x="59020" y="54851"/>
                  </a:lnTo>
                  <a:lnTo>
                    <a:pt x="58537" y="54544"/>
                  </a:lnTo>
                  <a:lnTo>
                    <a:pt x="58010" y="54324"/>
                  </a:lnTo>
                  <a:lnTo>
                    <a:pt x="57484" y="54105"/>
                  </a:lnTo>
                  <a:lnTo>
                    <a:pt x="56957" y="53885"/>
                  </a:lnTo>
                  <a:lnTo>
                    <a:pt x="56431" y="53754"/>
                  </a:lnTo>
                  <a:lnTo>
                    <a:pt x="55378" y="53491"/>
                  </a:lnTo>
                  <a:lnTo>
                    <a:pt x="54281" y="53315"/>
                  </a:lnTo>
                  <a:lnTo>
                    <a:pt x="53184" y="53183"/>
                  </a:lnTo>
                  <a:lnTo>
                    <a:pt x="50902" y="53052"/>
                  </a:lnTo>
                  <a:lnTo>
                    <a:pt x="50068" y="53008"/>
                  </a:lnTo>
                  <a:lnTo>
                    <a:pt x="48269" y="53052"/>
                  </a:lnTo>
                  <a:lnTo>
                    <a:pt x="48181" y="53052"/>
                  </a:lnTo>
                  <a:lnTo>
                    <a:pt x="47040" y="53666"/>
                  </a:lnTo>
                  <a:lnTo>
                    <a:pt x="46996" y="53666"/>
                  </a:lnTo>
                  <a:lnTo>
                    <a:pt x="44934" y="55290"/>
                  </a:lnTo>
                  <a:lnTo>
                    <a:pt x="42872" y="56913"/>
                  </a:lnTo>
                  <a:lnTo>
                    <a:pt x="40371" y="58010"/>
                  </a:lnTo>
                  <a:lnTo>
                    <a:pt x="38089" y="58361"/>
                  </a:lnTo>
                  <a:lnTo>
                    <a:pt x="38045" y="58405"/>
                  </a:lnTo>
                  <a:lnTo>
                    <a:pt x="36904" y="58932"/>
                  </a:lnTo>
                  <a:lnTo>
                    <a:pt x="36860" y="58932"/>
                  </a:lnTo>
                  <a:lnTo>
                    <a:pt x="36377" y="59458"/>
                  </a:lnTo>
                  <a:lnTo>
                    <a:pt x="36333" y="59502"/>
                  </a:lnTo>
                  <a:lnTo>
                    <a:pt x="35017" y="61872"/>
                  </a:lnTo>
                  <a:lnTo>
                    <a:pt x="33350" y="63583"/>
                  </a:lnTo>
                  <a:lnTo>
                    <a:pt x="31156" y="65207"/>
                  </a:lnTo>
                  <a:lnTo>
                    <a:pt x="29444" y="64724"/>
                  </a:lnTo>
                  <a:lnTo>
                    <a:pt x="27031" y="64066"/>
                  </a:lnTo>
                  <a:lnTo>
                    <a:pt x="22994" y="62705"/>
                  </a:lnTo>
                  <a:lnTo>
                    <a:pt x="22906" y="62705"/>
                  </a:lnTo>
                  <a:lnTo>
                    <a:pt x="21985" y="62749"/>
                  </a:lnTo>
                  <a:lnTo>
                    <a:pt x="19966" y="63144"/>
                  </a:lnTo>
                  <a:lnTo>
                    <a:pt x="18474" y="63276"/>
                  </a:lnTo>
                  <a:lnTo>
                    <a:pt x="18430" y="63276"/>
                  </a:lnTo>
                  <a:lnTo>
                    <a:pt x="13165" y="66304"/>
                  </a:lnTo>
                  <a:lnTo>
                    <a:pt x="13121" y="66347"/>
                  </a:lnTo>
                  <a:lnTo>
                    <a:pt x="10707" y="68717"/>
                  </a:lnTo>
                  <a:lnTo>
                    <a:pt x="10181" y="68893"/>
                  </a:lnTo>
                  <a:lnTo>
                    <a:pt x="9566" y="68629"/>
                  </a:lnTo>
                  <a:lnTo>
                    <a:pt x="6934" y="66786"/>
                  </a:lnTo>
                  <a:lnTo>
                    <a:pt x="6012" y="65645"/>
                  </a:lnTo>
                  <a:lnTo>
                    <a:pt x="4740" y="63715"/>
                  </a:lnTo>
                  <a:lnTo>
                    <a:pt x="3555" y="61477"/>
                  </a:lnTo>
                  <a:lnTo>
                    <a:pt x="2326" y="59239"/>
                  </a:lnTo>
                  <a:lnTo>
                    <a:pt x="2326" y="59195"/>
                  </a:lnTo>
                  <a:lnTo>
                    <a:pt x="1536" y="58361"/>
                  </a:lnTo>
                  <a:lnTo>
                    <a:pt x="1492" y="58317"/>
                  </a:lnTo>
                  <a:lnTo>
                    <a:pt x="395" y="57835"/>
                  </a:lnTo>
                  <a:lnTo>
                    <a:pt x="351" y="57659"/>
                  </a:lnTo>
                  <a:lnTo>
                    <a:pt x="527" y="55685"/>
                  </a:lnTo>
                  <a:lnTo>
                    <a:pt x="878" y="52130"/>
                  </a:lnTo>
                  <a:lnTo>
                    <a:pt x="1054" y="51340"/>
                  </a:lnTo>
                  <a:lnTo>
                    <a:pt x="2370" y="49102"/>
                  </a:lnTo>
                  <a:lnTo>
                    <a:pt x="3686" y="47347"/>
                  </a:lnTo>
                  <a:lnTo>
                    <a:pt x="3686" y="47303"/>
                  </a:lnTo>
                  <a:lnTo>
                    <a:pt x="4608" y="45768"/>
                  </a:lnTo>
                  <a:lnTo>
                    <a:pt x="4608" y="45724"/>
                  </a:lnTo>
                  <a:lnTo>
                    <a:pt x="5398" y="43266"/>
                  </a:lnTo>
                  <a:lnTo>
                    <a:pt x="5968" y="40634"/>
                  </a:lnTo>
                  <a:lnTo>
                    <a:pt x="6363" y="38396"/>
                  </a:lnTo>
                  <a:lnTo>
                    <a:pt x="6670" y="35807"/>
                  </a:lnTo>
                  <a:lnTo>
                    <a:pt x="7285" y="31506"/>
                  </a:lnTo>
                  <a:lnTo>
                    <a:pt x="7987" y="27206"/>
                  </a:lnTo>
                  <a:lnTo>
                    <a:pt x="8952" y="25539"/>
                  </a:lnTo>
                  <a:lnTo>
                    <a:pt x="10663" y="23257"/>
                  </a:lnTo>
                  <a:lnTo>
                    <a:pt x="12594" y="20756"/>
                  </a:lnTo>
                  <a:lnTo>
                    <a:pt x="14788" y="17860"/>
                  </a:lnTo>
                  <a:lnTo>
                    <a:pt x="18694" y="12945"/>
                  </a:lnTo>
                  <a:lnTo>
                    <a:pt x="25934" y="7109"/>
                  </a:lnTo>
                  <a:lnTo>
                    <a:pt x="29708" y="4081"/>
                  </a:lnTo>
                  <a:lnTo>
                    <a:pt x="32384" y="1756"/>
                  </a:lnTo>
                  <a:lnTo>
                    <a:pt x="34491" y="308"/>
                  </a:lnTo>
                  <a:lnTo>
                    <a:pt x="34534" y="264"/>
                  </a:lnTo>
                  <a:lnTo>
                    <a:pt x="34534" y="176"/>
                  </a:lnTo>
                  <a:lnTo>
                    <a:pt x="34534" y="132"/>
                  </a:lnTo>
                  <a:lnTo>
                    <a:pt x="34491" y="44"/>
                  </a:lnTo>
                  <a:lnTo>
                    <a:pt x="3444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6" name="Google Shape;816;p47"/>
            <p:cNvSpPr/>
            <p:nvPr/>
          </p:nvSpPr>
          <p:spPr>
            <a:xfrm>
              <a:off x="5473050" y="4092175"/>
              <a:ext cx="560600" cy="444300"/>
            </a:xfrm>
            <a:custGeom>
              <a:avLst/>
              <a:gdLst/>
              <a:ahLst/>
              <a:cxnLst/>
              <a:rect l="l" t="t" r="r" b="b"/>
              <a:pathLst>
                <a:path w="22424" h="17772" extrusionOk="0">
                  <a:moveTo>
                    <a:pt x="6188" y="483"/>
                  </a:moveTo>
                  <a:lnTo>
                    <a:pt x="6671" y="1361"/>
                  </a:lnTo>
                  <a:lnTo>
                    <a:pt x="6758" y="1448"/>
                  </a:lnTo>
                  <a:lnTo>
                    <a:pt x="8514" y="2107"/>
                  </a:lnTo>
                  <a:lnTo>
                    <a:pt x="12551" y="3862"/>
                  </a:lnTo>
                  <a:lnTo>
                    <a:pt x="12814" y="4213"/>
                  </a:lnTo>
                  <a:lnTo>
                    <a:pt x="13384" y="5441"/>
                  </a:lnTo>
                  <a:lnTo>
                    <a:pt x="14394" y="7197"/>
                  </a:lnTo>
                  <a:lnTo>
                    <a:pt x="14920" y="9391"/>
                  </a:lnTo>
                  <a:lnTo>
                    <a:pt x="15359" y="10707"/>
                  </a:lnTo>
                  <a:lnTo>
                    <a:pt x="15359" y="10751"/>
                  </a:lnTo>
                  <a:lnTo>
                    <a:pt x="16105" y="11936"/>
                  </a:lnTo>
                  <a:lnTo>
                    <a:pt x="16149" y="11980"/>
                  </a:lnTo>
                  <a:lnTo>
                    <a:pt x="17070" y="12682"/>
                  </a:lnTo>
                  <a:lnTo>
                    <a:pt x="17114" y="12682"/>
                  </a:lnTo>
                  <a:lnTo>
                    <a:pt x="19440" y="13384"/>
                  </a:lnTo>
                  <a:lnTo>
                    <a:pt x="19528" y="13384"/>
                  </a:lnTo>
                  <a:lnTo>
                    <a:pt x="20712" y="13252"/>
                  </a:lnTo>
                  <a:lnTo>
                    <a:pt x="21985" y="13472"/>
                  </a:lnTo>
                  <a:lnTo>
                    <a:pt x="22029" y="13515"/>
                  </a:lnTo>
                  <a:lnTo>
                    <a:pt x="21897" y="13603"/>
                  </a:lnTo>
                  <a:lnTo>
                    <a:pt x="20669" y="14130"/>
                  </a:lnTo>
                  <a:lnTo>
                    <a:pt x="16105" y="15534"/>
                  </a:lnTo>
                  <a:lnTo>
                    <a:pt x="13735" y="16368"/>
                  </a:lnTo>
                  <a:lnTo>
                    <a:pt x="11234" y="17421"/>
                  </a:lnTo>
                  <a:lnTo>
                    <a:pt x="10883" y="17377"/>
                  </a:lnTo>
                  <a:lnTo>
                    <a:pt x="8733" y="16499"/>
                  </a:lnTo>
                  <a:lnTo>
                    <a:pt x="5223" y="15051"/>
                  </a:lnTo>
                  <a:lnTo>
                    <a:pt x="5179" y="15051"/>
                  </a:lnTo>
                  <a:lnTo>
                    <a:pt x="747" y="13910"/>
                  </a:lnTo>
                  <a:lnTo>
                    <a:pt x="396" y="13515"/>
                  </a:lnTo>
                  <a:lnTo>
                    <a:pt x="352" y="12945"/>
                  </a:lnTo>
                  <a:lnTo>
                    <a:pt x="703" y="11716"/>
                  </a:lnTo>
                  <a:lnTo>
                    <a:pt x="1230" y="10839"/>
                  </a:lnTo>
                  <a:lnTo>
                    <a:pt x="2634" y="8732"/>
                  </a:lnTo>
                  <a:lnTo>
                    <a:pt x="5091" y="5003"/>
                  </a:lnTo>
                  <a:lnTo>
                    <a:pt x="5135" y="4959"/>
                  </a:lnTo>
                  <a:lnTo>
                    <a:pt x="5749" y="2896"/>
                  </a:lnTo>
                  <a:lnTo>
                    <a:pt x="5749" y="2853"/>
                  </a:lnTo>
                  <a:lnTo>
                    <a:pt x="6056" y="790"/>
                  </a:lnTo>
                  <a:lnTo>
                    <a:pt x="6188" y="483"/>
                  </a:lnTo>
                  <a:close/>
                  <a:moveTo>
                    <a:pt x="6144" y="0"/>
                  </a:moveTo>
                  <a:lnTo>
                    <a:pt x="6056" y="44"/>
                  </a:lnTo>
                  <a:lnTo>
                    <a:pt x="6013" y="132"/>
                  </a:lnTo>
                  <a:lnTo>
                    <a:pt x="5749" y="659"/>
                  </a:lnTo>
                  <a:lnTo>
                    <a:pt x="5705" y="702"/>
                  </a:lnTo>
                  <a:lnTo>
                    <a:pt x="5398" y="2809"/>
                  </a:lnTo>
                  <a:lnTo>
                    <a:pt x="4784" y="4827"/>
                  </a:lnTo>
                  <a:lnTo>
                    <a:pt x="2370" y="8557"/>
                  </a:lnTo>
                  <a:lnTo>
                    <a:pt x="922" y="10619"/>
                  </a:lnTo>
                  <a:lnTo>
                    <a:pt x="396" y="11541"/>
                  </a:lnTo>
                  <a:lnTo>
                    <a:pt x="352" y="11585"/>
                  </a:lnTo>
                  <a:lnTo>
                    <a:pt x="1" y="12857"/>
                  </a:lnTo>
                  <a:lnTo>
                    <a:pt x="1" y="12945"/>
                  </a:lnTo>
                  <a:lnTo>
                    <a:pt x="45" y="13603"/>
                  </a:lnTo>
                  <a:lnTo>
                    <a:pt x="89" y="13735"/>
                  </a:lnTo>
                  <a:lnTo>
                    <a:pt x="527" y="14174"/>
                  </a:lnTo>
                  <a:lnTo>
                    <a:pt x="615" y="14218"/>
                  </a:lnTo>
                  <a:lnTo>
                    <a:pt x="5091" y="15402"/>
                  </a:lnTo>
                  <a:lnTo>
                    <a:pt x="8601" y="16806"/>
                  </a:lnTo>
                  <a:lnTo>
                    <a:pt x="10752" y="17728"/>
                  </a:lnTo>
                  <a:lnTo>
                    <a:pt x="10795" y="17728"/>
                  </a:lnTo>
                  <a:lnTo>
                    <a:pt x="11234" y="17772"/>
                  </a:lnTo>
                  <a:lnTo>
                    <a:pt x="11322" y="17772"/>
                  </a:lnTo>
                  <a:lnTo>
                    <a:pt x="13867" y="16719"/>
                  </a:lnTo>
                  <a:lnTo>
                    <a:pt x="16193" y="15885"/>
                  </a:lnTo>
                  <a:lnTo>
                    <a:pt x="20756" y="14437"/>
                  </a:lnTo>
                  <a:lnTo>
                    <a:pt x="20800" y="14437"/>
                  </a:lnTo>
                  <a:lnTo>
                    <a:pt x="22073" y="13910"/>
                  </a:lnTo>
                  <a:lnTo>
                    <a:pt x="22117" y="13866"/>
                  </a:lnTo>
                  <a:lnTo>
                    <a:pt x="22380" y="13647"/>
                  </a:lnTo>
                  <a:lnTo>
                    <a:pt x="22424" y="13559"/>
                  </a:lnTo>
                  <a:lnTo>
                    <a:pt x="22424" y="13515"/>
                  </a:lnTo>
                  <a:lnTo>
                    <a:pt x="22424" y="13428"/>
                  </a:lnTo>
                  <a:lnTo>
                    <a:pt x="22380" y="13384"/>
                  </a:lnTo>
                  <a:lnTo>
                    <a:pt x="22204" y="13208"/>
                  </a:lnTo>
                  <a:lnTo>
                    <a:pt x="22117" y="13121"/>
                  </a:lnTo>
                  <a:lnTo>
                    <a:pt x="20756" y="12901"/>
                  </a:lnTo>
                  <a:lnTo>
                    <a:pt x="20712" y="12901"/>
                  </a:lnTo>
                  <a:lnTo>
                    <a:pt x="19528" y="13033"/>
                  </a:lnTo>
                  <a:lnTo>
                    <a:pt x="17246" y="12375"/>
                  </a:lnTo>
                  <a:lnTo>
                    <a:pt x="16368" y="11716"/>
                  </a:lnTo>
                  <a:lnTo>
                    <a:pt x="15666" y="10575"/>
                  </a:lnTo>
                  <a:lnTo>
                    <a:pt x="15271" y="9303"/>
                  </a:lnTo>
                  <a:lnTo>
                    <a:pt x="14745" y="7109"/>
                  </a:lnTo>
                  <a:lnTo>
                    <a:pt x="14701" y="7065"/>
                  </a:lnTo>
                  <a:lnTo>
                    <a:pt x="13692" y="5310"/>
                  </a:lnTo>
                  <a:lnTo>
                    <a:pt x="13121" y="4081"/>
                  </a:lnTo>
                  <a:lnTo>
                    <a:pt x="13077" y="4037"/>
                  </a:lnTo>
                  <a:lnTo>
                    <a:pt x="12814" y="3642"/>
                  </a:lnTo>
                  <a:lnTo>
                    <a:pt x="12726" y="3555"/>
                  </a:lnTo>
                  <a:lnTo>
                    <a:pt x="8645" y="1756"/>
                  </a:lnTo>
                  <a:lnTo>
                    <a:pt x="6934" y="1141"/>
                  </a:lnTo>
                  <a:lnTo>
                    <a:pt x="6495" y="307"/>
                  </a:lnTo>
                  <a:lnTo>
                    <a:pt x="6451" y="264"/>
                  </a:lnTo>
                  <a:lnTo>
                    <a:pt x="6276" y="88"/>
                  </a:lnTo>
                  <a:lnTo>
                    <a:pt x="6232" y="44"/>
                  </a:lnTo>
                  <a:lnTo>
                    <a:pt x="614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7" name="Google Shape;817;p47"/>
            <p:cNvSpPr/>
            <p:nvPr/>
          </p:nvSpPr>
          <p:spPr>
            <a:xfrm>
              <a:off x="5446725" y="4038425"/>
              <a:ext cx="650550" cy="557300"/>
            </a:xfrm>
            <a:custGeom>
              <a:avLst/>
              <a:gdLst/>
              <a:ahLst/>
              <a:cxnLst/>
              <a:rect l="l" t="t" r="r" b="b"/>
              <a:pathLst>
                <a:path w="26022" h="22292" extrusionOk="0">
                  <a:moveTo>
                    <a:pt x="10225" y="351"/>
                  </a:moveTo>
                  <a:lnTo>
                    <a:pt x="10795" y="571"/>
                  </a:lnTo>
                  <a:lnTo>
                    <a:pt x="12946" y="2238"/>
                  </a:lnTo>
                  <a:lnTo>
                    <a:pt x="14832" y="3554"/>
                  </a:lnTo>
                  <a:lnTo>
                    <a:pt x="16017" y="4871"/>
                  </a:lnTo>
                  <a:lnTo>
                    <a:pt x="17026" y="6494"/>
                  </a:lnTo>
                  <a:lnTo>
                    <a:pt x="17948" y="8337"/>
                  </a:lnTo>
                  <a:lnTo>
                    <a:pt x="18431" y="10926"/>
                  </a:lnTo>
                  <a:lnTo>
                    <a:pt x="18957" y="13691"/>
                  </a:lnTo>
                  <a:lnTo>
                    <a:pt x="18957" y="13779"/>
                  </a:lnTo>
                  <a:lnTo>
                    <a:pt x="19308" y="14174"/>
                  </a:lnTo>
                  <a:lnTo>
                    <a:pt x="19396" y="14217"/>
                  </a:lnTo>
                  <a:lnTo>
                    <a:pt x="20800" y="14568"/>
                  </a:lnTo>
                  <a:lnTo>
                    <a:pt x="20844" y="14568"/>
                  </a:lnTo>
                  <a:lnTo>
                    <a:pt x="21941" y="14612"/>
                  </a:lnTo>
                  <a:lnTo>
                    <a:pt x="25364" y="15227"/>
                  </a:lnTo>
                  <a:lnTo>
                    <a:pt x="25583" y="15358"/>
                  </a:lnTo>
                  <a:lnTo>
                    <a:pt x="25671" y="15622"/>
                  </a:lnTo>
                  <a:lnTo>
                    <a:pt x="25583" y="16368"/>
                  </a:lnTo>
                  <a:lnTo>
                    <a:pt x="25408" y="16631"/>
                  </a:lnTo>
                  <a:lnTo>
                    <a:pt x="24969" y="16894"/>
                  </a:lnTo>
                  <a:lnTo>
                    <a:pt x="23916" y="17026"/>
                  </a:lnTo>
                  <a:lnTo>
                    <a:pt x="23872" y="17070"/>
                  </a:lnTo>
                  <a:lnTo>
                    <a:pt x="19659" y="18693"/>
                  </a:lnTo>
                  <a:lnTo>
                    <a:pt x="19615" y="18693"/>
                  </a:lnTo>
                  <a:lnTo>
                    <a:pt x="19133" y="19044"/>
                  </a:lnTo>
                  <a:lnTo>
                    <a:pt x="17772" y="19659"/>
                  </a:lnTo>
                  <a:lnTo>
                    <a:pt x="13165" y="21370"/>
                  </a:lnTo>
                  <a:lnTo>
                    <a:pt x="11805" y="21940"/>
                  </a:lnTo>
                  <a:lnTo>
                    <a:pt x="11278" y="21853"/>
                  </a:lnTo>
                  <a:lnTo>
                    <a:pt x="10093" y="21370"/>
                  </a:lnTo>
                  <a:lnTo>
                    <a:pt x="8075" y="20492"/>
                  </a:lnTo>
                  <a:lnTo>
                    <a:pt x="5661" y="19439"/>
                  </a:lnTo>
                  <a:lnTo>
                    <a:pt x="878" y="17377"/>
                  </a:lnTo>
                  <a:lnTo>
                    <a:pt x="483" y="16543"/>
                  </a:lnTo>
                  <a:lnTo>
                    <a:pt x="396" y="16236"/>
                  </a:lnTo>
                  <a:lnTo>
                    <a:pt x="352" y="15885"/>
                  </a:lnTo>
                  <a:lnTo>
                    <a:pt x="352" y="15534"/>
                  </a:lnTo>
                  <a:lnTo>
                    <a:pt x="396" y="15183"/>
                  </a:lnTo>
                  <a:lnTo>
                    <a:pt x="440" y="14832"/>
                  </a:lnTo>
                  <a:lnTo>
                    <a:pt x="571" y="14481"/>
                  </a:lnTo>
                  <a:lnTo>
                    <a:pt x="834" y="13822"/>
                  </a:lnTo>
                  <a:lnTo>
                    <a:pt x="1186" y="13120"/>
                  </a:lnTo>
                  <a:lnTo>
                    <a:pt x="1580" y="12462"/>
                  </a:lnTo>
                  <a:lnTo>
                    <a:pt x="2458" y="11190"/>
                  </a:lnTo>
                  <a:lnTo>
                    <a:pt x="3116" y="10312"/>
                  </a:lnTo>
                  <a:lnTo>
                    <a:pt x="3380" y="9873"/>
                  </a:lnTo>
                  <a:lnTo>
                    <a:pt x="3643" y="9434"/>
                  </a:lnTo>
                  <a:lnTo>
                    <a:pt x="4915" y="6889"/>
                  </a:lnTo>
                  <a:lnTo>
                    <a:pt x="4915" y="6846"/>
                  </a:lnTo>
                  <a:lnTo>
                    <a:pt x="5617" y="4388"/>
                  </a:lnTo>
                  <a:lnTo>
                    <a:pt x="6144" y="2326"/>
                  </a:lnTo>
                  <a:lnTo>
                    <a:pt x="6890" y="1492"/>
                  </a:lnTo>
                  <a:lnTo>
                    <a:pt x="8382" y="966"/>
                  </a:lnTo>
                  <a:lnTo>
                    <a:pt x="8470" y="922"/>
                  </a:lnTo>
                  <a:lnTo>
                    <a:pt x="8909" y="351"/>
                  </a:lnTo>
                  <a:close/>
                  <a:moveTo>
                    <a:pt x="8865" y="0"/>
                  </a:moveTo>
                  <a:lnTo>
                    <a:pt x="8777" y="44"/>
                  </a:lnTo>
                  <a:lnTo>
                    <a:pt x="8733" y="88"/>
                  </a:lnTo>
                  <a:lnTo>
                    <a:pt x="8206" y="658"/>
                  </a:lnTo>
                  <a:lnTo>
                    <a:pt x="6758" y="1185"/>
                  </a:lnTo>
                  <a:lnTo>
                    <a:pt x="6671" y="1229"/>
                  </a:lnTo>
                  <a:lnTo>
                    <a:pt x="5837" y="2150"/>
                  </a:lnTo>
                  <a:lnTo>
                    <a:pt x="5793" y="2194"/>
                  </a:lnTo>
                  <a:lnTo>
                    <a:pt x="5310" y="4300"/>
                  </a:lnTo>
                  <a:lnTo>
                    <a:pt x="4608" y="6758"/>
                  </a:lnTo>
                  <a:lnTo>
                    <a:pt x="3336" y="9303"/>
                  </a:lnTo>
                  <a:lnTo>
                    <a:pt x="3072" y="9698"/>
                  </a:lnTo>
                  <a:lnTo>
                    <a:pt x="2809" y="10093"/>
                  </a:lnTo>
                  <a:lnTo>
                    <a:pt x="2195" y="11014"/>
                  </a:lnTo>
                  <a:lnTo>
                    <a:pt x="1712" y="11672"/>
                  </a:lnTo>
                  <a:lnTo>
                    <a:pt x="1229" y="12331"/>
                  </a:lnTo>
                  <a:lnTo>
                    <a:pt x="834" y="13033"/>
                  </a:lnTo>
                  <a:lnTo>
                    <a:pt x="483" y="13735"/>
                  </a:lnTo>
                  <a:lnTo>
                    <a:pt x="176" y="14437"/>
                  </a:lnTo>
                  <a:lnTo>
                    <a:pt x="89" y="14832"/>
                  </a:lnTo>
                  <a:lnTo>
                    <a:pt x="45" y="15183"/>
                  </a:lnTo>
                  <a:lnTo>
                    <a:pt x="1" y="15534"/>
                  </a:lnTo>
                  <a:lnTo>
                    <a:pt x="1" y="15929"/>
                  </a:lnTo>
                  <a:lnTo>
                    <a:pt x="89" y="16280"/>
                  </a:lnTo>
                  <a:lnTo>
                    <a:pt x="176" y="16675"/>
                  </a:lnTo>
                  <a:lnTo>
                    <a:pt x="176" y="16719"/>
                  </a:lnTo>
                  <a:lnTo>
                    <a:pt x="615" y="17596"/>
                  </a:lnTo>
                  <a:lnTo>
                    <a:pt x="703" y="17684"/>
                  </a:lnTo>
                  <a:lnTo>
                    <a:pt x="5530" y="19746"/>
                  </a:lnTo>
                  <a:lnTo>
                    <a:pt x="7899" y="20843"/>
                  </a:lnTo>
                  <a:lnTo>
                    <a:pt x="9962" y="21721"/>
                  </a:lnTo>
                  <a:lnTo>
                    <a:pt x="11190" y="22160"/>
                  </a:lnTo>
                  <a:lnTo>
                    <a:pt x="11190" y="22204"/>
                  </a:lnTo>
                  <a:lnTo>
                    <a:pt x="11805" y="22291"/>
                  </a:lnTo>
                  <a:lnTo>
                    <a:pt x="11892" y="22291"/>
                  </a:lnTo>
                  <a:lnTo>
                    <a:pt x="13297" y="21721"/>
                  </a:lnTo>
                  <a:lnTo>
                    <a:pt x="17904" y="20010"/>
                  </a:lnTo>
                  <a:lnTo>
                    <a:pt x="19308" y="19351"/>
                  </a:lnTo>
                  <a:lnTo>
                    <a:pt x="19835" y="19000"/>
                  </a:lnTo>
                  <a:lnTo>
                    <a:pt x="23960" y="17377"/>
                  </a:lnTo>
                  <a:lnTo>
                    <a:pt x="25057" y="17245"/>
                  </a:lnTo>
                  <a:lnTo>
                    <a:pt x="25100" y="17201"/>
                  </a:lnTo>
                  <a:lnTo>
                    <a:pt x="25627" y="16938"/>
                  </a:lnTo>
                  <a:lnTo>
                    <a:pt x="25671" y="16850"/>
                  </a:lnTo>
                  <a:lnTo>
                    <a:pt x="25890" y="16499"/>
                  </a:lnTo>
                  <a:lnTo>
                    <a:pt x="25934" y="16411"/>
                  </a:lnTo>
                  <a:lnTo>
                    <a:pt x="26022" y="15622"/>
                  </a:lnTo>
                  <a:lnTo>
                    <a:pt x="26022" y="15490"/>
                  </a:lnTo>
                  <a:lnTo>
                    <a:pt x="25846" y="15183"/>
                  </a:lnTo>
                  <a:lnTo>
                    <a:pt x="25803" y="15139"/>
                  </a:lnTo>
                  <a:lnTo>
                    <a:pt x="25539" y="14919"/>
                  </a:lnTo>
                  <a:lnTo>
                    <a:pt x="25451" y="14876"/>
                  </a:lnTo>
                  <a:lnTo>
                    <a:pt x="21985" y="14261"/>
                  </a:lnTo>
                  <a:lnTo>
                    <a:pt x="20844" y="14217"/>
                  </a:lnTo>
                  <a:lnTo>
                    <a:pt x="19528" y="13866"/>
                  </a:lnTo>
                  <a:lnTo>
                    <a:pt x="19264" y="13603"/>
                  </a:lnTo>
                  <a:lnTo>
                    <a:pt x="18782" y="10882"/>
                  </a:lnTo>
                  <a:lnTo>
                    <a:pt x="18299" y="8250"/>
                  </a:lnTo>
                  <a:lnTo>
                    <a:pt x="18255" y="8162"/>
                  </a:lnTo>
                  <a:lnTo>
                    <a:pt x="17334" y="6319"/>
                  </a:lnTo>
                  <a:lnTo>
                    <a:pt x="16324" y="4651"/>
                  </a:lnTo>
                  <a:lnTo>
                    <a:pt x="16280" y="4651"/>
                  </a:lnTo>
                  <a:lnTo>
                    <a:pt x="15052" y="3291"/>
                  </a:lnTo>
                  <a:lnTo>
                    <a:pt x="13165" y="1975"/>
                  </a:lnTo>
                  <a:lnTo>
                    <a:pt x="11015" y="307"/>
                  </a:lnTo>
                  <a:lnTo>
                    <a:pt x="10971" y="263"/>
                  </a:lnTo>
                  <a:lnTo>
                    <a:pt x="10357" y="44"/>
                  </a:lnTo>
                  <a:lnTo>
                    <a:pt x="1026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8" name="Google Shape;818;p47"/>
            <p:cNvSpPr/>
            <p:nvPr/>
          </p:nvSpPr>
          <p:spPr>
            <a:xfrm>
              <a:off x="5262425" y="3874975"/>
              <a:ext cx="889700" cy="781075"/>
            </a:xfrm>
            <a:custGeom>
              <a:avLst/>
              <a:gdLst/>
              <a:ahLst/>
              <a:cxnLst/>
              <a:rect l="l" t="t" r="r" b="b"/>
              <a:pathLst>
                <a:path w="35588" h="31243" extrusionOk="0">
                  <a:moveTo>
                    <a:pt x="16807" y="351"/>
                  </a:moveTo>
                  <a:lnTo>
                    <a:pt x="17070" y="658"/>
                  </a:lnTo>
                  <a:lnTo>
                    <a:pt x="17509" y="1404"/>
                  </a:lnTo>
                  <a:lnTo>
                    <a:pt x="18431" y="3467"/>
                  </a:lnTo>
                  <a:lnTo>
                    <a:pt x="18475" y="3554"/>
                  </a:lnTo>
                  <a:lnTo>
                    <a:pt x="19879" y="4344"/>
                  </a:lnTo>
                  <a:lnTo>
                    <a:pt x="21766" y="5968"/>
                  </a:lnTo>
                  <a:lnTo>
                    <a:pt x="23784" y="7811"/>
                  </a:lnTo>
                  <a:lnTo>
                    <a:pt x="25627" y="10092"/>
                  </a:lnTo>
                  <a:lnTo>
                    <a:pt x="27689" y="13427"/>
                  </a:lnTo>
                  <a:lnTo>
                    <a:pt x="28128" y="15490"/>
                  </a:lnTo>
                  <a:lnTo>
                    <a:pt x="28567" y="18298"/>
                  </a:lnTo>
                  <a:lnTo>
                    <a:pt x="28918" y="19746"/>
                  </a:lnTo>
                  <a:lnTo>
                    <a:pt x="28962" y="19834"/>
                  </a:lnTo>
                  <a:lnTo>
                    <a:pt x="29489" y="20273"/>
                  </a:lnTo>
                  <a:lnTo>
                    <a:pt x="29576" y="20317"/>
                  </a:lnTo>
                  <a:lnTo>
                    <a:pt x="30761" y="20536"/>
                  </a:lnTo>
                  <a:lnTo>
                    <a:pt x="32955" y="20931"/>
                  </a:lnTo>
                  <a:lnTo>
                    <a:pt x="35237" y="21852"/>
                  </a:lnTo>
                  <a:lnTo>
                    <a:pt x="35193" y="21940"/>
                  </a:lnTo>
                  <a:lnTo>
                    <a:pt x="34842" y="22511"/>
                  </a:lnTo>
                  <a:lnTo>
                    <a:pt x="34272" y="24046"/>
                  </a:lnTo>
                  <a:lnTo>
                    <a:pt x="33877" y="24661"/>
                  </a:lnTo>
                  <a:lnTo>
                    <a:pt x="33350" y="25012"/>
                  </a:lnTo>
                  <a:lnTo>
                    <a:pt x="31024" y="25319"/>
                  </a:lnTo>
                  <a:lnTo>
                    <a:pt x="30980" y="25319"/>
                  </a:lnTo>
                  <a:lnTo>
                    <a:pt x="28172" y="26372"/>
                  </a:lnTo>
                  <a:lnTo>
                    <a:pt x="28128" y="26372"/>
                  </a:lnTo>
                  <a:lnTo>
                    <a:pt x="26636" y="27557"/>
                  </a:lnTo>
                  <a:lnTo>
                    <a:pt x="24223" y="28654"/>
                  </a:lnTo>
                  <a:lnTo>
                    <a:pt x="21941" y="29575"/>
                  </a:lnTo>
                  <a:lnTo>
                    <a:pt x="20361" y="30234"/>
                  </a:lnTo>
                  <a:lnTo>
                    <a:pt x="19220" y="30716"/>
                  </a:lnTo>
                  <a:lnTo>
                    <a:pt x="18826" y="30848"/>
                  </a:lnTo>
                  <a:lnTo>
                    <a:pt x="18475" y="30892"/>
                  </a:lnTo>
                  <a:lnTo>
                    <a:pt x="18167" y="30848"/>
                  </a:lnTo>
                  <a:lnTo>
                    <a:pt x="17816" y="30760"/>
                  </a:lnTo>
                  <a:lnTo>
                    <a:pt x="17421" y="30628"/>
                  </a:lnTo>
                  <a:lnTo>
                    <a:pt x="16895" y="30409"/>
                  </a:lnTo>
                  <a:lnTo>
                    <a:pt x="16105" y="30058"/>
                  </a:lnTo>
                  <a:lnTo>
                    <a:pt x="15096" y="29619"/>
                  </a:lnTo>
                  <a:lnTo>
                    <a:pt x="13779" y="29137"/>
                  </a:lnTo>
                  <a:lnTo>
                    <a:pt x="12068" y="28566"/>
                  </a:lnTo>
                  <a:lnTo>
                    <a:pt x="9303" y="27952"/>
                  </a:lnTo>
                  <a:lnTo>
                    <a:pt x="9303" y="27908"/>
                  </a:lnTo>
                  <a:lnTo>
                    <a:pt x="9260" y="27952"/>
                  </a:lnTo>
                  <a:lnTo>
                    <a:pt x="7592" y="28303"/>
                  </a:lnTo>
                  <a:lnTo>
                    <a:pt x="5749" y="28171"/>
                  </a:lnTo>
                  <a:lnTo>
                    <a:pt x="5705" y="28171"/>
                  </a:lnTo>
                  <a:lnTo>
                    <a:pt x="4477" y="28347"/>
                  </a:lnTo>
                  <a:lnTo>
                    <a:pt x="4433" y="28347"/>
                  </a:lnTo>
                  <a:lnTo>
                    <a:pt x="966" y="29531"/>
                  </a:lnTo>
                  <a:lnTo>
                    <a:pt x="747" y="29400"/>
                  </a:lnTo>
                  <a:lnTo>
                    <a:pt x="352" y="28610"/>
                  </a:lnTo>
                  <a:lnTo>
                    <a:pt x="396" y="27952"/>
                  </a:lnTo>
                  <a:lnTo>
                    <a:pt x="615" y="26855"/>
                  </a:lnTo>
                  <a:lnTo>
                    <a:pt x="1405" y="25538"/>
                  </a:lnTo>
                  <a:lnTo>
                    <a:pt x="2151" y="24836"/>
                  </a:lnTo>
                  <a:lnTo>
                    <a:pt x="4038" y="24222"/>
                  </a:lnTo>
                  <a:lnTo>
                    <a:pt x="5530" y="24924"/>
                  </a:lnTo>
                  <a:lnTo>
                    <a:pt x="5661" y="24924"/>
                  </a:lnTo>
                  <a:lnTo>
                    <a:pt x="6144" y="24792"/>
                  </a:lnTo>
                  <a:lnTo>
                    <a:pt x="6188" y="24749"/>
                  </a:lnTo>
                  <a:lnTo>
                    <a:pt x="6583" y="24485"/>
                  </a:lnTo>
                  <a:lnTo>
                    <a:pt x="6627" y="24441"/>
                  </a:lnTo>
                  <a:lnTo>
                    <a:pt x="6890" y="24003"/>
                  </a:lnTo>
                  <a:lnTo>
                    <a:pt x="6890" y="23915"/>
                  </a:lnTo>
                  <a:lnTo>
                    <a:pt x="6846" y="23037"/>
                  </a:lnTo>
                  <a:lnTo>
                    <a:pt x="6715" y="22291"/>
                  </a:lnTo>
                  <a:lnTo>
                    <a:pt x="6846" y="21501"/>
                  </a:lnTo>
                  <a:lnTo>
                    <a:pt x="7855" y="19132"/>
                  </a:lnTo>
                  <a:lnTo>
                    <a:pt x="10269" y="15621"/>
                  </a:lnTo>
                  <a:lnTo>
                    <a:pt x="10269" y="15578"/>
                  </a:lnTo>
                  <a:lnTo>
                    <a:pt x="11278" y="13735"/>
                  </a:lnTo>
                  <a:lnTo>
                    <a:pt x="11278" y="13647"/>
                  </a:lnTo>
                  <a:lnTo>
                    <a:pt x="11278" y="12813"/>
                  </a:lnTo>
                  <a:lnTo>
                    <a:pt x="12156" y="8995"/>
                  </a:lnTo>
                  <a:lnTo>
                    <a:pt x="12375" y="8469"/>
                  </a:lnTo>
                  <a:lnTo>
                    <a:pt x="13253" y="7547"/>
                  </a:lnTo>
                  <a:lnTo>
                    <a:pt x="14569" y="6670"/>
                  </a:lnTo>
                  <a:lnTo>
                    <a:pt x="15447" y="6319"/>
                  </a:lnTo>
                  <a:lnTo>
                    <a:pt x="15491" y="6275"/>
                  </a:lnTo>
                  <a:lnTo>
                    <a:pt x="15535" y="6187"/>
                  </a:lnTo>
                  <a:lnTo>
                    <a:pt x="15622" y="5880"/>
                  </a:lnTo>
                  <a:lnTo>
                    <a:pt x="15622" y="5836"/>
                  </a:lnTo>
                  <a:lnTo>
                    <a:pt x="15447" y="3598"/>
                  </a:lnTo>
                  <a:lnTo>
                    <a:pt x="15535" y="1843"/>
                  </a:lnTo>
                  <a:lnTo>
                    <a:pt x="15842" y="965"/>
                  </a:lnTo>
                  <a:lnTo>
                    <a:pt x="16456" y="395"/>
                  </a:lnTo>
                  <a:lnTo>
                    <a:pt x="16807" y="351"/>
                  </a:lnTo>
                  <a:close/>
                  <a:moveTo>
                    <a:pt x="16851" y="0"/>
                  </a:moveTo>
                  <a:lnTo>
                    <a:pt x="16368" y="88"/>
                  </a:lnTo>
                  <a:lnTo>
                    <a:pt x="16281" y="132"/>
                  </a:lnTo>
                  <a:lnTo>
                    <a:pt x="15578" y="746"/>
                  </a:lnTo>
                  <a:lnTo>
                    <a:pt x="15535" y="790"/>
                  </a:lnTo>
                  <a:lnTo>
                    <a:pt x="15183" y="1755"/>
                  </a:lnTo>
                  <a:lnTo>
                    <a:pt x="15183" y="1799"/>
                  </a:lnTo>
                  <a:lnTo>
                    <a:pt x="15096" y="3554"/>
                  </a:lnTo>
                  <a:lnTo>
                    <a:pt x="15096" y="3598"/>
                  </a:lnTo>
                  <a:lnTo>
                    <a:pt x="15271" y="5836"/>
                  </a:lnTo>
                  <a:lnTo>
                    <a:pt x="15227" y="6012"/>
                  </a:lnTo>
                  <a:lnTo>
                    <a:pt x="14438" y="6363"/>
                  </a:lnTo>
                  <a:lnTo>
                    <a:pt x="14394" y="6363"/>
                  </a:lnTo>
                  <a:lnTo>
                    <a:pt x="13033" y="7240"/>
                  </a:lnTo>
                  <a:lnTo>
                    <a:pt x="12989" y="7284"/>
                  </a:lnTo>
                  <a:lnTo>
                    <a:pt x="12112" y="8250"/>
                  </a:lnTo>
                  <a:lnTo>
                    <a:pt x="12068" y="8293"/>
                  </a:lnTo>
                  <a:lnTo>
                    <a:pt x="11849" y="8864"/>
                  </a:lnTo>
                  <a:lnTo>
                    <a:pt x="11805" y="8864"/>
                  </a:lnTo>
                  <a:lnTo>
                    <a:pt x="10971" y="12769"/>
                  </a:lnTo>
                  <a:lnTo>
                    <a:pt x="10927" y="12769"/>
                  </a:lnTo>
                  <a:lnTo>
                    <a:pt x="10927" y="13603"/>
                  </a:lnTo>
                  <a:lnTo>
                    <a:pt x="9962" y="15402"/>
                  </a:lnTo>
                  <a:lnTo>
                    <a:pt x="7548" y="18956"/>
                  </a:lnTo>
                  <a:lnTo>
                    <a:pt x="6539" y="21370"/>
                  </a:lnTo>
                  <a:lnTo>
                    <a:pt x="6495" y="21414"/>
                  </a:lnTo>
                  <a:lnTo>
                    <a:pt x="6364" y="22291"/>
                  </a:lnTo>
                  <a:lnTo>
                    <a:pt x="6364" y="22335"/>
                  </a:lnTo>
                  <a:lnTo>
                    <a:pt x="6495" y="23081"/>
                  </a:lnTo>
                  <a:lnTo>
                    <a:pt x="6539" y="23871"/>
                  </a:lnTo>
                  <a:lnTo>
                    <a:pt x="6320" y="24222"/>
                  </a:lnTo>
                  <a:lnTo>
                    <a:pt x="6012" y="24441"/>
                  </a:lnTo>
                  <a:lnTo>
                    <a:pt x="5618" y="24573"/>
                  </a:lnTo>
                  <a:lnTo>
                    <a:pt x="4126" y="23871"/>
                  </a:lnTo>
                  <a:lnTo>
                    <a:pt x="3994" y="23871"/>
                  </a:lnTo>
                  <a:lnTo>
                    <a:pt x="1975" y="24485"/>
                  </a:lnTo>
                  <a:lnTo>
                    <a:pt x="1932" y="24529"/>
                  </a:lnTo>
                  <a:lnTo>
                    <a:pt x="1142" y="25319"/>
                  </a:lnTo>
                  <a:lnTo>
                    <a:pt x="1142" y="25363"/>
                  </a:lnTo>
                  <a:lnTo>
                    <a:pt x="308" y="26723"/>
                  </a:lnTo>
                  <a:lnTo>
                    <a:pt x="308" y="26767"/>
                  </a:lnTo>
                  <a:lnTo>
                    <a:pt x="45" y="27908"/>
                  </a:lnTo>
                  <a:lnTo>
                    <a:pt x="1" y="28610"/>
                  </a:lnTo>
                  <a:lnTo>
                    <a:pt x="45" y="28698"/>
                  </a:lnTo>
                  <a:lnTo>
                    <a:pt x="484" y="29619"/>
                  </a:lnTo>
                  <a:lnTo>
                    <a:pt x="527" y="29663"/>
                  </a:lnTo>
                  <a:lnTo>
                    <a:pt x="835" y="29839"/>
                  </a:lnTo>
                  <a:lnTo>
                    <a:pt x="922" y="29883"/>
                  </a:lnTo>
                  <a:lnTo>
                    <a:pt x="1010" y="29883"/>
                  </a:lnTo>
                  <a:lnTo>
                    <a:pt x="4564" y="28654"/>
                  </a:lnTo>
                  <a:lnTo>
                    <a:pt x="5705" y="28522"/>
                  </a:lnTo>
                  <a:lnTo>
                    <a:pt x="7592" y="28654"/>
                  </a:lnTo>
                  <a:lnTo>
                    <a:pt x="7636" y="28654"/>
                  </a:lnTo>
                  <a:lnTo>
                    <a:pt x="9303" y="28303"/>
                  </a:lnTo>
                  <a:lnTo>
                    <a:pt x="11980" y="28917"/>
                  </a:lnTo>
                  <a:lnTo>
                    <a:pt x="13648" y="29488"/>
                  </a:lnTo>
                  <a:lnTo>
                    <a:pt x="14964" y="29970"/>
                  </a:lnTo>
                  <a:lnTo>
                    <a:pt x="15973" y="30365"/>
                  </a:lnTo>
                  <a:lnTo>
                    <a:pt x="16763" y="30716"/>
                  </a:lnTo>
                  <a:lnTo>
                    <a:pt x="17685" y="31111"/>
                  </a:lnTo>
                  <a:lnTo>
                    <a:pt x="18080" y="31199"/>
                  </a:lnTo>
                  <a:lnTo>
                    <a:pt x="18387" y="31243"/>
                  </a:lnTo>
                  <a:lnTo>
                    <a:pt x="18782" y="31199"/>
                  </a:lnTo>
                  <a:lnTo>
                    <a:pt x="19220" y="31067"/>
                  </a:lnTo>
                  <a:lnTo>
                    <a:pt x="19791" y="30848"/>
                  </a:lnTo>
                  <a:lnTo>
                    <a:pt x="20493" y="30541"/>
                  </a:lnTo>
                  <a:lnTo>
                    <a:pt x="22073" y="29883"/>
                  </a:lnTo>
                  <a:lnTo>
                    <a:pt x="24355" y="29005"/>
                  </a:lnTo>
                  <a:lnTo>
                    <a:pt x="26812" y="27864"/>
                  </a:lnTo>
                  <a:lnTo>
                    <a:pt x="26856" y="27820"/>
                  </a:lnTo>
                  <a:lnTo>
                    <a:pt x="28348" y="26679"/>
                  </a:lnTo>
                  <a:lnTo>
                    <a:pt x="31112" y="25670"/>
                  </a:lnTo>
                  <a:lnTo>
                    <a:pt x="33438" y="25363"/>
                  </a:lnTo>
                  <a:lnTo>
                    <a:pt x="33526" y="25363"/>
                  </a:lnTo>
                  <a:lnTo>
                    <a:pt x="34096" y="24968"/>
                  </a:lnTo>
                  <a:lnTo>
                    <a:pt x="34140" y="24924"/>
                  </a:lnTo>
                  <a:lnTo>
                    <a:pt x="34579" y="24222"/>
                  </a:lnTo>
                  <a:lnTo>
                    <a:pt x="34623" y="24178"/>
                  </a:lnTo>
                  <a:lnTo>
                    <a:pt x="35149" y="22686"/>
                  </a:lnTo>
                  <a:lnTo>
                    <a:pt x="35500" y="22072"/>
                  </a:lnTo>
                  <a:lnTo>
                    <a:pt x="35500" y="22028"/>
                  </a:lnTo>
                  <a:lnTo>
                    <a:pt x="35588" y="21765"/>
                  </a:lnTo>
                  <a:lnTo>
                    <a:pt x="35588" y="21677"/>
                  </a:lnTo>
                  <a:lnTo>
                    <a:pt x="35500" y="21589"/>
                  </a:lnTo>
                  <a:lnTo>
                    <a:pt x="33087" y="20580"/>
                  </a:lnTo>
                  <a:lnTo>
                    <a:pt x="33043" y="20580"/>
                  </a:lnTo>
                  <a:lnTo>
                    <a:pt x="30849" y="20185"/>
                  </a:lnTo>
                  <a:lnTo>
                    <a:pt x="29664" y="20009"/>
                  </a:lnTo>
                  <a:lnTo>
                    <a:pt x="29225" y="19615"/>
                  </a:lnTo>
                  <a:lnTo>
                    <a:pt x="28918" y="18254"/>
                  </a:lnTo>
                  <a:lnTo>
                    <a:pt x="28479" y="15446"/>
                  </a:lnTo>
                  <a:lnTo>
                    <a:pt x="28040" y="13340"/>
                  </a:lnTo>
                  <a:lnTo>
                    <a:pt x="28040" y="13252"/>
                  </a:lnTo>
                  <a:lnTo>
                    <a:pt x="25934" y="9917"/>
                  </a:lnTo>
                  <a:lnTo>
                    <a:pt x="24091" y="7547"/>
                  </a:lnTo>
                  <a:lnTo>
                    <a:pt x="24047" y="7547"/>
                  </a:lnTo>
                  <a:lnTo>
                    <a:pt x="21985" y="5704"/>
                  </a:lnTo>
                  <a:lnTo>
                    <a:pt x="20098" y="4081"/>
                  </a:lnTo>
                  <a:lnTo>
                    <a:pt x="20054" y="4081"/>
                  </a:lnTo>
                  <a:lnTo>
                    <a:pt x="18738" y="3247"/>
                  </a:lnTo>
                  <a:lnTo>
                    <a:pt x="17816" y="1273"/>
                  </a:lnTo>
                  <a:lnTo>
                    <a:pt x="17378" y="439"/>
                  </a:lnTo>
                  <a:lnTo>
                    <a:pt x="17334" y="439"/>
                  </a:lnTo>
                  <a:lnTo>
                    <a:pt x="16983" y="44"/>
                  </a:lnTo>
                  <a:lnTo>
                    <a:pt x="1693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9" name="Google Shape;819;p47"/>
            <p:cNvSpPr/>
            <p:nvPr/>
          </p:nvSpPr>
          <p:spPr>
            <a:xfrm>
              <a:off x="6038025" y="3987950"/>
              <a:ext cx="388375" cy="286350"/>
            </a:xfrm>
            <a:custGeom>
              <a:avLst/>
              <a:gdLst/>
              <a:ahLst/>
              <a:cxnLst/>
              <a:rect l="l" t="t" r="r" b="b"/>
              <a:pathLst>
                <a:path w="15535" h="11454" extrusionOk="0">
                  <a:moveTo>
                    <a:pt x="2545" y="352"/>
                  </a:moveTo>
                  <a:lnTo>
                    <a:pt x="5134" y="527"/>
                  </a:lnTo>
                  <a:lnTo>
                    <a:pt x="7504" y="1010"/>
                  </a:lnTo>
                  <a:lnTo>
                    <a:pt x="9786" y="1317"/>
                  </a:lnTo>
                  <a:lnTo>
                    <a:pt x="9830" y="1317"/>
                  </a:lnTo>
                  <a:lnTo>
                    <a:pt x="11760" y="1010"/>
                  </a:lnTo>
                  <a:lnTo>
                    <a:pt x="12813" y="1142"/>
                  </a:lnTo>
                  <a:lnTo>
                    <a:pt x="14130" y="1800"/>
                  </a:lnTo>
                  <a:lnTo>
                    <a:pt x="14569" y="2195"/>
                  </a:lnTo>
                  <a:lnTo>
                    <a:pt x="15139" y="3906"/>
                  </a:lnTo>
                  <a:lnTo>
                    <a:pt x="15183" y="4345"/>
                  </a:lnTo>
                  <a:lnTo>
                    <a:pt x="14481" y="5486"/>
                  </a:lnTo>
                  <a:lnTo>
                    <a:pt x="12857" y="7504"/>
                  </a:lnTo>
                  <a:lnTo>
                    <a:pt x="11936" y="8952"/>
                  </a:lnTo>
                  <a:lnTo>
                    <a:pt x="10356" y="10005"/>
                  </a:lnTo>
                  <a:lnTo>
                    <a:pt x="7855" y="11015"/>
                  </a:lnTo>
                  <a:lnTo>
                    <a:pt x="6758" y="11102"/>
                  </a:lnTo>
                  <a:lnTo>
                    <a:pt x="5924" y="11059"/>
                  </a:lnTo>
                  <a:lnTo>
                    <a:pt x="4520" y="10313"/>
                  </a:lnTo>
                  <a:lnTo>
                    <a:pt x="3072" y="9303"/>
                  </a:lnTo>
                  <a:lnTo>
                    <a:pt x="2721" y="8865"/>
                  </a:lnTo>
                  <a:lnTo>
                    <a:pt x="2326" y="6802"/>
                  </a:lnTo>
                  <a:lnTo>
                    <a:pt x="2282" y="6714"/>
                  </a:lnTo>
                  <a:lnTo>
                    <a:pt x="527" y="4082"/>
                  </a:lnTo>
                  <a:lnTo>
                    <a:pt x="351" y="3160"/>
                  </a:lnTo>
                  <a:lnTo>
                    <a:pt x="834" y="2063"/>
                  </a:lnTo>
                  <a:lnTo>
                    <a:pt x="1580" y="922"/>
                  </a:lnTo>
                  <a:lnTo>
                    <a:pt x="2019" y="527"/>
                  </a:lnTo>
                  <a:lnTo>
                    <a:pt x="2545" y="352"/>
                  </a:lnTo>
                  <a:close/>
                  <a:moveTo>
                    <a:pt x="2545" y="1"/>
                  </a:moveTo>
                  <a:lnTo>
                    <a:pt x="2458" y="45"/>
                  </a:lnTo>
                  <a:lnTo>
                    <a:pt x="1887" y="220"/>
                  </a:lnTo>
                  <a:lnTo>
                    <a:pt x="1843" y="264"/>
                  </a:lnTo>
                  <a:lnTo>
                    <a:pt x="1317" y="659"/>
                  </a:lnTo>
                  <a:lnTo>
                    <a:pt x="1273" y="703"/>
                  </a:lnTo>
                  <a:lnTo>
                    <a:pt x="527" y="1888"/>
                  </a:lnTo>
                  <a:lnTo>
                    <a:pt x="527" y="1931"/>
                  </a:lnTo>
                  <a:lnTo>
                    <a:pt x="44" y="3072"/>
                  </a:lnTo>
                  <a:lnTo>
                    <a:pt x="0" y="3204"/>
                  </a:lnTo>
                  <a:lnTo>
                    <a:pt x="176" y="4169"/>
                  </a:lnTo>
                  <a:lnTo>
                    <a:pt x="220" y="4257"/>
                  </a:lnTo>
                  <a:lnTo>
                    <a:pt x="1975" y="6890"/>
                  </a:lnTo>
                  <a:lnTo>
                    <a:pt x="2414" y="8952"/>
                  </a:lnTo>
                  <a:lnTo>
                    <a:pt x="2458" y="9040"/>
                  </a:lnTo>
                  <a:lnTo>
                    <a:pt x="2809" y="9523"/>
                  </a:lnTo>
                  <a:lnTo>
                    <a:pt x="2853" y="9567"/>
                  </a:lnTo>
                  <a:lnTo>
                    <a:pt x="4345" y="10620"/>
                  </a:lnTo>
                  <a:lnTo>
                    <a:pt x="5793" y="11366"/>
                  </a:lnTo>
                  <a:lnTo>
                    <a:pt x="5880" y="11410"/>
                  </a:lnTo>
                  <a:lnTo>
                    <a:pt x="6758" y="11453"/>
                  </a:lnTo>
                  <a:lnTo>
                    <a:pt x="7943" y="11322"/>
                  </a:lnTo>
                  <a:lnTo>
                    <a:pt x="7987" y="11322"/>
                  </a:lnTo>
                  <a:lnTo>
                    <a:pt x="10488" y="10313"/>
                  </a:lnTo>
                  <a:lnTo>
                    <a:pt x="10532" y="10313"/>
                  </a:lnTo>
                  <a:lnTo>
                    <a:pt x="12155" y="9216"/>
                  </a:lnTo>
                  <a:lnTo>
                    <a:pt x="12199" y="9172"/>
                  </a:lnTo>
                  <a:lnTo>
                    <a:pt x="13165" y="7724"/>
                  </a:lnTo>
                  <a:lnTo>
                    <a:pt x="14788" y="5705"/>
                  </a:lnTo>
                  <a:lnTo>
                    <a:pt x="15490" y="4476"/>
                  </a:lnTo>
                  <a:lnTo>
                    <a:pt x="15534" y="4389"/>
                  </a:lnTo>
                  <a:lnTo>
                    <a:pt x="15490" y="3862"/>
                  </a:lnTo>
                  <a:lnTo>
                    <a:pt x="15490" y="3818"/>
                  </a:lnTo>
                  <a:lnTo>
                    <a:pt x="14876" y="2063"/>
                  </a:lnTo>
                  <a:lnTo>
                    <a:pt x="14832" y="1975"/>
                  </a:lnTo>
                  <a:lnTo>
                    <a:pt x="14393" y="1536"/>
                  </a:lnTo>
                  <a:lnTo>
                    <a:pt x="14349" y="1493"/>
                  </a:lnTo>
                  <a:lnTo>
                    <a:pt x="12945" y="834"/>
                  </a:lnTo>
                  <a:lnTo>
                    <a:pt x="12901" y="791"/>
                  </a:lnTo>
                  <a:lnTo>
                    <a:pt x="11804" y="659"/>
                  </a:lnTo>
                  <a:lnTo>
                    <a:pt x="11760" y="659"/>
                  </a:lnTo>
                  <a:lnTo>
                    <a:pt x="9830" y="966"/>
                  </a:lnTo>
                  <a:lnTo>
                    <a:pt x="7548" y="659"/>
                  </a:lnTo>
                  <a:lnTo>
                    <a:pt x="5178" y="176"/>
                  </a:lnTo>
                  <a:lnTo>
                    <a:pt x="254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0" name="Google Shape;820;p47"/>
            <p:cNvSpPr/>
            <p:nvPr/>
          </p:nvSpPr>
          <p:spPr>
            <a:xfrm>
              <a:off x="6096175" y="1773100"/>
              <a:ext cx="942350" cy="1522675"/>
            </a:xfrm>
            <a:custGeom>
              <a:avLst/>
              <a:gdLst/>
              <a:ahLst/>
              <a:cxnLst/>
              <a:rect l="l" t="t" r="r" b="b"/>
              <a:pathLst>
                <a:path w="37694" h="60907" extrusionOk="0">
                  <a:moveTo>
                    <a:pt x="35982" y="0"/>
                  </a:moveTo>
                  <a:lnTo>
                    <a:pt x="35938" y="44"/>
                  </a:lnTo>
                  <a:lnTo>
                    <a:pt x="35894" y="88"/>
                  </a:lnTo>
                  <a:lnTo>
                    <a:pt x="35894" y="176"/>
                  </a:lnTo>
                  <a:lnTo>
                    <a:pt x="35894" y="220"/>
                  </a:lnTo>
                  <a:lnTo>
                    <a:pt x="35938" y="307"/>
                  </a:lnTo>
                  <a:lnTo>
                    <a:pt x="36070" y="395"/>
                  </a:lnTo>
                  <a:lnTo>
                    <a:pt x="37079" y="1975"/>
                  </a:lnTo>
                  <a:lnTo>
                    <a:pt x="37298" y="2765"/>
                  </a:lnTo>
                  <a:lnTo>
                    <a:pt x="37342" y="3598"/>
                  </a:lnTo>
                  <a:lnTo>
                    <a:pt x="37035" y="5529"/>
                  </a:lnTo>
                  <a:lnTo>
                    <a:pt x="37035" y="5573"/>
                  </a:lnTo>
                  <a:lnTo>
                    <a:pt x="36904" y="8820"/>
                  </a:lnTo>
                  <a:lnTo>
                    <a:pt x="36640" y="9829"/>
                  </a:lnTo>
                  <a:lnTo>
                    <a:pt x="35850" y="11760"/>
                  </a:lnTo>
                  <a:lnTo>
                    <a:pt x="34578" y="14569"/>
                  </a:lnTo>
                  <a:lnTo>
                    <a:pt x="33393" y="17026"/>
                  </a:lnTo>
                  <a:lnTo>
                    <a:pt x="31111" y="20405"/>
                  </a:lnTo>
                  <a:lnTo>
                    <a:pt x="31111" y="20536"/>
                  </a:lnTo>
                  <a:lnTo>
                    <a:pt x="31155" y="20624"/>
                  </a:lnTo>
                  <a:lnTo>
                    <a:pt x="31506" y="21063"/>
                  </a:lnTo>
                  <a:lnTo>
                    <a:pt x="32472" y="22511"/>
                  </a:lnTo>
                  <a:lnTo>
                    <a:pt x="32867" y="24573"/>
                  </a:lnTo>
                  <a:lnTo>
                    <a:pt x="33525" y="26767"/>
                  </a:lnTo>
                  <a:lnTo>
                    <a:pt x="33613" y="28523"/>
                  </a:lnTo>
                  <a:lnTo>
                    <a:pt x="33656" y="31638"/>
                  </a:lnTo>
                  <a:lnTo>
                    <a:pt x="33656" y="35368"/>
                  </a:lnTo>
                  <a:lnTo>
                    <a:pt x="33437" y="38088"/>
                  </a:lnTo>
                  <a:lnTo>
                    <a:pt x="33130" y="38922"/>
                  </a:lnTo>
                  <a:lnTo>
                    <a:pt x="30804" y="41774"/>
                  </a:lnTo>
                  <a:lnTo>
                    <a:pt x="28391" y="43442"/>
                  </a:lnTo>
                  <a:lnTo>
                    <a:pt x="25495" y="44978"/>
                  </a:lnTo>
                  <a:lnTo>
                    <a:pt x="23301" y="46119"/>
                  </a:lnTo>
                  <a:lnTo>
                    <a:pt x="20097" y="47874"/>
                  </a:lnTo>
                  <a:lnTo>
                    <a:pt x="16894" y="49936"/>
                  </a:lnTo>
                  <a:lnTo>
                    <a:pt x="16016" y="50726"/>
                  </a:lnTo>
                  <a:lnTo>
                    <a:pt x="14042" y="51516"/>
                  </a:lnTo>
                  <a:lnTo>
                    <a:pt x="13998" y="51516"/>
                  </a:lnTo>
                  <a:lnTo>
                    <a:pt x="12682" y="52306"/>
                  </a:lnTo>
                  <a:lnTo>
                    <a:pt x="12638" y="52306"/>
                  </a:lnTo>
                  <a:lnTo>
                    <a:pt x="11146" y="53490"/>
                  </a:lnTo>
                  <a:lnTo>
                    <a:pt x="9127" y="54500"/>
                  </a:lnTo>
                  <a:lnTo>
                    <a:pt x="5222" y="56694"/>
                  </a:lnTo>
                  <a:lnTo>
                    <a:pt x="3335" y="58098"/>
                  </a:lnTo>
                  <a:lnTo>
                    <a:pt x="88" y="60599"/>
                  </a:lnTo>
                  <a:lnTo>
                    <a:pt x="44" y="60643"/>
                  </a:lnTo>
                  <a:lnTo>
                    <a:pt x="0" y="60731"/>
                  </a:lnTo>
                  <a:lnTo>
                    <a:pt x="0" y="60775"/>
                  </a:lnTo>
                  <a:lnTo>
                    <a:pt x="44" y="60862"/>
                  </a:lnTo>
                  <a:lnTo>
                    <a:pt x="88" y="60906"/>
                  </a:lnTo>
                  <a:lnTo>
                    <a:pt x="307" y="60906"/>
                  </a:lnTo>
                  <a:lnTo>
                    <a:pt x="3554" y="58405"/>
                  </a:lnTo>
                  <a:lnTo>
                    <a:pt x="5397" y="56957"/>
                  </a:lnTo>
                  <a:lnTo>
                    <a:pt x="9303" y="54807"/>
                  </a:lnTo>
                  <a:lnTo>
                    <a:pt x="11277" y="53798"/>
                  </a:lnTo>
                  <a:lnTo>
                    <a:pt x="11321" y="53754"/>
                  </a:lnTo>
                  <a:lnTo>
                    <a:pt x="12857" y="52613"/>
                  </a:lnTo>
                  <a:lnTo>
                    <a:pt x="14173" y="51823"/>
                  </a:lnTo>
                  <a:lnTo>
                    <a:pt x="16148" y="51033"/>
                  </a:lnTo>
                  <a:lnTo>
                    <a:pt x="16192" y="50989"/>
                  </a:lnTo>
                  <a:lnTo>
                    <a:pt x="17113" y="50243"/>
                  </a:lnTo>
                  <a:lnTo>
                    <a:pt x="20273" y="48181"/>
                  </a:lnTo>
                  <a:lnTo>
                    <a:pt x="23476" y="46426"/>
                  </a:lnTo>
                  <a:lnTo>
                    <a:pt x="25626" y="45285"/>
                  </a:lnTo>
                  <a:lnTo>
                    <a:pt x="28566" y="43749"/>
                  </a:lnTo>
                  <a:lnTo>
                    <a:pt x="31024" y="42038"/>
                  </a:lnTo>
                  <a:lnTo>
                    <a:pt x="31067" y="41994"/>
                  </a:lnTo>
                  <a:lnTo>
                    <a:pt x="33437" y="39098"/>
                  </a:lnTo>
                  <a:lnTo>
                    <a:pt x="33437" y="39054"/>
                  </a:lnTo>
                  <a:lnTo>
                    <a:pt x="33788" y="38176"/>
                  </a:lnTo>
                  <a:lnTo>
                    <a:pt x="33788" y="38132"/>
                  </a:lnTo>
                  <a:lnTo>
                    <a:pt x="34007" y="35368"/>
                  </a:lnTo>
                  <a:lnTo>
                    <a:pt x="34007" y="31638"/>
                  </a:lnTo>
                  <a:lnTo>
                    <a:pt x="33964" y="28523"/>
                  </a:lnTo>
                  <a:lnTo>
                    <a:pt x="33876" y="26723"/>
                  </a:lnTo>
                  <a:lnTo>
                    <a:pt x="33218" y="24486"/>
                  </a:lnTo>
                  <a:lnTo>
                    <a:pt x="32823" y="22379"/>
                  </a:lnTo>
                  <a:lnTo>
                    <a:pt x="32779" y="22335"/>
                  </a:lnTo>
                  <a:lnTo>
                    <a:pt x="31813" y="20887"/>
                  </a:lnTo>
                  <a:lnTo>
                    <a:pt x="31813" y="20843"/>
                  </a:lnTo>
                  <a:lnTo>
                    <a:pt x="31506" y="20492"/>
                  </a:lnTo>
                  <a:lnTo>
                    <a:pt x="33700" y="17201"/>
                  </a:lnTo>
                  <a:lnTo>
                    <a:pt x="34885" y="14744"/>
                  </a:lnTo>
                  <a:lnTo>
                    <a:pt x="36201" y="11892"/>
                  </a:lnTo>
                  <a:lnTo>
                    <a:pt x="36991" y="9961"/>
                  </a:lnTo>
                  <a:lnTo>
                    <a:pt x="36991" y="9917"/>
                  </a:lnTo>
                  <a:lnTo>
                    <a:pt x="37255" y="8908"/>
                  </a:lnTo>
                  <a:lnTo>
                    <a:pt x="37255" y="8864"/>
                  </a:lnTo>
                  <a:lnTo>
                    <a:pt x="37386" y="5573"/>
                  </a:lnTo>
                  <a:lnTo>
                    <a:pt x="37693" y="3642"/>
                  </a:lnTo>
                  <a:lnTo>
                    <a:pt x="37693" y="3598"/>
                  </a:lnTo>
                  <a:lnTo>
                    <a:pt x="37650" y="2721"/>
                  </a:lnTo>
                  <a:lnTo>
                    <a:pt x="37650" y="2677"/>
                  </a:lnTo>
                  <a:lnTo>
                    <a:pt x="37386" y="1843"/>
                  </a:lnTo>
                  <a:lnTo>
                    <a:pt x="37386" y="1799"/>
                  </a:lnTo>
                  <a:lnTo>
                    <a:pt x="36377" y="220"/>
                  </a:lnTo>
                  <a:lnTo>
                    <a:pt x="36333" y="176"/>
                  </a:lnTo>
                  <a:lnTo>
                    <a:pt x="36158" y="44"/>
                  </a:lnTo>
                  <a:lnTo>
                    <a:pt x="3611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1" name="Google Shape;821;p47"/>
            <p:cNvSpPr/>
            <p:nvPr/>
          </p:nvSpPr>
          <p:spPr>
            <a:xfrm>
              <a:off x="6123600" y="1816975"/>
              <a:ext cx="957700" cy="1504025"/>
            </a:xfrm>
            <a:custGeom>
              <a:avLst/>
              <a:gdLst/>
              <a:ahLst/>
              <a:cxnLst/>
              <a:rect l="l" t="t" r="r" b="b"/>
              <a:pathLst>
                <a:path w="38308" h="60161" extrusionOk="0">
                  <a:moveTo>
                    <a:pt x="36772" y="1"/>
                  </a:moveTo>
                  <a:lnTo>
                    <a:pt x="36684" y="44"/>
                  </a:lnTo>
                  <a:lnTo>
                    <a:pt x="36684" y="132"/>
                  </a:lnTo>
                  <a:lnTo>
                    <a:pt x="36684" y="176"/>
                  </a:lnTo>
                  <a:lnTo>
                    <a:pt x="36684" y="264"/>
                  </a:lnTo>
                  <a:lnTo>
                    <a:pt x="37430" y="1624"/>
                  </a:lnTo>
                  <a:lnTo>
                    <a:pt x="37913" y="3160"/>
                  </a:lnTo>
                  <a:lnTo>
                    <a:pt x="37957" y="4740"/>
                  </a:lnTo>
                  <a:lnTo>
                    <a:pt x="37298" y="7372"/>
                  </a:lnTo>
                  <a:lnTo>
                    <a:pt x="36245" y="10620"/>
                  </a:lnTo>
                  <a:lnTo>
                    <a:pt x="36245" y="10663"/>
                  </a:lnTo>
                  <a:lnTo>
                    <a:pt x="36421" y="13077"/>
                  </a:lnTo>
                  <a:lnTo>
                    <a:pt x="36158" y="15183"/>
                  </a:lnTo>
                  <a:lnTo>
                    <a:pt x="36070" y="17509"/>
                  </a:lnTo>
                  <a:lnTo>
                    <a:pt x="35807" y="20142"/>
                  </a:lnTo>
                  <a:lnTo>
                    <a:pt x="35850" y="20229"/>
                  </a:lnTo>
                  <a:lnTo>
                    <a:pt x="36465" y="22160"/>
                  </a:lnTo>
                  <a:lnTo>
                    <a:pt x="36596" y="25802"/>
                  </a:lnTo>
                  <a:lnTo>
                    <a:pt x="36904" y="27601"/>
                  </a:lnTo>
                  <a:lnTo>
                    <a:pt x="36947" y="29488"/>
                  </a:lnTo>
                  <a:lnTo>
                    <a:pt x="36860" y="32077"/>
                  </a:lnTo>
                  <a:lnTo>
                    <a:pt x="36596" y="34578"/>
                  </a:lnTo>
                  <a:lnTo>
                    <a:pt x="36070" y="36333"/>
                  </a:lnTo>
                  <a:lnTo>
                    <a:pt x="34797" y="38308"/>
                  </a:lnTo>
                  <a:lnTo>
                    <a:pt x="33042" y="41555"/>
                  </a:lnTo>
                  <a:lnTo>
                    <a:pt x="31770" y="42828"/>
                  </a:lnTo>
                  <a:lnTo>
                    <a:pt x="30848" y="43047"/>
                  </a:lnTo>
                  <a:lnTo>
                    <a:pt x="29619" y="43091"/>
                  </a:lnTo>
                  <a:lnTo>
                    <a:pt x="29532" y="43135"/>
                  </a:lnTo>
                  <a:lnTo>
                    <a:pt x="27294" y="44364"/>
                  </a:lnTo>
                  <a:lnTo>
                    <a:pt x="22028" y="47040"/>
                  </a:lnTo>
                  <a:lnTo>
                    <a:pt x="18035" y="49103"/>
                  </a:lnTo>
                  <a:lnTo>
                    <a:pt x="15534" y="50726"/>
                  </a:lnTo>
                  <a:lnTo>
                    <a:pt x="12155" y="52086"/>
                  </a:lnTo>
                  <a:lnTo>
                    <a:pt x="12111" y="52086"/>
                  </a:lnTo>
                  <a:lnTo>
                    <a:pt x="10531" y="53008"/>
                  </a:lnTo>
                  <a:lnTo>
                    <a:pt x="8996" y="53886"/>
                  </a:lnTo>
                  <a:lnTo>
                    <a:pt x="7416" y="54719"/>
                  </a:lnTo>
                  <a:lnTo>
                    <a:pt x="5880" y="55597"/>
                  </a:lnTo>
                  <a:lnTo>
                    <a:pt x="5134" y="56080"/>
                  </a:lnTo>
                  <a:lnTo>
                    <a:pt x="4432" y="56562"/>
                  </a:lnTo>
                  <a:lnTo>
                    <a:pt x="3686" y="57089"/>
                  </a:lnTo>
                  <a:lnTo>
                    <a:pt x="2984" y="57659"/>
                  </a:lnTo>
                  <a:lnTo>
                    <a:pt x="88" y="59853"/>
                  </a:lnTo>
                  <a:lnTo>
                    <a:pt x="44" y="59897"/>
                  </a:lnTo>
                  <a:lnTo>
                    <a:pt x="0" y="59985"/>
                  </a:lnTo>
                  <a:lnTo>
                    <a:pt x="0" y="60029"/>
                  </a:lnTo>
                  <a:lnTo>
                    <a:pt x="44" y="60117"/>
                  </a:lnTo>
                  <a:lnTo>
                    <a:pt x="88" y="60160"/>
                  </a:lnTo>
                  <a:lnTo>
                    <a:pt x="176" y="60160"/>
                  </a:lnTo>
                  <a:lnTo>
                    <a:pt x="307" y="60117"/>
                  </a:lnTo>
                  <a:lnTo>
                    <a:pt x="3203" y="57923"/>
                  </a:lnTo>
                  <a:lnTo>
                    <a:pt x="3905" y="57396"/>
                  </a:lnTo>
                  <a:lnTo>
                    <a:pt x="4607" y="56869"/>
                  </a:lnTo>
                  <a:lnTo>
                    <a:pt x="5353" y="56387"/>
                  </a:lnTo>
                  <a:lnTo>
                    <a:pt x="6099" y="55904"/>
                  </a:lnTo>
                  <a:lnTo>
                    <a:pt x="7635" y="55026"/>
                  </a:lnTo>
                  <a:lnTo>
                    <a:pt x="9127" y="54193"/>
                  </a:lnTo>
                  <a:lnTo>
                    <a:pt x="10707" y="53315"/>
                  </a:lnTo>
                  <a:lnTo>
                    <a:pt x="12287" y="52394"/>
                  </a:lnTo>
                  <a:lnTo>
                    <a:pt x="15665" y="51033"/>
                  </a:lnTo>
                  <a:lnTo>
                    <a:pt x="15709" y="51033"/>
                  </a:lnTo>
                  <a:lnTo>
                    <a:pt x="18210" y="49410"/>
                  </a:lnTo>
                  <a:lnTo>
                    <a:pt x="22160" y="47347"/>
                  </a:lnTo>
                  <a:lnTo>
                    <a:pt x="27469" y="44671"/>
                  </a:lnTo>
                  <a:lnTo>
                    <a:pt x="29663" y="43442"/>
                  </a:lnTo>
                  <a:lnTo>
                    <a:pt x="30892" y="43398"/>
                  </a:lnTo>
                  <a:lnTo>
                    <a:pt x="30936" y="43398"/>
                  </a:lnTo>
                  <a:lnTo>
                    <a:pt x="31901" y="43179"/>
                  </a:lnTo>
                  <a:lnTo>
                    <a:pt x="31989" y="43135"/>
                  </a:lnTo>
                  <a:lnTo>
                    <a:pt x="33349" y="41775"/>
                  </a:lnTo>
                  <a:lnTo>
                    <a:pt x="33349" y="41731"/>
                  </a:lnTo>
                  <a:lnTo>
                    <a:pt x="35104" y="38527"/>
                  </a:lnTo>
                  <a:lnTo>
                    <a:pt x="36377" y="36509"/>
                  </a:lnTo>
                  <a:lnTo>
                    <a:pt x="36377" y="36465"/>
                  </a:lnTo>
                  <a:lnTo>
                    <a:pt x="36904" y="34666"/>
                  </a:lnTo>
                  <a:lnTo>
                    <a:pt x="36904" y="34622"/>
                  </a:lnTo>
                  <a:lnTo>
                    <a:pt x="37211" y="32121"/>
                  </a:lnTo>
                  <a:lnTo>
                    <a:pt x="37298" y="29488"/>
                  </a:lnTo>
                  <a:lnTo>
                    <a:pt x="37255" y="27601"/>
                  </a:lnTo>
                  <a:lnTo>
                    <a:pt x="37211" y="27557"/>
                  </a:lnTo>
                  <a:lnTo>
                    <a:pt x="36947" y="25758"/>
                  </a:lnTo>
                  <a:lnTo>
                    <a:pt x="36816" y="22116"/>
                  </a:lnTo>
                  <a:lnTo>
                    <a:pt x="36816" y="22072"/>
                  </a:lnTo>
                  <a:lnTo>
                    <a:pt x="36201" y="20142"/>
                  </a:lnTo>
                  <a:lnTo>
                    <a:pt x="36421" y="17509"/>
                  </a:lnTo>
                  <a:lnTo>
                    <a:pt x="36509" y="15227"/>
                  </a:lnTo>
                  <a:lnTo>
                    <a:pt x="36772" y="13077"/>
                  </a:lnTo>
                  <a:lnTo>
                    <a:pt x="36596" y="10663"/>
                  </a:lnTo>
                  <a:lnTo>
                    <a:pt x="37650" y="7460"/>
                  </a:lnTo>
                  <a:lnTo>
                    <a:pt x="38264" y="4827"/>
                  </a:lnTo>
                  <a:lnTo>
                    <a:pt x="38308" y="4783"/>
                  </a:lnTo>
                  <a:lnTo>
                    <a:pt x="38264" y="3160"/>
                  </a:lnTo>
                  <a:lnTo>
                    <a:pt x="38264" y="3072"/>
                  </a:lnTo>
                  <a:lnTo>
                    <a:pt x="37737" y="1492"/>
                  </a:lnTo>
                  <a:lnTo>
                    <a:pt x="37737" y="1449"/>
                  </a:lnTo>
                  <a:lnTo>
                    <a:pt x="36991" y="88"/>
                  </a:lnTo>
                  <a:lnTo>
                    <a:pt x="36947" y="44"/>
                  </a:lnTo>
                  <a:lnTo>
                    <a:pt x="3690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2" name="Google Shape;822;p47"/>
            <p:cNvSpPr/>
            <p:nvPr/>
          </p:nvSpPr>
          <p:spPr>
            <a:xfrm>
              <a:off x="6392350" y="3454800"/>
              <a:ext cx="767950" cy="217250"/>
            </a:xfrm>
            <a:custGeom>
              <a:avLst/>
              <a:gdLst/>
              <a:ahLst/>
              <a:cxnLst/>
              <a:rect l="l" t="t" r="r" b="b"/>
              <a:pathLst>
                <a:path w="30718" h="8690" extrusionOk="0">
                  <a:moveTo>
                    <a:pt x="11234" y="1"/>
                  </a:moveTo>
                  <a:lnTo>
                    <a:pt x="7899" y="1010"/>
                  </a:lnTo>
                  <a:lnTo>
                    <a:pt x="3555" y="1975"/>
                  </a:lnTo>
                  <a:lnTo>
                    <a:pt x="3511" y="1975"/>
                  </a:lnTo>
                  <a:lnTo>
                    <a:pt x="89" y="3994"/>
                  </a:lnTo>
                  <a:lnTo>
                    <a:pt x="45" y="4038"/>
                  </a:lnTo>
                  <a:lnTo>
                    <a:pt x="1" y="4126"/>
                  </a:lnTo>
                  <a:lnTo>
                    <a:pt x="1" y="4169"/>
                  </a:lnTo>
                  <a:lnTo>
                    <a:pt x="45" y="4257"/>
                  </a:lnTo>
                  <a:lnTo>
                    <a:pt x="89" y="4301"/>
                  </a:lnTo>
                  <a:lnTo>
                    <a:pt x="132" y="4345"/>
                  </a:lnTo>
                  <a:lnTo>
                    <a:pt x="220" y="4345"/>
                  </a:lnTo>
                  <a:lnTo>
                    <a:pt x="264" y="4301"/>
                  </a:lnTo>
                  <a:lnTo>
                    <a:pt x="3687" y="2326"/>
                  </a:lnTo>
                  <a:lnTo>
                    <a:pt x="7987" y="1361"/>
                  </a:lnTo>
                  <a:lnTo>
                    <a:pt x="10313" y="659"/>
                  </a:lnTo>
                  <a:lnTo>
                    <a:pt x="11278" y="352"/>
                  </a:lnTo>
                  <a:lnTo>
                    <a:pt x="11497" y="352"/>
                  </a:lnTo>
                  <a:lnTo>
                    <a:pt x="13384" y="2283"/>
                  </a:lnTo>
                  <a:lnTo>
                    <a:pt x="13428" y="2326"/>
                  </a:lnTo>
                  <a:lnTo>
                    <a:pt x="15754" y="4257"/>
                  </a:lnTo>
                  <a:lnTo>
                    <a:pt x="15798" y="4257"/>
                  </a:lnTo>
                  <a:lnTo>
                    <a:pt x="18913" y="5969"/>
                  </a:lnTo>
                  <a:lnTo>
                    <a:pt x="20888" y="6802"/>
                  </a:lnTo>
                  <a:lnTo>
                    <a:pt x="23214" y="7592"/>
                  </a:lnTo>
                  <a:lnTo>
                    <a:pt x="26022" y="8601"/>
                  </a:lnTo>
                  <a:lnTo>
                    <a:pt x="26066" y="8601"/>
                  </a:lnTo>
                  <a:lnTo>
                    <a:pt x="26943" y="8689"/>
                  </a:lnTo>
                  <a:lnTo>
                    <a:pt x="26987" y="8689"/>
                  </a:lnTo>
                  <a:lnTo>
                    <a:pt x="27777" y="8558"/>
                  </a:lnTo>
                  <a:lnTo>
                    <a:pt x="27821" y="8514"/>
                  </a:lnTo>
                  <a:lnTo>
                    <a:pt x="28874" y="7899"/>
                  </a:lnTo>
                  <a:lnTo>
                    <a:pt x="28962" y="7855"/>
                  </a:lnTo>
                  <a:lnTo>
                    <a:pt x="30366" y="5881"/>
                  </a:lnTo>
                  <a:lnTo>
                    <a:pt x="30366" y="5837"/>
                  </a:lnTo>
                  <a:lnTo>
                    <a:pt x="30717" y="5003"/>
                  </a:lnTo>
                  <a:lnTo>
                    <a:pt x="30717" y="4872"/>
                  </a:lnTo>
                  <a:lnTo>
                    <a:pt x="30322" y="3380"/>
                  </a:lnTo>
                  <a:lnTo>
                    <a:pt x="30278" y="3380"/>
                  </a:lnTo>
                  <a:lnTo>
                    <a:pt x="29225" y="1010"/>
                  </a:lnTo>
                  <a:lnTo>
                    <a:pt x="29181" y="966"/>
                  </a:lnTo>
                  <a:lnTo>
                    <a:pt x="29137" y="922"/>
                  </a:lnTo>
                  <a:lnTo>
                    <a:pt x="29050" y="922"/>
                  </a:lnTo>
                  <a:lnTo>
                    <a:pt x="28962" y="966"/>
                  </a:lnTo>
                  <a:lnTo>
                    <a:pt x="28918" y="966"/>
                  </a:lnTo>
                  <a:lnTo>
                    <a:pt x="28874" y="1054"/>
                  </a:lnTo>
                  <a:lnTo>
                    <a:pt x="28874" y="1098"/>
                  </a:lnTo>
                  <a:lnTo>
                    <a:pt x="28918" y="1186"/>
                  </a:lnTo>
                  <a:lnTo>
                    <a:pt x="29971" y="3511"/>
                  </a:lnTo>
                  <a:lnTo>
                    <a:pt x="30366" y="4915"/>
                  </a:lnTo>
                  <a:lnTo>
                    <a:pt x="30059" y="5661"/>
                  </a:lnTo>
                  <a:lnTo>
                    <a:pt x="28699" y="7636"/>
                  </a:lnTo>
                  <a:lnTo>
                    <a:pt x="27689" y="8206"/>
                  </a:lnTo>
                  <a:lnTo>
                    <a:pt x="26943" y="8338"/>
                  </a:lnTo>
                  <a:lnTo>
                    <a:pt x="26154" y="8250"/>
                  </a:lnTo>
                  <a:lnTo>
                    <a:pt x="23301" y="7285"/>
                  </a:lnTo>
                  <a:lnTo>
                    <a:pt x="21020" y="6495"/>
                  </a:lnTo>
                  <a:lnTo>
                    <a:pt x="19045" y="5618"/>
                  </a:lnTo>
                  <a:lnTo>
                    <a:pt x="15973" y="3950"/>
                  </a:lnTo>
                  <a:lnTo>
                    <a:pt x="13648" y="2063"/>
                  </a:lnTo>
                  <a:lnTo>
                    <a:pt x="11673" y="89"/>
                  </a:lnTo>
                  <a:lnTo>
                    <a:pt x="11585" y="45"/>
                  </a:lnTo>
                  <a:lnTo>
                    <a:pt x="1132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3" name="Google Shape;823;p47"/>
            <p:cNvSpPr/>
            <p:nvPr/>
          </p:nvSpPr>
          <p:spPr>
            <a:xfrm>
              <a:off x="6322150" y="3238700"/>
              <a:ext cx="868850" cy="265500"/>
            </a:xfrm>
            <a:custGeom>
              <a:avLst/>
              <a:gdLst/>
              <a:ahLst/>
              <a:cxnLst/>
              <a:rect l="l" t="t" r="r" b="b"/>
              <a:pathLst>
                <a:path w="34754" h="10620" extrusionOk="0">
                  <a:moveTo>
                    <a:pt x="34491" y="0"/>
                  </a:moveTo>
                  <a:lnTo>
                    <a:pt x="34447" y="44"/>
                  </a:lnTo>
                  <a:lnTo>
                    <a:pt x="33437" y="1492"/>
                  </a:lnTo>
                  <a:lnTo>
                    <a:pt x="32033" y="3730"/>
                  </a:lnTo>
                  <a:lnTo>
                    <a:pt x="32033" y="3774"/>
                  </a:lnTo>
                  <a:lnTo>
                    <a:pt x="31419" y="5442"/>
                  </a:lnTo>
                  <a:lnTo>
                    <a:pt x="31419" y="5485"/>
                  </a:lnTo>
                  <a:lnTo>
                    <a:pt x="31156" y="7592"/>
                  </a:lnTo>
                  <a:lnTo>
                    <a:pt x="31112" y="10005"/>
                  </a:lnTo>
                  <a:lnTo>
                    <a:pt x="30936" y="10225"/>
                  </a:lnTo>
                  <a:lnTo>
                    <a:pt x="30454" y="10268"/>
                  </a:lnTo>
                  <a:lnTo>
                    <a:pt x="29971" y="10225"/>
                  </a:lnTo>
                  <a:lnTo>
                    <a:pt x="29488" y="10137"/>
                  </a:lnTo>
                  <a:lnTo>
                    <a:pt x="29005" y="10005"/>
                  </a:lnTo>
                  <a:lnTo>
                    <a:pt x="28523" y="9830"/>
                  </a:lnTo>
                  <a:lnTo>
                    <a:pt x="28040" y="9610"/>
                  </a:lnTo>
                  <a:lnTo>
                    <a:pt x="27557" y="9347"/>
                  </a:lnTo>
                  <a:lnTo>
                    <a:pt x="27119" y="9084"/>
                  </a:lnTo>
                  <a:lnTo>
                    <a:pt x="26241" y="8513"/>
                  </a:lnTo>
                  <a:lnTo>
                    <a:pt x="25451" y="7899"/>
                  </a:lnTo>
                  <a:lnTo>
                    <a:pt x="24749" y="7328"/>
                  </a:lnTo>
                  <a:lnTo>
                    <a:pt x="24179" y="6846"/>
                  </a:lnTo>
                  <a:lnTo>
                    <a:pt x="19308" y="2633"/>
                  </a:lnTo>
                  <a:lnTo>
                    <a:pt x="19264" y="2633"/>
                  </a:lnTo>
                  <a:lnTo>
                    <a:pt x="17991" y="2019"/>
                  </a:lnTo>
                  <a:lnTo>
                    <a:pt x="17948" y="2019"/>
                  </a:lnTo>
                  <a:lnTo>
                    <a:pt x="17245" y="1887"/>
                  </a:lnTo>
                  <a:lnTo>
                    <a:pt x="17158" y="1931"/>
                  </a:lnTo>
                  <a:lnTo>
                    <a:pt x="16500" y="2370"/>
                  </a:lnTo>
                  <a:lnTo>
                    <a:pt x="16456" y="2370"/>
                  </a:lnTo>
                  <a:lnTo>
                    <a:pt x="14788" y="3994"/>
                  </a:lnTo>
                  <a:lnTo>
                    <a:pt x="13603" y="4827"/>
                  </a:lnTo>
                  <a:lnTo>
                    <a:pt x="12331" y="5178"/>
                  </a:lnTo>
                  <a:lnTo>
                    <a:pt x="10312" y="5529"/>
                  </a:lnTo>
                  <a:lnTo>
                    <a:pt x="10268" y="5529"/>
                  </a:lnTo>
                  <a:lnTo>
                    <a:pt x="8338" y="6144"/>
                  </a:lnTo>
                  <a:lnTo>
                    <a:pt x="5924" y="6714"/>
                  </a:lnTo>
                  <a:lnTo>
                    <a:pt x="5880" y="6714"/>
                  </a:lnTo>
                  <a:lnTo>
                    <a:pt x="4125" y="7416"/>
                  </a:lnTo>
                  <a:lnTo>
                    <a:pt x="4081" y="7460"/>
                  </a:lnTo>
                  <a:lnTo>
                    <a:pt x="2063" y="8645"/>
                  </a:lnTo>
                  <a:lnTo>
                    <a:pt x="2063" y="8689"/>
                  </a:lnTo>
                  <a:lnTo>
                    <a:pt x="88" y="10181"/>
                  </a:lnTo>
                  <a:lnTo>
                    <a:pt x="44" y="10225"/>
                  </a:lnTo>
                  <a:lnTo>
                    <a:pt x="0" y="10268"/>
                  </a:lnTo>
                  <a:lnTo>
                    <a:pt x="44" y="10356"/>
                  </a:lnTo>
                  <a:lnTo>
                    <a:pt x="44" y="10400"/>
                  </a:lnTo>
                  <a:lnTo>
                    <a:pt x="88" y="10444"/>
                  </a:lnTo>
                  <a:lnTo>
                    <a:pt x="176" y="10488"/>
                  </a:lnTo>
                  <a:lnTo>
                    <a:pt x="220" y="10488"/>
                  </a:lnTo>
                  <a:lnTo>
                    <a:pt x="308" y="10444"/>
                  </a:lnTo>
                  <a:lnTo>
                    <a:pt x="2238" y="8952"/>
                  </a:lnTo>
                  <a:lnTo>
                    <a:pt x="4257" y="7767"/>
                  </a:lnTo>
                  <a:lnTo>
                    <a:pt x="6012" y="7021"/>
                  </a:lnTo>
                  <a:lnTo>
                    <a:pt x="8425" y="6451"/>
                  </a:lnTo>
                  <a:lnTo>
                    <a:pt x="10356" y="5837"/>
                  </a:lnTo>
                  <a:lnTo>
                    <a:pt x="12375" y="5529"/>
                  </a:lnTo>
                  <a:lnTo>
                    <a:pt x="12419" y="5529"/>
                  </a:lnTo>
                  <a:lnTo>
                    <a:pt x="13735" y="5134"/>
                  </a:lnTo>
                  <a:lnTo>
                    <a:pt x="13779" y="5134"/>
                  </a:lnTo>
                  <a:lnTo>
                    <a:pt x="15008" y="4257"/>
                  </a:lnTo>
                  <a:lnTo>
                    <a:pt x="16719" y="2633"/>
                  </a:lnTo>
                  <a:lnTo>
                    <a:pt x="17289" y="2282"/>
                  </a:lnTo>
                  <a:lnTo>
                    <a:pt x="17860" y="2326"/>
                  </a:lnTo>
                  <a:lnTo>
                    <a:pt x="19088" y="2940"/>
                  </a:lnTo>
                  <a:lnTo>
                    <a:pt x="23959" y="7109"/>
                  </a:lnTo>
                  <a:lnTo>
                    <a:pt x="24705" y="7767"/>
                  </a:lnTo>
                  <a:lnTo>
                    <a:pt x="25495" y="8382"/>
                  </a:lnTo>
                  <a:lnTo>
                    <a:pt x="26329" y="8996"/>
                  </a:lnTo>
                  <a:lnTo>
                    <a:pt x="27162" y="9522"/>
                  </a:lnTo>
                  <a:lnTo>
                    <a:pt x="27952" y="9961"/>
                  </a:lnTo>
                  <a:lnTo>
                    <a:pt x="28391" y="10181"/>
                  </a:lnTo>
                  <a:lnTo>
                    <a:pt x="28786" y="10312"/>
                  </a:lnTo>
                  <a:lnTo>
                    <a:pt x="29225" y="10444"/>
                  </a:lnTo>
                  <a:lnTo>
                    <a:pt x="29620" y="10532"/>
                  </a:lnTo>
                  <a:lnTo>
                    <a:pt x="30015" y="10619"/>
                  </a:lnTo>
                  <a:lnTo>
                    <a:pt x="30454" y="10619"/>
                  </a:lnTo>
                  <a:lnTo>
                    <a:pt x="31024" y="10576"/>
                  </a:lnTo>
                  <a:lnTo>
                    <a:pt x="31156" y="10532"/>
                  </a:lnTo>
                  <a:lnTo>
                    <a:pt x="31419" y="10225"/>
                  </a:lnTo>
                  <a:lnTo>
                    <a:pt x="31463" y="10093"/>
                  </a:lnTo>
                  <a:lnTo>
                    <a:pt x="31507" y="7636"/>
                  </a:lnTo>
                  <a:lnTo>
                    <a:pt x="31726" y="5529"/>
                  </a:lnTo>
                  <a:lnTo>
                    <a:pt x="32340" y="3906"/>
                  </a:lnTo>
                  <a:lnTo>
                    <a:pt x="33745" y="1668"/>
                  </a:lnTo>
                  <a:lnTo>
                    <a:pt x="34710" y="264"/>
                  </a:lnTo>
                  <a:lnTo>
                    <a:pt x="34754" y="176"/>
                  </a:lnTo>
                  <a:lnTo>
                    <a:pt x="34754" y="132"/>
                  </a:lnTo>
                  <a:lnTo>
                    <a:pt x="34754" y="44"/>
                  </a:lnTo>
                  <a:lnTo>
                    <a:pt x="3466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4" name="Google Shape;824;p47"/>
            <p:cNvSpPr/>
            <p:nvPr/>
          </p:nvSpPr>
          <p:spPr>
            <a:xfrm>
              <a:off x="6256325" y="3037950"/>
              <a:ext cx="923700" cy="403725"/>
            </a:xfrm>
            <a:custGeom>
              <a:avLst/>
              <a:gdLst/>
              <a:ahLst/>
              <a:cxnLst/>
              <a:rect l="l" t="t" r="r" b="b"/>
              <a:pathLst>
                <a:path w="36948" h="16149" extrusionOk="0">
                  <a:moveTo>
                    <a:pt x="34666" y="0"/>
                  </a:moveTo>
                  <a:lnTo>
                    <a:pt x="34622" y="88"/>
                  </a:lnTo>
                  <a:lnTo>
                    <a:pt x="34622" y="132"/>
                  </a:lnTo>
                  <a:lnTo>
                    <a:pt x="34622" y="220"/>
                  </a:lnTo>
                  <a:lnTo>
                    <a:pt x="35061" y="1931"/>
                  </a:lnTo>
                  <a:lnTo>
                    <a:pt x="35983" y="5178"/>
                  </a:lnTo>
                  <a:lnTo>
                    <a:pt x="36597" y="7811"/>
                  </a:lnTo>
                  <a:lnTo>
                    <a:pt x="35851" y="8908"/>
                  </a:lnTo>
                  <a:lnTo>
                    <a:pt x="34227" y="10927"/>
                  </a:lnTo>
                  <a:lnTo>
                    <a:pt x="33745" y="11058"/>
                  </a:lnTo>
                  <a:lnTo>
                    <a:pt x="32955" y="10795"/>
                  </a:lnTo>
                  <a:lnTo>
                    <a:pt x="29795" y="9347"/>
                  </a:lnTo>
                  <a:lnTo>
                    <a:pt x="27777" y="8381"/>
                  </a:lnTo>
                  <a:lnTo>
                    <a:pt x="23872" y="6890"/>
                  </a:lnTo>
                  <a:lnTo>
                    <a:pt x="23828" y="6890"/>
                  </a:lnTo>
                  <a:lnTo>
                    <a:pt x="22160" y="6495"/>
                  </a:lnTo>
                  <a:lnTo>
                    <a:pt x="20844" y="6451"/>
                  </a:lnTo>
                  <a:lnTo>
                    <a:pt x="20800" y="6451"/>
                  </a:lnTo>
                  <a:lnTo>
                    <a:pt x="19835" y="6670"/>
                  </a:lnTo>
                  <a:lnTo>
                    <a:pt x="19791" y="6670"/>
                  </a:lnTo>
                  <a:lnTo>
                    <a:pt x="18035" y="7548"/>
                  </a:lnTo>
                  <a:lnTo>
                    <a:pt x="15798" y="8776"/>
                  </a:lnTo>
                  <a:lnTo>
                    <a:pt x="15754" y="8776"/>
                  </a:lnTo>
                  <a:lnTo>
                    <a:pt x="13867" y="10137"/>
                  </a:lnTo>
                  <a:lnTo>
                    <a:pt x="12199" y="10356"/>
                  </a:lnTo>
                  <a:lnTo>
                    <a:pt x="9040" y="10532"/>
                  </a:lnTo>
                  <a:lnTo>
                    <a:pt x="8996" y="10532"/>
                  </a:lnTo>
                  <a:lnTo>
                    <a:pt x="7373" y="11058"/>
                  </a:lnTo>
                  <a:lnTo>
                    <a:pt x="3818" y="12638"/>
                  </a:lnTo>
                  <a:lnTo>
                    <a:pt x="3818" y="12682"/>
                  </a:lnTo>
                  <a:lnTo>
                    <a:pt x="1756" y="14042"/>
                  </a:lnTo>
                  <a:lnTo>
                    <a:pt x="44" y="15841"/>
                  </a:lnTo>
                  <a:lnTo>
                    <a:pt x="44" y="15885"/>
                  </a:lnTo>
                  <a:lnTo>
                    <a:pt x="1" y="15973"/>
                  </a:lnTo>
                  <a:lnTo>
                    <a:pt x="44" y="16017"/>
                  </a:lnTo>
                  <a:lnTo>
                    <a:pt x="88" y="16104"/>
                  </a:lnTo>
                  <a:lnTo>
                    <a:pt x="176" y="16148"/>
                  </a:lnTo>
                  <a:lnTo>
                    <a:pt x="264" y="16104"/>
                  </a:lnTo>
                  <a:lnTo>
                    <a:pt x="308" y="16061"/>
                  </a:lnTo>
                  <a:lnTo>
                    <a:pt x="1975" y="14305"/>
                  </a:lnTo>
                  <a:lnTo>
                    <a:pt x="3994" y="12945"/>
                  </a:lnTo>
                  <a:lnTo>
                    <a:pt x="7504" y="11365"/>
                  </a:lnTo>
                  <a:lnTo>
                    <a:pt x="9084" y="10883"/>
                  </a:lnTo>
                  <a:lnTo>
                    <a:pt x="12199" y="10707"/>
                  </a:lnTo>
                  <a:lnTo>
                    <a:pt x="13955" y="10488"/>
                  </a:lnTo>
                  <a:lnTo>
                    <a:pt x="14042" y="10444"/>
                  </a:lnTo>
                  <a:lnTo>
                    <a:pt x="15973" y="9084"/>
                  </a:lnTo>
                  <a:lnTo>
                    <a:pt x="18211" y="7855"/>
                  </a:lnTo>
                  <a:lnTo>
                    <a:pt x="19922" y="6977"/>
                  </a:lnTo>
                  <a:lnTo>
                    <a:pt x="20844" y="6802"/>
                  </a:lnTo>
                  <a:lnTo>
                    <a:pt x="22116" y="6846"/>
                  </a:lnTo>
                  <a:lnTo>
                    <a:pt x="23740" y="7197"/>
                  </a:lnTo>
                  <a:lnTo>
                    <a:pt x="27645" y="8733"/>
                  </a:lnTo>
                  <a:lnTo>
                    <a:pt x="29664" y="9698"/>
                  </a:lnTo>
                  <a:lnTo>
                    <a:pt x="32823" y="11146"/>
                  </a:lnTo>
                  <a:lnTo>
                    <a:pt x="32867" y="11146"/>
                  </a:lnTo>
                  <a:lnTo>
                    <a:pt x="33701" y="11409"/>
                  </a:lnTo>
                  <a:lnTo>
                    <a:pt x="33789" y="11409"/>
                  </a:lnTo>
                  <a:lnTo>
                    <a:pt x="34359" y="11234"/>
                  </a:lnTo>
                  <a:lnTo>
                    <a:pt x="34447" y="11190"/>
                  </a:lnTo>
                  <a:lnTo>
                    <a:pt x="36158" y="9084"/>
                  </a:lnTo>
                  <a:lnTo>
                    <a:pt x="36948" y="7943"/>
                  </a:lnTo>
                  <a:lnTo>
                    <a:pt x="36948" y="7899"/>
                  </a:lnTo>
                  <a:lnTo>
                    <a:pt x="36948" y="7811"/>
                  </a:lnTo>
                  <a:lnTo>
                    <a:pt x="36334" y="5090"/>
                  </a:lnTo>
                  <a:lnTo>
                    <a:pt x="35368" y="1843"/>
                  </a:lnTo>
                  <a:lnTo>
                    <a:pt x="34929" y="132"/>
                  </a:lnTo>
                  <a:lnTo>
                    <a:pt x="34929" y="44"/>
                  </a:lnTo>
                  <a:lnTo>
                    <a:pt x="3488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5" name="Google Shape;825;p47"/>
            <p:cNvSpPr/>
            <p:nvPr/>
          </p:nvSpPr>
          <p:spPr>
            <a:xfrm>
              <a:off x="6203675" y="2736275"/>
              <a:ext cx="931375" cy="657125"/>
            </a:xfrm>
            <a:custGeom>
              <a:avLst/>
              <a:gdLst/>
              <a:ahLst/>
              <a:cxnLst/>
              <a:rect l="l" t="t" r="r" b="b"/>
              <a:pathLst>
                <a:path w="37255" h="26285" extrusionOk="0">
                  <a:moveTo>
                    <a:pt x="37035" y="0"/>
                  </a:moveTo>
                  <a:lnTo>
                    <a:pt x="36992" y="44"/>
                  </a:lnTo>
                  <a:lnTo>
                    <a:pt x="36948" y="88"/>
                  </a:lnTo>
                  <a:lnTo>
                    <a:pt x="36904" y="132"/>
                  </a:lnTo>
                  <a:lnTo>
                    <a:pt x="36465" y="2326"/>
                  </a:lnTo>
                  <a:lnTo>
                    <a:pt x="36421" y="4564"/>
                  </a:lnTo>
                  <a:lnTo>
                    <a:pt x="36290" y="9040"/>
                  </a:lnTo>
                  <a:lnTo>
                    <a:pt x="36333" y="12550"/>
                  </a:lnTo>
                  <a:lnTo>
                    <a:pt x="36333" y="12594"/>
                  </a:lnTo>
                  <a:lnTo>
                    <a:pt x="36597" y="13691"/>
                  </a:lnTo>
                  <a:lnTo>
                    <a:pt x="36158" y="14700"/>
                  </a:lnTo>
                  <a:lnTo>
                    <a:pt x="34929" y="15314"/>
                  </a:lnTo>
                  <a:lnTo>
                    <a:pt x="33393" y="15666"/>
                  </a:lnTo>
                  <a:lnTo>
                    <a:pt x="31682" y="15885"/>
                  </a:lnTo>
                  <a:lnTo>
                    <a:pt x="29971" y="15358"/>
                  </a:lnTo>
                  <a:lnTo>
                    <a:pt x="27294" y="14261"/>
                  </a:lnTo>
                  <a:lnTo>
                    <a:pt x="26153" y="13252"/>
                  </a:lnTo>
                  <a:lnTo>
                    <a:pt x="25890" y="13252"/>
                  </a:lnTo>
                  <a:lnTo>
                    <a:pt x="25276" y="13823"/>
                  </a:lnTo>
                  <a:lnTo>
                    <a:pt x="24178" y="14305"/>
                  </a:lnTo>
                  <a:lnTo>
                    <a:pt x="21502" y="15490"/>
                  </a:lnTo>
                  <a:lnTo>
                    <a:pt x="18825" y="16631"/>
                  </a:lnTo>
                  <a:lnTo>
                    <a:pt x="16850" y="17596"/>
                  </a:lnTo>
                  <a:lnTo>
                    <a:pt x="13823" y="19571"/>
                  </a:lnTo>
                  <a:lnTo>
                    <a:pt x="12199" y="19615"/>
                  </a:lnTo>
                  <a:lnTo>
                    <a:pt x="9435" y="19790"/>
                  </a:lnTo>
                  <a:lnTo>
                    <a:pt x="9391" y="19834"/>
                  </a:lnTo>
                  <a:lnTo>
                    <a:pt x="8425" y="20185"/>
                  </a:lnTo>
                  <a:lnTo>
                    <a:pt x="6495" y="21107"/>
                  </a:lnTo>
                  <a:lnTo>
                    <a:pt x="4520" y="22204"/>
                  </a:lnTo>
                  <a:lnTo>
                    <a:pt x="4476" y="22204"/>
                  </a:lnTo>
                  <a:lnTo>
                    <a:pt x="2633" y="23476"/>
                  </a:lnTo>
                  <a:lnTo>
                    <a:pt x="2633" y="23520"/>
                  </a:lnTo>
                  <a:lnTo>
                    <a:pt x="44" y="25977"/>
                  </a:lnTo>
                  <a:lnTo>
                    <a:pt x="0" y="26021"/>
                  </a:lnTo>
                  <a:lnTo>
                    <a:pt x="0" y="26109"/>
                  </a:lnTo>
                  <a:lnTo>
                    <a:pt x="0" y="26153"/>
                  </a:lnTo>
                  <a:lnTo>
                    <a:pt x="44" y="26241"/>
                  </a:lnTo>
                  <a:lnTo>
                    <a:pt x="88" y="26285"/>
                  </a:lnTo>
                  <a:lnTo>
                    <a:pt x="220" y="26285"/>
                  </a:lnTo>
                  <a:lnTo>
                    <a:pt x="264" y="26241"/>
                  </a:lnTo>
                  <a:lnTo>
                    <a:pt x="2853" y="23783"/>
                  </a:lnTo>
                  <a:lnTo>
                    <a:pt x="4696" y="22511"/>
                  </a:lnTo>
                  <a:lnTo>
                    <a:pt x="6670" y="21414"/>
                  </a:lnTo>
                  <a:lnTo>
                    <a:pt x="8557" y="20492"/>
                  </a:lnTo>
                  <a:lnTo>
                    <a:pt x="9479" y="20141"/>
                  </a:lnTo>
                  <a:lnTo>
                    <a:pt x="12243" y="19966"/>
                  </a:lnTo>
                  <a:lnTo>
                    <a:pt x="13867" y="19922"/>
                  </a:lnTo>
                  <a:lnTo>
                    <a:pt x="13954" y="19878"/>
                  </a:lnTo>
                  <a:lnTo>
                    <a:pt x="17026" y="17903"/>
                  </a:lnTo>
                  <a:lnTo>
                    <a:pt x="18957" y="16982"/>
                  </a:lnTo>
                  <a:lnTo>
                    <a:pt x="21633" y="15797"/>
                  </a:lnTo>
                  <a:lnTo>
                    <a:pt x="24354" y="14656"/>
                  </a:lnTo>
                  <a:lnTo>
                    <a:pt x="25451" y="14130"/>
                  </a:lnTo>
                  <a:lnTo>
                    <a:pt x="25495" y="14086"/>
                  </a:lnTo>
                  <a:lnTo>
                    <a:pt x="26021" y="13647"/>
                  </a:lnTo>
                  <a:lnTo>
                    <a:pt x="27118" y="14568"/>
                  </a:lnTo>
                  <a:lnTo>
                    <a:pt x="27162" y="14568"/>
                  </a:lnTo>
                  <a:lnTo>
                    <a:pt x="29839" y="15666"/>
                  </a:lnTo>
                  <a:lnTo>
                    <a:pt x="31594" y="16236"/>
                  </a:lnTo>
                  <a:lnTo>
                    <a:pt x="31682" y="16236"/>
                  </a:lnTo>
                  <a:lnTo>
                    <a:pt x="33437" y="16017"/>
                  </a:lnTo>
                  <a:lnTo>
                    <a:pt x="33481" y="16017"/>
                  </a:lnTo>
                  <a:lnTo>
                    <a:pt x="35061" y="15622"/>
                  </a:lnTo>
                  <a:lnTo>
                    <a:pt x="36377" y="14963"/>
                  </a:lnTo>
                  <a:lnTo>
                    <a:pt x="36465" y="14876"/>
                  </a:lnTo>
                  <a:lnTo>
                    <a:pt x="36904" y="13779"/>
                  </a:lnTo>
                  <a:lnTo>
                    <a:pt x="36948" y="13691"/>
                  </a:lnTo>
                  <a:lnTo>
                    <a:pt x="36684" y="12506"/>
                  </a:lnTo>
                  <a:lnTo>
                    <a:pt x="36641" y="9040"/>
                  </a:lnTo>
                  <a:lnTo>
                    <a:pt x="36772" y="4608"/>
                  </a:lnTo>
                  <a:lnTo>
                    <a:pt x="36816" y="2370"/>
                  </a:lnTo>
                  <a:lnTo>
                    <a:pt x="37255" y="220"/>
                  </a:lnTo>
                  <a:lnTo>
                    <a:pt x="37255" y="132"/>
                  </a:lnTo>
                  <a:lnTo>
                    <a:pt x="37255" y="88"/>
                  </a:lnTo>
                  <a:lnTo>
                    <a:pt x="37211" y="44"/>
                  </a:lnTo>
                  <a:lnTo>
                    <a:pt x="3712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6" name="Google Shape;826;p47"/>
            <p:cNvSpPr/>
            <p:nvPr/>
          </p:nvSpPr>
          <p:spPr>
            <a:xfrm>
              <a:off x="6895875" y="1781875"/>
              <a:ext cx="345600" cy="2234625"/>
            </a:xfrm>
            <a:custGeom>
              <a:avLst/>
              <a:gdLst/>
              <a:ahLst/>
              <a:cxnLst/>
              <a:rect l="l" t="t" r="r" b="b"/>
              <a:pathLst>
                <a:path w="13824" h="89385" extrusionOk="0">
                  <a:moveTo>
                    <a:pt x="8426" y="0"/>
                  </a:moveTo>
                  <a:lnTo>
                    <a:pt x="8382" y="44"/>
                  </a:lnTo>
                  <a:lnTo>
                    <a:pt x="8294" y="44"/>
                  </a:lnTo>
                  <a:lnTo>
                    <a:pt x="8250" y="132"/>
                  </a:lnTo>
                  <a:lnTo>
                    <a:pt x="8250" y="176"/>
                  </a:lnTo>
                  <a:lnTo>
                    <a:pt x="8250" y="264"/>
                  </a:lnTo>
                  <a:lnTo>
                    <a:pt x="8294" y="308"/>
                  </a:lnTo>
                  <a:lnTo>
                    <a:pt x="9962" y="2414"/>
                  </a:lnTo>
                  <a:lnTo>
                    <a:pt x="9962" y="2458"/>
                  </a:lnTo>
                  <a:lnTo>
                    <a:pt x="11190" y="3511"/>
                  </a:lnTo>
                  <a:lnTo>
                    <a:pt x="11278" y="3555"/>
                  </a:lnTo>
                  <a:lnTo>
                    <a:pt x="12814" y="4037"/>
                  </a:lnTo>
                  <a:lnTo>
                    <a:pt x="13165" y="4388"/>
                  </a:lnTo>
                  <a:lnTo>
                    <a:pt x="13341" y="5003"/>
                  </a:lnTo>
                  <a:lnTo>
                    <a:pt x="13472" y="6495"/>
                  </a:lnTo>
                  <a:lnTo>
                    <a:pt x="13341" y="7504"/>
                  </a:lnTo>
                  <a:lnTo>
                    <a:pt x="12726" y="9347"/>
                  </a:lnTo>
                  <a:lnTo>
                    <a:pt x="12068" y="12067"/>
                  </a:lnTo>
                  <a:lnTo>
                    <a:pt x="11629" y="14656"/>
                  </a:lnTo>
                  <a:lnTo>
                    <a:pt x="11629" y="14700"/>
                  </a:lnTo>
                  <a:lnTo>
                    <a:pt x="11498" y="17114"/>
                  </a:lnTo>
                  <a:lnTo>
                    <a:pt x="11454" y="19703"/>
                  </a:lnTo>
                  <a:lnTo>
                    <a:pt x="11103" y="24573"/>
                  </a:lnTo>
                  <a:lnTo>
                    <a:pt x="11103" y="24617"/>
                  </a:lnTo>
                  <a:lnTo>
                    <a:pt x="11322" y="26460"/>
                  </a:lnTo>
                  <a:lnTo>
                    <a:pt x="12112" y="29620"/>
                  </a:lnTo>
                  <a:lnTo>
                    <a:pt x="12858" y="32691"/>
                  </a:lnTo>
                  <a:lnTo>
                    <a:pt x="12770" y="33525"/>
                  </a:lnTo>
                  <a:lnTo>
                    <a:pt x="11805" y="35675"/>
                  </a:lnTo>
                  <a:lnTo>
                    <a:pt x="10664" y="38527"/>
                  </a:lnTo>
                  <a:lnTo>
                    <a:pt x="10664" y="38571"/>
                  </a:lnTo>
                  <a:lnTo>
                    <a:pt x="10269" y="40546"/>
                  </a:lnTo>
                  <a:lnTo>
                    <a:pt x="10269" y="40590"/>
                  </a:lnTo>
                  <a:lnTo>
                    <a:pt x="10181" y="42740"/>
                  </a:lnTo>
                  <a:lnTo>
                    <a:pt x="10050" y="47654"/>
                  </a:lnTo>
                  <a:lnTo>
                    <a:pt x="10181" y="49761"/>
                  </a:lnTo>
                  <a:lnTo>
                    <a:pt x="10181" y="49805"/>
                  </a:lnTo>
                  <a:lnTo>
                    <a:pt x="10664" y="52174"/>
                  </a:lnTo>
                  <a:lnTo>
                    <a:pt x="12375" y="58537"/>
                  </a:lnTo>
                  <a:lnTo>
                    <a:pt x="12331" y="58932"/>
                  </a:lnTo>
                  <a:lnTo>
                    <a:pt x="11498" y="60204"/>
                  </a:lnTo>
                  <a:lnTo>
                    <a:pt x="10269" y="62135"/>
                  </a:lnTo>
                  <a:lnTo>
                    <a:pt x="10225" y="62179"/>
                  </a:lnTo>
                  <a:lnTo>
                    <a:pt x="9742" y="63671"/>
                  </a:lnTo>
                  <a:lnTo>
                    <a:pt x="9699" y="63715"/>
                  </a:lnTo>
                  <a:lnTo>
                    <a:pt x="9347" y="67664"/>
                  </a:lnTo>
                  <a:lnTo>
                    <a:pt x="9347" y="67708"/>
                  </a:lnTo>
                  <a:lnTo>
                    <a:pt x="9479" y="68278"/>
                  </a:lnTo>
                  <a:lnTo>
                    <a:pt x="10576" y="70648"/>
                  </a:lnTo>
                  <a:lnTo>
                    <a:pt x="12639" y="74948"/>
                  </a:lnTo>
                  <a:lnTo>
                    <a:pt x="12287" y="75957"/>
                  </a:lnTo>
                  <a:lnTo>
                    <a:pt x="10401" y="77186"/>
                  </a:lnTo>
                  <a:lnTo>
                    <a:pt x="8558" y="78546"/>
                  </a:lnTo>
                  <a:lnTo>
                    <a:pt x="6276" y="80477"/>
                  </a:lnTo>
                  <a:lnTo>
                    <a:pt x="5969" y="80521"/>
                  </a:lnTo>
                  <a:lnTo>
                    <a:pt x="5881" y="80565"/>
                  </a:lnTo>
                  <a:lnTo>
                    <a:pt x="3643" y="82715"/>
                  </a:lnTo>
                  <a:lnTo>
                    <a:pt x="2327" y="84163"/>
                  </a:lnTo>
                  <a:lnTo>
                    <a:pt x="2283" y="84207"/>
                  </a:lnTo>
                  <a:lnTo>
                    <a:pt x="1405" y="86313"/>
                  </a:lnTo>
                  <a:lnTo>
                    <a:pt x="45" y="89165"/>
                  </a:lnTo>
                  <a:lnTo>
                    <a:pt x="1" y="89209"/>
                  </a:lnTo>
                  <a:lnTo>
                    <a:pt x="45" y="89297"/>
                  </a:lnTo>
                  <a:lnTo>
                    <a:pt x="45" y="89341"/>
                  </a:lnTo>
                  <a:lnTo>
                    <a:pt x="133" y="89385"/>
                  </a:lnTo>
                  <a:lnTo>
                    <a:pt x="308" y="89385"/>
                  </a:lnTo>
                  <a:lnTo>
                    <a:pt x="352" y="89297"/>
                  </a:lnTo>
                  <a:lnTo>
                    <a:pt x="1712" y="86445"/>
                  </a:lnTo>
                  <a:lnTo>
                    <a:pt x="2590" y="84382"/>
                  </a:lnTo>
                  <a:lnTo>
                    <a:pt x="3906" y="82978"/>
                  </a:lnTo>
                  <a:lnTo>
                    <a:pt x="6056" y="80828"/>
                  </a:lnTo>
                  <a:lnTo>
                    <a:pt x="6364" y="80784"/>
                  </a:lnTo>
                  <a:lnTo>
                    <a:pt x="6451" y="80740"/>
                  </a:lnTo>
                  <a:lnTo>
                    <a:pt x="8777" y="78853"/>
                  </a:lnTo>
                  <a:lnTo>
                    <a:pt x="10620" y="77493"/>
                  </a:lnTo>
                  <a:lnTo>
                    <a:pt x="12551" y="76220"/>
                  </a:lnTo>
                  <a:lnTo>
                    <a:pt x="12639" y="76133"/>
                  </a:lnTo>
                  <a:lnTo>
                    <a:pt x="12990" y="74992"/>
                  </a:lnTo>
                  <a:lnTo>
                    <a:pt x="12990" y="74860"/>
                  </a:lnTo>
                  <a:lnTo>
                    <a:pt x="10883" y="70472"/>
                  </a:lnTo>
                  <a:lnTo>
                    <a:pt x="9830" y="68146"/>
                  </a:lnTo>
                  <a:lnTo>
                    <a:pt x="9699" y="67664"/>
                  </a:lnTo>
                  <a:lnTo>
                    <a:pt x="10050" y="63758"/>
                  </a:lnTo>
                  <a:lnTo>
                    <a:pt x="10576" y="62310"/>
                  </a:lnTo>
                  <a:lnTo>
                    <a:pt x="11761" y="60424"/>
                  </a:lnTo>
                  <a:lnTo>
                    <a:pt x="12639" y="59063"/>
                  </a:lnTo>
                  <a:lnTo>
                    <a:pt x="12682" y="59019"/>
                  </a:lnTo>
                  <a:lnTo>
                    <a:pt x="12726" y="58537"/>
                  </a:lnTo>
                  <a:lnTo>
                    <a:pt x="12726" y="58449"/>
                  </a:lnTo>
                  <a:lnTo>
                    <a:pt x="11761" y="54982"/>
                  </a:lnTo>
                  <a:lnTo>
                    <a:pt x="11015" y="52086"/>
                  </a:lnTo>
                  <a:lnTo>
                    <a:pt x="10532" y="49761"/>
                  </a:lnTo>
                  <a:lnTo>
                    <a:pt x="10401" y="47654"/>
                  </a:lnTo>
                  <a:lnTo>
                    <a:pt x="10532" y="42740"/>
                  </a:lnTo>
                  <a:lnTo>
                    <a:pt x="10620" y="40634"/>
                  </a:lnTo>
                  <a:lnTo>
                    <a:pt x="11015" y="38659"/>
                  </a:lnTo>
                  <a:lnTo>
                    <a:pt x="12112" y="35807"/>
                  </a:lnTo>
                  <a:lnTo>
                    <a:pt x="13077" y="33657"/>
                  </a:lnTo>
                  <a:lnTo>
                    <a:pt x="13077" y="33613"/>
                  </a:lnTo>
                  <a:lnTo>
                    <a:pt x="13209" y="32691"/>
                  </a:lnTo>
                  <a:lnTo>
                    <a:pt x="13209" y="32603"/>
                  </a:lnTo>
                  <a:lnTo>
                    <a:pt x="12463" y="29532"/>
                  </a:lnTo>
                  <a:lnTo>
                    <a:pt x="11673" y="26416"/>
                  </a:lnTo>
                  <a:lnTo>
                    <a:pt x="11454" y="24617"/>
                  </a:lnTo>
                  <a:lnTo>
                    <a:pt x="11805" y="19746"/>
                  </a:lnTo>
                  <a:lnTo>
                    <a:pt x="11849" y="17114"/>
                  </a:lnTo>
                  <a:lnTo>
                    <a:pt x="11980" y="14744"/>
                  </a:lnTo>
                  <a:lnTo>
                    <a:pt x="12419" y="12155"/>
                  </a:lnTo>
                  <a:lnTo>
                    <a:pt x="13077" y="9435"/>
                  </a:lnTo>
                  <a:lnTo>
                    <a:pt x="13648" y="7592"/>
                  </a:lnTo>
                  <a:lnTo>
                    <a:pt x="13823" y="6539"/>
                  </a:lnTo>
                  <a:lnTo>
                    <a:pt x="13823" y="6495"/>
                  </a:lnTo>
                  <a:lnTo>
                    <a:pt x="13692" y="4959"/>
                  </a:lnTo>
                  <a:lnTo>
                    <a:pt x="13692" y="4915"/>
                  </a:lnTo>
                  <a:lnTo>
                    <a:pt x="13472" y="4213"/>
                  </a:lnTo>
                  <a:lnTo>
                    <a:pt x="13428" y="4169"/>
                  </a:lnTo>
                  <a:lnTo>
                    <a:pt x="13033" y="3774"/>
                  </a:lnTo>
                  <a:lnTo>
                    <a:pt x="12946" y="3730"/>
                  </a:lnTo>
                  <a:lnTo>
                    <a:pt x="11410" y="3204"/>
                  </a:lnTo>
                  <a:lnTo>
                    <a:pt x="10225" y="2194"/>
                  </a:lnTo>
                  <a:lnTo>
                    <a:pt x="8558" y="88"/>
                  </a:lnTo>
                  <a:lnTo>
                    <a:pt x="8514" y="44"/>
                  </a:lnTo>
                  <a:lnTo>
                    <a:pt x="842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7" name="Google Shape;827;p47"/>
            <p:cNvSpPr/>
            <p:nvPr/>
          </p:nvSpPr>
          <p:spPr>
            <a:xfrm>
              <a:off x="6471350" y="3612775"/>
              <a:ext cx="385075" cy="336800"/>
            </a:xfrm>
            <a:custGeom>
              <a:avLst/>
              <a:gdLst/>
              <a:ahLst/>
              <a:cxnLst/>
              <a:rect l="l" t="t" r="r" b="b"/>
              <a:pathLst>
                <a:path w="15403" h="13472" extrusionOk="0">
                  <a:moveTo>
                    <a:pt x="7197" y="1"/>
                  </a:moveTo>
                  <a:lnTo>
                    <a:pt x="2677" y="439"/>
                  </a:lnTo>
                  <a:lnTo>
                    <a:pt x="176" y="527"/>
                  </a:lnTo>
                  <a:lnTo>
                    <a:pt x="132" y="527"/>
                  </a:lnTo>
                  <a:lnTo>
                    <a:pt x="44" y="571"/>
                  </a:lnTo>
                  <a:lnTo>
                    <a:pt x="0" y="615"/>
                  </a:lnTo>
                  <a:lnTo>
                    <a:pt x="0" y="703"/>
                  </a:lnTo>
                  <a:lnTo>
                    <a:pt x="44" y="747"/>
                  </a:lnTo>
                  <a:lnTo>
                    <a:pt x="44" y="790"/>
                  </a:lnTo>
                  <a:lnTo>
                    <a:pt x="132" y="834"/>
                  </a:lnTo>
                  <a:lnTo>
                    <a:pt x="176" y="878"/>
                  </a:lnTo>
                  <a:lnTo>
                    <a:pt x="2721" y="790"/>
                  </a:lnTo>
                  <a:lnTo>
                    <a:pt x="7197" y="352"/>
                  </a:lnTo>
                  <a:lnTo>
                    <a:pt x="7548" y="615"/>
                  </a:lnTo>
                  <a:lnTo>
                    <a:pt x="8469" y="1449"/>
                  </a:lnTo>
                  <a:lnTo>
                    <a:pt x="10005" y="2941"/>
                  </a:lnTo>
                  <a:lnTo>
                    <a:pt x="11804" y="4740"/>
                  </a:lnTo>
                  <a:lnTo>
                    <a:pt x="14525" y="7899"/>
                  </a:lnTo>
                  <a:lnTo>
                    <a:pt x="15051" y="9128"/>
                  </a:lnTo>
                  <a:lnTo>
                    <a:pt x="14963" y="10576"/>
                  </a:lnTo>
                  <a:lnTo>
                    <a:pt x="14042" y="13252"/>
                  </a:lnTo>
                  <a:lnTo>
                    <a:pt x="13998" y="13296"/>
                  </a:lnTo>
                  <a:lnTo>
                    <a:pt x="14042" y="13384"/>
                  </a:lnTo>
                  <a:lnTo>
                    <a:pt x="14086" y="13428"/>
                  </a:lnTo>
                  <a:lnTo>
                    <a:pt x="14130" y="13472"/>
                  </a:lnTo>
                  <a:lnTo>
                    <a:pt x="14174" y="13472"/>
                  </a:lnTo>
                  <a:lnTo>
                    <a:pt x="14305" y="13428"/>
                  </a:lnTo>
                  <a:lnTo>
                    <a:pt x="14349" y="13340"/>
                  </a:lnTo>
                  <a:lnTo>
                    <a:pt x="15271" y="10664"/>
                  </a:lnTo>
                  <a:lnTo>
                    <a:pt x="15314" y="10620"/>
                  </a:lnTo>
                  <a:lnTo>
                    <a:pt x="15402" y="9084"/>
                  </a:lnTo>
                  <a:lnTo>
                    <a:pt x="15402" y="9040"/>
                  </a:lnTo>
                  <a:lnTo>
                    <a:pt x="14832" y="7724"/>
                  </a:lnTo>
                  <a:lnTo>
                    <a:pt x="14788" y="7680"/>
                  </a:lnTo>
                  <a:lnTo>
                    <a:pt x="12067" y="4520"/>
                  </a:lnTo>
                  <a:lnTo>
                    <a:pt x="10268" y="2677"/>
                  </a:lnTo>
                  <a:lnTo>
                    <a:pt x="8689" y="1185"/>
                  </a:lnTo>
                  <a:lnTo>
                    <a:pt x="7811" y="352"/>
                  </a:lnTo>
                  <a:lnTo>
                    <a:pt x="7767" y="308"/>
                  </a:lnTo>
                  <a:lnTo>
                    <a:pt x="732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828;p47"/>
            <p:cNvSpPr/>
            <p:nvPr/>
          </p:nvSpPr>
          <p:spPr>
            <a:xfrm>
              <a:off x="6507550" y="3657750"/>
              <a:ext cx="242450" cy="218325"/>
            </a:xfrm>
            <a:custGeom>
              <a:avLst/>
              <a:gdLst/>
              <a:ahLst/>
              <a:cxnLst/>
              <a:rect l="l" t="t" r="r" b="b"/>
              <a:pathLst>
                <a:path w="9698" h="8733" extrusionOk="0">
                  <a:moveTo>
                    <a:pt x="1624" y="1"/>
                  </a:moveTo>
                  <a:lnTo>
                    <a:pt x="176" y="45"/>
                  </a:lnTo>
                  <a:lnTo>
                    <a:pt x="132" y="45"/>
                  </a:lnTo>
                  <a:lnTo>
                    <a:pt x="44" y="88"/>
                  </a:lnTo>
                  <a:lnTo>
                    <a:pt x="44" y="132"/>
                  </a:lnTo>
                  <a:lnTo>
                    <a:pt x="0" y="220"/>
                  </a:lnTo>
                  <a:lnTo>
                    <a:pt x="44" y="264"/>
                  </a:lnTo>
                  <a:lnTo>
                    <a:pt x="44" y="308"/>
                  </a:lnTo>
                  <a:lnTo>
                    <a:pt x="176" y="396"/>
                  </a:lnTo>
                  <a:lnTo>
                    <a:pt x="1624" y="352"/>
                  </a:lnTo>
                  <a:lnTo>
                    <a:pt x="3555" y="483"/>
                  </a:lnTo>
                  <a:lnTo>
                    <a:pt x="4301" y="747"/>
                  </a:lnTo>
                  <a:lnTo>
                    <a:pt x="5529" y="1844"/>
                  </a:lnTo>
                  <a:lnTo>
                    <a:pt x="7504" y="3994"/>
                  </a:lnTo>
                  <a:lnTo>
                    <a:pt x="8425" y="5266"/>
                  </a:lnTo>
                  <a:lnTo>
                    <a:pt x="9127" y="6627"/>
                  </a:lnTo>
                  <a:lnTo>
                    <a:pt x="9347" y="8075"/>
                  </a:lnTo>
                  <a:lnTo>
                    <a:pt x="9259" y="8513"/>
                  </a:lnTo>
                  <a:lnTo>
                    <a:pt x="9259" y="8601"/>
                  </a:lnTo>
                  <a:lnTo>
                    <a:pt x="9303" y="8645"/>
                  </a:lnTo>
                  <a:lnTo>
                    <a:pt x="9347" y="8689"/>
                  </a:lnTo>
                  <a:lnTo>
                    <a:pt x="9435" y="8733"/>
                  </a:lnTo>
                  <a:lnTo>
                    <a:pt x="9566" y="8689"/>
                  </a:lnTo>
                  <a:lnTo>
                    <a:pt x="9610" y="8557"/>
                  </a:lnTo>
                  <a:lnTo>
                    <a:pt x="9698" y="8119"/>
                  </a:lnTo>
                  <a:lnTo>
                    <a:pt x="9698" y="8075"/>
                  </a:lnTo>
                  <a:lnTo>
                    <a:pt x="9435" y="6539"/>
                  </a:lnTo>
                  <a:lnTo>
                    <a:pt x="9435" y="6495"/>
                  </a:lnTo>
                  <a:lnTo>
                    <a:pt x="8732" y="5091"/>
                  </a:lnTo>
                  <a:lnTo>
                    <a:pt x="8689" y="5047"/>
                  </a:lnTo>
                  <a:lnTo>
                    <a:pt x="7767" y="3774"/>
                  </a:lnTo>
                  <a:lnTo>
                    <a:pt x="5749" y="1580"/>
                  </a:lnTo>
                  <a:lnTo>
                    <a:pt x="4520" y="440"/>
                  </a:lnTo>
                  <a:lnTo>
                    <a:pt x="4432" y="396"/>
                  </a:lnTo>
                  <a:lnTo>
                    <a:pt x="3642" y="132"/>
                  </a:lnTo>
                  <a:lnTo>
                    <a:pt x="3598" y="132"/>
                  </a:lnTo>
                  <a:lnTo>
                    <a:pt x="162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9" name="Google Shape;829;p47"/>
            <p:cNvSpPr/>
            <p:nvPr/>
          </p:nvSpPr>
          <p:spPr>
            <a:xfrm>
              <a:off x="6151025" y="1762125"/>
              <a:ext cx="1018050" cy="1584100"/>
            </a:xfrm>
            <a:custGeom>
              <a:avLst/>
              <a:gdLst/>
              <a:ahLst/>
              <a:cxnLst/>
              <a:rect l="l" t="t" r="r" b="b"/>
              <a:pathLst>
                <a:path w="40722" h="63364" extrusionOk="0">
                  <a:moveTo>
                    <a:pt x="34666" y="1"/>
                  </a:moveTo>
                  <a:lnTo>
                    <a:pt x="34622" y="44"/>
                  </a:lnTo>
                  <a:lnTo>
                    <a:pt x="34578" y="88"/>
                  </a:lnTo>
                  <a:lnTo>
                    <a:pt x="34534" y="176"/>
                  </a:lnTo>
                  <a:lnTo>
                    <a:pt x="34534" y="220"/>
                  </a:lnTo>
                  <a:lnTo>
                    <a:pt x="34578" y="308"/>
                  </a:lnTo>
                  <a:lnTo>
                    <a:pt x="36596" y="3116"/>
                  </a:lnTo>
                  <a:lnTo>
                    <a:pt x="37825" y="4959"/>
                  </a:lnTo>
                  <a:lnTo>
                    <a:pt x="38790" y="6758"/>
                  </a:lnTo>
                  <a:lnTo>
                    <a:pt x="39229" y="8074"/>
                  </a:lnTo>
                  <a:lnTo>
                    <a:pt x="39098" y="10268"/>
                  </a:lnTo>
                  <a:lnTo>
                    <a:pt x="39098" y="10312"/>
                  </a:lnTo>
                  <a:lnTo>
                    <a:pt x="39536" y="12594"/>
                  </a:lnTo>
                  <a:lnTo>
                    <a:pt x="39493" y="13779"/>
                  </a:lnTo>
                  <a:lnTo>
                    <a:pt x="39229" y="15929"/>
                  </a:lnTo>
                  <a:lnTo>
                    <a:pt x="39317" y="20273"/>
                  </a:lnTo>
                  <a:lnTo>
                    <a:pt x="39141" y="22555"/>
                  </a:lnTo>
                  <a:lnTo>
                    <a:pt x="38966" y="25319"/>
                  </a:lnTo>
                  <a:lnTo>
                    <a:pt x="38966" y="25363"/>
                  </a:lnTo>
                  <a:lnTo>
                    <a:pt x="39141" y="27162"/>
                  </a:lnTo>
                  <a:lnTo>
                    <a:pt x="39800" y="29971"/>
                  </a:lnTo>
                  <a:lnTo>
                    <a:pt x="40370" y="32472"/>
                  </a:lnTo>
                  <a:lnTo>
                    <a:pt x="40239" y="33964"/>
                  </a:lnTo>
                  <a:lnTo>
                    <a:pt x="39756" y="35895"/>
                  </a:lnTo>
                  <a:lnTo>
                    <a:pt x="38264" y="39844"/>
                  </a:lnTo>
                  <a:lnTo>
                    <a:pt x="37957" y="41248"/>
                  </a:lnTo>
                  <a:lnTo>
                    <a:pt x="37299" y="42740"/>
                  </a:lnTo>
                  <a:lnTo>
                    <a:pt x="35368" y="45812"/>
                  </a:lnTo>
                  <a:lnTo>
                    <a:pt x="33788" y="47172"/>
                  </a:lnTo>
                  <a:lnTo>
                    <a:pt x="31770" y="48883"/>
                  </a:lnTo>
                  <a:lnTo>
                    <a:pt x="30848" y="48883"/>
                  </a:lnTo>
                  <a:lnTo>
                    <a:pt x="28786" y="48400"/>
                  </a:lnTo>
                  <a:lnTo>
                    <a:pt x="28654" y="48444"/>
                  </a:lnTo>
                  <a:lnTo>
                    <a:pt x="26153" y="49717"/>
                  </a:lnTo>
                  <a:lnTo>
                    <a:pt x="23520" y="50946"/>
                  </a:lnTo>
                  <a:lnTo>
                    <a:pt x="20492" y="52306"/>
                  </a:lnTo>
                  <a:lnTo>
                    <a:pt x="14612" y="54895"/>
                  </a:lnTo>
                  <a:lnTo>
                    <a:pt x="10488" y="56343"/>
                  </a:lnTo>
                  <a:lnTo>
                    <a:pt x="10444" y="56343"/>
                  </a:lnTo>
                  <a:lnTo>
                    <a:pt x="7942" y="57615"/>
                  </a:lnTo>
                  <a:lnTo>
                    <a:pt x="5836" y="58888"/>
                  </a:lnTo>
                  <a:lnTo>
                    <a:pt x="2545" y="61257"/>
                  </a:lnTo>
                  <a:lnTo>
                    <a:pt x="44" y="63013"/>
                  </a:lnTo>
                  <a:lnTo>
                    <a:pt x="0" y="63100"/>
                  </a:lnTo>
                  <a:lnTo>
                    <a:pt x="0" y="63144"/>
                  </a:lnTo>
                  <a:lnTo>
                    <a:pt x="0" y="63188"/>
                  </a:lnTo>
                  <a:lnTo>
                    <a:pt x="0" y="63276"/>
                  </a:lnTo>
                  <a:lnTo>
                    <a:pt x="88" y="63320"/>
                  </a:lnTo>
                  <a:lnTo>
                    <a:pt x="176" y="63364"/>
                  </a:lnTo>
                  <a:lnTo>
                    <a:pt x="263" y="63320"/>
                  </a:lnTo>
                  <a:lnTo>
                    <a:pt x="2765" y="61565"/>
                  </a:lnTo>
                  <a:lnTo>
                    <a:pt x="6012" y="59151"/>
                  </a:lnTo>
                  <a:lnTo>
                    <a:pt x="8118" y="57923"/>
                  </a:lnTo>
                  <a:lnTo>
                    <a:pt x="10619" y="56650"/>
                  </a:lnTo>
                  <a:lnTo>
                    <a:pt x="14744" y="55202"/>
                  </a:lnTo>
                  <a:lnTo>
                    <a:pt x="20624" y="52613"/>
                  </a:lnTo>
                  <a:lnTo>
                    <a:pt x="23696" y="51253"/>
                  </a:lnTo>
                  <a:lnTo>
                    <a:pt x="26284" y="50024"/>
                  </a:lnTo>
                  <a:lnTo>
                    <a:pt x="28786" y="48752"/>
                  </a:lnTo>
                  <a:lnTo>
                    <a:pt x="30804" y="49234"/>
                  </a:lnTo>
                  <a:lnTo>
                    <a:pt x="31857" y="49234"/>
                  </a:lnTo>
                  <a:lnTo>
                    <a:pt x="31945" y="49190"/>
                  </a:lnTo>
                  <a:lnTo>
                    <a:pt x="34007" y="47435"/>
                  </a:lnTo>
                  <a:lnTo>
                    <a:pt x="35587" y="46031"/>
                  </a:lnTo>
                  <a:lnTo>
                    <a:pt x="35631" y="46031"/>
                  </a:lnTo>
                  <a:lnTo>
                    <a:pt x="37562" y="42915"/>
                  </a:lnTo>
                  <a:lnTo>
                    <a:pt x="37606" y="42915"/>
                  </a:lnTo>
                  <a:lnTo>
                    <a:pt x="38264" y="41380"/>
                  </a:lnTo>
                  <a:lnTo>
                    <a:pt x="38264" y="41336"/>
                  </a:lnTo>
                  <a:lnTo>
                    <a:pt x="38615" y="39932"/>
                  </a:lnTo>
                  <a:lnTo>
                    <a:pt x="40063" y="36026"/>
                  </a:lnTo>
                  <a:lnTo>
                    <a:pt x="40063" y="35982"/>
                  </a:lnTo>
                  <a:lnTo>
                    <a:pt x="40546" y="34052"/>
                  </a:lnTo>
                  <a:lnTo>
                    <a:pt x="40590" y="34008"/>
                  </a:lnTo>
                  <a:lnTo>
                    <a:pt x="40721" y="32472"/>
                  </a:lnTo>
                  <a:lnTo>
                    <a:pt x="40721" y="32428"/>
                  </a:lnTo>
                  <a:lnTo>
                    <a:pt x="40151" y="29927"/>
                  </a:lnTo>
                  <a:lnTo>
                    <a:pt x="39493" y="27119"/>
                  </a:lnTo>
                  <a:lnTo>
                    <a:pt x="39317" y="25319"/>
                  </a:lnTo>
                  <a:lnTo>
                    <a:pt x="39493" y="22555"/>
                  </a:lnTo>
                  <a:lnTo>
                    <a:pt x="39668" y="20273"/>
                  </a:lnTo>
                  <a:lnTo>
                    <a:pt x="39580" y="15929"/>
                  </a:lnTo>
                  <a:lnTo>
                    <a:pt x="39844" y="13823"/>
                  </a:lnTo>
                  <a:lnTo>
                    <a:pt x="39887" y="12594"/>
                  </a:lnTo>
                  <a:lnTo>
                    <a:pt x="39887" y="12550"/>
                  </a:lnTo>
                  <a:lnTo>
                    <a:pt x="39449" y="10268"/>
                  </a:lnTo>
                  <a:lnTo>
                    <a:pt x="39580" y="8031"/>
                  </a:lnTo>
                  <a:lnTo>
                    <a:pt x="39536" y="7987"/>
                  </a:lnTo>
                  <a:lnTo>
                    <a:pt x="39141" y="6626"/>
                  </a:lnTo>
                  <a:lnTo>
                    <a:pt x="39141" y="6583"/>
                  </a:lnTo>
                  <a:lnTo>
                    <a:pt x="38132" y="4783"/>
                  </a:lnTo>
                  <a:lnTo>
                    <a:pt x="36904" y="2897"/>
                  </a:lnTo>
                  <a:lnTo>
                    <a:pt x="34885" y="88"/>
                  </a:lnTo>
                  <a:lnTo>
                    <a:pt x="34797" y="44"/>
                  </a:lnTo>
                  <a:lnTo>
                    <a:pt x="3475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0" name="Google Shape;830;p47"/>
            <p:cNvSpPr/>
            <p:nvPr/>
          </p:nvSpPr>
          <p:spPr>
            <a:xfrm>
              <a:off x="6010600" y="1752250"/>
              <a:ext cx="930300" cy="1467825"/>
            </a:xfrm>
            <a:custGeom>
              <a:avLst/>
              <a:gdLst/>
              <a:ahLst/>
              <a:cxnLst/>
              <a:rect l="l" t="t" r="r" b="b"/>
              <a:pathLst>
                <a:path w="37212" h="58713" extrusionOk="0">
                  <a:moveTo>
                    <a:pt x="35368" y="1"/>
                  </a:moveTo>
                  <a:lnTo>
                    <a:pt x="35324" y="44"/>
                  </a:lnTo>
                  <a:lnTo>
                    <a:pt x="35280" y="88"/>
                  </a:lnTo>
                  <a:lnTo>
                    <a:pt x="35236" y="132"/>
                  </a:lnTo>
                  <a:lnTo>
                    <a:pt x="35236" y="220"/>
                  </a:lnTo>
                  <a:lnTo>
                    <a:pt x="35280" y="264"/>
                  </a:lnTo>
                  <a:lnTo>
                    <a:pt x="36465" y="1931"/>
                  </a:lnTo>
                  <a:lnTo>
                    <a:pt x="36728" y="2853"/>
                  </a:lnTo>
                  <a:lnTo>
                    <a:pt x="36860" y="5968"/>
                  </a:lnTo>
                  <a:lnTo>
                    <a:pt x="36641" y="7021"/>
                  </a:lnTo>
                  <a:lnTo>
                    <a:pt x="35368" y="10400"/>
                  </a:lnTo>
                  <a:lnTo>
                    <a:pt x="33832" y="15227"/>
                  </a:lnTo>
                  <a:lnTo>
                    <a:pt x="31243" y="20186"/>
                  </a:lnTo>
                  <a:lnTo>
                    <a:pt x="30234" y="22467"/>
                  </a:lnTo>
                  <a:lnTo>
                    <a:pt x="28654" y="25276"/>
                  </a:lnTo>
                  <a:lnTo>
                    <a:pt x="26460" y="28611"/>
                  </a:lnTo>
                  <a:lnTo>
                    <a:pt x="26460" y="28654"/>
                  </a:lnTo>
                  <a:lnTo>
                    <a:pt x="26197" y="29620"/>
                  </a:lnTo>
                  <a:lnTo>
                    <a:pt x="26197" y="29664"/>
                  </a:lnTo>
                  <a:lnTo>
                    <a:pt x="26065" y="31068"/>
                  </a:lnTo>
                  <a:lnTo>
                    <a:pt x="26504" y="35105"/>
                  </a:lnTo>
                  <a:lnTo>
                    <a:pt x="26943" y="38747"/>
                  </a:lnTo>
                  <a:lnTo>
                    <a:pt x="26724" y="39230"/>
                  </a:lnTo>
                  <a:lnTo>
                    <a:pt x="26241" y="39756"/>
                  </a:lnTo>
                  <a:lnTo>
                    <a:pt x="24530" y="41029"/>
                  </a:lnTo>
                  <a:lnTo>
                    <a:pt x="22336" y="42389"/>
                  </a:lnTo>
                  <a:lnTo>
                    <a:pt x="20361" y="43705"/>
                  </a:lnTo>
                  <a:lnTo>
                    <a:pt x="17026" y="46514"/>
                  </a:lnTo>
                  <a:lnTo>
                    <a:pt x="15227" y="47655"/>
                  </a:lnTo>
                  <a:lnTo>
                    <a:pt x="15183" y="47698"/>
                  </a:lnTo>
                  <a:lnTo>
                    <a:pt x="12199" y="50638"/>
                  </a:lnTo>
                  <a:lnTo>
                    <a:pt x="10400" y="51692"/>
                  </a:lnTo>
                  <a:lnTo>
                    <a:pt x="7109" y="53140"/>
                  </a:lnTo>
                  <a:lnTo>
                    <a:pt x="7109" y="53184"/>
                  </a:lnTo>
                  <a:lnTo>
                    <a:pt x="5442" y="54368"/>
                  </a:lnTo>
                  <a:lnTo>
                    <a:pt x="3072" y="56124"/>
                  </a:lnTo>
                  <a:lnTo>
                    <a:pt x="88" y="58361"/>
                  </a:lnTo>
                  <a:lnTo>
                    <a:pt x="44" y="58449"/>
                  </a:lnTo>
                  <a:lnTo>
                    <a:pt x="0" y="58493"/>
                  </a:lnTo>
                  <a:lnTo>
                    <a:pt x="0" y="58581"/>
                  </a:lnTo>
                  <a:lnTo>
                    <a:pt x="44" y="58625"/>
                  </a:lnTo>
                  <a:lnTo>
                    <a:pt x="88" y="58669"/>
                  </a:lnTo>
                  <a:lnTo>
                    <a:pt x="176" y="58712"/>
                  </a:lnTo>
                  <a:lnTo>
                    <a:pt x="308" y="58669"/>
                  </a:lnTo>
                  <a:lnTo>
                    <a:pt x="3291" y="56431"/>
                  </a:lnTo>
                  <a:lnTo>
                    <a:pt x="5661" y="54632"/>
                  </a:lnTo>
                  <a:lnTo>
                    <a:pt x="7285" y="53491"/>
                  </a:lnTo>
                  <a:lnTo>
                    <a:pt x="10576" y="51999"/>
                  </a:lnTo>
                  <a:lnTo>
                    <a:pt x="12419" y="50946"/>
                  </a:lnTo>
                  <a:lnTo>
                    <a:pt x="12462" y="50902"/>
                  </a:lnTo>
                  <a:lnTo>
                    <a:pt x="15402" y="47962"/>
                  </a:lnTo>
                  <a:lnTo>
                    <a:pt x="17202" y="46777"/>
                  </a:lnTo>
                  <a:lnTo>
                    <a:pt x="17245" y="46777"/>
                  </a:lnTo>
                  <a:lnTo>
                    <a:pt x="20580" y="43969"/>
                  </a:lnTo>
                  <a:lnTo>
                    <a:pt x="22511" y="42652"/>
                  </a:lnTo>
                  <a:lnTo>
                    <a:pt x="24749" y="41292"/>
                  </a:lnTo>
                  <a:lnTo>
                    <a:pt x="26460" y="40019"/>
                  </a:lnTo>
                  <a:lnTo>
                    <a:pt x="26504" y="40019"/>
                  </a:lnTo>
                  <a:lnTo>
                    <a:pt x="27031" y="39449"/>
                  </a:lnTo>
                  <a:lnTo>
                    <a:pt x="27031" y="39405"/>
                  </a:lnTo>
                  <a:lnTo>
                    <a:pt x="27294" y="38835"/>
                  </a:lnTo>
                  <a:lnTo>
                    <a:pt x="27294" y="38747"/>
                  </a:lnTo>
                  <a:lnTo>
                    <a:pt x="26855" y="35061"/>
                  </a:lnTo>
                  <a:lnTo>
                    <a:pt x="26416" y="31068"/>
                  </a:lnTo>
                  <a:lnTo>
                    <a:pt x="26548" y="29708"/>
                  </a:lnTo>
                  <a:lnTo>
                    <a:pt x="26767" y="28786"/>
                  </a:lnTo>
                  <a:lnTo>
                    <a:pt x="28962" y="25451"/>
                  </a:lnTo>
                  <a:lnTo>
                    <a:pt x="30541" y="22599"/>
                  </a:lnTo>
                  <a:lnTo>
                    <a:pt x="30585" y="22599"/>
                  </a:lnTo>
                  <a:lnTo>
                    <a:pt x="31550" y="20361"/>
                  </a:lnTo>
                  <a:lnTo>
                    <a:pt x="34139" y="15403"/>
                  </a:lnTo>
                  <a:lnTo>
                    <a:pt x="34183" y="15359"/>
                  </a:lnTo>
                  <a:lnTo>
                    <a:pt x="35719" y="10488"/>
                  </a:lnTo>
                  <a:lnTo>
                    <a:pt x="36992" y="7153"/>
                  </a:lnTo>
                  <a:lnTo>
                    <a:pt x="36992" y="7109"/>
                  </a:lnTo>
                  <a:lnTo>
                    <a:pt x="37211" y="6012"/>
                  </a:lnTo>
                  <a:lnTo>
                    <a:pt x="37211" y="5968"/>
                  </a:lnTo>
                  <a:lnTo>
                    <a:pt x="37036" y="2853"/>
                  </a:lnTo>
                  <a:lnTo>
                    <a:pt x="37036" y="2809"/>
                  </a:lnTo>
                  <a:lnTo>
                    <a:pt x="36816" y="1800"/>
                  </a:lnTo>
                  <a:lnTo>
                    <a:pt x="36772" y="1756"/>
                  </a:lnTo>
                  <a:lnTo>
                    <a:pt x="35587" y="88"/>
                  </a:lnTo>
                  <a:lnTo>
                    <a:pt x="3550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1" name="Google Shape;831;p47"/>
            <p:cNvSpPr/>
            <p:nvPr/>
          </p:nvSpPr>
          <p:spPr>
            <a:xfrm>
              <a:off x="5864700" y="1744575"/>
              <a:ext cx="948925" cy="1343850"/>
            </a:xfrm>
            <a:custGeom>
              <a:avLst/>
              <a:gdLst/>
              <a:ahLst/>
              <a:cxnLst/>
              <a:rect l="l" t="t" r="r" b="b"/>
              <a:pathLst>
                <a:path w="37957" h="53754" extrusionOk="0">
                  <a:moveTo>
                    <a:pt x="37430" y="0"/>
                  </a:moveTo>
                  <a:lnTo>
                    <a:pt x="37386" y="44"/>
                  </a:lnTo>
                  <a:lnTo>
                    <a:pt x="37343" y="132"/>
                  </a:lnTo>
                  <a:lnTo>
                    <a:pt x="37343" y="176"/>
                  </a:lnTo>
                  <a:lnTo>
                    <a:pt x="37606" y="1448"/>
                  </a:lnTo>
                  <a:lnTo>
                    <a:pt x="37518" y="2765"/>
                  </a:lnTo>
                  <a:lnTo>
                    <a:pt x="36202" y="6363"/>
                  </a:lnTo>
                  <a:lnTo>
                    <a:pt x="35719" y="8162"/>
                  </a:lnTo>
                  <a:lnTo>
                    <a:pt x="34578" y="12111"/>
                  </a:lnTo>
                  <a:lnTo>
                    <a:pt x="33613" y="14349"/>
                  </a:lnTo>
                  <a:lnTo>
                    <a:pt x="32647" y="16280"/>
                  </a:lnTo>
                  <a:lnTo>
                    <a:pt x="31594" y="18299"/>
                  </a:lnTo>
                  <a:lnTo>
                    <a:pt x="30409" y="20361"/>
                  </a:lnTo>
                  <a:lnTo>
                    <a:pt x="28654" y="23389"/>
                  </a:lnTo>
                  <a:lnTo>
                    <a:pt x="27294" y="25627"/>
                  </a:lnTo>
                  <a:lnTo>
                    <a:pt x="25846" y="27908"/>
                  </a:lnTo>
                  <a:lnTo>
                    <a:pt x="24705" y="29751"/>
                  </a:lnTo>
                  <a:lnTo>
                    <a:pt x="23038" y="31901"/>
                  </a:lnTo>
                  <a:lnTo>
                    <a:pt x="21107" y="34227"/>
                  </a:lnTo>
                  <a:lnTo>
                    <a:pt x="18211" y="36860"/>
                  </a:lnTo>
                  <a:lnTo>
                    <a:pt x="13164" y="40107"/>
                  </a:lnTo>
                  <a:lnTo>
                    <a:pt x="13121" y="40151"/>
                  </a:lnTo>
                  <a:lnTo>
                    <a:pt x="12418" y="41248"/>
                  </a:lnTo>
                  <a:lnTo>
                    <a:pt x="12375" y="41248"/>
                  </a:lnTo>
                  <a:lnTo>
                    <a:pt x="11190" y="43881"/>
                  </a:lnTo>
                  <a:lnTo>
                    <a:pt x="10093" y="46250"/>
                  </a:lnTo>
                  <a:lnTo>
                    <a:pt x="8162" y="47786"/>
                  </a:lnTo>
                  <a:lnTo>
                    <a:pt x="6275" y="49146"/>
                  </a:lnTo>
                  <a:lnTo>
                    <a:pt x="3906" y="50814"/>
                  </a:lnTo>
                  <a:lnTo>
                    <a:pt x="88" y="53447"/>
                  </a:lnTo>
                  <a:lnTo>
                    <a:pt x="44" y="53491"/>
                  </a:lnTo>
                  <a:lnTo>
                    <a:pt x="0" y="53578"/>
                  </a:lnTo>
                  <a:lnTo>
                    <a:pt x="0" y="53622"/>
                  </a:lnTo>
                  <a:lnTo>
                    <a:pt x="44" y="53710"/>
                  </a:lnTo>
                  <a:lnTo>
                    <a:pt x="88" y="53754"/>
                  </a:lnTo>
                  <a:lnTo>
                    <a:pt x="307" y="53754"/>
                  </a:lnTo>
                  <a:lnTo>
                    <a:pt x="4081" y="51121"/>
                  </a:lnTo>
                  <a:lnTo>
                    <a:pt x="6451" y="49410"/>
                  </a:lnTo>
                  <a:lnTo>
                    <a:pt x="8381" y="48049"/>
                  </a:lnTo>
                  <a:lnTo>
                    <a:pt x="10356" y="46514"/>
                  </a:lnTo>
                  <a:lnTo>
                    <a:pt x="10400" y="46426"/>
                  </a:lnTo>
                  <a:lnTo>
                    <a:pt x="11541" y="44056"/>
                  </a:lnTo>
                  <a:lnTo>
                    <a:pt x="12682" y="41423"/>
                  </a:lnTo>
                  <a:lnTo>
                    <a:pt x="13384" y="40370"/>
                  </a:lnTo>
                  <a:lnTo>
                    <a:pt x="18386" y="37167"/>
                  </a:lnTo>
                  <a:lnTo>
                    <a:pt x="18430" y="37123"/>
                  </a:lnTo>
                  <a:lnTo>
                    <a:pt x="21370" y="34490"/>
                  </a:lnTo>
                  <a:lnTo>
                    <a:pt x="23345" y="32121"/>
                  </a:lnTo>
                  <a:lnTo>
                    <a:pt x="24968" y="29971"/>
                  </a:lnTo>
                  <a:lnTo>
                    <a:pt x="25012" y="29971"/>
                  </a:lnTo>
                  <a:lnTo>
                    <a:pt x="26153" y="28084"/>
                  </a:lnTo>
                  <a:lnTo>
                    <a:pt x="27557" y="25802"/>
                  </a:lnTo>
                  <a:lnTo>
                    <a:pt x="28961" y="23564"/>
                  </a:lnTo>
                  <a:lnTo>
                    <a:pt x="30717" y="20536"/>
                  </a:lnTo>
                  <a:lnTo>
                    <a:pt x="31945" y="18474"/>
                  </a:lnTo>
                  <a:lnTo>
                    <a:pt x="32955" y="16456"/>
                  </a:lnTo>
                  <a:lnTo>
                    <a:pt x="33920" y="14481"/>
                  </a:lnTo>
                  <a:lnTo>
                    <a:pt x="34929" y="12243"/>
                  </a:lnTo>
                  <a:lnTo>
                    <a:pt x="36026" y="8250"/>
                  </a:lnTo>
                  <a:lnTo>
                    <a:pt x="36553" y="6451"/>
                  </a:lnTo>
                  <a:lnTo>
                    <a:pt x="37869" y="2853"/>
                  </a:lnTo>
                  <a:lnTo>
                    <a:pt x="37869" y="2809"/>
                  </a:lnTo>
                  <a:lnTo>
                    <a:pt x="37957" y="1448"/>
                  </a:lnTo>
                  <a:lnTo>
                    <a:pt x="37957" y="1405"/>
                  </a:lnTo>
                  <a:lnTo>
                    <a:pt x="37694" y="132"/>
                  </a:lnTo>
                  <a:lnTo>
                    <a:pt x="37694" y="44"/>
                  </a:lnTo>
                  <a:lnTo>
                    <a:pt x="3760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2" name="Google Shape;832;p47"/>
            <p:cNvSpPr/>
            <p:nvPr/>
          </p:nvSpPr>
          <p:spPr>
            <a:xfrm>
              <a:off x="5659550" y="1808200"/>
              <a:ext cx="1010375" cy="1094850"/>
            </a:xfrm>
            <a:custGeom>
              <a:avLst/>
              <a:gdLst/>
              <a:ahLst/>
              <a:cxnLst/>
              <a:rect l="l" t="t" r="r" b="b"/>
              <a:pathLst>
                <a:path w="40415" h="43794" extrusionOk="0">
                  <a:moveTo>
                    <a:pt x="40195" y="0"/>
                  </a:moveTo>
                  <a:lnTo>
                    <a:pt x="40107" y="44"/>
                  </a:lnTo>
                  <a:lnTo>
                    <a:pt x="40064" y="88"/>
                  </a:lnTo>
                  <a:lnTo>
                    <a:pt x="39098" y="2721"/>
                  </a:lnTo>
                  <a:lnTo>
                    <a:pt x="37957" y="5486"/>
                  </a:lnTo>
                  <a:lnTo>
                    <a:pt x="36992" y="8250"/>
                  </a:lnTo>
                  <a:lnTo>
                    <a:pt x="36465" y="9215"/>
                  </a:lnTo>
                  <a:lnTo>
                    <a:pt x="34886" y="12068"/>
                  </a:lnTo>
                  <a:lnTo>
                    <a:pt x="32735" y="15841"/>
                  </a:lnTo>
                  <a:lnTo>
                    <a:pt x="30103" y="20142"/>
                  </a:lnTo>
                  <a:lnTo>
                    <a:pt x="27207" y="24222"/>
                  </a:lnTo>
                  <a:lnTo>
                    <a:pt x="25890" y="25758"/>
                  </a:lnTo>
                  <a:lnTo>
                    <a:pt x="24091" y="27470"/>
                  </a:lnTo>
                  <a:lnTo>
                    <a:pt x="22248" y="29137"/>
                  </a:lnTo>
                  <a:lnTo>
                    <a:pt x="18606" y="31594"/>
                  </a:lnTo>
                  <a:lnTo>
                    <a:pt x="15008" y="33920"/>
                  </a:lnTo>
                  <a:lnTo>
                    <a:pt x="12945" y="35412"/>
                  </a:lnTo>
                  <a:lnTo>
                    <a:pt x="9172" y="37474"/>
                  </a:lnTo>
                  <a:lnTo>
                    <a:pt x="7021" y="38922"/>
                  </a:lnTo>
                  <a:lnTo>
                    <a:pt x="5178" y="40370"/>
                  </a:lnTo>
                  <a:lnTo>
                    <a:pt x="1449" y="42652"/>
                  </a:lnTo>
                  <a:lnTo>
                    <a:pt x="88" y="43486"/>
                  </a:lnTo>
                  <a:lnTo>
                    <a:pt x="44" y="43530"/>
                  </a:lnTo>
                  <a:lnTo>
                    <a:pt x="1" y="43574"/>
                  </a:lnTo>
                  <a:lnTo>
                    <a:pt x="1" y="43661"/>
                  </a:lnTo>
                  <a:lnTo>
                    <a:pt x="1" y="43705"/>
                  </a:lnTo>
                  <a:lnTo>
                    <a:pt x="88" y="43793"/>
                  </a:lnTo>
                  <a:lnTo>
                    <a:pt x="264" y="43793"/>
                  </a:lnTo>
                  <a:lnTo>
                    <a:pt x="1624" y="42959"/>
                  </a:lnTo>
                  <a:lnTo>
                    <a:pt x="5398" y="40678"/>
                  </a:lnTo>
                  <a:lnTo>
                    <a:pt x="5398" y="40634"/>
                  </a:lnTo>
                  <a:lnTo>
                    <a:pt x="7241" y="39229"/>
                  </a:lnTo>
                  <a:lnTo>
                    <a:pt x="9347" y="37781"/>
                  </a:lnTo>
                  <a:lnTo>
                    <a:pt x="13121" y="35719"/>
                  </a:lnTo>
                  <a:lnTo>
                    <a:pt x="15183" y="34227"/>
                  </a:lnTo>
                  <a:lnTo>
                    <a:pt x="18781" y="31901"/>
                  </a:lnTo>
                  <a:lnTo>
                    <a:pt x="22467" y="29400"/>
                  </a:lnTo>
                  <a:lnTo>
                    <a:pt x="24354" y="27733"/>
                  </a:lnTo>
                  <a:lnTo>
                    <a:pt x="26153" y="26022"/>
                  </a:lnTo>
                  <a:lnTo>
                    <a:pt x="27470" y="24442"/>
                  </a:lnTo>
                  <a:lnTo>
                    <a:pt x="30410" y="20317"/>
                  </a:lnTo>
                  <a:lnTo>
                    <a:pt x="33043" y="16017"/>
                  </a:lnTo>
                  <a:lnTo>
                    <a:pt x="35193" y="12243"/>
                  </a:lnTo>
                  <a:lnTo>
                    <a:pt x="36816" y="9391"/>
                  </a:lnTo>
                  <a:lnTo>
                    <a:pt x="37299" y="8425"/>
                  </a:lnTo>
                  <a:lnTo>
                    <a:pt x="37299" y="8382"/>
                  </a:lnTo>
                  <a:lnTo>
                    <a:pt x="38264" y="5573"/>
                  </a:lnTo>
                  <a:lnTo>
                    <a:pt x="39449" y="2853"/>
                  </a:lnTo>
                  <a:lnTo>
                    <a:pt x="40415" y="220"/>
                  </a:lnTo>
                  <a:lnTo>
                    <a:pt x="40415" y="176"/>
                  </a:lnTo>
                  <a:lnTo>
                    <a:pt x="40415" y="88"/>
                  </a:lnTo>
                  <a:lnTo>
                    <a:pt x="40371" y="44"/>
                  </a:lnTo>
                  <a:lnTo>
                    <a:pt x="4032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3" name="Google Shape;833;p47"/>
            <p:cNvSpPr/>
            <p:nvPr/>
          </p:nvSpPr>
          <p:spPr>
            <a:xfrm>
              <a:off x="5521325" y="1824650"/>
              <a:ext cx="982950" cy="954425"/>
            </a:xfrm>
            <a:custGeom>
              <a:avLst/>
              <a:gdLst/>
              <a:ahLst/>
              <a:cxnLst/>
              <a:rect l="l" t="t" r="r" b="b"/>
              <a:pathLst>
                <a:path w="39318" h="38177" extrusionOk="0">
                  <a:moveTo>
                    <a:pt x="39098" y="1"/>
                  </a:moveTo>
                  <a:lnTo>
                    <a:pt x="39054" y="45"/>
                  </a:lnTo>
                  <a:lnTo>
                    <a:pt x="39010" y="88"/>
                  </a:lnTo>
                  <a:lnTo>
                    <a:pt x="38967" y="132"/>
                  </a:lnTo>
                  <a:lnTo>
                    <a:pt x="38352" y="2107"/>
                  </a:lnTo>
                  <a:lnTo>
                    <a:pt x="37606" y="3950"/>
                  </a:lnTo>
                  <a:lnTo>
                    <a:pt x="36509" y="6100"/>
                  </a:lnTo>
                  <a:lnTo>
                    <a:pt x="35105" y="8557"/>
                  </a:lnTo>
                  <a:lnTo>
                    <a:pt x="33701" y="11015"/>
                  </a:lnTo>
                  <a:lnTo>
                    <a:pt x="32384" y="13253"/>
                  </a:lnTo>
                  <a:lnTo>
                    <a:pt x="31068" y="15139"/>
                  </a:lnTo>
                  <a:lnTo>
                    <a:pt x="29357" y="17597"/>
                  </a:lnTo>
                  <a:lnTo>
                    <a:pt x="28128" y="19045"/>
                  </a:lnTo>
                  <a:lnTo>
                    <a:pt x="26592" y="20493"/>
                  </a:lnTo>
                  <a:lnTo>
                    <a:pt x="24135" y="22818"/>
                  </a:lnTo>
                  <a:lnTo>
                    <a:pt x="22116" y="24530"/>
                  </a:lnTo>
                  <a:lnTo>
                    <a:pt x="18255" y="27119"/>
                  </a:lnTo>
                  <a:lnTo>
                    <a:pt x="16456" y="28216"/>
                  </a:lnTo>
                  <a:lnTo>
                    <a:pt x="14393" y="29532"/>
                  </a:lnTo>
                  <a:lnTo>
                    <a:pt x="12287" y="30717"/>
                  </a:lnTo>
                  <a:lnTo>
                    <a:pt x="8250" y="33043"/>
                  </a:lnTo>
                  <a:lnTo>
                    <a:pt x="88" y="37869"/>
                  </a:lnTo>
                  <a:lnTo>
                    <a:pt x="45" y="37913"/>
                  </a:lnTo>
                  <a:lnTo>
                    <a:pt x="1" y="37957"/>
                  </a:lnTo>
                  <a:lnTo>
                    <a:pt x="1" y="38045"/>
                  </a:lnTo>
                  <a:lnTo>
                    <a:pt x="1" y="38089"/>
                  </a:lnTo>
                  <a:lnTo>
                    <a:pt x="88" y="38177"/>
                  </a:lnTo>
                  <a:lnTo>
                    <a:pt x="264" y="38177"/>
                  </a:lnTo>
                  <a:lnTo>
                    <a:pt x="8426" y="33350"/>
                  </a:lnTo>
                  <a:lnTo>
                    <a:pt x="12463" y="31024"/>
                  </a:lnTo>
                  <a:lnTo>
                    <a:pt x="14613" y="29839"/>
                  </a:lnTo>
                  <a:lnTo>
                    <a:pt x="16631" y="28523"/>
                  </a:lnTo>
                  <a:lnTo>
                    <a:pt x="18430" y="27426"/>
                  </a:lnTo>
                  <a:lnTo>
                    <a:pt x="20844" y="25802"/>
                  </a:lnTo>
                  <a:lnTo>
                    <a:pt x="22292" y="24793"/>
                  </a:lnTo>
                  <a:lnTo>
                    <a:pt x="22336" y="24793"/>
                  </a:lnTo>
                  <a:lnTo>
                    <a:pt x="24354" y="23082"/>
                  </a:lnTo>
                  <a:lnTo>
                    <a:pt x="26856" y="20756"/>
                  </a:lnTo>
                  <a:lnTo>
                    <a:pt x="28391" y="19264"/>
                  </a:lnTo>
                  <a:lnTo>
                    <a:pt x="29620" y="17816"/>
                  </a:lnTo>
                  <a:lnTo>
                    <a:pt x="31375" y="15315"/>
                  </a:lnTo>
                  <a:lnTo>
                    <a:pt x="32692" y="13428"/>
                  </a:lnTo>
                  <a:lnTo>
                    <a:pt x="34008" y="11190"/>
                  </a:lnTo>
                  <a:lnTo>
                    <a:pt x="35412" y="8733"/>
                  </a:lnTo>
                  <a:lnTo>
                    <a:pt x="36816" y="6232"/>
                  </a:lnTo>
                  <a:lnTo>
                    <a:pt x="37957" y="4125"/>
                  </a:lnTo>
                  <a:lnTo>
                    <a:pt x="38703" y="2239"/>
                  </a:lnTo>
                  <a:lnTo>
                    <a:pt x="39318" y="264"/>
                  </a:lnTo>
                  <a:lnTo>
                    <a:pt x="39318" y="176"/>
                  </a:lnTo>
                  <a:lnTo>
                    <a:pt x="39274" y="132"/>
                  </a:lnTo>
                  <a:lnTo>
                    <a:pt x="39230" y="45"/>
                  </a:lnTo>
                  <a:lnTo>
                    <a:pt x="39186" y="45"/>
                  </a:lnTo>
                  <a:lnTo>
                    <a:pt x="3909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4" name="Google Shape;834;p47"/>
            <p:cNvSpPr/>
            <p:nvPr/>
          </p:nvSpPr>
          <p:spPr>
            <a:xfrm>
              <a:off x="5398475" y="1973850"/>
              <a:ext cx="866650" cy="695525"/>
            </a:xfrm>
            <a:custGeom>
              <a:avLst/>
              <a:gdLst/>
              <a:ahLst/>
              <a:cxnLst/>
              <a:rect l="l" t="t" r="r" b="b"/>
              <a:pathLst>
                <a:path w="34666" h="27821" extrusionOk="0">
                  <a:moveTo>
                    <a:pt x="34446" y="0"/>
                  </a:moveTo>
                  <a:lnTo>
                    <a:pt x="34358" y="44"/>
                  </a:lnTo>
                  <a:lnTo>
                    <a:pt x="34315" y="88"/>
                  </a:lnTo>
                  <a:lnTo>
                    <a:pt x="32867" y="2809"/>
                  </a:lnTo>
                  <a:lnTo>
                    <a:pt x="31375" y="5134"/>
                  </a:lnTo>
                  <a:lnTo>
                    <a:pt x="29839" y="7197"/>
                  </a:lnTo>
                  <a:lnTo>
                    <a:pt x="28215" y="8996"/>
                  </a:lnTo>
                  <a:lnTo>
                    <a:pt x="26592" y="10576"/>
                  </a:lnTo>
                  <a:lnTo>
                    <a:pt x="24880" y="12111"/>
                  </a:lnTo>
                  <a:lnTo>
                    <a:pt x="23301" y="13296"/>
                  </a:lnTo>
                  <a:lnTo>
                    <a:pt x="21370" y="14920"/>
                  </a:lnTo>
                  <a:lnTo>
                    <a:pt x="20580" y="15710"/>
                  </a:lnTo>
                  <a:lnTo>
                    <a:pt x="19658" y="16456"/>
                  </a:lnTo>
                  <a:lnTo>
                    <a:pt x="18737" y="17201"/>
                  </a:lnTo>
                  <a:lnTo>
                    <a:pt x="17772" y="17904"/>
                  </a:lnTo>
                  <a:lnTo>
                    <a:pt x="16718" y="18606"/>
                  </a:lnTo>
                  <a:lnTo>
                    <a:pt x="15665" y="19308"/>
                  </a:lnTo>
                  <a:lnTo>
                    <a:pt x="14568" y="19966"/>
                  </a:lnTo>
                  <a:lnTo>
                    <a:pt x="13471" y="20580"/>
                  </a:lnTo>
                  <a:lnTo>
                    <a:pt x="11190" y="21809"/>
                  </a:lnTo>
                  <a:lnTo>
                    <a:pt x="8864" y="22994"/>
                  </a:lnTo>
                  <a:lnTo>
                    <a:pt x="6582" y="24047"/>
                  </a:lnTo>
                  <a:lnTo>
                    <a:pt x="4388" y="25012"/>
                  </a:lnTo>
                  <a:lnTo>
                    <a:pt x="2413" y="26109"/>
                  </a:lnTo>
                  <a:lnTo>
                    <a:pt x="88" y="27469"/>
                  </a:lnTo>
                  <a:lnTo>
                    <a:pt x="44" y="27513"/>
                  </a:lnTo>
                  <a:lnTo>
                    <a:pt x="0" y="27601"/>
                  </a:lnTo>
                  <a:lnTo>
                    <a:pt x="0" y="27645"/>
                  </a:lnTo>
                  <a:lnTo>
                    <a:pt x="44" y="27733"/>
                  </a:lnTo>
                  <a:lnTo>
                    <a:pt x="88" y="27777"/>
                  </a:lnTo>
                  <a:lnTo>
                    <a:pt x="176" y="27821"/>
                  </a:lnTo>
                  <a:lnTo>
                    <a:pt x="263" y="27777"/>
                  </a:lnTo>
                  <a:lnTo>
                    <a:pt x="2589" y="26416"/>
                  </a:lnTo>
                  <a:lnTo>
                    <a:pt x="4564" y="25319"/>
                  </a:lnTo>
                  <a:lnTo>
                    <a:pt x="6758" y="24354"/>
                  </a:lnTo>
                  <a:lnTo>
                    <a:pt x="9039" y="23301"/>
                  </a:lnTo>
                  <a:lnTo>
                    <a:pt x="11365" y="22116"/>
                  </a:lnTo>
                  <a:lnTo>
                    <a:pt x="13647" y="20887"/>
                  </a:lnTo>
                  <a:lnTo>
                    <a:pt x="14788" y="20273"/>
                  </a:lnTo>
                  <a:lnTo>
                    <a:pt x="15885" y="19571"/>
                  </a:lnTo>
                  <a:lnTo>
                    <a:pt x="16938" y="18913"/>
                  </a:lnTo>
                  <a:lnTo>
                    <a:pt x="17991" y="18211"/>
                  </a:lnTo>
                  <a:lnTo>
                    <a:pt x="18956" y="17465"/>
                  </a:lnTo>
                  <a:lnTo>
                    <a:pt x="19922" y="16719"/>
                  </a:lnTo>
                  <a:lnTo>
                    <a:pt x="20799" y="15973"/>
                  </a:lnTo>
                  <a:lnTo>
                    <a:pt x="21633" y="15183"/>
                  </a:lnTo>
                  <a:lnTo>
                    <a:pt x="23520" y="13559"/>
                  </a:lnTo>
                  <a:lnTo>
                    <a:pt x="25100" y="12419"/>
                  </a:lnTo>
                  <a:lnTo>
                    <a:pt x="26855" y="10839"/>
                  </a:lnTo>
                  <a:lnTo>
                    <a:pt x="28435" y="9259"/>
                  </a:lnTo>
                  <a:lnTo>
                    <a:pt x="30102" y="7460"/>
                  </a:lnTo>
                  <a:lnTo>
                    <a:pt x="30102" y="7416"/>
                  </a:lnTo>
                  <a:lnTo>
                    <a:pt x="31682" y="5354"/>
                  </a:lnTo>
                  <a:lnTo>
                    <a:pt x="33174" y="2984"/>
                  </a:lnTo>
                  <a:lnTo>
                    <a:pt x="34622" y="264"/>
                  </a:lnTo>
                  <a:lnTo>
                    <a:pt x="34666" y="176"/>
                  </a:lnTo>
                  <a:lnTo>
                    <a:pt x="34666" y="132"/>
                  </a:lnTo>
                  <a:lnTo>
                    <a:pt x="34622" y="88"/>
                  </a:lnTo>
                  <a:lnTo>
                    <a:pt x="34578" y="44"/>
                  </a:lnTo>
                  <a:lnTo>
                    <a:pt x="3449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835;p47"/>
            <p:cNvSpPr/>
            <p:nvPr/>
          </p:nvSpPr>
          <p:spPr>
            <a:xfrm>
              <a:off x="5275600" y="2483950"/>
              <a:ext cx="133850" cy="74625"/>
            </a:xfrm>
            <a:custGeom>
              <a:avLst/>
              <a:gdLst/>
              <a:ahLst/>
              <a:cxnLst/>
              <a:rect l="l" t="t" r="r" b="b"/>
              <a:pathLst>
                <a:path w="5354" h="2985" extrusionOk="0">
                  <a:moveTo>
                    <a:pt x="5178" y="1"/>
                  </a:moveTo>
                  <a:lnTo>
                    <a:pt x="5091" y="45"/>
                  </a:lnTo>
                  <a:lnTo>
                    <a:pt x="88" y="2634"/>
                  </a:lnTo>
                  <a:lnTo>
                    <a:pt x="44" y="2677"/>
                  </a:lnTo>
                  <a:lnTo>
                    <a:pt x="0" y="2765"/>
                  </a:lnTo>
                  <a:lnTo>
                    <a:pt x="0" y="2809"/>
                  </a:lnTo>
                  <a:lnTo>
                    <a:pt x="0" y="2897"/>
                  </a:lnTo>
                  <a:lnTo>
                    <a:pt x="88" y="2941"/>
                  </a:lnTo>
                  <a:lnTo>
                    <a:pt x="176" y="2985"/>
                  </a:lnTo>
                  <a:lnTo>
                    <a:pt x="264" y="2985"/>
                  </a:lnTo>
                  <a:lnTo>
                    <a:pt x="5266" y="352"/>
                  </a:lnTo>
                  <a:lnTo>
                    <a:pt x="5310" y="308"/>
                  </a:lnTo>
                  <a:lnTo>
                    <a:pt x="5354" y="264"/>
                  </a:lnTo>
                  <a:lnTo>
                    <a:pt x="5354" y="176"/>
                  </a:lnTo>
                  <a:lnTo>
                    <a:pt x="5354" y="132"/>
                  </a:lnTo>
                  <a:lnTo>
                    <a:pt x="5310" y="45"/>
                  </a:lnTo>
                  <a:lnTo>
                    <a:pt x="5222" y="45"/>
                  </a:lnTo>
                  <a:lnTo>
                    <a:pt x="517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6" name="Google Shape;836;p47"/>
            <p:cNvSpPr/>
            <p:nvPr/>
          </p:nvSpPr>
          <p:spPr>
            <a:xfrm>
              <a:off x="6505350" y="3574375"/>
              <a:ext cx="121800" cy="43900"/>
            </a:xfrm>
            <a:custGeom>
              <a:avLst/>
              <a:gdLst/>
              <a:ahLst/>
              <a:cxnLst/>
              <a:rect l="l" t="t" r="r" b="b"/>
              <a:pathLst>
                <a:path w="4872" h="1756" extrusionOk="0">
                  <a:moveTo>
                    <a:pt x="2721" y="352"/>
                  </a:moveTo>
                  <a:lnTo>
                    <a:pt x="3950" y="440"/>
                  </a:lnTo>
                  <a:lnTo>
                    <a:pt x="4432" y="1054"/>
                  </a:lnTo>
                  <a:lnTo>
                    <a:pt x="4081" y="1229"/>
                  </a:lnTo>
                  <a:lnTo>
                    <a:pt x="1931" y="1405"/>
                  </a:lnTo>
                  <a:lnTo>
                    <a:pt x="439" y="1405"/>
                  </a:lnTo>
                  <a:lnTo>
                    <a:pt x="703" y="659"/>
                  </a:lnTo>
                  <a:lnTo>
                    <a:pt x="2721" y="352"/>
                  </a:lnTo>
                  <a:close/>
                  <a:moveTo>
                    <a:pt x="2721" y="1"/>
                  </a:moveTo>
                  <a:lnTo>
                    <a:pt x="527" y="352"/>
                  </a:lnTo>
                  <a:lnTo>
                    <a:pt x="439" y="396"/>
                  </a:lnTo>
                  <a:lnTo>
                    <a:pt x="395" y="440"/>
                  </a:lnTo>
                  <a:lnTo>
                    <a:pt x="0" y="1493"/>
                  </a:lnTo>
                  <a:lnTo>
                    <a:pt x="0" y="1580"/>
                  </a:lnTo>
                  <a:lnTo>
                    <a:pt x="44" y="1668"/>
                  </a:lnTo>
                  <a:lnTo>
                    <a:pt x="88" y="1712"/>
                  </a:lnTo>
                  <a:lnTo>
                    <a:pt x="176" y="1712"/>
                  </a:lnTo>
                  <a:lnTo>
                    <a:pt x="1975" y="1756"/>
                  </a:lnTo>
                  <a:lnTo>
                    <a:pt x="4169" y="1580"/>
                  </a:lnTo>
                  <a:lnTo>
                    <a:pt x="4257" y="1580"/>
                  </a:lnTo>
                  <a:lnTo>
                    <a:pt x="4783" y="1273"/>
                  </a:lnTo>
                  <a:lnTo>
                    <a:pt x="4827" y="1229"/>
                  </a:lnTo>
                  <a:lnTo>
                    <a:pt x="4871" y="1142"/>
                  </a:lnTo>
                  <a:lnTo>
                    <a:pt x="4871" y="1054"/>
                  </a:lnTo>
                  <a:lnTo>
                    <a:pt x="4827" y="1010"/>
                  </a:lnTo>
                  <a:lnTo>
                    <a:pt x="4213" y="176"/>
                  </a:lnTo>
                  <a:lnTo>
                    <a:pt x="4125" y="132"/>
                  </a:lnTo>
                  <a:lnTo>
                    <a:pt x="4081" y="89"/>
                  </a:lnTo>
                  <a:lnTo>
                    <a:pt x="272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7" name="Google Shape;837;p47"/>
            <p:cNvSpPr/>
            <p:nvPr/>
          </p:nvSpPr>
          <p:spPr>
            <a:xfrm>
              <a:off x="4039275" y="2169125"/>
              <a:ext cx="3006925" cy="2565925"/>
            </a:xfrm>
            <a:custGeom>
              <a:avLst/>
              <a:gdLst/>
              <a:ahLst/>
              <a:cxnLst/>
              <a:rect l="l" t="t" r="r" b="b"/>
              <a:pathLst>
                <a:path w="120277" h="102637" extrusionOk="0">
                  <a:moveTo>
                    <a:pt x="106586" y="0"/>
                  </a:moveTo>
                  <a:lnTo>
                    <a:pt x="106498" y="44"/>
                  </a:lnTo>
                  <a:lnTo>
                    <a:pt x="104172" y="2808"/>
                  </a:lnTo>
                  <a:lnTo>
                    <a:pt x="100355" y="7065"/>
                  </a:lnTo>
                  <a:lnTo>
                    <a:pt x="98512" y="7372"/>
                  </a:lnTo>
                  <a:lnTo>
                    <a:pt x="98468" y="7416"/>
                  </a:lnTo>
                  <a:lnTo>
                    <a:pt x="95967" y="9303"/>
                  </a:lnTo>
                  <a:lnTo>
                    <a:pt x="89560" y="14173"/>
                  </a:lnTo>
                  <a:lnTo>
                    <a:pt x="84997" y="16543"/>
                  </a:lnTo>
                  <a:lnTo>
                    <a:pt x="79292" y="18605"/>
                  </a:lnTo>
                  <a:lnTo>
                    <a:pt x="74334" y="20712"/>
                  </a:lnTo>
                  <a:lnTo>
                    <a:pt x="67620" y="23081"/>
                  </a:lnTo>
                  <a:lnTo>
                    <a:pt x="63364" y="24617"/>
                  </a:lnTo>
                  <a:lnTo>
                    <a:pt x="59151" y="25538"/>
                  </a:lnTo>
                  <a:lnTo>
                    <a:pt x="59107" y="25538"/>
                  </a:lnTo>
                  <a:lnTo>
                    <a:pt x="54017" y="27338"/>
                  </a:lnTo>
                  <a:lnTo>
                    <a:pt x="48664" y="28786"/>
                  </a:lnTo>
                  <a:lnTo>
                    <a:pt x="43661" y="30629"/>
                  </a:lnTo>
                  <a:lnTo>
                    <a:pt x="39010" y="31418"/>
                  </a:lnTo>
                  <a:lnTo>
                    <a:pt x="33920" y="32603"/>
                  </a:lnTo>
                  <a:lnTo>
                    <a:pt x="29795" y="32779"/>
                  </a:lnTo>
                  <a:lnTo>
                    <a:pt x="29707" y="32779"/>
                  </a:lnTo>
                  <a:lnTo>
                    <a:pt x="23169" y="35587"/>
                  </a:lnTo>
                  <a:lnTo>
                    <a:pt x="17508" y="37825"/>
                  </a:lnTo>
                  <a:lnTo>
                    <a:pt x="13603" y="37869"/>
                  </a:lnTo>
                  <a:lnTo>
                    <a:pt x="11892" y="36552"/>
                  </a:lnTo>
                  <a:lnTo>
                    <a:pt x="11848" y="36509"/>
                  </a:lnTo>
                  <a:lnTo>
                    <a:pt x="9785" y="35631"/>
                  </a:lnTo>
                  <a:lnTo>
                    <a:pt x="9654" y="35631"/>
                  </a:lnTo>
                  <a:lnTo>
                    <a:pt x="9610" y="35675"/>
                  </a:lnTo>
                  <a:lnTo>
                    <a:pt x="9566" y="35719"/>
                  </a:lnTo>
                  <a:lnTo>
                    <a:pt x="6802" y="42081"/>
                  </a:lnTo>
                  <a:lnTo>
                    <a:pt x="6802" y="42213"/>
                  </a:lnTo>
                  <a:lnTo>
                    <a:pt x="8337" y="50199"/>
                  </a:lnTo>
                  <a:lnTo>
                    <a:pt x="8864" y="55333"/>
                  </a:lnTo>
                  <a:lnTo>
                    <a:pt x="9478" y="61608"/>
                  </a:lnTo>
                  <a:lnTo>
                    <a:pt x="7284" y="64021"/>
                  </a:lnTo>
                  <a:lnTo>
                    <a:pt x="7240" y="64109"/>
                  </a:lnTo>
                  <a:lnTo>
                    <a:pt x="6758" y="67839"/>
                  </a:lnTo>
                  <a:lnTo>
                    <a:pt x="5266" y="69463"/>
                  </a:lnTo>
                  <a:lnTo>
                    <a:pt x="5222" y="69507"/>
                  </a:lnTo>
                  <a:lnTo>
                    <a:pt x="4432" y="72359"/>
                  </a:lnTo>
                  <a:lnTo>
                    <a:pt x="2984" y="76001"/>
                  </a:lnTo>
                  <a:lnTo>
                    <a:pt x="1755" y="79423"/>
                  </a:lnTo>
                  <a:lnTo>
                    <a:pt x="570" y="82539"/>
                  </a:lnTo>
                  <a:lnTo>
                    <a:pt x="570" y="82583"/>
                  </a:lnTo>
                  <a:lnTo>
                    <a:pt x="44" y="86181"/>
                  </a:lnTo>
                  <a:lnTo>
                    <a:pt x="44" y="86225"/>
                  </a:lnTo>
                  <a:lnTo>
                    <a:pt x="0" y="89340"/>
                  </a:lnTo>
                  <a:lnTo>
                    <a:pt x="132" y="92324"/>
                  </a:lnTo>
                  <a:lnTo>
                    <a:pt x="132" y="92368"/>
                  </a:lnTo>
                  <a:lnTo>
                    <a:pt x="176" y="92456"/>
                  </a:lnTo>
                  <a:lnTo>
                    <a:pt x="263" y="92500"/>
                  </a:lnTo>
                  <a:lnTo>
                    <a:pt x="307" y="92500"/>
                  </a:lnTo>
                  <a:lnTo>
                    <a:pt x="395" y="92456"/>
                  </a:lnTo>
                  <a:lnTo>
                    <a:pt x="439" y="92412"/>
                  </a:lnTo>
                  <a:lnTo>
                    <a:pt x="483" y="92368"/>
                  </a:lnTo>
                  <a:lnTo>
                    <a:pt x="483" y="92324"/>
                  </a:lnTo>
                  <a:lnTo>
                    <a:pt x="351" y="89340"/>
                  </a:lnTo>
                  <a:lnTo>
                    <a:pt x="395" y="86225"/>
                  </a:lnTo>
                  <a:lnTo>
                    <a:pt x="922" y="82627"/>
                  </a:lnTo>
                  <a:lnTo>
                    <a:pt x="2062" y="79555"/>
                  </a:lnTo>
                  <a:lnTo>
                    <a:pt x="3335" y="76132"/>
                  </a:lnTo>
                  <a:lnTo>
                    <a:pt x="4739" y="72490"/>
                  </a:lnTo>
                  <a:lnTo>
                    <a:pt x="4739" y="72447"/>
                  </a:lnTo>
                  <a:lnTo>
                    <a:pt x="5529" y="69638"/>
                  </a:lnTo>
                  <a:lnTo>
                    <a:pt x="7065" y="68015"/>
                  </a:lnTo>
                  <a:lnTo>
                    <a:pt x="7109" y="67927"/>
                  </a:lnTo>
                  <a:lnTo>
                    <a:pt x="7591" y="64241"/>
                  </a:lnTo>
                  <a:lnTo>
                    <a:pt x="9785" y="61784"/>
                  </a:lnTo>
                  <a:lnTo>
                    <a:pt x="9829" y="61740"/>
                  </a:lnTo>
                  <a:lnTo>
                    <a:pt x="9829" y="61652"/>
                  </a:lnTo>
                  <a:lnTo>
                    <a:pt x="9215" y="55289"/>
                  </a:lnTo>
                  <a:lnTo>
                    <a:pt x="8688" y="50155"/>
                  </a:lnTo>
                  <a:lnTo>
                    <a:pt x="7153" y="42169"/>
                  </a:lnTo>
                  <a:lnTo>
                    <a:pt x="9829" y="36026"/>
                  </a:lnTo>
                  <a:lnTo>
                    <a:pt x="11716" y="36816"/>
                  </a:lnTo>
                  <a:lnTo>
                    <a:pt x="13427" y="38220"/>
                  </a:lnTo>
                  <a:lnTo>
                    <a:pt x="13559" y="38220"/>
                  </a:lnTo>
                  <a:lnTo>
                    <a:pt x="17552" y="38176"/>
                  </a:lnTo>
                  <a:lnTo>
                    <a:pt x="17596" y="38176"/>
                  </a:lnTo>
                  <a:lnTo>
                    <a:pt x="23301" y="35938"/>
                  </a:lnTo>
                  <a:lnTo>
                    <a:pt x="29839" y="33130"/>
                  </a:lnTo>
                  <a:lnTo>
                    <a:pt x="33964" y="32954"/>
                  </a:lnTo>
                  <a:lnTo>
                    <a:pt x="34007" y="32954"/>
                  </a:lnTo>
                  <a:lnTo>
                    <a:pt x="39098" y="31769"/>
                  </a:lnTo>
                  <a:lnTo>
                    <a:pt x="43749" y="30980"/>
                  </a:lnTo>
                  <a:lnTo>
                    <a:pt x="43793" y="30980"/>
                  </a:lnTo>
                  <a:lnTo>
                    <a:pt x="48751" y="29137"/>
                  </a:lnTo>
                  <a:lnTo>
                    <a:pt x="54105" y="27645"/>
                  </a:lnTo>
                  <a:lnTo>
                    <a:pt x="59239" y="25889"/>
                  </a:lnTo>
                  <a:lnTo>
                    <a:pt x="63451" y="24968"/>
                  </a:lnTo>
                  <a:lnTo>
                    <a:pt x="63495" y="24968"/>
                  </a:lnTo>
                  <a:lnTo>
                    <a:pt x="67752" y="23432"/>
                  </a:lnTo>
                  <a:lnTo>
                    <a:pt x="74465" y="21063"/>
                  </a:lnTo>
                  <a:lnTo>
                    <a:pt x="79424" y="18956"/>
                  </a:lnTo>
                  <a:lnTo>
                    <a:pt x="85128" y="16850"/>
                  </a:lnTo>
                  <a:lnTo>
                    <a:pt x="89736" y="14437"/>
                  </a:lnTo>
                  <a:lnTo>
                    <a:pt x="89780" y="14437"/>
                  </a:lnTo>
                  <a:lnTo>
                    <a:pt x="96186" y="9566"/>
                  </a:lnTo>
                  <a:lnTo>
                    <a:pt x="98643" y="7723"/>
                  </a:lnTo>
                  <a:lnTo>
                    <a:pt x="100486" y="7372"/>
                  </a:lnTo>
                  <a:lnTo>
                    <a:pt x="100574" y="7328"/>
                  </a:lnTo>
                  <a:lnTo>
                    <a:pt x="104436" y="3072"/>
                  </a:lnTo>
                  <a:lnTo>
                    <a:pt x="106674" y="351"/>
                  </a:lnTo>
                  <a:lnTo>
                    <a:pt x="112334" y="1711"/>
                  </a:lnTo>
                  <a:lnTo>
                    <a:pt x="112949" y="3554"/>
                  </a:lnTo>
                  <a:lnTo>
                    <a:pt x="116547" y="18386"/>
                  </a:lnTo>
                  <a:lnTo>
                    <a:pt x="116371" y="30409"/>
                  </a:lnTo>
                  <a:lnTo>
                    <a:pt x="116371" y="30453"/>
                  </a:lnTo>
                  <a:lnTo>
                    <a:pt x="118741" y="38439"/>
                  </a:lnTo>
                  <a:lnTo>
                    <a:pt x="117600" y="42213"/>
                  </a:lnTo>
                  <a:lnTo>
                    <a:pt x="116942" y="44934"/>
                  </a:lnTo>
                  <a:lnTo>
                    <a:pt x="116942" y="44977"/>
                  </a:lnTo>
                  <a:lnTo>
                    <a:pt x="116810" y="48268"/>
                  </a:lnTo>
                  <a:lnTo>
                    <a:pt x="116810" y="48356"/>
                  </a:lnTo>
                  <a:lnTo>
                    <a:pt x="119926" y="54982"/>
                  </a:lnTo>
                  <a:lnTo>
                    <a:pt x="119662" y="55991"/>
                  </a:lnTo>
                  <a:lnTo>
                    <a:pt x="118697" y="56518"/>
                  </a:lnTo>
                  <a:lnTo>
                    <a:pt x="118653" y="56518"/>
                  </a:lnTo>
                  <a:lnTo>
                    <a:pt x="115889" y="58580"/>
                  </a:lnTo>
                  <a:lnTo>
                    <a:pt x="113519" y="60511"/>
                  </a:lnTo>
                  <a:lnTo>
                    <a:pt x="109614" y="64197"/>
                  </a:lnTo>
                  <a:lnTo>
                    <a:pt x="109570" y="64241"/>
                  </a:lnTo>
                  <a:lnTo>
                    <a:pt x="104304" y="75562"/>
                  </a:lnTo>
                  <a:lnTo>
                    <a:pt x="100750" y="78634"/>
                  </a:lnTo>
                  <a:lnTo>
                    <a:pt x="98468" y="80828"/>
                  </a:lnTo>
                  <a:lnTo>
                    <a:pt x="91184" y="82978"/>
                  </a:lnTo>
                  <a:lnTo>
                    <a:pt x="87805" y="83417"/>
                  </a:lnTo>
                  <a:lnTo>
                    <a:pt x="87761" y="83417"/>
                  </a:lnTo>
                  <a:lnTo>
                    <a:pt x="84163" y="84470"/>
                  </a:lnTo>
                  <a:lnTo>
                    <a:pt x="84075" y="84514"/>
                  </a:lnTo>
                  <a:lnTo>
                    <a:pt x="82846" y="86006"/>
                  </a:lnTo>
                  <a:lnTo>
                    <a:pt x="82846" y="86049"/>
                  </a:lnTo>
                  <a:lnTo>
                    <a:pt x="81311" y="88858"/>
                  </a:lnTo>
                  <a:lnTo>
                    <a:pt x="78853" y="91008"/>
                  </a:lnTo>
                  <a:lnTo>
                    <a:pt x="74202" y="91885"/>
                  </a:lnTo>
                  <a:lnTo>
                    <a:pt x="74158" y="91929"/>
                  </a:lnTo>
                  <a:lnTo>
                    <a:pt x="70560" y="93948"/>
                  </a:lnTo>
                  <a:lnTo>
                    <a:pt x="70516" y="93992"/>
                  </a:lnTo>
                  <a:lnTo>
                    <a:pt x="68629" y="96668"/>
                  </a:lnTo>
                  <a:lnTo>
                    <a:pt x="65207" y="97239"/>
                  </a:lnTo>
                  <a:lnTo>
                    <a:pt x="63671" y="96932"/>
                  </a:lnTo>
                  <a:lnTo>
                    <a:pt x="62003" y="96932"/>
                  </a:lnTo>
                  <a:lnTo>
                    <a:pt x="58098" y="97985"/>
                  </a:lnTo>
                  <a:lnTo>
                    <a:pt x="52481" y="99038"/>
                  </a:lnTo>
                  <a:lnTo>
                    <a:pt x="51252" y="98862"/>
                  </a:lnTo>
                  <a:lnTo>
                    <a:pt x="48005" y="98424"/>
                  </a:lnTo>
                  <a:lnTo>
                    <a:pt x="44451" y="97590"/>
                  </a:lnTo>
                  <a:lnTo>
                    <a:pt x="43398" y="95966"/>
                  </a:lnTo>
                  <a:lnTo>
                    <a:pt x="43398" y="95922"/>
                  </a:lnTo>
                  <a:lnTo>
                    <a:pt x="41160" y="93158"/>
                  </a:lnTo>
                  <a:lnTo>
                    <a:pt x="41160" y="92368"/>
                  </a:lnTo>
                  <a:lnTo>
                    <a:pt x="41160" y="90832"/>
                  </a:lnTo>
                  <a:lnTo>
                    <a:pt x="42038" y="88989"/>
                  </a:lnTo>
                  <a:lnTo>
                    <a:pt x="43617" y="86971"/>
                  </a:lnTo>
                  <a:lnTo>
                    <a:pt x="46645" y="85391"/>
                  </a:lnTo>
                  <a:lnTo>
                    <a:pt x="46689" y="85303"/>
                  </a:lnTo>
                  <a:lnTo>
                    <a:pt x="47215" y="84426"/>
                  </a:lnTo>
                  <a:lnTo>
                    <a:pt x="48005" y="82671"/>
                  </a:lnTo>
                  <a:lnTo>
                    <a:pt x="49015" y="80915"/>
                  </a:lnTo>
                  <a:lnTo>
                    <a:pt x="50550" y="78897"/>
                  </a:lnTo>
                  <a:lnTo>
                    <a:pt x="50550" y="78853"/>
                  </a:lnTo>
                  <a:lnTo>
                    <a:pt x="51296" y="77537"/>
                  </a:lnTo>
                  <a:lnTo>
                    <a:pt x="51296" y="77449"/>
                  </a:lnTo>
                  <a:lnTo>
                    <a:pt x="51428" y="76527"/>
                  </a:lnTo>
                  <a:lnTo>
                    <a:pt x="51428" y="76484"/>
                  </a:lnTo>
                  <a:lnTo>
                    <a:pt x="51340" y="75035"/>
                  </a:lnTo>
                  <a:lnTo>
                    <a:pt x="52042" y="70691"/>
                  </a:lnTo>
                  <a:lnTo>
                    <a:pt x="55684" y="63846"/>
                  </a:lnTo>
                  <a:lnTo>
                    <a:pt x="58405" y="60028"/>
                  </a:lnTo>
                  <a:lnTo>
                    <a:pt x="61213" y="58361"/>
                  </a:lnTo>
                  <a:lnTo>
                    <a:pt x="65163" y="56606"/>
                  </a:lnTo>
                  <a:lnTo>
                    <a:pt x="65207" y="56562"/>
                  </a:lnTo>
                  <a:lnTo>
                    <a:pt x="68761" y="52832"/>
                  </a:lnTo>
                  <a:lnTo>
                    <a:pt x="77844" y="45811"/>
                  </a:lnTo>
                  <a:lnTo>
                    <a:pt x="82452" y="41950"/>
                  </a:lnTo>
                  <a:lnTo>
                    <a:pt x="89121" y="38308"/>
                  </a:lnTo>
                  <a:lnTo>
                    <a:pt x="93553" y="38088"/>
                  </a:lnTo>
                  <a:lnTo>
                    <a:pt x="93597" y="38088"/>
                  </a:lnTo>
                  <a:lnTo>
                    <a:pt x="105708" y="31726"/>
                  </a:lnTo>
                  <a:lnTo>
                    <a:pt x="105796" y="31682"/>
                  </a:lnTo>
                  <a:lnTo>
                    <a:pt x="105796" y="31594"/>
                  </a:lnTo>
                  <a:lnTo>
                    <a:pt x="106454" y="27820"/>
                  </a:lnTo>
                  <a:lnTo>
                    <a:pt x="106454" y="27776"/>
                  </a:lnTo>
                  <a:lnTo>
                    <a:pt x="106235" y="24705"/>
                  </a:lnTo>
                  <a:lnTo>
                    <a:pt x="106410" y="21545"/>
                  </a:lnTo>
                  <a:lnTo>
                    <a:pt x="106366" y="21458"/>
                  </a:lnTo>
                  <a:lnTo>
                    <a:pt x="104875" y="19395"/>
                  </a:lnTo>
                  <a:lnTo>
                    <a:pt x="104787" y="19351"/>
                  </a:lnTo>
                  <a:lnTo>
                    <a:pt x="100574" y="18035"/>
                  </a:lnTo>
                  <a:lnTo>
                    <a:pt x="99126" y="17421"/>
                  </a:lnTo>
                  <a:lnTo>
                    <a:pt x="95089" y="15841"/>
                  </a:lnTo>
                  <a:lnTo>
                    <a:pt x="95001" y="15841"/>
                  </a:lnTo>
                  <a:lnTo>
                    <a:pt x="94958" y="15885"/>
                  </a:lnTo>
                  <a:lnTo>
                    <a:pt x="91447" y="18342"/>
                  </a:lnTo>
                  <a:lnTo>
                    <a:pt x="83461" y="23915"/>
                  </a:lnTo>
                  <a:lnTo>
                    <a:pt x="79687" y="25100"/>
                  </a:lnTo>
                  <a:lnTo>
                    <a:pt x="76352" y="24705"/>
                  </a:lnTo>
                  <a:lnTo>
                    <a:pt x="76264" y="24705"/>
                  </a:lnTo>
                  <a:lnTo>
                    <a:pt x="70823" y="26767"/>
                  </a:lnTo>
                  <a:lnTo>
                    <a:pt x="65119" y="28654"/>
                  </a:lnTo>
                  <a:lnTo>
                    <a:pt x="61126" y="30146"/>
                  </a:lnTo>
                  <a:lnTo>
                    <a:pt x="56518" y="31769"/>
                  </a:lnTo>
                  <a:lnTo>
                    <a:pt x="51428" y="33569"/>
                  </a:lnTo>
                  <a:lnTo>
                    <a:pt x="47435" y="35017"/>
                  </a:lnTo>
                  <a:lnTo>
                    <a:pt x="47391" y="35017"/>
                  </a:lnTo>
                  <a:lnTo>
                    <a:pt x="42784" y="37474"/>
                  </a:lnTo>
                  <a:lnTo>
                    <a:pt x="38922" y="38571"/>
                  </a:lnTo>
                  <a:lnTo>
                    <a:pt x="35236" y="39800"/>
                  </a:lnTo>
                  <a:lnTo>
                    <a:pt x="31594" y="40721"/>
                  </a:lnTo>
                  <a:lnTo>
                    <a:pt x="31550" y="40721"/>
                  </a:lnTo>
                  <a:lnTo>
                    <a:pt x="27381" y="43529"/>
                  </a:lnTo>
                  <a:lnTo>
                    <a:pt x="27338" y="43573"/>
                  </a:lnTo>
                  <a:lnTo>
                    <a:pt x="24398" y="47479"/>
                  </a:lnTo>
                  <a:lnTo>
                    <a:pt x="24354" y="47479"/>
                  </a:lnTo>
                  <a:lnTo>
                    <a:pt x="22730" y="50550"/>
                  </a:lnTo>
                  <a:lnTo>
                    <a:pt x="21589" y="53490"/>
                  </a:lnTo>
                  <a:lnTo>
                    <a:pt x="19659" y="56255"/>
                  </a:lnTo>
                  <a:lnTo>
                    <a:pt x="19615" y="56342"/>
                  </a:lnTo>
                  <a:lnTo>
                    <a:pt x="18167" y="68936"/>
                  </a:lnTo>
                  <a:lnTo>
                    <a:pt x="18167" y="68980"/>
                  </a:lnTo>
                  <a:lnTo>
                    <a:pt x="18562" y="76176"/>
                  </a:lnTo>
                  <a:lnTo>
                    <a:pt x="18210" y="77975"/>
                  </a:lnTo>
                  <a:lnTo>
                    <a:pt x="17552" y="80301"/>
                  </a:lnTo>
                  <a:lnTo>
                    <a:pt x="16367" y="82012"/>
                  </a:lnTo>
                  <a:lnTo>
                    <a:pt x="14919" y="83987"/>
                  </a:lnTo>
                  <a:lnTo>
                    <a:pt x="13427" y="84557"/>
                  </a:lnTo>
                  <a:lnTo>
                    <a:pt x="13340" y="84601"/>
                  </a:lnTo>
                  <a:lnTo>
                    <a:pt x="13296" y="84645"/>
                  </a:lnTo>
                  <a:lnTo>
                    <a:pt x="12330" y="86795"/>
                  </a:lnTo>
                  <a:lnTo>
                    <a:pt x="12330" y="86839"/>
                  </a:lnTo>
                  <a:lnTo>
                    <a:pt x="11716" y="89209"/>
                  </a:lnTo>
                  <a:lnTo>
                    <a:pt x="11716" y="89253"/>
                  </a:lnTo>
                  <a:lnTo>
                    <a:pt x="12418" y="95571"/>
                  </a:lnTo>
                  <a:lnTo>
                    <a:pt x="13559" y="102505"/>
                  </a:lnTo>
                  <a:lnTo>
                    <a:pt x="13603" y="102592"/>
                  </a:lnTo>
                  <a:lnTo>
                    <a:pt x="13735" y="102636"/>
                  </a:lnTo>
                  <a:lnTo>
                    <a:pt x="13822" y="102636"/>
                  </a:lnTo>
                  <a:lnTo>
                    <a:pt x="13866" y="102548"/>
                  </a:lnTo>
                  <a:lnTo>
                    <a:pt x="13910" y="102505"/>
                  </a:lnTo>
                  <a:lnTo>
                    <a:pt x="13910" y="102417"/>
                  </a:lnTo>
                  <a:lnTo>
                    <a:pt x="12769" y="95484"/>
                  </a:lnTo>
                  <a:lnTo>
                    <a:pt x="12067" y="89253"/>
                  </a:lnTo>
                  <a:lnTo>
                    <a:pt x="12682" y="86927"/>
                  </a:lnTo>
                  <a:lnTo>
                    <a:pt x="13603" y="84865"/>
                  </a:lnTo>
                  <a:lnTo>
                    <a:pt x="15095" y="84294"/>
                  </a:lnTo>
                  <a:lnTo>
                    <a:pt x="15183" y="84250"/>
                  </a:lnTo>
                  <a:lnTo>
                    <a:pt x="16675" y="82188"/>
                  </a:lnTo>
                  <a:lnTo>
                    <a:pt x="17859" y="80477"/>
                  </a:lnTo>
                  <a:lnTo>
                    <a:pt x="17859" y="80433"/>
                  </a:lnTo>
                  <a:lnTo>
                    <a:pt x="18562" y="78063"/>
                  </a:lnTo>
                  <a:lnTo>
                    <a:pt x="18913" y="76220"/>
                  </a:lnTo>
                  <a:lnTo>
                    <a:pt x="18913" y="76176"/>
                  </a:lnTo>
                  <a:lnTo>
                    <a:pt x="18518" y="68980"/>
                  </a:lnTo>
                  <a:lnTo>
                    <a:pt x="19966" y="56430"/>
                  </a:lnTo>
                  <a:lnTo>
                    <a:pt x="21853" y="53666"/>
                  </a:lnTo>
                  <a:lnTo>
                    <a:pt x="21896" y="53622"/>
                  </a:lnTo>
                  <a:lnTo>
                    <a:pt x="23081" y="50682"/>
                  </a:lnTo>
                  <a:lnTo>
                    <a:pt x="24661" y="47654"/>
                  </a:lnTo>
                  <a:lnTo>
                    <a:pt x="27601" y="43837"/>
                  </a:lnTo>
                  <a:lnTo>
                    <a:pt x="31726" y="41072"/>
                  </a:lnTo>
                  <a:lnTo>
                    <a:pt x="35324" y="40107"/>
                  </a:lnTo>
                  <a:lnTo>
                    <a:pt x="39054" y="38922"/>
                  </a:lnTo>
                  <a:lnTo>
                    <a:pt x="42871" y="37825"/>
                  </a:lnTo>
                  <a:lnTo>
                    <a:pt x="42915" y="37781"/>
                  </a:lnTo>
                  <a:lnTo>
                    <a:pt x="47567" y="35368"/>
                  </a:lnTo>
                  <a:lnTo>
                    <a:pt x="51560" y="33920"/>
                  </a:lnTo>
                  <a:lnTo>
                    <a:pt x="56650" y="32077"/>
                  </a:lnTo>
                  <a:lnTo>
                    <a:pt x="61213" y="30453"/>
                  </a:lnTo>
                  <a:lnTo>
                    <a:pt x="65250" y="29005"/>
                  </a:lnTo>
                  <a:lnTo>
                    <a:pt x="70911" y="27074"/>
                  </a:lnTo>
                  <a:lnTo>
                    <a:pt x="76352" y="25056"/>
                  </a:lnTo>
                  <a:lnTo>
                    <a:pt x="79687" y="25451"/>
                  </a:lnTo>
                  <a:lnTo>
                    <a:pt x="79731" y="25451"/>
                  </a:lnTo>
                  <a:lnTo>
                    <a:pt x="83592" y="24266"/>
                  </a:lnTo>
                  <a:lnTo>
                    <a:pt x="83680" y="24222"/>
                  </a:lnTo>
                  <a:lnTo>
                    <a:pt x="91623" y="18649"/>
                  </a:lnTo>
                  <a:lnTo>
                    <a:pt x="95045" y="16236"/>
                  </a:lnTo>
                  <a:lnTo>
                    <a:pt x="98995" y="17772"/>
                  </a:lnTo>
                  <a:lnTo>
                    <a:pt x="100443" y="18342"/>
                  </a:lnTo>
                  <a:lnTo>
                    <a:pt x="104655" y="19658"/>
                  </a:lnTo>
                  <a:lnTo>
                    <a:pt x="106059" y="21589"/>
                  </a:lnTo>
                  <a:lnTo>
                    <a:pt x="105884" y="24705"/>
                  </a:lnTo>
                  <a:lnTo>
                    <a:pt x="106103" y="27776"/>
                  </a:lnTo>
                  <a:lnTo>
                    <a:pt x="105489" y="31462"/>
                  </a:lnTo>
                  <a:lnTo>
                    <a:pt x="93466" y="37737"/>
                  </a:lnTo>
                  <a:lnTo>
                    <a:pt x="89078" y="37957"/>
                  </a:lnTo>
                  <a:lnTo>
                    <a:pt x="88990" y="38000"/>
                  </a:lnTo>
                  <a:lnTo>
                    <a:pt x="82276" y="41643"/>
                  </a:lnTo>
                  <a:lnTo>
                    <a:pt x="82276" y="41686"/>
                  </a:lnTo>
                  <a:lnTo>
                    <a:pt x="77625" y="45504"/>
                  </a:lnTo>
                  <a:lnTo>
                    <a:pt x="68541" y="52569"/>
                  </a:lnTo>
                  <a:lnTo>
                    <a:pt x="68498" y="52569"/>
                  </a:lnTo>
                  <a:lnTo>
                    <a:pt x="64987" y="56299"/>
                  </a:lnTo>
                  <a:lnTo>
                    <a:pt x="61082" y="58010"/>
                  </a:lnTo>
                  <a:lnTo>
                    <a:pt x="61038" y="58054"/>
                  </a:lnTo>
                  <a:lnTo>
                    <a:pt x="58186" y="59765"/>
                  </a:lnTo>
                  <a:lnTo>
                    <a:pt x="58142" y="59809"/>
                  </a:lnTo>
                  <a:lnTo>
                    <a:pt x="55377" y="63670"/>
                  </a:lnTo>
                  <a:lnTo>
                    <a:pt x="51735" y="70560"/>
                  </a:lnTo>
                  <a:lnTo>
                    <a:pt x="51691" y="70604"/>
                  </a:lnTo>
                  <a:lnTo>
                    <a:pt x="50989" y="74992"/>
                  </a:lnTo>
                  <a:lnTo>
                    <a:pt x="50989" y="75035"/>
                  </a:lnTo>
                  <a:lnTo>
                    <a:pt x="51077" y="76484"/>
                  </a:lnTo>
                  <a:lnTo>
                    <a:pt x="50945" y="77361"/>
                  </a:lnTo>
                  <a:lnTo>
                    <a:pt x="50243" y="78678"/>
                  </a:lnTo>
                  <a:lnTo>
                    <a:pt x="48707" y="80696"/>
                  </a:lnTo>
                  <a:lnTo>
                    <a:pt x="48707" y="80740"/>
                  </a:lnTo>
                  <a:lnTo>
                    <a:pt x="47698" y="82495"/>
                  </a:lnTo>
                  <a:lnTo>
                    <a:pt x="46908" y="84250"/>
                  </a:lnTo>
                  <a:lnTo>
                    <a:pt x="46426" y="85084"/>
                  </a:lnTo>
                  <a:lnTo>
                    <a:pt x="43442" y="86708"/>
                  </a:lnTo>
                  <a:lnTo>
                    <a:pt x="43354" y="86752"/>
                  </a:lnTo>
                  <a:lnTo>
                    <a:pt x="41774" y="88814"/>
                  </a:lnTo>
                  <a:lnTo>
                    <a:pt x="41730" y="88814"/>
                  </a:lnTo>
                  <a:lnTo>
                    <a:pt x="40809" y="90745"/>
                  </a:lnTo>
                  <a:lnTo>
                    <a:pt x="40809" y="90832"/>
                  </a:lnTo>
                  <a:lnTo>
                    <a:pt x="40809" y="92368"/>
                  </a:lnTo>
                  <a:lnTo>
                    <a:pt x="40809" y="93202"/>
                  </a:lnTo>
                  <a:lnTo>
                    <a:pt x="40853" y="93334"/>
                  </a:lnTo>
                  <a:lnTo>
                    <a:pt x="43091" y="96142"/>
                  </a:lnTo>
                  <a:lnTo>
                    <a:pt x="44188" y="97809"/>
                  </a:lnTo>
                  <a:lnTo>
                    <a:pt x="44275" y="97897"/>
                  </a:lnTo>
                  <a:lnTo>
                    <a:pt x="47918" y="98731"/>
                  </a:lnTo>
                  <a:lnTo>
                    <a:pt x="51209" y="99170"/>
                  </a:lnTo>
                  <a:lnTo>
                    <a:pt x="52437" y="99389"/>
                  </a:lnTo>
                  <a:lnTo>
                    <a:pt x="52481" y="99389"/>
                  </a:lnTo>
                  <a:lnTo>
                    <a:pt x="58186" y="98292"/>
                  </a:lnTo>
                  <a:lnTo>
                    <a:pt x="62091" y="97283"/>
                  </a:lnTo>
                  <a:lnTo>
                    <a:pt x="63627" y="97283"/>
                  </a:lnTo>
                  <a:lnTo>
                    <a:pt x="65163" y="97590"/>
                  </a:lnTo>
                  <a:lnTo>
                    <a:pt x="65250" y="97590"/>
                  </a:lnTo>
                  <a:lnTo>
                    <a:pt x="68761" y="97019"/>
                  </a:lnTo>
                  <a:lnTo>
                    <a:pt x="68805" y="96976"/>
                  </a:lnTo>
                  <a:lnTo>
                    <a:pt x="68892" y="96932"/>
                  </a:lnTo>
                  <a:lnTo>
                    <a:pt x="70779" y="94211"/>
                  </a:lnTo>
                  <a:lnTo>
                    <a:pt x="74334" y="92237"/>
                  </a:lnTo>
                  <a:lnTo>
                    <a:pt x="78941" y="91359"/>
                  </a:lnTo>
                  <a:lnTo>
                    <a:pt x="79029" y="91315"/>
                  </a:lnTo>
                  <a:lnTo>
                    <a:pt x="81574" y="89121"/>
                  </a:lnTo>
                  <a:lnTo>
                    <a:pt x="81618" y="89077"/>
                  </a:lnTo>
                  <a:lnTo>
                    <a:pt x="83110" y="86225"/>
                  </a:lnTo>
                  <a:lnTo>
                    <a:pt x="84295" y="84777"/>
                  </a:lnTo>
                  <a:lnTo>
                    <a:pt x="87849" y="83768"/>
                  </a:lnTo>
                  <a:lnTo>
                    <a:pt x="91228" y="83329"/>
                  </a:lnTo>
                  <a:lnTo>
                    <a:pt x="91272" y="83285"/>
                  </a:lnTo>
                  <a:lnTo>
                    <a:pt x="98600" y="81135"/>
                  </a:lnTo>
                  <a:lnTo>
                    <a:pt x="98643" y="81091"/>
                  </a:lnTo>
                  <a:lnTo>
                    <a:pt x="100969" y="78897"/>
                  </a:lnTo>
                  <a:lnTo>
                    <a:pt x="104567" y="75781"/>
                  </a:lnTo>
                  <a:lnTo>
                    <a:pt x="104611" y="75738"/>
                  </a:lnTo>
                  <a:lnTo>
                    <a:pt x="109877" y="64416"/>
                  </a:lnTo>
                  <a:lnTo>
                    <a:pt x="113738" y="60774"/>
                  </a:lnTo>
                  <a:lnTo>
                    <a:pt x="116064" y="58844"/>
                  </a:lnTo>
                  <a:lnTo>
                    <a:pt x="118872" y="56825"/>
                  </a:lnTo>
                  <a:lnTo>
                    <a:pt x="119882" y="56255"/>
                  </a:lnTo>
                  <a:lnTo>
                    <a:pt x="119926" y="56211"/>
                  </a:lnTo>
                  <a:lnTo>
                    <a:pt x="119969" y="56167"/>
                  </a:lnTo>
                  <a:lnTo>
                    <a:pt x="120277" y="54982"/>
                  </a:lnTo>
                  <a:lnTo>
                    <a:pt x="120277" y="54894"/>
                  </a:lnTo>
                  <a:lnTo>
                    <a:pt x="117161" y="48225"/>
                  </a:lnTo>
                  <a:lnTo>
                    <a:pt x="117293" y="44977"/>
                  </a:lnTo>
                  <a:lnTo>
                    <a:pt x="117907" y="42301"/>
                  </a:lnTo>
                  <a:lnTo>
                    <a:pt x="119092" y="38483"/>
                  </a:lnTo>
                  <a:lnTo>
                    <a:pt x="119136" y="38395"/>
                  </a:lnTo>
                  <a:lnTo>
                    <a:pt x="116722" y="30409"/>
                  </a:lnTo>
                  <a:lnTo>
                    <a:pt x="116898" y="18342"/>
                  </a:lnTo>
                  <a:lnTo>
                    <a:pt x="116898" y="18298"/>
                  </a:lnTo>
                  <a:lnTo>
                    <a:pt x="113300" y="3467"/>
                  </a:lnTo>
                  <a:lnTo>
                    <a:pt x="112597" y="1536"/>
                  </a:lnTo>
                  <a:lnTo>
                    <a:pt x="112554" y="1448"/>
                  </a:lnTo>
                  <a:lnTo>
                    <a:pt x="112510" y="1404"/>
                  </a:lnTo>
                  <a:lnTo>
                    <a:pt x="10667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8" name="Google Shape;838;p47"/>
            <p:cNvSpPr/>
            <p:nvPr/>
          </p:nvSpPr>
          <p:spPr>
            <a:xfrm>
              <a:off x="4836800" y="3535975"/>
              <a:ext cx="125075" cy="1464550"/>
            </a:xfrm>
            <a:custGeom>
              <a:avLst/>
              <a:gdLst/>
              <a:ahLst/>
              <a:cxnLst/>
              <a:rect l="l" t="t" r="r" b="b"/>
              <a:pathLst>
                <a:path w="5003" h="58582" extrusionOk="0">
                  <a:moveTo>
                    <a:pt x="2106" y="1"/>
                  </a:moveTo>
                  <a:lnTo>
                    <a:pt x="2063" y="45"/>
                  </a:lnTo>
                  <a:lnTo>
                    <a:pt x="2019" y="133"/>
                  </a:lnTo>
                  <a:lnTo>
                    <a:pt x="2019" y="220"/>
                  </a:lnTo>
                  <a:lnTo>
                    <a:pt x="2019" y="308"/>
                  </a:lnTo>
                  <a:lnTo>
                    <a:pt x="2721" y="2985"/>
                  </a:lnTo>
                  <a:lnTo>
                    <a:pt x="3335" y="5837"/>
                  </a:lnTo>
                  <a:lnTo>
                    <a:pt x="4257" y="9435"/>
                  </a:lnTo>
                  <a:lnTo>
                    <a:pt x="4564" y="11717"/>
                  </a:lnTo>
                  <a:lnTo>
                    <a:pt x="4652" y="14394"/>
                  </a:lnTo>
                  <a:lnTo>
                    <a:pt x="4520" y="17070"/>
                  </a:lnTo>
                  <a:lnTo>
                    <a:pt x="4388" y="19221"/>
                  </a:lnTo>
                  <a:lnTo>
                    <a:pt x="4300" y="20537"/>
                  </a:lnTo>
                  <a:lnTo>
                    <a:pt x="3993" y="24223"/>
                  </a:lnTo>
                  <a:lnTo>
                    <a:pt x="4037" y="26505"/>
                  </a:lnTo>
                  <a:lnTo>
                    <a:pt x="3598" y="30893"/>
                  </a:lnTo>
                  <a:lnTo>
                    <a:pt x="3247" y="33613"/>
                  </a:lnTo>
                  <a:lnTo>
                    <a:pt x="2896" y="36071"/>
                  </a:lnTo>
                  <a:lnTo>
                    <a:pt x="2414" y="38572"/>
                  </a:lnTo>
                  <a:lnTo>
                    <a:pt x="1799" y="40634"/>
                  </a:lnTo>
                  <a:lnTo>
                    <a:pt x="132" y="46646"/>
                  </a:lnTo>
                  <a:lnTo>
                    <a:pt x="132" y="46690"/>
                  </a:lnTo>
                  <a:lnTo>
                    <a:pt x="0" y="49015"/>
                  </a:lnTo>
                  <a:lnTo>
                    <a:pt x="0" y="50419"/>
                  </a:lnTo>
                  <a:lnTo>
                    <a:pt x="0" y="50463"/>
                  </a:lnTo>
                  <a:lnTo>
                    <a:pt x="527" y="52789"/>
                  </a:lnTo>
                  <a:lnTo>
                    <a:pt x="1317" y="55466"/>
                  </a:lnTo>
                  <a:lnTo>
                    <a:pt x="2106" y="57528"/>
                  </a:lnTo>
                  <a:lnTo>
                    <a:pt x="2150" y="57572"/>
                  </a:lnTo>
                  <a:lnTo>
                    <a:pt x="2809" y="58493"/>
                  </a:lnTo>
                  <a:lnTo>
                    <a:pt x="2896" y="58537"/>
                  </a:lnTo>
                  <a:lnTo>
                    <a:pt x="2940" y="58581"/>
                  </a:lnTo>
                  <a:lnTo>
                    <a:pt x="3072" y="58537"/>
                  </a:lnTo>
                  <a:lnTo>
                    <a:pt x="3116" y="58493"/>
                  </a:lnTo>
                  <a:lnTo>
                    <a:pt x="3116" y="58406"/>
                  </a:lnTo>
                  <a:lnTo>
                    <a:pt x="3116" y="58362"/>
                  </a:lnTo>
                  <a:lnTo>
                    <a:pt x="3116" y="58274"/>
                  </a:lnTo>
                  <a:lnTo>
                    <a:pt x="2457" y="57353"/>
                  </a:lnTo>
                  <a:lnTo>
                    <a:pt x="1668" y="55334"/>
                  </a:lnTo>
                  <a:lnTo>
                    <a:pt x="878" y="52701"/>
                  </a:lnTo>
                  <a:lnTo>
                    <a:pt x="351" y="50419"/>
                  </a:lnTo>
                  <a:lnTo>
                    <a:pt x="351" y="49015"/>
                  </a:lnTo>
                  <a:lnTo>
                    <a:pt x="483" y="46734"/>
                  </a:lnTo>
                  <a:lnTo>
                    <a:pt x="2106" y="40722"/>
                  </a:lnTo>
                  <a:lnTo>
                    <a:pt x="2765" y="38660"/>
                  </a:lnTo>
                  <a:lnTo>
                    <a:pt x="3247" y="36114"/>
                  </a:lnTo>
                  <a:lnTo>
                    <a:pt x="3598" y="33657"/>
                  </a:lnTo>
                  <a:lnTo>
                    <a:pt x="3949" y="30937"/>
                  </a:lnTo>
                  <a:lnTo>
                    <a:pt x="4388" y="26549"/>
                  </a:lnTo>
                  <a:lnTo>
                    <a:pt x="4388" y="26505"/>
                  </a:lnTo>
                  <a:lnTo>
                    <a:pt x="4344" y="24223"/>
                  </a:lnTo>
                  <a:lnTo>
                    <a:pt x="4652" y="20581"/>
                  </a:lnTo>
                  <a:lnTo>
                    <a:pt x="4739" y="19221"/>
                  </a:lnTo>
                  <a:lnTo>
                    <a:pt x="4871" y="17070"/>
                  </a:lnTo>
                  <a:lnTo>
                    <a:pt x="5003" y="14394"/>
                  </a:lnTo>
                  <a:lnTo>
                    <a:pt x="4915" y="11717"/>
                  </a:lnTo>
                  <a:lnTo>
                    <a:pt x="4915" y="11673"/>
                  </a:lnTo>
                  <a:lnTo>
                    <a:pt x="4608" y="9391"/>
                  </a:lnTo>
                  <a:lnTo>
                    <a:pt x="4608" y="9347"/>
                  </a:lnTo>
                  <a:lnTo>
                    <a:pt x="3686" y="5749"/>
                  </a:lnTo>
                  <a:lnTo>
                    <a:pt x="3072" y="2897"/>
                  </a:lnTo>
                  <a:lnTo>
                    <a:pt x="2370" y="264"/>
                  </a:lnTo>
                  <a:lnTo>
                    <a:pt x="2370" y="177"/>
                  </a:lnTo>
                  <a:lnTo>
                    <a:pt x="2370" y="133"/>
                  </a:lnTo>
                  <a:lnTo>
                    <a:pt x="2370" y="45"/>
                  </a:lnTo>
                  <a:lnTo>
                    <a:pt x="232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9" name="Google Shape;839;p47"/>
            <p:cNvSpPr/>
            <p:nvPr/>
          </p:nvSpPr>
          <p:spPr>
            <a:xfrm>
              <a:off x="4802775" y="3543675"/>
              <a:ext cx="129475" cy="1510600"/>
            </a:xfrm>
            <a:custGeom>
              <a:avLst/>
              <a:gdLst/>
              <a:ahLst/>
              <a:cxnLst/>
              <a:rect l="l" t="t" r="r" b="b"/>
              <a:pathLst>
                <a:path w="5179" h="60424" extrusionOk="0">
                  <a:moveTo>
                    <a:pt x="2853" y="0"/>
                  </a:moveTo>
                  <a:lnTo>
                    <a:pt x="2809" y="44"/>
                  </a:lnTo>
                  <a:lnTo>
                    <a:pt x="2765" y="88"/>
                  </a:lnTo>
                  <a:lnTo>
                    <a:pt x="2634" y="439"/>
                  </a:lnTo>
                  <a:lnTo>
                    <a:pt x="2634" y="527"/>
                  </a:lnTo>
                  <a:lnTo>
                    <a:pt x="3424" y="5046"/>
                  </a:lnTo>
                  <a:lnTo>
                    <a:pt x="4126" y="8030"/>
                  </a:lnTo>
                  <a:lnTo>
                    <a:pt x="4652" y="11058"/>
                  </a:lnTo>
                  <a:lnTo>
                    <a:pt x="4740" y="12857"/>
                  </a:lnTo>
                  <a:lnTo>
                    <a:pt x="4521" y="16324"/>
                  </a:lnTo>
                  <a:lnTo>
                    <a:pt x="4389" y="20273"/>
                  </a:lnTo>
                  <a:lnTo>
                    <a:pt x="4038" y="22730"/>
                  </a:lnTo>
                  <a:lnTo>
                    <a:pt x="3950" y="25012"/>
                  </a:lnTo>
                  <a:lnTo>
                    <a:pt x="4038" y="27338"/>
                  </a:lnTo>
                  <a:lnTo>
                    <a:pt x="3424" y="33525"/>
                  </a:lnTo>
                  <a:lnTo>
                    <a:pt x="2897" y="36903"/>
                  </a:lnTo>
                  <a:lnTo>
                    <a:pt x="2546" y="38264"/>
                  </a:lnTo>
                  <a:lnTo>
                    <a:pt x="1405" y="42520"/>
                  </a:lnTo>
                  <a:lnTo>
                    <a:pt x="1361" y="42520"/>
                  </a:lnTo>
                  <a:lnTo>
                    <a:pt x="966" y="45109"/>
                  </a:lnTo>
                  <a:lnTo>
                    <a:pt x="308" y="47259"/>
                  </a:lnTo>
                  <a:lnTo>
                    <a:pt x="45" y="48444"/>
                  </a:lnTo>
                  <a:lnTo>
                    <a:pt x="1" y="48488"/>
                  </a:lnTo>
                  <a:lnTo>
                    <a:pt x="264" y="50243"/>
                  </a:lnTo>
                  <a:lnTo>
                    <a:pt x="1054" y="53315"/>
                  </a:lnTo>
                  <a:lnTo>
                    <a:pt x="1800" y="55597"/>
                  </a:lnTo>
                  <a:lnTo>
                    <a:pt x="2765" y="58229"/>
                  </a:lnTo>
                  <a:lnTo>
                    <a:pt x="2809" y="58273"/>
                  </a:lnTo>
                  <a:lnTo>
                    <a:pt x="3687" y="59414"/>
                  </a:lnTo>
                  <a:lnTo>
                    <a:pt x="3687" y="59458"/>
                  </a:lnTo>
                  <a:lnTo>
                    <a:pt x="4916" y="60379"/>
                  </a:lnTo>
                  <a:lnTo>
                    <a:pt x="5003" y="60423"/>
                  </a:lnTo>
                  <a:lnTo>
                    <a:pt x="5091" y="60379"/>
                  </a:lnTo>
                  <a:lnTo>
                    <a:pt x="5135" y="60336"/>
                  </a:lnTo>
                  <a:lnTo>
                    <a:pt x="5179" y="60248"/>
                  </a:lnTo>
                  <a:lnTo>
                    <a:pt x="5179" y="60204"/>
                  </a:lnTo>
                  <a:lnTo>
                    <a:pt x="5179" y="60160"/>
                  </a:lnTo>
                  <a:lnTo>
                    <a:pt x="5135" y="60072"/>
                  </a:lnTo>
                  <a:lnTo>
                    <a:pt x="3950" y="59195"/>
                  </a:lnTo>
                  <a:lnTo>
                    <a:pt x="3073" y="58054"/>
                  </a:lnTo>
                  <a:lnTo>
                    <a:pt x="2107" y="55465"/>
                  </a:lnTo>
                  <a:lnTo>
                    <a:pt x="1405" y="53183"/>
                  </a:lnTo>
                  <a:lnTo>
                    <a:pt x="615" y="50155"/>
                  </a:lnTo>
                  <a:lnTo>
                    <a:pt x="352" y="48488"/>
                  </a:lnTo>
                  <a:lnTo>
                    <a:pt x="659" y="47347"/>
                  </a:lnTo>
                  <a:lnTo>
                    <a:pt x="1317" y="45197"/>
                  </a:lnTo>
                  <a:lnTo>
                    <a:pt x="1317" y="45153"/>
                  </a:lnTo>
                  <a:lnTo>
                    <a:pt x="1712" y="42564"/>
                  </a:lnTo>
                  <a:lnTo>
                    <a:pt x="2897" y="38352"/>
                  </a:lnTo>
                  <a:lnTo>
                    <a:pt x="3248" y="36991"/>
                  </a:lnTo>
                  <a:lnTo>
                    <a:pt x="3248" y="36947"/>
                  </a:lnTo>
                  <a:lnTo>
                    <a:pt x="3775" y="33569"/>
                  </a:lnTo>
                  <a:lnTo>
                    <a:pt x="4389" y="27338"/>
                  </a:lnTo>
                  <a:lnTo>
                    <a:pt x="4301" y="25012"/>
                  </a:lnTo>
                  <a:lnTo>
                    <a:pt x="4389" y="22730"/>
                  </a:lnTo>
                  <a:lnTo>
                    <a:pt x="4696" y="20317"/>
                  </a:lnTo>
                  <a:lnTo>
                    <a:pt x="4872" y="16368"/>
                  </a:lnTo>
                  <a:lnTo>
                    <a:pt x="5091" y="12857"/>
                  </a:lnTo>
                  <a:lnTo>
                    <a:pt x="5003" y="11014"/>
                  </a:lnTo>
                  <a:lnTo>
                    <a:pt x="4477" y="7942"/>
                  </a:lnTo>
                  <a:lnTo>
                    <a:pt x="3775" y="4959"/>
                  </a:lnTo>
                  <a:lnTo>
                    <a:pt x="2985" y="483"/>
                  </a:lnTo>
                  <a:lnTo>
                    <a:pt x="3073" y="220"/>
                  </a:lnTo>
                  <a:lnTo>
                    <a:pt x="3116" y="132"/>
                  </a:lnTo>
                  <a:lnTo>
                    <a:pt x="3073" y="88"/>
                  </a:lnTo>
                  <a:lnTo>
                    <a:pt x="3029" y="44"/>
                  </a:lnTo>
                  <a:lnTo>
                    <a:pt x="298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0" name="Google Shape;840;p47"/>
            <p:cNvSpPr/>
            <p:nvPr/>
          </p:nvSpPr>
          <p:spPr>
            <a:xfrm>
              <a:off x="4766575" y="3551350"/>
              <a:ext cx="129475" cy="1474400"/>
            </a:xfrm>
            <a:custGeom>
              <a:avLst/>
              <a:gdLst/>
              <a:ahLst/>
              <a:cxnLst/>
              <a:rect l="l" t="t" r="r" b="b"/>
              <a:pathLst>
                <a:path w="5179" h="58976" extrusionOk="0">
                  <a:moveTo>
                    <a:pt x="3687" y="0"/>
                  </a:moveTo>
                  <a:lnTo>
                    <a:pt x="3643" y="44"/>
                  </a:lnTo>
                  <a:lnTo>
                    <a:pt x="3555" y="88"/>
                  </a:lnTo>
                  <a:lnTo>
                    <a:pt x="3555" y="132"/>
                  </a:lnTo>
                  <a:lnTo>
                    <a:pt x="3336" y="878"/>
                  </a:lnTo>
                  <a:lnTo>
                    <a:pt x="3336" y="966"/>
                  </a:lnTo>
                  <a:lnTo>
                    <a:pt x="3994" y="5749"/>
                  </a:lnTo>
                  <a:lnTo>
                    <a:pt x="4521" y="8513"/>
                  </a:lnTo>
                  <a:lnTo>
                    <a:pt x="4828" y="10356"/>
                  </a:lnTo>
                  <a:lnTo>
                    <a:pt x="4740" y="13472"/>
                  </a:lnTo>
                  <a:lnTo>
                    <a:pt x="4608" y="15973"/>
                  </a:lnTo>
                  <a:lnTo>
                    <a:pt x="4608" y="18123"/>
                  </a:lnTo>
                  <a:lnTo>
                    <a:pt x="4477" y="19834"/>
                  </a:lnTo>
                  <a:lnTo>
                    <a:pt x="4082" y="21984"/>
                  </a:lnTo>
                  <a:lnTo>
                    <a:pt x="4082" y="22028"/>
                  </a:lnTo>
                  <a:lnTo>
                    <a:pt x="3994" y="25495"/>
                  </a:lnTo>
                  <a:lnTo>
                    <a:pt x="4169" y="28128"/>
                  </a:lnTo>
                  <a:lnTo>
                    <a:pt x="4082" y="29971"/>
                  </a:lnTo>
                  <a:lnTo>
                    <a:pt x="3687" y="33437"/>
                  </a:lnTo>
                  <a:lnTo>
                    <a:pt x="3248" y="36158"/>
                  </a:lnTo>
                  <a:lnTo>
                    <a:pt x="2678" y="38220"/>
                  </a:lnTo>
                  <a:lnTo>
                    <a:pt x="2063" y="40370"/>
                  </a:lnTo>
                  <a:lnTo>
                    <a:pt x="1712" y="41467"/>
                  </a:lnTo>
                  <a:lnTo>
                    <a:pt x="1712" y="41511"/>
                  </a:lnTo>
                  <a:lnTo>
                    <a:pt x="1624" y="44012"/>
                  </a:lnTo>
                  <a:lnTo>
                    <a:pt x="1537" y="44934"/>
                  </a:lnTo>
                  <a:lnTo>
                    <a:pt x="791" y="47259"/>
                  </a:lnTo>
                  <a:lnTo>
                    <a:pt x="1" y="49278"/>
                  </a:lnTo>
                  <a:lnTo>
                    <a:pt x="1" y="49366"/>
                  </a:lnTo>
                  <a:lnTo>
                    <a:pt x="45" y="49453"/>
                  </a:lnTo>
                  <a:lnTo>
                    <a:pt x="352" y="49673"/>
                  </a:lnTo>
                  <a:lnTo>
                    <a:pt x="1888" y="54324"/>
                  </a:lnTo>
                  <a:lnTo>
                    <a:pt x="2809" y="57308"/>
                  </a:lnTo>
                  <a:lnTo>
                    <a:pt x="2853" y="57308"/>
                  </a:lnTo>
                  <a:lnTo>
                    <a:pt x="3511" y="58888"/>
                  </a:lnTo>
                  <a:lnTo>
                    <a:pt x="3599" y="58975"/>
                  </a:lnTo>
                  <a:lnTo>
                    <a:pt x="3775" y="58975"/>
                  </a:lnTo>
                  <a:lnTo>
                    <a:pt x="3818" y="58932"/>
                  </a:lnTo>
                  <a:lnTo>
                    <a:pt x="3862" y="58888"/>
                  </a:lnTo>
                  <a:lnTo>
                    <a:pt x="3862" y="58800"/>
                  </a:lnTo>
                  <a:lnTo>
                    <a:pt x="3862" y="58756"/>
                  </a:lnTo>
                  <a:lnTo>
                    <a:pt x="3160" y="57176"/>
                  </a:lnTo>
                  <a:lnTo>
                    <a:pt x="2195" y="54193"/>
                  </a:lnTo>
                  <a:lnTo>
                    <a:pt x="659" y="49541"/>
                  </a:lnTo>
                  <a:lnTo>
                    <a:pt x="615" y="49410"/>
                  </a:lnTo>
                  <a:lnTo>
                    <a:pt x="352" y="49278"/>
                  </a:lnTo>
                  <a:lnTo>
                    <a:pt x="1098" y="47391"/>
                  </a:lnTo>
                  <a:lnTo>
                    <a:pt x="1888" y="45022"/>
                  </a:lnTo>
                  <a:lnTo>
                    <a:pt x="1975" y="44056"/>
                  </a:lnTo>
                  <a:lnTo>
                    <a:pt x="2063" y="41555"/>
                  </a:lnTo>
                  <a:lnTo>
                    <a:pt x="2414" y="40502"/>
                  </a:lnTo>
                  <a:lnTo>
                    <a:pt x="3029" y="38308"/>
                  </a:lnTo>
                  <a:lnTo>
                    <a:pt x="3599" y="36245"/>
                  </a:lnTo>
                  <a:lnTo>
                    <a:pt x="4038" y="33481"/>
                  </a:lnTo>
                  <a:lnTo>
                    <a:pt x="4433" y="30014"/>
                  </a:lnTo>
                  <a:lnTo>
                    <a:pt x="4521" y="28128"/>
                  </a:lnTo>
                  <a:lnTo>
                    <a:pt x="4345" y="25495"/>
                  </a:lnTo>
                  <a:lnTo>
                    <a:pt x="4433" y="22028"/>
                  </a:lnTo>
                  <a:lnTo>
                    <a:pt x="4828" y="19878"/>
                  </a:lnTo>
                  <a:lnTo>
                    <a:pt x="4959" y="18167"/>
                  </a:lnTo>
                  <a:lnTo>
                    <a:pt x="4959" y="16017"/>
                  </a:lnTo>
                  <a:lnTo>
                    <a:pt x="5091" y="13472"/>
                  </a:lnTo>
                  <a:lnTo>
                    <a:pt x="5179" y="10312"/>
                  </a:lnTo>
                  <a:lnTo>
                    <a:pt x="5179" y="10268"/>
                  </a:lnTo>
                  <a:lnTo>
                    <a:pt x="4828" y="8469"/>
                  </a:lnTo>
                  <a:lnTo>
                    <a:pt x="4345" y="5661"/>
                  </a:lnTo>
                  <a:lnTo>
                    <a:pt x="3687" y="966"/>
                  </a:lnTo>
                  <a:lnTo>
                    <a:pt x="3862" y="220"/>
                  </a:lnTo>
                  <a:lnTo>
                    <a:pt x="3862" y="176"/>
                  </a:lnTo>
                  <a:lnTo>
                    <a:pt x="3862" y="88"/>
                  </a:lnTo>
                  <a:lnTo>
                    <a:pt x="3818" y="44"/>
                  </a:lnTo>
                  <a:lnTo>
                    <a:pt x="377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841;p47"/>
            <p:cNvSpPr/>
            <p:nvPr/>
          </p:nvSpPr>
          <p:spPr>
            <a:xfrm>
              <a:off x="4751225" y="3587550"/>
              <a:ext cx="113025" cy="1464525"/>
            </a:xfrm>
            <a:custGeom>
              <a:avLst/>
              <a:gdLst/>
              <a:ahLst/>
              <a:cxnLst/>
              <a:rect l="l" t="t" r="r" b="b"/>
              <a:pathLst>
                <a:path w="4521" h="58581" extrusionOk="0">
                  <a:moveTo>
                    <a:pt x="3248" y="0"/>
                  </a:moveTo>
                  <a:lnTo>
                    <a:pt x="3204" y="44"/>
                  </a:lnTo>
                  <a:lnTo>
                    <a:pt x="3160" y="88"/>
                  </a:lnTo>
                  <a:lnTo>
                    <a:pt x="3072" y="351"/>
                  </a:lnTo>
                  <a:lnTo>
                    <a:pt x="3072" y="439"/>
                  </a:lnTo>
                  <a:lnTo>
                    <a:pt x="3423" y="3423"/>
                  </a:lnTo>
                  <a:lnTo>
                    <a:pt x="3950" y="6977"/>
                  </a:lnTo>
                  <a:lnTo>
                    <a:pt x="4169" y="8338"/>
                  </a:lnTo>
                  <a:lnTo>
                    <a:pt x="3994" y="12989"/>
                  </a:lnTo>
                  <a:lnTo>
                    <a:pt x="3950" y="15622"/>
                  </a:lnTo>
                  <a:lnTo>
                    <a:pt x="3643" y="17772"/>
                  </a:lnTo>
                  <a:lnTo>
                    <a:pt x="3292" y="19834"/>
                  </a:lnTo>
                  <a:lnTo>
                    <a:pt x="3248" y="23915"/>
                  </a:lnTo>
                  <a:lnTo>
                    <a:pt x="3335" y="26943"/>
                  </a:lnTo>
                  <a:lnTo>
                    <a:pt x="3467" y="28830"/>
                  </a:lnTo>
                  <a:lnTo>
                    <a:pt x="3072" y="32209"/>
                  </a:lnTo>
                  <a:lnTo>
                    <a:pt x="2765" y="34315"/>
                  </a:lnTo>
                  <a:lnTo>
                    <a:pt x="2458" y="35500"/>
                  </a:lnTo>
                  <a:lnTo>
                    <a:pt x="1273" y="39054"/>
                  </a:lnTo>
                  <a:lnTo>
                    <a:pt x="1273" y="39098"/>
                  </a:lnTo>
                  <a:lnTo>
                    <a:pt x="1098" y="40195"/>
                  </a:lnTo>
                  <a:lnTo>
                    <a:pt x="1054" y="40239"/>
                  </a:lnTo>
                  <a:lnTo>
                    <a:pt x="1273" y="43486"/>
                  </a:lnTo>
                  <a:lnTo>
                    <a:pt x="483" y="46075"/>
                  </a:lnTo>
                  <a:lnTo>
                    <a:pt x="1" y="47391"/>
                  </a:lnTo>
                  <a:lnTo>
                    <a:pt x="1" y="47435"/>
                  </a:lnTo>
                  <a:lnTo>
                    <a:pt x="1" y="48313"/>
                  </a:lnTo>
                  <a:lnTo>
                    <a:pt x="1" y="48356"/>
                  </a:lnTo>
                  <a:lnTo>
                    <a:pt x="1492" y="53096"/>
                  </a:lnTo>
                  <a:lnTo>
                    <a:pt x="2633" y="56606"/>
                  </a:lnTo>
                  <a:lnTo>
                    <a:pt x="3467" y="58449"/>
                  </a:lnTo>
                  <a:lnTo>
                    <a:pt x="3511" y="58537"/>
                  </a:lnTo>
                  <a:lnTo>
                    <a:pt x="3599" y="58581"/>
                  </a:lnTo>
                  <a:lnTo>
                    <a:pt x="3686" y="58537"/>
                  </a:lnTo>
                  <a:lnTo>
                    <a:pt x="3730" y="58493"/>
                  </a:lnTo>
                  <a:lnTo>
                    <a:pt x="3774" y="58449"/>
                  </a:lnTo>
                  <a:lnTo>
                    <a:pt x="3774" y="58405"/>
                  </a:lnTo>
                  <a:lnTo>
                    <a:pt x="3774" y="58317"/>
                  </a:lnTo>
                  <a:lnTo>
                    <a:pt x="2984" y="56474"/>
                  </a:lnTo>
                  <a:lnTo>
                    <a:pt x="1843" y="52964"/>
                  </a:lnTo>
                  <a:lnTo>
                    <a:pt x="352" y="48269"/>
                  </a:lnTo>
                  <a:lnTo>
                    <a:pt x="352" y="47479"/>
                  </a:lnTo>
                  <a:lnTo>
                    <a:pt x="790" y="46206"/>
                  </a:lnTo>
                  <a:lnTo>
                    <a:pt x="1580" y="43530"/>
                  </a:lnTo>
                  <a:lnTo>
                    <a:pt x="1624" y="43486"/>
                  </a:lnTo>
                  <a:lnTo>
                    <a:pt x="1405" y="40239"/>
                  </a:lnTo>
                  <a:lnTo>
                    <a:pt x="1624" y="39185"/>
                  </a:lnTo>
                  <a:lnTo>
                    <a:pt x="2765" y="35587"/>
                  </a:lnTo>
                  <a:lnTo>
                    <a:pt x="3116" y="34403"/>
                  </a:lnTo>
                  <a:lnTo>
                    <a:pt x="3116" y="34359"/>
                  </a:lnTo>
                  <a:lnTo>
                    <a:pt x="3423" y="32252"/>
                  </a:lnTo>
                  <a:lnTo>
                    <a:pt x="3818" y="28874"/>
                  </a:lnTo>
                  <a:lnTo>
                    <a:pt x="3818" y="28830"/>
                  </a:lnTo>
                  <a:lnTo>
                    <a:pt x="3686" y="26899"/>
                  </a:lnTo>
                  <a:lnTo>
                    <a:pt x="3599" y="23915"/>
                  </a:lnTo>
                  <a:lnTo>
                    <a:pt x="3643" y="19878"/>
                  </a:lnTo>
                  <a:lnTo>
                    <a:pt x="3994" y="17860"/>
                  </a:lnTo>
                  <a:lnTo>
                    <a:pt x="4301" y="15622"/>
                  </a:lnTo>
                  <a:lnTo>
                    <a:pt x="4345" y="12989"/>
                  </a:lnTo>
                  <a:lnTo>
                    <a:pt x="4520" y="8338"/>
                  </a:lnTo>
                  <a:lnTo>
                    <a:pt x="4520" y="8294"/>
                  </a:lnTo>
                  <a:lnTo>
                    <a:pt x="3774" y="3379"/>
                  </a:lnTo>
                  <a:lnTo>
                    <a:pt x="3423" y="439"/>
                  </a:lnTo>
                  <a:lnTo>
                    <a:pt x="3511" y="220"/>
                  </a:lnTo>
                  <a:lnTo>
                    <a:pt x="3511" y="132"/>
                  </a:lnTo>
                  <a:lnTo>
                    <a:pt x="3467" y="88"/>
                  </a:lnTo>
                  <a:lnTo>
                    <a:pt x="342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2" name="Google Shape;842;p47"/>
            <p:cNvSpPr/>
            <p:nvPr/>
          </p:nvSpPr>
          <p:spPr>
            <a:xfrm>
              <a:off x="4716125" y="4375200"/>
              <a:ext cx="64750" cy="674675"/>
            </a:xfrm>
            <a:custGeom>
              <a:avLst/>
              <a:gdLst/>
              <a:ahLst/>
              <a:cxnLst/>
              <a:rect l="l" t="t" r="r" b="b"/>
              <a:pathLst>
                <a:path w="2590" h="26987" extrusionOk="0">
                  <a:moveTo>
                    <a:pt x="2370" y="0"/>
                  </a:moveTo>
                  <a:lnTo>
                    <a:pt x="2282" y="44"/>
                  </a:lnTo>
                  <a:lnTo>
                    <a:pt x="2238" y="88"/>
                  </a:lnTo>
                  <a:lnTo>
                    <a:pt x="2238" y="176"/>
                  </a:lnTo>
                  <a:lnTo>
                    <a:pt x="2019" y="1931"/>
                  </a:lnTo>
                  <a:lnTo>
                    <a:pt x="1624" y="3248"/>
                  </a:lnTo>
                  <a:lnTo>
                    <a:pt x="571" y="5617"/>
                  </a:lnTo>
                  <a:lnTo>
                    <a:pt x="571" y="5661"/>
                  </a:lnTo>
                  <a:lnTo>
                    <a:pt x="132" y="6890"/>
                  </a:lnTo>
                  <a:lnTo>
                    <a:pt x="132" y="6934"/>
                  </a:lnTo>
                  <a:lnTo>
                    <a:pt x="0" y="10093"/>
                  </a:lnTo>
                  <a:lnTo>
                    <a:pt x="220" y="14393"/>
                  </a:lnTo>
                  <a:lnTo>
                    <a:pt x="88" y="17640"/>
                  </a:lnTo>
                  <a:lnTo>
                    <a:pt x="220" y="20229"/>
                  </a:lnTo>
                  <a:lnTo>
                    <a:pt x="483" y="22511"/>
                  </a:lnTo>
                  <a:lnTo>
                    <a:pt x="527" y="24837"/>
                  </a:lnTo>
                  <a:lnTo>
                    <a:pt x="527" y="24881"/>
                  </a:lnTo>
                  <a:lnTo>
                    <a:pt x="702" y="25319"/>
                  </a:lnTo>
                  <a:lnTo>
                    <a:pt x="790" y="26811"/>
                  </a:lnTo>
                  <a:lnTo>
                    <a:pt x="790" y="26899"/>
                  </a:lnTo>
                  <a:lnTo>
                    <a:pt x="834" y="26943"/>
                  </a:lnTo>
                  <a:lnTo>
                    <a:pt x="878" y="26987"/>
                  </a:lnTo>
                  <a:lnTo>
                    <a:pt x="1010" y="26987"/>
                  </a:lnTo>
                  <a:lnTo>
                    <a:pt x="1053" y="26943"/>
                  </a:lnTo>
                  <a:lnTo>
                    <a:pt x="1097" y="26855"/>
                  </a:lnTo>
                  <a:lnTo>
                    <a:pt x="1141" y="26811"/>
                  </a:lnTo>
                  <a:lnTo>
                    <a:pt x="1053" y="25275"/>
                  </a:lnTo>
                  <a:lnTo>
                    <a:pt x="1053" y="25232"/>
                  </a:lnTo>
                  <a:lnTo>
                    <a:pt x="878" y="24793"/>
                  </a:lnTo>
                  <a:lnTo>
                    <a:pt x="834" y="22467"/>
                  </a:lnTo>
                  <a:lnTo>
                    <a:pt x="571" y="20185"/>
                  </a:lnTo>
                  <a:lnTo>
                    <a:pt x="439" y="17640"/>
                  </a:lnTo>
                  <a:lnTo>
                    <a:pt x="571" y="14393"/>
                  </a:lnTo>
                  <a:lnTo>
                    <a:pt x="351" y="10093"/>
                  </a:lnTo>
                  <a:lnTo>
                    <a:pt x="483" y="6977"/>
                  </a:lnTo>
                  <a:lnTo>
                    <a:pt x="878" y="5749"/>
                  </a:lnTo>
                  <a:lnTo>
                    <a:pt x="1975" y="3379"/>
                  </a:lnTo>
                  <a:lnTo>
                    <a:pt x="1975" y="3335"/>
                  </a:lnTo>
                  <a:lnTo>
                    <a:pt x="2370" y="2019"/>
                  </a:lnTo>
                  <a:lnTo>
                    <a:pt x="2589" y="220"/>
                  </a:lnTo>
                  <a:lnTo>
                    <a:pt x="2589" y="132"/>
                  </a:lnTo>
                  <a:lnTo>
                    <a:pt x="2545" y="88"/>
                  </a:lnTo>
                  <a:lnTo>
                    <a:pt x="2502" y="44"/>
                  </a:lnTo>
                  <a:lnTo>
                    <a:pt x="241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3" name="Google Shape;843;p47"/>
            <p:cNvSpPr/>
            <p:nvPr/>
          </p:nvSpPr>
          <p:spPr>
            <a:xfrm>
              <a:off x="4683200" y="4215025"/>
              <a:ext cx="64750" cy="781100"/>
            </a:xfrm>
            <a:custGeom>
              <a:avLst/>
              <a:gdLst/>
              <a:ahLst/>
              <a:cxnLst/>
              <a:rect l="l" t="t" r="r" b="b"/>
              <a:pathLst>
                <a:path w="2590" h="31244" extrusionOk="0">
                  <a:moveTo>
                    <a:pt x="1976" y="1"/>
                  </a:moveTo>
                  <a:lnTo>
                    <a:pt x="1888" y="45"/>
                  </a:lnTo>
                  <a:lnTo>
                    <a:pt x="1888" y="89"/>
                  </a:lnTo>
                  <a:lnTo>
                    <a:pt x="1844" y="176"/>
                  </a:lnTo>
                  <a:lnTo>
                    <a:pt x="1844" y="2853"/>
                  </a:lnTo>
                  <a:lnTo>
                    <a:pt x="2063" y="6056"/>
                  </a:lnTo>
                  <a:lnTo>
                    <a:pt x="2239" y="7504"/>
                  </a:lnTo>
                  <a:lnTo>
                    <a:pt x="2151" y="8163"/>
                  </a:lnTo>
                  <a:lnTo>
                    <a:pt x="1098" y="10444"/>
                  </a:lnTo>
                  <a:lnTo>
                    <a:pt x="308" y="12419"/>
                  </a:lnTo>
                  <a:lnTo>
                    <a:pt x="308" y="12463"/>
                  </a:lnTo>
                  <a:lnTo>
                    <a:pt x="1" y="16324"/>
                  </a:lnTo>
                  <a:lnTo>
                    <a:pt x="89" y="18255"/>
                  </a:lnTo>
                  <a:lnTo>
                    <a:pt x="440" y="21985"/>
                  </a:lnTo>
                  <a:lnTo>
                    <a:pt x="440" y="24662"/>
                  </a:lnTo>
                  <a:lnTo>
                    <a:pt x="747" y="28874"/>
                  </a:lnTo>
                  <a:lnTo>
                    <a:pt x="835" y="29971"/>
                  </a:lnTo>
                  <a:lnTo>
                    <a:pt x="835" y="30015"/>
                  </a:lnTo>
                  <a:lnTo>
                    <a:pt x="1317" y="31156"/>
                  </a:lnTo>
                  <a:lnTo>
                    <a:pt x="1405" y="31200"/>
                  </a:lnTo>
                  <a:lnTo>
                    <a:pt x="1493" y="31244"/>
                  </a:lnTo>
                  <a:lnTo>
                    <a:pt x="1581" y="31244"/>
                  </a:lnTo>
                  <a:lnTo>
                    <a:pt x="1624" y="31200"/>
                  </a:lnTo>
                  <a:lnTo>
                    <a:pt x="1668" y="31156"/>
                  </a:lnTo>
                  <a:lnTo>
                    <a:pt x="1668" y="31068"/>
                  </a:lnTo>
                  <a:lnTo>
                    <a:pt x="1668" y="31024"/>
                  </a:lnTo>
                  <a:lnTo>
                    <a:pt x="1186" y="29883"/>
                  </a:lnTo>
                  <a:lnTo>
                    <a:pt x="1098" y="28874"/>
                  </a:lnTo>
                  <a:lnTo>
                    <a:pt x="791" y="24662"/>
                  </a:lnTo>
                  <a:lnTo>
                    <a:pt x="791" y="21941"/>
                  </a:lnTo>
                  <a:lnTo>
                    <a:pt x="440" y="18255"/>
                  </a:lnTo>
                  <a:lnTo>
                    <a:pt x="352" y="16324"/>
                  </a:lnTo>
                  <a:lnTo>
                    <a:pt x="615" y="12507"/>
                  </a:lnTo>
                  <a:lnTo>
                    <a:pt x="1449" y="10620"/>
                  </a:lnTo>
                  <a:lnTo>
                    <a:pt x="2502" y="8294"/>
                  </a:lnTo>
                  <a:lnTo>
                    <a:pt x="2502" y="8250"/>
                  </a:lnTo>
                  <a:lnTo>
                    <a:pt x="2590" y="7548"/>
                  </a:lnTo>
                  <a:lnTo>
                    <a:pt x="2590" y="7504"/>
                  </a:lnTo>
                  <a:lnTo>
                    <a:pt x="2414" y="6013"/>
                  </a:lnTo>
                  <a:lnTo>
                    <a:pt x="2195" y="2809"/>
                  </a:lnTo>
                  <a:lnTo>
                    <a:pt x="2195" y="176"/>
                  </a:lnTo>
                  <a:lnTo>
                    <a:pt x="2195" y="89"/>
                  </a:lnTo>
                  <a:lnTo>
                    <a:pt x="2151" y="45"/>
                  </a:lnTo>
                  <a:lnTo>
                    <a:pt x="210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4" name="Google Shape;844;p47"/>
            <p:cNvSpPr/>
            <p:nvPr/>
          </p:nvSpPr>
          <p:spPr>
            <a:xfrm>
              <a:off x="4650300" y="4168950"/>
              <a:ext cx="75725" cy="786600"/>
            </a:xfrm>
            <a:custGeom>
              <a:avLst/>
              <a:gdLst/>
              <a:ahLst/>
              <a:cxnLst/>
              <a:rect l="l" t="t" r="r" b="b"/>
              <a:pathLst>
                <a:path w="3029" h="31464" extrusionOk="0">
                  <a:moveTo>
                    <a:pt x="2765" y="1"/>
                  </a:moveTo>
                  <a:lnTo>
                    <a:pt x="2677" y="45"/>
                  </a:lnTo>
                  <a:lnTo>
                    <a:pt x="2677" y="89"/>
                  </a:lnTo>
                  <a:lnTo>
                    <a:pt x="2633" y="176"/>
                  </a:lnTo>
                  <a:lnTo>
                    <a:pt x="2677" y="791"/>
                  </a:lnTo>
                  <a:lnTo>
                    <a:pt x="2546" y="1668"/>
                  </a:lnTo>
                  <a:lnTo>
                    <a:pt x="1317" y="5442"/>
                  </a:lnTo>
                  <a:lnTo>
                    <a:pt x="1141" y="6320"/>
                  </a:lnTo>
                  <a:lnTo>
                    <a:pt x="1141" y="6364"/>
                  </a:lnTo>
                  <a:lnTo>
                    <a:pt x="1317" y="7548"/>
                  </a:lnTo>
                  <a:lnTo>
                    <a:pt x="1054" y="11892"/>
                  </a:lnTo>
                  <a:lnTo>
                    <a:pt x="352" y="13516"/>
                  </a:lnTo>
                  <a:lnTo>
                    <a:pt x="352" y="13560"/>
                  </a:lnTo>
                  <a:lnTo>
                    <a:pt x="132" y="14745"/>
                  </a:lnTo>
                  <a:lnTo>
                    <a:pt x="0" y="16939"/>
                  </a:lnTo>
                  <a:lnTo>
                    <a:pt x="44" y="19177"/>
                  </a:lnTo>
                  <a:lnTo>
                    <a:pt x="352" y="21634"/>
                  </a:lnTo>
                  <a:lnTo>
                    <a:pt x="746" y="25495"/>
                  </a:lnTo>
                  <a:lnTo>
                    <a:pt x="790" y="28040"/>
                  </a:lnTo>
                  <a:lnTo>
                    <a:pt x="1010" y="30322"/>
                  </a:lnTo>
                  <a:lnTo>
                    <a:pt x="1054" y="30366"/>
                  </a:lnTo>
                  <a:lnTo>
                    <a:pt x="1405" y="31375"/>
                  </a:lnTo>
                  <a:lnTo>
                    <a:pt x="1492" y="31463"/>
                  </a:lnTo>
                  <a:lnTo>
                    <a:pt x="1624" y="31463"/>
                  </a:lnTo>
                  <a:lnTo>
                    <a:pt x="1712" y="31419"/>
                  </a:lnTo>
                  <a:lnTo>
                    <a:pt x="1756" y="31375"/>
                  </a:lnTo>
                  <a:lnTo>
                    <a:pt x="1756" y="31288"/>
                  </a:lnTo>
                  <a:lnTo>
                    <a:pt x="1756" y="31244"/>
                  </a:lnTo>
                  <a:lnTo>
                    <a:pt x="1361" y="30278"/>
                  </a:lnTo>
                  <a:lnTo>
                    <a:pt x="1141" y="27997"/>
                  </a:lnTo>
                  <a:lnTo>
                    <a:pt x="1098" y="25452"/>
                  </a:lnTo>
                  <a:lnTo>
                    <a:pt x="703" y="21590"/>
                  </a:lnTo>
                  <a:lnTo>
                    <a:pt x="395" y="19177"/>
                  </a:lnTo>
                  <a:lnTo>
                    <a:pt x="352" y="16983"/>
                  </a:lnTo>
                  <a:lnTo>
                    <a:pt x="483" y="14789"/>
                  </a:lnTo>
                  <a:lnTo>
                    <a:pt x="703" y="13648"/>
                  </a:lnTo>
                  <a:lnTo>
                    <a:pt x="1405" y="11980"/>
                  </a:lnTo>
                  <a:lnTo>
                    <a:pt x="1405" y="11936"/>
                  </a:lnTo>
                  <a:lnTo>
                    <a:pt x="1668" y="7548"/>
                  </a:lnTo>
                  <a:lnTo>
                    <a:pt x="1492" y="6364"/>
                  </a:lnTo>
                  <a:lnTo>
                    <a:pt x="1668" y="5530"/>
                  </a:lnTo>
                  <a:lnTo>
                    <a:pt x="2897" y="1756"/>
                  </a:lnTo>
                  <a:lnTo>
                    <a:pt x="2897" y="1712"/>
                  </a:lnTo>
                  <a:lnTo>
                    <a:pt x="3028" y="791"/>
                  </a:lnTo>
                  <a:lnTo>
                    <a:pt x="2984" y="133"/>
                  </a:lnTo>
                  <a:lnTo>
                    <a:pt x="2984" y="89"/>
                  </a:lnTo>
                  <a:lnTo>
                    <a:pt x="2940" y="45"/>
                  </a:lnTo>
                  <a:lnTo>
                    <a:pt x="289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5" name="Google Shape;845;p47"/>
            <p:cNvSpPr/>
            <p:nvPr/>
          </p:nvSpPr>
          <p:spPr>
            <a:xfrm>
              <a:off x="4619575" y="4645050"/>
              <a:ext cx="51600" cy="285250"/>
            </a:xfrm>
            <a:custGeom>
              <a:avLst/>
              <a:gdLst/>
              <a:ahLst/>
              <a:cxnLst/>
              <a:rect l="l" t="t" r="r" b="b"/>
              <a:pathLst>
                <a:path w="2064" h="11410" extrusionOk="0">
                  <a:moveTo>
                    <a:pt x="132" y="1"/>
                  </a:moveTo>
                  <a:lnTo>
                    <a:pt x="89" y="45"/>
                  </a:lnTo>
                  <a:lnTo>
                    <a:pt x="45" y="89"/>
                  </a:lnTo>
                  <a:lnTo>
                    <a:pt x="1" y="133"/>
                  </a:lnTo>
                  <a:lnTo>
                    <a:pt x="1" y="220"/>
                  </a:lnTo>
                  <a:lnTo>
                    <a:pt x="308" y="2063"/>
                  </a:lnTo>
                  <a:lnTo>
                    <a:pt x="527" y="4257"/>
                  </a:lnTo>
                  <a:lnTo>
                    <a:pt x="1229" y="10313"/>
                  </a:lnTo>
                  <a:lnTo>
                    <a:pt x="1229" y="10357"/>
                  </a:lnTo>
                  <a:lnTo>
                    <a:pt x="1712" y="11322"/>
                  </a:lnTo>
                  <a:lnTo>
                    <a:pt x="1756" y="11366"/>
                  </a:lnTo>
                  <a:lnTo>
                    <a:pt x="1888" y="11410"/>
                  </a:lnTo>
                  <a:lnTo>
                    <a:pt x="1932" y="11410"/>
                  </a:lnTo>
                  <a:lnTo>
                    <a:pt x="2019" y="11366"/>
                  </a:lnTo>
                  <a:lnTo>
                    <a:pt x="2019" y="11278"/>
                  </a:lnTo>
                  <a:lnTo>
                    <a:pt x="2063" y="11234"/>
                  </a:lnTo>
                  <a:lnTo>
                    <a:pt x="2019" y="11147"/>
                  </a:lnTo>
                  <a:lnTo>
                    <a:pt x="1537" y="10225"/>
                  </a:lnTo>
                  <a:lnTo>
                    <a:pt x="878" y="4214"/>
                  </a:lnTo>
                  <a:lnTo>
                    <a:pt x="659" y="2019"/>
                  </a:lnTo>
                  <a:lnTo>
                    <a:pt x="352" y="177"/>
                  </a:lnTo>
                  <a:lnTo>
                    <a:pt x="308" y="89"/>
                  </a:lnTo>
                  <a:lnTo>
                    <a:pt x="264" y="45"/>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6" name="Google Shape;846;p47"/>
            <p:cNvSpPr/>
            <p:nvPr/>
          </p:nvSpPr>
          <p:spPr>
            <a:xfrm>
              <a:off x="4598750" y="4775600"/>
              <a:ext cx="26350" cy="111925"/>
            </a:xfrm>
            <a:custGeom>
              <a:avLst/>
              <a:gdLst/>
              <a:ahLst/>
              <a:cxnLst/>
              <a:rect l="l" t="t" r="r" b="b"/>
              <a:pathLst>
                <a:path w="1054" h="4477" extrusionOk="0">
                  <a:moveTo>
                    <a:pt x="176" y="1"/>
                  </a:moveTo>
                  <a:lnTo>
                    <a:pt x="88" y="45"/>
                  </a:lnTo>
                  <a:lnTo>
                    <a:pt x="44" y="89"/>
                  </a:lnTo>
                  <a:lnTo>
                    <a:pt x="0" y="132"/>
                  </a:lnTo>
                  <a:lnTo>
                    <a:pt x="0" y="220"/>
                  </a:lnTo>
                  <a:lnTo>
                    <a:pt x="0" y="264"/>
                  </a:lnTo>
                  <a:lnTo>
                    <a:pt x="88" y="2853"/>
                  </a:lnTo>
                  <a:lnTo>
                    <a:pt x="88" y="2897"/>
                  </a:lnTo>
                  <a:lnTo>
                    <a:pt x="263" y="3555"/>
                  </a:lnTo>
                  <a:lnTo>
                    <a:pt x="307" y="3599"/>
                  </a:lnTo>
                  <a:lnTo>
                    <a:pt x="702" y="4389"/>
                  </a:lnTo>
                  <a:lnTo>
                    <a:pt x="790" y="4477"/>
                  </a:lnTo>
                  <a:lnTo>
                    <a:pt x="965" y="4477"/>
                  </a:lnTo>
                  <a:lnTo>
                    <a:pt x="1009" y="4433"/>
                  </a:lnTo>
                  <a:lnTo>
                    <a:pt x="1009" y="4345"/>
                  </a:lnTo>
                  <a:lnTo>
                    <a:pt x="1053" y="4301"/>
                  </a:lnTo>
                  <a:lnTo>
                    <a:pt x="1009" y="4213"/>
                  </a:lnTo>
                  <a:lnTo>
                    <a:pt x="614" y="3467"/>
                  </a:lnTo>
                  <a:lnTo>
                    <a:pt x="439" y="2853"/>
                  </a:lnTo>
                  <a:lnTo>
                    <a:pt x="351" y="308"/>
                  </a:lnTo>
                  <a:lnTo>
                    <a:pt x="351" y="220"/>
                  </a:lnTo>
                  <a:lnTo>
                    <a:pt x="351" y="132"/>
                  </a:lnTo>
                  <a:lnTo>
                    <a:pt x="351" y="89"/>
                  </a:lnTo>
                  <a:lnTo>
                    <a:pt x="307" y="45"/>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7" name="Google Shape;847;p47"/>
            <p:cNvSpPr/>
            <p:nvPr/>
          </p:nvSpPr>
          <p:spPr>
            <a:xfrm>
              <a:off x="5341425" y="4865550"/>
              <a:ext cx="95450" cy="49400"/>
            </a:xfrm>
            <a:custGeom>
              <a:avLst/>
              <a:gdLst/>
              <a:ahLst/>
              <a:cxnLst/>
              <a:rect l="l" t="t" r="r" b="b"/>
              <a:pathLst>
                <a:path w="3818" h="1976" extrusionOk="0">
                  <a:moveTo>
                    <a:pt x="132" y="1"/>
                  </a:moveTo>
                  <a:lnTo>
                    <a:pt x="88" y="45"/>
                  </a:lnTo>
                  <a:lnTo>
                    <a:pt x="44" y="89"/>
                  </a:lnTo>
                  <a:lnTo>
                    <a:pt x="0" y="176"/>
                  </a:lnTo>
                  <a:lnTo>
                    <a:pt x="44" y="220"/>
                  </a:lnTo>
                  <a:lnTo>
                    <a:pt x="44" y="308"/>
                  </a:lnTo>
                  <a:lnTo>
                    <a:pt x="132" y="308"/>
                  </a:lnTo>
                  <a:lnTo>
                    <a:pt x="1448" y="1010"/>
                  </a:lnTo>
                  <a:lnTo>
                    <a:pt x="3028" y="1932"/>
                  </a:lnTo>
                  <a:lnTo>
                    <a:pt x="3116" y="1976"/>
                  </a:lnTo>
                  <a:lnTo>
                    <a:pt x="3247" y="1932"/>
                  </a:lnTo>
                  <a:lnTo>
                    <a:pt x="3774" y="1493"/>
                  </a:lnTo>
                  <a:lnTo>
                    <a:pt x="3818" y="1405"/>
                  </a:lnTo>
                  <a:lnTo>
                    <a:pt x="3818" y="1361"/>
                  </a:lnTo>
                  <a:lnTo>
                    <a:pt x="3818" y="1273"/>
                  </a:lnTo>
                  <a:lnTo>
                    <a:pt x="3774" y="1230"/>
                  </a:lnTo>
                  <a:lnTo>
                    <a:pt x="3730" y="1186"/>
                  </a:lnTo>
                  <a:lnTo>
                    <a:pt x="3598" y="1186"/>
                  </a:lnTo>
                  <a:lnTo>
                    <a:pt x="3555" y="1230"/>
                  </a:lnTo>
                  <a:lnTo>
                    <a:pt x="3116" y="1581"/>
                  </a:lnTo>
                  <a:lnTo>
                    <a:pt x="1624" y="703"/>
                  </a:lnTo>
                  <a:lnTo>
                    <a:pt x="2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8" name="Google Shape;848;p47"/>
            <p:cNvSpPr/>
            <p:nvPr/>
          </p:nvSpPr>
          <p:spPr>
            <a:xfrm>
              <a:off x="5341425" y="4841425"/>
              <a:ext cx="97650" cy="45000"/>
            </a:xfrm>
            <a:custGeom>
              <a:avLst/>
              <a:gdLst/>
              <a:ahLst/>
              <a:cxnLst/>
              <a:rect l="l" t="t" r="r" b="b"/>
              <a:pathLst>
                <a:path w="3906" h="1800" extrusionOk="0">
                  <a:moveTo>
                    <a:pt x="88" y="1"/>
                  </a:moveTo>
                  <a:lnTo>
                    <a:pt x="44" y="44"/>
                  </a:lnTo>
                  <a:lnTo>
                    <a:pt x="0" y="132"/>
                  </a:lnTo>
                  <a:lnTo>
                    <a:pt x="0" y="176"/>
                  </a:lnTo>
                  <a:lnTo>
                    <a:pt x="44" y="264"/>
                  </a:lnTo>
                  <a:lnTo>
                    <a:pt x="88" y="308"/>
                  </a:lnTo>
                  <a:lnTo>
                    <a:pt x="527" y="703"/>
                  </a:lnTo>
                  <a:lnTo>
                    <a:pt x="571" y="703"/>
                  </a:lnTo>
                  <a:lnTo>
                    <a:pt x="2458" y="1536"/>
                  </a:lnTo>
                  <a:lnTo>
                    <a:pt x="3335" y="1756"/>
                  </a:lnTo>
                  <a:lnTo>
                    <a:pt x="3379" y="1800"/>
                  </a:lnTo>
                  <a:lnTo>
                    <a:pt x="3467" y="1756"/>
                  </a:lnTo>
                  <a:lnTo>
                    <a:pt x="3818" y="1536"/>
                  </a:lnTo>
                  <a:lnTo>
                    <a:pt x="3862" y="1492"/>
                  </a:lnTo>
                  <a:lnTo>
                    <a:pt x="3906" y="1449"/>
                  </a:lnTo>
                  <a:lnTo>
                    <a:pt x="3906" y="1361"/>
                  </a:lnTo>
                  <a:lnTo>
                    <a:pt x="3906" y="1317"/>
                  </a:lnTo>
                  <a:lnTo>
                    <a:pt x="3862" y="1229"/>
                  </a:lnTo>
                  <a:lnTo>
                    <a:pt x="3642" y="1229"/>
                  </a:lnTo>
                  <a:lnTo>
                    <a:pt x="3379" y="1405"/>
                  </a:lnTo>
                  <a:lnTo>
                    <a:pt x="2589" y="1185"/>
                  </a:lnTo>
                  <a:lnTo>
                    <a:pt x="746" y="395"/>
                  </a:lnTo>
                  <a:lnTo>
                    <a:pt x="307" y="44"/>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9" name="Google Shape;849;p47"/>
            <p:cNvSpPr/>
            <p:nvPr/>
          </p:nvSpPr>
          <p:spPr>
            <a:xfrm>
              <a:off x="5341425" y="4815100"/>
              <a:ext cx="127275" cy="43900"/>
            </a:xfrm>
            <a:custGeom>
              <a:avLst/>
              <a:gdLst/>
              <a:ahLst/>
              <a:cxnLst/>
              <a:rect l="l" t="t" r="r" b="b"/>
              <a:pathLst>
                <a:path w="5091" h="1756" extrusionOk="0">
                  <a:moveTo>
                    <a:pt x="88" y="0"/>
                  </a:moveTo>
                  <a:lnTo>
                    <a:pt x="44" y="44"/>
                  </a:lnTo>
                  <a:lnTo>
                    <a:pt x="0" y="88"/>
                  </a:lnTo>
                  <a:lnTo>
                    <a:pt x="0" y="176"/>
                  </a:lnTo>
                  <a:lnTo>
                    <a:pt x="0" y="220"/>
                  </a:lnTo>
                  <a:lnTo>
                    <a:pt x="44" y="308"/>
                  </a:lnTo>
                  <a:lnTo>
                    <a:pt x="571" y="790"/>
                  </a:lnTo>
                  <a:lnTo>
                    <a:pt x="571" y="834"/>
                  </a:lnTo>
                  <a:lnTo>
                    <a:pt x="1624" y="1361"/>
                  </a:lnTo>
                  <a:lnTo>
                    <a:pt x="1624" y="1405"/>
                  </a:lnTo>
                  <a:lnTo>
                    <a:pt x="2458" y="1712"/>
                  </a:lnTo>
                  <a:lnTo>
                    <a:pt x="2545" y="1756"/>
                  </a:lnTo>
                  <a:lnTo>
                    <a:pt x="3818" y="1668"/>
                  </a:lnTo>
                  <a:lnTo>
                    <a:pt x="3906" y="1624"/>
                  </a:lnTo>
                  <a:lnTo>
                    <a:pt x="5003" y="966"/>
                  </a:lnTo>
                  <a:lnTo>
                    <a:pt x="5046" y="922"/>
                  </a:lnTo>
                  <a:lnTo>
                    <a:pt x="5046" y="878"/>
                  </a:lnTo>
                  <a:lnTo>
                    <a:pt x="5090" y="790"/>
                  </a:lnTo>
                  <a:lnTo>
                    <a:pt x="5046" y="746"/>
                  </a:lnTo>
                  <a:lnTo>
                    <a:pt x="5003" y="659"/>
                  </a:lnTo>
                  <a:lnTo>
                    <a:pt x="4783" y="659"/>
                  </a:lnTo>
                  <a:lnTo>
                    <a:pt x="3774" y="1317"/>
                  </a:lnTo>
                  <a:lnTo>
                    <a:pt x="2545" y="1405"/>
                  </a:lnTo>
                  <a:lnTo>
                    <a:pt x="1755" y="1054"/>
                  </a:lnTo>
                  <a:lnTo>
                    <a:pt x="790" y="527"/>
                  </a:lnTo>
                  <a:lnTo>
                    <a:pt x="264" y="44"/>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0" name="Google Shape;850;p47"/>
            <p:cNvSpPr/>
            <p:nvPr/>
          </p:nvSpPr>
          <p:spPr>
            <a:xfrm>
              <a:off x="5305225" y="4740500"/>
              <a:ext cx="241350" cy="79000"/>
            </a:xfrm>
            <a:custGeom>
              <a:avLst/>
              <a:gdLst/>
              <a:ahLst/>
              <a:cxnLst/>
              <a:rect l="l" t="t" r="r" b="b"/>
              <a:pathLst>
                <a:path w="9654" h="3160" extrusionOk="0">
                  <a:moveTo>
                    <a:pt x="88" y="1"/>
                  </a:moveTo>
                  <a:lnTo>
                    <a:pt x="44" y="44"/>
                  </a:lnTo>
                  <a:lnTo>
                    <a:pt x="0" y="132"/>
                  </a:lnTo>
                  <a:lnTo>
                    <a:pt x="0" y="176"/>
                  </a:lnTo>
                  <a:lnTo>
                    <a:pt x="44" y="264"/>
                  </a:lnTo>
                  <a:lnTo>
                    <a:pt x="307" y="659"/>
                  </a:lnTo>
                  <a:lnTo>
                    <a:pt x="878" y="1668"/>
                  </a:lnTo>
                  <a:lnTo>
                    <a:pt x="878" y="1712"/>
                  </a:lnTo>
                  <a:lnTo>
                    <a:pt x="1755" y="2458"/>
                  </a:lnTo>
                  <a:lnTo>
                    <a:pt x="1799" y="2502"/>
                  </a:lnTo>
                  <a:lnTo>
                    <a:pt x="2852" y="2853"/>
                  </a:lnTo>
                  <a:lnTo>
                    <a:pt x="2896" y="2853"/>
                  </a:lnTo>
                  <a:lnTo>
                    <a:pt x="6231" y="3160"/>
                  </a:lnTo>
                  <a:lnTo>
                    <a:pt x="6275" y="3160"/>
                  </a:lnTo>
                  <a:lnTo>
                    <a:pt x="6319" y="3116"/>
                  </a:lnTo>
                  <a:lnTo>
                    <a:pt x="9566" y="1493"/>
                  </a:lnTo>
                  <a:lnTo>
                    <a:pt x="9610" y="1449"/>
                  </a:lnTo>
                  <a:lnTo>
                    <a:pt x="9654" y="1405"/>
                  </a:lnTo>
                  <a:lnTo>
                    <a:pt x="9654" y="1361"/>
                  </a:lnTo>
                  <a:lnTo>
                    <a:pt x="9654" y="1273"/>
                  </a:lnTo>
                  <a:lnTo>
                    <a:pt x="9610" y="1229"/>
                  </a:lnTo>
                  <a:lnTo>
                    <a:pt x="9566" y="1185"/>
                  </a:lnTo>
                  <a:lnTo>
                    <a:pt x="9391" y="1185"/>
                  </a:lnTo>
                  <a:lnTo>
                    <a:pt x="6231" y="2809"/>
                  </a:lnTo>
                  <a:lnTo>
                    <a:pt x="2940" y="2546"/>
                  </a:lnTo>
                  <a:lnTo>
                    <a:pt x="1931" y="2195"/>
                  </a:lnTo>
                  <a:lnTo>
                    <a:pt x="1141" y="1449"/>
                  </a:lnTo>
                  <a:lnTo>
                    <a:pt x="614" y="483"/>
                  </a:lnTo>
                  <a:lnTo>
                    <a:pt x="351" y="44"/>
                  </a:lnTo>
                  <a:lnTo>
                    <a:pt x="30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1" name="Google Shape;851;p47"/>
            <p:cNvSpPr/>
            <p:nvPr/>
          </p:nvSpPr>
          <p:spPr>
            <a:xfrm>
              <a:off x="5384200" y="5052050"/>
              <a:ext cx="25" cy="25"/>
            </a:xfrm>
            <a:custGeom>
              <a:avLst/>
              <a:gdLst/>
              <a:ahLst/>
              <a:cxnLst/>
              <a:rect l="l" t="t" r="r" b="b"/>
              <a:pathLst>
                <a:path w="1" h="1" extrusionOk="0">
                  <a:moveTo>
                    <a:pt x="1" y="1"/>
                  </a:moveTo>
                  <a:lnTo>
                    <a:pt x="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2" name="Google Shape;852;p47"/>
            <p:cNvSpPr/>
            <p:nvPr/>
          </p:nvSpPr>
          <p:spPr>
            <a:xfrm>
              <a:off x="5384200" y="5052050"/>
              <a:ext cx="25" cy="25"/>
            </a:xfrm>
            <a:custGeom>
              <a:avLst/>
              <a:gdLst/>
              <a:ahLst/>
              <a:cxnLst/>
              <a:rect l="l" t="t" r="r" b="b"/>
              <a:pathLst>
                <a:path w="1" h="1" fill="none" extrusionOk="0">
                  <a:moveTo>
                    <a:pt x="1" y="1"/>
                  </a:moveTo>
                  <a:lnTo>
                    <a:pt x="1" y="1"/>
                  </a:lnTo>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3" name="Google Shape;853;p47"/>
            <p:cNvSpPr/>
            <p:nvPr/>
          </p:nvSpPr>
          <p:spPr>
            <a:xfrm>
              <a:off x="5067175" y="3133375"/>
              <a:ext cx="866650" cy="1926375"/>
            </a:xfrm>
            <a:custGeom>
              <a:avLst/>
              <a:gdLst/>
              <a:ahLst/>
              <a:cxnLst/>
              <a:rect l="l" t="t" r="r" b="b"/>
              <a:pathLst>
                <a:path w="34666" h="77055" extrusionOk="0">
                  <a:moveTo>
                    <a:pt x="34446" y="1"/>
                  </a:moveTo>
                  <a:lnTo>
                    <a:pt x="34359" y="45"/>
                  </a:lnTo>
                  <a:lnTo>
                    <a:pt x="31857" y="1976"/>
                  </a:lnTo>
                  <a:lnTo>
                    <a:pt x="28215" y="4916"/>
                  </a:lnTo>
                  <a:lnTo>
                    <a:pt x="25846" y="6802"/>
                  </a:lnTo>
                  <a:lnTo>
                    <a:pt x="23783" y="8470"/>
                  </a:lnTo>
                  <a:lnTo>
                    <a:pt x="20668" y="10927"/>
                  </a:lnTo>
                  <a:lnTo>
                    <a:pt x="15665" y="13077"/>
                  </a:lnTo>
                  <a:lnTo>
                    <a:pt x="15622" y="13121"/>
                  </a:lnTo>
                  <a:lnTo>
                    <a:pt x="13866" y="14218"/>
                  </a:lnTo>
                  <a:lnTo>
                    <a:pt x="13822" y="14218"/>
                  </a:lnTo>
                  <a:lnTo>
                    <a:pt x="12331" y="15666"/>
                  </a:lnTo>
                  <a:lnTo>
                    <a:pt x="10224" y="18387"/>
                  </a:lnTo>
                  <a:lnTo>
                    <a:pt x="9610" y="19089"/>
                  </a:lnTo>
                  <a:lnTo>
                    <a:pt x="8776" y="19615"/>
                  </a:lnTo>
                  <a:lnTo>
                    <a:pt x="8732" y="19615"/>
                  </a:lnTo>
                  <a:lnTo>
                    <a:pt x="8118" y="20274"/>
                  </a:lnTo>
                  <a:lnTo>
                    <a:pt x="8118" y="20317"/>
                  </a:lnTo>
                  <a:lnTo>
                    <a:pt x="7065" y="22204"/>
                  </a:lnTo>
                  <a:lnTo>
                    <a:pt x="7021" y="22248"/>
                  </a:lnTo>
                  <a:lnTo>
                    <a:pt x="6451" y="23916"/>
                  </a:lnTo>
                  <a:lnTo>
                    <a:pt x="6451" y="23960"/>
                  </a:lnTo>
                  <a:lnTo>
                    <a:pt x="6319" y="25583"/>
                  </a:lnTo>
                  <a:lnTo>
                    <a:pt x="6319" y="25627"/>
                  </a:lnTo>
                  <a:lnTo>
                    <a:pt x="6845" y="28391"/>
                  </a:lnTo>
                  <a:lnTo>
                    <a:pt x="6845" y="30629"/>
                  </a:lnTo>
                  <a:lnTo>
                    <a:pt x="6275" y="35632"/>
                  </a:lnTo>
                  <a:lnTo>
                    <a:pt x="5836" y="38967"/>
                  </a:lnTo>
                  <a:lnTo>
                    <a:pt x="5441" y="41863"/>
                  </a:lnTo>
                  <a:lnTo>
                    <a:pt x="5134" y="43662"/>
                  </a:lnTo>
                  <a:lnTo>
                    <a:pt x="4169" y="47699"/>
                  </a:lnTo>
                  <a:lnTo>
                    <a:pt x="3598" y="50244"/>
                  </a:lnTo>
                  <a:lnTo>
                    <a:pt x="3291" y="52087"/>
                  </a:lnTo>
                  <a:lnTo>
                    <a:pt x="2633" y="53491"/>
                  </a:lnTo>
                  <a:lnTo>
                    <a:pt x="2633" y="53535"/>
                  </a:lnTo>
                  <a:lnTo>
                    <a:pt x="2106" y="56431"/>
                  </a:lnTo>
                  <a:lnTo>
                    <a:pt x="834" y="60556"/>
                  </a:lnTo>
                  <a:lnTo>
                    <a:pt x="219" y="62838"/>
                  </a:lnTo>
                  <a:lnTo>
                    <a:pt x="0" y="63891"/>
                  </a:lnTo>
                  <a:lnTo>
                    <a:pt x="0" y="63935"/>
                  </a:lnTo>
                  <a:lnTo>
                    <a:pt x="44" y="64900"/>
                  </a:lnTo>
                  <a:lnTo>
                    <a:pt x="88" y="64988"/>
                  </a:lnTo>
                  <a:lnTo>
                    <a:pt x="2019" y="67094"/>
                  </a:lnTo>
                  <a:lnTo>
                    <a:pt x="3511" y="68674"/>
                  </a:lnTo>
                  <a:lnTo>
                    <a:pt x="5485" y="70999"/>
                  </a:lnTo>
                  <a:lnTo>
                    <a:pt x="7811" y="73413"/>
                  </a:lnTo>
                  <a:lnTo>
                    <a:pt x="9829" y="75651"/>
                  </a:lnTo>
                  <a:lnTo>
                    <a:pt x="10882" y="76967"/>
                  </a:lnTo>
                  <a:lnTo>
                    <a:pt x="10926" y="77011"/>
                  </a:lnTo>
                  <a:lnTo>
                    <a:pt x="11014" y="77055"/>
                  </a:lnTo>
                  <a:lnTo>
                    <a:pt x="11102" y="77011"/>
                  </a:lnTo>
                  <a:lnTo>
                    <a:pt x="11146" y="76967"/>
                  </a:lnTo>
                  <a:lnTo>
                    <a:pt x="11190" y="76879"/>
                  </a:lnTo>
                  <a:lnTo>
                    <a:pt x="11190" y="76835"/>
                  </a:lnTo>
                  <a:lnTo>
                    <a:pt x="11146" y="76748"/>
                  </a:lnTo>
                  <a:lnTo>
                    <a:pt x="10093" y="75387"/>
                  </a:lnTo>
                  <a:lnTo>
                    <a:pt x="8030" y="73193"/>
                  </a:lnTo>
                  <a:lnTo>
                    <a:pt x="5748" y="70780"/>
                  </a:lnTo>
                  <a:lnTo>
                    <a:pt x="3774" y="68410"/>
                  </a:lnTo>
                  <a:lnTo>
                    <a:pt x="2282" y="66831"/>
                  </a:lnTo>
                  <a:lnTo>
                    <a:pt x="395" y="64812"/>
                  </a:lnTo>
                  <a:lnTo>
                    <a:pt x="351" y="63935"/>
                  </a:lnTo>
                  <a:lnTo>
                    <a:pt x="571" y="62925"/>
                  </a:lnTo>
                  <a:lnTo>
                    <a:pt x="1141" y="60644"/>
                  </a:lnTo>
                  <a:lnTo>
                    <a:pt x="2457" y="56519"/>
                  </a:lnTo>
                  <a:lnTo>
                    <a:pt x="2457" y="56475"/>
                  </a:lnTo>
                  <a:lnTo>
                    <a:pt x="2984" y="53623"/>
                  </a:lnTo>
                  <a:lnTo>
                    <a:pt x="3598" y="52218"/>
                  </a:lnTo>
                  <a:lnTo>
                    <a:pt x="3642" y="52175"/>
                  </a:lnTo>
                  <a:lnTo>
                    <a:pt x="3949" y="50288"/>
                  </a:lnTo>
                  <a:lnTo>
                    <a:pt x="4520" y="47787"/>
                  </a:lnTo>
                  <a:lnTo>
                    <a:pt x="5441" y="43750"/>
                  </a:lnTo>
                  <a:lnTo>
                    <a:pt x="5792" y="41907"/>
                  </a:lnTo>
                  <a:lnTo>
                    <a:pt x="6187" y="39011"/>
                  </a:lnTo>
                  <a:lnTo>
                    <a:pt x="6626" y="35676"/>
                  </a:lnTo>
                  <a:lnTo>
                    <a:pt x="7196" y="30673"/>
                  </a:lnTo>
                  <a:lnTo>
                    <a:pt x="7196" y="28348"/>
                  </a:lnTo>
                  <a:lnTo>
                    <a:pt x="7196" y="28304"/>
                  </a:lnTo>
                  <a:lnTo>
                    <a:pt x="6670" y="25583"/>
                  </a:lnTo>
                  <a:lnTo>
                    <a:pt x="6802" y="24047"/>
                  </a:lnTo>
                  <a:lnTo>
                    <a:pt x="7372" y="22380"/>
                  </a:lnTo>
                  <a:lnTo>
                    <a:pt x="8425" y="20493"/>
                  </a:lnTo>
                  <a:lnTo>
                    <a:pt x="8996" y="19879"/>
                  </a:lnTo>
                  <a:lnTo>
                    <a:pt x="9829" y="19352"/>
                  </a:lnTo>
                  <a:lnTo>
                    <a:pt x="9873" y="19308"/>
                  </a:lnTo>
                  <a:lnTo>
                    <a:pt x="10488" y="18606"/>
                  </a:lnTo>
                  <a:lnTo>
                    <a:pt x="12594" y="15886"/>
                  </a:lnTo>
                  <a:lnTo>
                    <a:pt x="14042" y="14481"/>
                  </a:lnTo>
                  <a:lnTo>
                    <a:pt x="15797" y="13428"/>
                  </a:lnTo>
                  <a:lnTo>
                    <a:pt x="20799" y="11234"/>
                  </a:lnTo>
                  <a:lnTo>
                    <a:pt x="20843" y="11190"/>
                  </a:lnTo>
                  <a:lnTo>
                    <a:pt x="24003" y="8733"/>
                  </a:lnTo>
                  <a:lnTo>
                    <a:pt x="28435" y="5179"/>
                  </a:lnTo>
                  <a:lnTo>
                    <a:pt x="32077" y="2239"/>
                  </a:lnTo>
                  <a:lnTo>
                    <a:pt x="34578" y="352"/>
                  </a:lnTo>
                  <a:lnTo>
                    <a:pt x="34622" y="264"/>
                  </a:lnTo>
                  <a:lnTo>
                    <a:pt x="34666" y="220"/>
                  </a:lnTo>
                  <a:lnTo>
                    <a:pt x="34666" y="133"/>
                  </a:lnTo>
                  <a:lnTo>
                    <a:pt x="34622" y="89"/>
                  </a:lnTo>
                  <a:lnTo>
                    <a:pt x="34578" y="45"/>
                  </a:lnTo>
                  <a:lnTo>
                    <a:pt x="3449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4" name="Google Shape;854;p47"/>
            <p:cNvSpPr/>
            <p:nvPr/>
          </p:nvSpPr>
          <p:spPr>
            <a:xfrm>
              <a:off x="5041925" y="3105950"/>
              <a:ext cx="861200" cy="1932975"/>
            </a:xfrm>
            <a:custGeom>
              <a:avLst/>
              <a:gdLst/>
              <a:ahLst/>
              <a:cxnLst/>
              <a:rect l="l" t="t" r="r" b="b"/>
              <a:pathLst>
                <a:path w="34448" h="77319" extrusionOk="0">
                  <a:moveTo>
                    <a:pt x="34228" y="1"/>
                  </a:moveTo>
                  <a:lnTo>
                    <a:pt x="34184" y="45"/>
                  </a:lnTo>
                  <a:lnTo>
                    <a:pt x="33175" y="791"/>
                  </a:lnTo>
                  <a:lnTo>
                    <a:pt x="28435" y="4696"/>
                  </a:lnTo>
                  <a:lnTo>
                    <a:pt x="26505" y="6276"/>
                  </a:lnTo>
                  <a:lnTo>
                    <a:pt x="24706" y="7680"/>
                  </a:lnTo>
                  <a:lnTo>
                    <a:pt x="22863" y="9172"/>
                  </a:lnTo>
                  <a:lnTo>
                    <a:pt x="20932" y="10576"/>
                  </a:lnTo>
                  <a:lnTo>
                    <a:pt x="19045" y="11366"/>
                  </a:lnTo>
                  <a:lnTo>
                    <a:pt x="14876" y="12858"/>
                  </a:lnTo>
                  <a:lnTo>
                    <a:pt x="9479" y="14832"/>
                  </a:lnTo>
                  <a:lnTo>
                    <a:pt x="9435" y="14832"/>
                  </a:lnTo>
                  <a:lnTo>
                    <a:pt x="8909" y="15315"/>
                  </a:lnTo>
                  <a:lnTo>
                    <a:pt x="8865" y="15315"/>
                  </a:lnTo>
                  <a:lnTo>
                    <a:pt x="7987" y="16588"/>
                  </a:lnTo>
                  <a:lnTo>
                    <a:pt x="7943" y="16588"/>
                  </a:lnTo>
                  <a:lnTo>
                    <a:pt x="6978" y="18475"/>
                  </a:lnTo>
                  <a:lnTo>
                    <a:pt x="5969" y="20844"/>
                  </a:lnTo>
                  <a:lnTo>
                    <a:pt x="5442" y="23214"/>
                  </a:lnTo>
                  <a:lnTo>
                    <a:pt x="5398" y="24662"/>
                  </a:lnTo>
                  <a:lnTo>
                    <a:pt x="6320" y="29313"/>
                  </a:lnTo>
                  <a:lnTo>
                    <a:pt x="6407" y="30805"/>
                  </a:lnTo>
                  <a:lnTo>
                    <a:pt x="6144" y="34710"/>
                  </a:lnTo>
                  <a:lnTo>
                    <a:pt x="5837" y="37475"/>
                  </a:lnTo>
                  <a:lnTo>
                    <a:pt x="5486" y="40371"/>
                  </a:lnTo>
                  <a:lnTo>
                    <a:pt x="5135" y="42828"/>
                  </a:lnTo>
                  <a:lnTo>
                    <a:pt x="4872" y="44364"/>
                  </a:lnTo>
                  <a:lnTo>
                    <a:pt x="3906" y="48533"/>
                  </a:lnTo>
                  <a:lnTo>
                    <a:pt x="3424" y="51473"/>
                  </a:lnTo>
                  <a:lnTo>
                    <a:pt x="3248" y="53491"/>
                  </a:lnTo>
                  <a:lnTo>
                    <a:pt x="2634" y="55904"/>
                  </a:lnTo>
                  <a:lnTo>
                    <a:pt x="1756" y="58449"/>
                  </a:lnTo>
                  <a:lnTo>
                    <a:pt x="922" y="60819"/>
                  </a:lnTo>
                  <a:lnTo>
                    <a:pt x="308" y="63189"/>
                  </a:lnTo>
                  <a:lnTo>
                    <a:pt x="1" y="64549"/>
                  </a:lnTo>
                  <a:lnTo>
                    <a:pt x="1" y="64593"/>
                  </a:lnTo>
                  <a:lnTo>
                    <a:pt x="45" y="66743"/>
                  </a:lnTo>
                  <a:lnTo>
                    <a:pt x="45" y="66787"/>
                  </a:lnTo>
                  <a:lnTo>
                    <a:pt x="264" y="67401"/>
                  </a:lnTo>
                  <a:lnTo>
                    <a:pt x="308" y="67445"/>
                  </a:lnTo>
                  <a:lnTo>
                    <a:pt x="3424" y="70999"/>
                  </a:lnTo>
                  <a:lnTo>
                    <a:pt x="7812" y="75694"/>
                  </a:lnTo>
                  <a:lnTo>
                    <a:pt x="9304" y="77274"/>
                  </a:lnTo>
                  <a:lnTo>
                    <a:pt x="9347" y="77274"/>
                  </a:lnTo>
                  <a:lnTo>
                    <a:pt x="9435" y="77318"/>
                  </a:lnTo>
                  <a:lnTo>
                    <a:pt x="9567" y="77274"/>
                  </a:lnTo>
                  <a:lnTo>
                    <a:pt x="9611" y="77186"/>
                  </a:lnTo>
                  <a:lnTo>
                    <a:pt x="9611" y="77143"/>
                  </a:lnTo>
                  <a:lnTo>
                    <a:pt x="9611" y="77055"/>
                  </a:lnTo>
                  <a:lnTo>
                    <a:pt x="9567" y="77011"/>
                  </a:lnTo>
                  <a:lnTo>
                    <a:pt x="3687" y="70780"/>
                  </a:lnTo>
                  <a:lnTo>
                    <a:pt x="571" y="67226"/>
                  </a:lnTo>
                  <a:lnTo>
                    <a:pt x="396" y="66699"/>
                  </a:lnTo>
                  <a:lnTo>
                    <a:pt x="352" y="64637"/>
                  </a:lnTo>
                  <a:lnTo>
                    <a:pt x="659" y="63276"/>
                  </a:lnTo>
                  <a:lnTo>
                    <a:pt x="1273" y="60907"/>
                  </a:lnTo>
                  <a:lnTo>
                    <a:pt x="2107" y="58581"/>
                  </a:lnTo>
                  <a:lnTo>
                    <a:pt x="2985" y="55992"/>
                  </a:lnTo>
                  <a:lnTo>
                    <a:pt x="3599" y="53535"/>
                  </a:lnTo>
                  <a:lnTo>
                    <a:pt x="3775" y="51516"/>
                  </a:lnTo>
                  <a:lnTo>
                    <a:pt x="4257" y="48620"/>
                  </a:lnTo>
                  <a:lnTo>
                    <a:pt x="5223" y="44452"/>
                  </a:lnTo>
                  <a:lnTo>
                    <a:pt x="5486" y="42872"/>
                  </a:lnTo>
                  <a:lnTo>
                    <a:pt x="5837" y="40415"/>
                  </a:lnTo>
                  <a:lnTo>
                    <a:pt x="6188" y="37519"/>
                  </a:lnTo>
                  <a:lnTo>
                    <a:pt x="6495" y="34710"/>
                  </a:lnTo>
                  <a:lnTo>
                    <a:pt x="6758" y="30805"/>
                  </a:lnTo>
                  <a:lnTo>
                    <a:pt x="6758" y="30761"/>
                  </a:lnTo>
                  <a:lnTo>
                    <a:pt x="6671" y="29269"/>
                  </a:lnTo>
                  <a:lnTo>
                    <a:pt x="6671" y="29225"/>
                  </a:lnTo>
                  <a:lnTo>
                    <a:pt x="5749" y="24618"/>
                  </a:lnTo>
                  <a:lnTo>
                    <a:pt x="5793" y="23257"/>
                  </a:lnTo>
                  <a:lnTo>
                    <a:pt x="6320" y="20932"/>
                  </a:lnTo>
                  <a:lnTo>
                    <a:pt x="7285" y="18650"/>
                  </a:lnTo>
                  <a:lnTo>
                    <a:pt x="8250" y="16763"/>
                  </a:lnTo>
                  <a:lnTo>
                    <a:pt x="9128" y="15535"/>
                  </a:lnTo>
                  <a:lnTo>
                    <a:pt x="9611" y="15140"/>
                  </a:lnTo>
                  <a:lnTo>
                    <a:pt x="15008" y="13165"/>
                  </a:lnTo>
                  <a:lnTo>
                    <a:pt x="19133" y="11717"/>
                  </a:lnTo>
                  <a:lnTo>
                    <a:pt x="21063" y="10883"/>
                  </a:lnTo>
                  <a:lnTo>
                    <a:pt x="21107" y="10883"/>
                  </a:lnTo>
                  <a:lnTo>
                    <a:pt x="23082" y="9435"/>
                  </a:lnTo>
                  <a:lnTo>
                    <a:pt x="24925" y="7987"/>
                  </a:lnTo>
                  <a:lnTo>
                    <a:pt x="26724" y="6539"/>
                  </a:lnTo>
                  <a:lnTo>
                    <a:pt x="28655" y="4959"/>
                  </a:lnTo>
                  <a:lnTo>
                    <a:pt x="33350" y="1098"/>
                  </a:lnTo>
                  <a:lnTo>
                    <a:pt x="34403" y="352"/>
                  </a:lnTo>
                  <a:lnTo>
                    <a:pt x="34447" y="264"/>
                  </a:lnTo>
                  <a:lnTo>
                    <a:pt x="34447" y="220"/>
                  </a:lnTo>
                  <a:lnTo>
                    <a:pt x="34447" y="133"/>
                  </a:lnTo>
                  <a:lnTo>
                    <a:pt x="34447" y="89"/>
                  </a:lnTo>
                  <a:lnTo>
                    <a:pt x="34359" y="45"/>
                  </a:lnTo>
                  <a:lnTo>
                    <a:pt x="3431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5" name="Google Shape;855;p47"/>
            <p:cNvSpPr/>
            <p:nvPr/>
          </p:nvSpPr>
          <p:spPr>
            <a:xfrm>
              <a:off x="4993675" y="3053300"/>
              <a:ext cx="851300" cy="1980125"/>
            </a:xfrm>
            <a:custGeom>
              <a:avLst/>
              <a:gdLst/>
              <a:ahLst/>
              <a:cxnLst/>
              <a:rect l="l" t="t" r="r" b="b"/>
              <a:pathLst>
                <a:path w="34052" h="79205" extrusionOk="0">
                  <a:moveTo>
                    <a:pt x="33788" y="1"/>
                  </a:moveTo>
                  <a:lnTo>
                    <a:pt x="33744" y="45"/>
                  </a:lnTo>
                  <a:lnTo>
                    <a:pt x="31243" y="2151"/>
                  </a:lnTo>
                  <a:lnTo>
                    <a:pt x="28786" y="4169"/>
                  </a:lnTo>
                  <a:lnTo>
                    <a:pt x="26460" y="6056"/>
                  </a:lnTo>
                  <a:lnTo>
                    <a:pt x="22993" y="8645"/>
                  </a:lnTo>
                  <a:lnTo>
                    <a:pt x="21238" y="9830"/>
                  </a:lnTo>
                  <a:lnTo>
                    <a:pt x="18737" y="10883"/>
                  </a:lnTo>
                  <a:lnTo>
                    <a:pt x="15534" y="12112"/>
                  </a:lnTo>
                  <a:lnTo>
                    <a:pt x="13208" y="13472"/>
                  </a:lnTo>
                  <a:lnTo>
                    <a:pt x="10356" y="14525"/>
                  </a:lnTo>
                  <a:lnTo>
                    <a:pt x="8294" y="15798"/>
                  </a:lnTo>
                  <a:lnTo>
                    <a:pt x="6056" y="16938"/>
                  </a:lnTo>
                  <a:lnTo>
                    <a:pt x="3862" y="17465"/>
                  </a:lnTo>
                  <a:lnTo>
                    <a:pt x="2721" y="17641"/>
                  </a:lnTo>
                  <a:lnTo>
                    <a:pt x="2633" y="17684"/>
                  </a:lnTo>
                  <a:lnTo>
                    <a:pt x="2589" y="17772"/>
                  </a:lnTo>
                  <a:lnTo>
                    <a:pt x="2589" y="17860"/>
                  </a:lnTo>
                  <a:lnTo>
                    <a:pt x="2633" y="17948"/>
                  </a:lnTo>
                  <a:lnTo>
                    <a:pt x="3247" y="18518"/>
                  </a:lnTo>
                  <a:lnTo>
                    <a:pt x="3379" y="19045"/>
                  </a:lnTo>
                  <a:lnTo>
                    <a:pt x="3291" y="20098"/>
                  </a:lnTo>
                  <a:lnTo>
                    <a:pt x="3247" y="21151"/>
                  </a:lnTo>
                  <a:lnTo>
                    <a:pt x="3335" y="22204"/>
                  </a:lnTo>
                  <a:lnTo>
                    <a:pt x="3423" y="23213"/>
                  </a:lnTo>
                  <a:lnTo>
                    <a:pt x="3598" y="24223"/>
                  </a:lnTo>
                  <a:lnTo>
                    <a:pt x="3818" y="25188"/>
                  </a:lnTo>
                  <a:lnTo>
                    <a:pt x="4300" y="27119"/>
                  </a:lnTo>
                  <a:lnTo>
                    <a:pt x="4695" y="28698"/>
                  </a:lnTo>
                  <a:lnTo>
                    <a:pt x="5046" y="30278"/>
                  </a:lnTo>
                  <a:lnTo>
                    <a:pt x="5178" y="31112"/>
                  </a:lnTo>
                  <a:lnTo>
                    <a:pt x="5266" y="31946"/>
                  </a:lnTo>
                  <a:lnTo>
                    <a:pt x="5354" y="32779"/>
                  </a:lnTo>
                  <a:lnTo>
                    <a:pt x="5397" y="33613"/>
                  </a:lnTo>
                  <a:lnTo>
                    <a:pt x="5354" y="36202"/>
                  </a:lnTo>
                  <a:lnTo>
                    <a:pt x="5134" y="38615"/>
                  </a:lnTo>
                  <a:lnTo>
                    <a:pt x="4871" y="41029"/>
                  </a:lnTo>
                  <a:lnTo>
                    <a:pt x="4257" y="45724"/>
                  </a:lnTo>
                  <a:lnTo>
                    <a:pt x="3686" y="47918"/>
                  </a:lnTo>
                  <a:lnTo>
                    <a:pt x="3291" y="50726"/>
                  </a:lnTo>
                  <a:lnTo>
                    <a:pt x="3028" y="53315"/>
                  </a:lnTo>
                  <a:lnTo>
                    <a:pt x="2545" y="56343"/>
                  </a:lnTo>
                  <a:lnTo>
                    <a:pt x="2194" y="58405"/>
                  </a:lnTo>
                  <a:lnTo>
                    <a:pt x="1317" y="60731"/>
                  </a:lnTo>
                  <a:lnTo>
                    <a:pt x="88" y="65031"/>
                  </a:lnTo>
                  <a:lnTo>
                    <a:pt x="88" y="65075"/>
                  </a:lnTo>
                  <a:lnTo>
                    <a:pt x="0" y="66874"/>
                  </a:lnTo>
                  <a:lnTo>
                    <a:pt x="132" y="68937"/>
                  </a:lnTo>
                  <a:lnTo>
                    <a:pt x="44" y="70472"/>
                  </a:lnTo>
                  <a:lnTo>
                    <a:pt x="88" y="71569"/>
                  </a:lnTo>
                  <a:lnTo>
                    <a:pt x="132" y="71613"/>
                  </a:lnTo>
                  <a:lnTo>
                    <a:pt x="395" y="72184"/>
                  </a:lnTo>
                  <a:lnTo>
                    <a:pt x="395" y="72228"/>
                  </a:lnTo>
                  <a:lnTo>
                    <a:pt x="2633" y="74773"/>
                  </a:lnTo>
                  <a:lnTo>
                    <a:pt x="5485" y="77581"/>
                  </a:lnTo>
                  <a:lnTo>
                    <a:pt x="7153" y="79161"/>
                  </a:lnTo>
                  <a:lnTo>
                    <a:pt x="7284" y="79205"/>
                  </a:lnTo>
                  <a:lnTo>
                    <a:pt x="7328" y="79205"/>
                  </a:lnTo>
                  <a:lnTo>
                    <a:pt x="7416" y="79161"/>
                  </a:lnTo>
                  <a:lnTo>
                    <a:pt x="7460" y="79117"/>
                  </a:lnTo>
                  <a:lnTo>
                    <a:pt x="7460" y="79029"/>
                  </a:lnTo>
                  <a:lnTo>
                    <a:pt x="7416" y="78985"/>
                  </a:lnTo>
                  <a:lnTo>
                    <a:pt x="7416" y="78941"/>
                  </a:lnTo>
                  <a:lnTo>
                    <a:pt x="5705" y="77362"/>
                  </a:lnTo>
                  <a:lnTo>
                    <a:pt x="2852" y="74509"/>
                  </a:lnTo>
                  <a:lnTo>
                    <a:pt x="702" y="72008"/>
                  </a:lnTo>
                  <a:lnTo>
                    <a:pt x="439" y="71526"/>
                  </a:lnTo>
                  <a:lnTo>
                    <a:pt x="395" y="70472"/>
                  </a:lnTo>
                  <a:lnTo>
                    <a:pt x="483" y="68937"/>
                  </a:lnTo>
                  <a:lnTo>
                    <a:pt x="483" y="68893"/>
                  </a:lnTo>
                  <a:lnTo>
                    <a:pt x="351" y="66874"/>
                  </a:lnTo>
                  <a:lnTo>
                    <a:pt x="439" y="65119"/>
                  </a:lnTo>
                  <a:lnTo>
                    <a:pt x="1624" y="60863"/>
                  </a:lnTo>
                  <a:lnTo>
                    <a:pt x="2501" y="58537"/>
                  </a:lnTo>
                  <a:lnTo>
                    <a:pt x="2501" y="58493"/>
                  </a:lnTo>
                  <a:lnTo>
                    <a:pt x="2896" y="56387"/>
                  </a:lnTo>
                  <a:lnTo>
                    <a:pt x="3379" y="53359"/>
                  </a:lnTo>
                  <a:lnTo>
                    <a:pt x="3642" y="50770"/>
                  </a:lnTo>
                  <a:lnTo>
                    <a:pt x="4037" y="48006"/>
                  </a:lnTo>
                  <a:lnTo>
                    <a:pt x="4608" y="45768"/>
                  </a:lnTo>
                  <a:lnTo>
                    <a:pt x="5222" y="41073"/>
                  </a:lnTo>
                  <a:lnTo>
                    <a:pt x="5485" y="38659"/>
                  </a:lnTo>
                  <a:lnTo>
                    <a:pt x="5705" y="36202"/>
                  </a:lnTo>
                  <a:lnTo>
                    <a:pt x="5748" y="33657"/>
                  </a:lnTo>
                  <a:lnTo>
                    <a:pt x="5705" y="32735"/>
                  </a:lnTo>
                  <a:lnTo>
                    <a:pt x="5617" y="31902"/>
                  </a:lnTo>
                  <a:lnTo>
                    <a:pt x="5529" y="31068"/>
                  </a:lnTo>
                  <a:lnTo>
                    <a:pt x="5397" y="30234"/>
                  </a:lnTo>
                  <a:lnTo>
                    <a:pt x="5046" y="28611"/>
                  </a:lnTo>
                  <a:lnTo>
                    <a:pt x="4651" y="27031"/>
                  </a:lnTo>
                  <a:lnTo>
                    <a:pt x="4169" y="25056"/>
                  </a:lnTo>
                  <a:lnTo>
                    <a:pt x="3949" y="24091"/>
                  </a:lnTo>
                  <a:lnTo>
                    <a:pt x="3774" y="23126"/>
                  </a:lnTo>
                  <a:lnTo>
                    <a:pt x="3642" y="22160"/>
                  </a:lnTo>
                  <a:lnTo>
                    <a:pt x="3598" y="21151"/>
                  </a:lnTo>
                  <a:lnTo>
                    <a:pt x="3598" y="20098"/>
                  </a:lnTo>
                  <a:lnTo>
                    <a:pt x="3730" y="19045"/>
                  </a:lnTo>
                  <a:lnTo>
                    <a:pt x="3730" y="18957"/>
                  </a:lnTo>
                  <a:lnTo>
                    <a:pt x="3554" y="18386"/>
                  </a:lnTo>
                  <a:lnTo>
                    <a:pt x="3511" y="18299"/>
                  </a:lnTo>
                  <a:lnTo>
                    <a:pt x="3159" y="17948"/>
                  </a:lnTo>
                  <a:lnTo>
                    <a:pt x="3905" y="17816"/>
                  </a:lnTo>
                  <a:lnTo>
                    <a:pt x="6143" y="17289"/>
                  </a:lnTo>
                  <a:lnTo>
                    <a:pt x="6187" y="17246"/>
                  </a:lnTo>
                  <a:lnTo>
                    <a:pt x="8469" y="16105"/>
                  </a:lnTo>
                  <a:lnTo>
                    <a:pt x="10488" y="14832"/>
                  </a:lnTo>
                  <a:lnTo>
                    <a:pt x="13340" y="13779"/>
                  </a:lnTo>
                  <a:lnTo>
                    <a:pt x="13384" y="13779"/>
                  </a:lnTo>
                  <a:lnTo>
                    <a:pt x="15665" y="12419"/>
                  </a:lnTo>
                  <a:lnTo>
                    <a:pt x="18869" y="11190"/>
                  </a:lnTo>
                  <a:lnTo>
                    <a:pt x="21370" y="10137"/>
                  </a:lnTo>
                  <a:lnTo>
                    <a:pt x="21414" y="10137"/>
                  </a:lnTo>
                  <a:lnTo>
                    <a:pt x="23213" y="8908"/>
                  </a:lnTo>
                  <a:lnTo>
                    <a:pt x="26679" y="6319"/>
                  </a:lnTo>
                  <a:lnTo>
                    <a:pt x="29005" y="4433"/>
                  </a:lnTo>
                  <a:lnTo>
                    <a:pt x="31462" y="2458"/>
                  </a:lnTo>
                  <a:lnTo>
                    <a:pt x="33964" y="308"/>
                  </a:lnTo>
                  <a:lnTo>
                    <a:pt x="34008" y="264"/>
                  </a:lnTo>
                  <a:lnTo>
                    <a:pt x="34051" y="176"/>
                  </a:lnTo>
                  <a:lnTo>
                    <a:pt x="34008" y="132"/>
                  </a:lnTo>
                  <a:lnTo>
                    <a:pt x="34008" y="45"/>
                  </a:lnTo>
                  <a:lnTo>
                    <a:pt x="339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6" name="Google Shape;856;p47"/>
            <p:cNvSpPr/>
            <p:nvPr/>
          </p:nvSpPr>
          <p:spPr>
            <a:xfrm>
              <a:off x="4962950" y="3026975"/>
              <a:ext cx="852400" cy="2017425"/>
            </a:xfrm>
            <a:custGeom>
              <a:avLst/>
              <a:gdLst/>
              <a:ahLst/>
              <a:cxnLst/>
              <a:rect l="l" t="t" r="r" b="b"/>
              <a:pathLst>
                <a:path w="34096" h="80697" extrusionOk="0">
                  <a:moveTo>
                    <a:pt x="33876" y="1"/>
                  </a:moveTo>
                  <a:lnTo>
                    <a:pt x="33832" y="44"/>
                  </a:lnTo>
                  <a:lnTo>
                    <a:pt x="30848" y="2589"/>
                  </a:lnTo>
                  <a:lnTo>
                    <a:pt x="28391" y="4564"/>
                  </a:lnTo>
                  <a:lnTo>
                    <a:pt x="26022" y="6407"/>
                  </a:lnTo>
                  <a:lnTo>
                    <a:pt x="23959" y="7943"/>
                  </a:lnTo>
                  <a:lnTo>
                    <a:pt x="22028" y="9259"/>
                  </a:lnTo>
                  <a:lnTo>
                    <a:pt x="19834" y="10225"/>
                  </a:lnTo>
                  <a:lnTo>
                    <a:pt x="17114" y="11409"/>
                  </a:lnTo>
                  <a:lnTo>
                    <a:pt x="17070" y="11409"/>
                  </a:lnTo>
                  <a:lnTo>
                    <a:pt x="15095" y="12726"/>
                  </a:lnTo>
                  <a:lnTo>
                    <a:pt x="13998" y="13472"/>
                  </a:lnTo>
                  <a:lnTo>
                    <a:pt x="13121" y="13691"/>
                  </a:lnTo>
                  <a:lnTo>
                    <a:pt x="13077" y="13691"/>
                  </a:lnTo>
                  <a:lnTo>
                    <a:pt x="12287" y="14086"/>
                  </a:lnTo>
                  <a:lnTo>
                    <a:pt x="9084" y="15973"/>
                  </a:lnTo>
                  <a:lnTo>
                    <a:pt x="7065" y="17026"/>
                  </a:lnTo>
                  <a:lnTo>
                    <a:pt x="4081" y="17728"/>
                  </a:lnTo>
                  <a:lnTo>
                    <a:pt x="3994" y="17728"/>
                  </a:lnTo>
                  <a:lnTo>
                    <a:pt x="2458" y="18781"/>
                  </a:lnTo>
                  <a:lnTo>
                    <a:pt x="2370" y="18825"/>
                  </a:lnTo>
                  <a:lnTo>
                    <a:pt x="2019" y="19483"/>
                  </a:lnTo>
                  <a:lnTo>
                    <a:pt x="1975" y="19571"/>
                  </a:lnTo>
                  <a:lnTo>
                    <a:pt x="2194" y="21458"/>
                  </a:lnTo>
                  <a:lnTo>
                    <a:pt x="2194" y="21502"/>
                  </a:lnTo>
                  <a:lnTo>
                    <a:pt x="3291" y="25451"/>
                  </a:lnTo>
                  <a:lnTo>
                    <a:pt x="4169" y="28523"/>
                  </a:lnTo>
                  <a:lnTo>
                    <a:pt x="4871" y="31814"/>
                  </a:lnTo>
                  <a:lnTo>
                    <a:pt x="5134" y="35061"/>
                  </a:lnTo>
                  <a:lnTo>
                    <a:pt x="5091" y="38001"/>
                  </a:lnTo>
                  <a:lnTo>
                    <a:pt x="4871" y="40634"/>
                  </a:lnTo>
                  <a:lnTo>
                    <a:pt x="4652" y="42784"/>
                  </a:lnTo>
                  <a:lnTo>
                    <a:pt x="4301" y="45636"/>
                  </a:lnTo>
                  <a:lnTo>
                    <a:pt x="3599" y="49322"/>
                  </a:lnTo>
                  <a:lnTo>
                    <a:pt x="3291" y="52174"/>
                  </a:lnTo>
                  <a:lnTo>
                    <a:pt x="2809" y="55202"/>
                  </a:lnTo>
                  <a:lnTo>
                    <a:pt x="2414" y="57835"/>
                  </a:lnTo>
                  <a:lnTo>
                    <a:pt x="2063" y="59897"/>
                  </a:lnTo>
                  <a:lnTo>
                    <a:pt x="1317" y="61828"/>
                  </a:lnTo>
                  <a:lnTo>
                    <a:pt x="1273" y="61872"/>
                  </a:lnTo>
                  <a:lnTo>
                    <a:pt x="571" y="64548"/>
                  </a:lnTo>
                  <a:lnTo>
                    <a:pt x="527" y="64548"/>
                  </a:lnTo>
                  <a:lnTo>
                    <a:pt x="264" y="66435"/>
                  </a:lnTo>
                  <a:lnTo>
                    <a:pt x="264" y="66479"/>
                  </a:lnTo>
                  <a:lnTo>
                    <a:pt x="351" y="69288"/>
                  </a:lnTo>
                  <a:lnTo>
                    <a:pt x="44" y="73193"/>
                  </a:lnTo>
                  <a:lnTo>
                    <a:pt x="0" y="73851"/>
                  </a:lnTo>
                  <a:lnTo>
                    <a:pt x="0" y="73895"/>
                  </a:lnTo>
                  <a:lnTo>
                    <a:pt x="44" y="73983"/>
                  </a:lnTo>
                  <a:lnTo>
                    <a:pt x="4564" y="78195"/>
                  </a:lnTo>
                  <a:lnTo>
                    <a:pt x="7328" y="80653"/>
                  </a:lnTo>
                  <a:lnTo>
                    <a:pt x="7416" y="80696"/>
                  </a:lnTo>
                  <a:lnTo>
                    <a:pt x="7504" y="80653"/>
                  </a:lnTo>
                  <a:lnTo>
                    <a:pt x="7548" y="80609"/>
                  </a:lnTo>
                  <a:lnTo>
                    <a:pt x="7592" y="80565"/>
                  </a:lnTo>
                  <a:lnTo>
                    <a:pt x="7592" y="80477"/>
                  </a:lnTo>
                  <a:lnTo>
                    <a:pt x="7592" y="80433"/>
                  </a:lnTo>
                  <a:lnTo>
                    <a:pt x="7548" y="80389"/>
                  </a:lnTo>
                  <a:lnTo>
                    <a:pt x="4827" y="77932"/>
                  </a:lnTo>
                  <a:lnTo>
                    <a:pt x="351" y="73763"/>
                  </a:lnTo>
                  <a:lnTo>
                    <a:pt x="703" y="69288"/>
                  </a:lnTo>
                  <a:lnTo>
                    <a:pt x="615" y="66479"/>
                  </a:lnTo>
                  <a:lnTo>
                    <a:pt x="878" y="64636"/>
                  </a:lnTo>
                  <a:lnTo>
                    <a:pt x="1624" y="61960"/>
                  </a:lnTo>
                  <a:lnTo>
                    <a:pt x="2414" y="60029"/>
                  </a:lnTo>
                  <a:lnTo>
                    <a:pt x="2414" y="59985"/>
                  </a:lnTo>
                  <a:lnTo>
                    <a:pt x="2765" y="57923"/>
                  </a:lnTo>
                  <a:lnTo>
                    <a:pt x="3160" y="55246"/>
                  </a:lnTo>
                  <a:lnTo>
                    <a:pt x="3643" y="52218"/>
                  </a:lnTo>
                  <a:lnTo>
                    <a:pt x="3950" y="49366"/>
                  </a:lnTo>
                  <a:lnTo>
                    <a:pt x="4652" y="45724"/>
                  </a:lnTo>
                  <a:lnTo>
                    <a:pt x="5003" y="42828"/>
                  </a:lnTo>
                  <a:lnTo>
                    <a:pt x="5222" y="40634"/>
                  </a:lnTo>
                  <a:lnTo>
                    <a:pt x="5442" y="38045"/>
                  </a:lnTo>
                  <a:lnTo>
                    <a:pt x="5486" y="35017"/>
                  </a:lnTo>
                  <a:lnTo>
                    <a:pt x="5222" y="31770"/>
                  </a:lnTo>
                  <a:lnTo>
                    <a:pt x="5178" y="31770"/>
                  </a:lnTo>
                  <a:lnTo>
                    <a:pt x="4520" y="28435"/>
                  </a:lnTo>
                  <a:lnTo>
                    <a:pt x="3643" y="25363"/>
                  </a:lnTo>
                  <a:lnTo>
                    <a:pt x="2546" y="21414"/>
                  </a:lnTo>
                  <a:lnTo>
                    <a:pt x="2326" y="19571"/>
                  </a:lnTo>
                  <a:lnTo>
                    <a:pt x="2677" y="19045"/>
                  </a:lnTo>
                  <a:lnTo>
                    <a:pt x="4169" y="18079"/>
                  </a:lnTo>
                  <a:lnTo>
                    <a:pt x="7197" y="17377"/>
                  </a:lnTo>
                  <a:lnTo>
                    <a:pt x="7241" y="17333"/>
                  </a:lnTo>
                  <a:lnTo>
                    <a:pt x="9259" y="16280"/>
                  </a:lnTo>
                  <a:lnTo>
                    <a:pt x="12419" y="14393"/>
                  </a:lnTo>
                  <a:lnTo>
                    <a:pt x="13208" y="14042"/>
                  </a:lnTo>
                  <a:lnTo>
                    <a:pt x="14086" y="13823"/>
                  </a:lnTo>
                  <a:lnTo>
                    <a:pt x="14174" y="13779"/>
                  </a:lnTo>
                  <a:lnTo>
                    <a:pt x="15315" y="13033"/>
                  </a:lnTo>
                  <a:lnTo>
                    <a:pt x="17245" y="11717"/>
                  </a:lnTo>
                  <a:lnTo>
                    <a:pt x="19966" y="10576"/>
                  </a:lnTo>
                  <a:lnTo>
                    <a:pt x="22160" y="9566"/>
                  </a:lnTo>
                  <a:lnTo>
                    <a:pt x="22204" y="9566"/>
                  </a:lnTo>
                  <a:lnTo>
                    <a:pt x="24179" y="8206"/>
                  </a:lnTo>
                  <a:lnTo>
                    <a:pt x="26197" y="6714"/>
                  </a:lnTo>
                  <a:lnTo>
                    <a:pt x="28611" y="4871"/>
                  </a:lnTo>
                  <a:lnTo>
                    <a:pt x="31068" y="2853"/>
                  </a:lnTo>
                  <a:lnTo>
                    <a:pt x="34052" y="308"/>
                  </a:lnTo>
                  <a:lnTo>
                    <a:pt x="34096" y="264"/>
                  </a:lnTo>
                  <a:lnTo>
                    <a:pt x="34096" y="220"/>
                  </a:lnTo>
                  <a:lnTo>
                    <a:pt x="34096" y="132"/>
                  </a:lnTo>
                  <a:lnTo>
                    <a:pt x="34052" y="88"/>
                  </a:lnTo>
                  <a:lnTo>
                    <a:pt x="34008" y="44"/>
                  </a:lnTo>
                  <a:lnTo>
                    <a:pt x="339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7" name="Google Shape;857;p47"/>
            <p:cNvSpPr/>
            <p:nvPr/>
          </p:nvSpPr>
          <p:spPr>
            <a:xfrm>
              <a:off x="4932225" y="2976525"/>
              <a:ext cx="827175" cy="2027275"/>
            </a:xfrm>
            <a:custGeom>
              <a:avLst/>
              <a:gdLst/>
              <a:ahLst/>
              <a:cxnLst/>
              <a:rect l="l" t="t" r="r" b="b"/>
              <a:pathLst>
                <a:path w="33087" h="81091" extrusionOk="0">
                  <a:moveTo>
                    <a:pt x="32823" y="0"/>
                  </a:moveTo>
                  <a:lnTo>
                    <a:pt x="32780" y="44"/>
                  </a:lnTo>
                  <a:lnTo>
                    <a:pt x="32736" y="132"/>
                  </a:lnTo>
                  <a:lnTo>
                    <a:pt x="31990" y="2413"/>
                  </a:lnTo>
                  <a:lnTo>
                    <a:pt x="31463" y="3072"/>
                  </a:lnTo>
                  <a:lnTo>
                    <a:pt x="29664" y="4607"/>
                  </a:lnTo>
                  <a:lnTo>
                    <a:pt x="27251" y="6494"/>
                  </a:lnTo>
                  <a:lnTo>
                    <a:pt x="24881" y="8206"/>
                  </a:lnTo>
                  <a:lnTo>
                    <a:pt x="22775" y="9698"/>
                  </a:lnTo>
                  <a:lnTo>
                    <a:pt x="18694" y="11672"/>
                  </a:lnTo>
                  <a:lnTo>
                    <a:pt x="16500" y="13252"/>
                  </a:lnTo>
                  <a:lnTo>
                    <a:pt x="15183" y="14305"/>
                  </a:lnTo>
                  <a:lnTo>
                    <a:pt x="13867" y="14700"/>
                  </a:lnTo>
                  <a:lnTo>
                    <a:pt x="13823" y="14700"/>
                  </a:lnTo>
                  <a:lnTo>
                    <a:pt x="11717" y="15841"/>
                  </a:lnTo>
                  <a:lnTo>
                    <a:pt x="11717" y="15885"/>
                  </a:lnTo>
                  <a:lnTo>
                    <a:pt x="9874" y="17157"/>
                  </a:lnTo>
                  <a:lnTo>
                    <a:pt x="8075" y="18079"/>
                  </a:lnTo>
                  <a:lnTo>
                    <a:pt x="5617" y="18693"/>
                  </a:lnTo>
                  <a:lnTo>
                    <a:pt x="5574" y="18693"/>
                  </a:lnTo>
                  <a:lnTo>
                    <a:pt x="3643" y="19746"/>
                  </a:lnTo>
                  <a:lnTo>
                    <a:pt x="2107" y="20668"/>
                  </a:lnTo>
                  <a:lnTo>
                    <a:pt x="2107" y="20712"/>
                  </a:lnTo>
                  <a:lnTo>
                    <a:pt x="1493" y="21238"/>
                  </a:lnTo>
                  <a:lnTo>
                    <a:pt x="1449" y="21326"/>
                  </a:lnTo>
                  <a:lnTo>
                    <a:pt x="1273" y="21896"/>
                  </a:lnTo>
                  <a:lnTo>
                    <a:pt x="1273" y="22028"/>
                  </a:lnTo>
                  <a:lnTo>
                    <a:pt x="3116" y="27337"/>
                  </a:lnTo>
                  <a:lnTo>
                    <a:pt x="3994" y="30453"/>
                  </a:lnTo>
                  <a:lnTo>
                    <a:pt x="4257" y="31506"/>
                  </a:lnTo>
                  <a:lnTo>
                    <a:pt x="4433" y="32515"/>
                  </a:lnTo>
                  <a:lnTo>
                    <a:pt x="4608" y="33525"/>
                  </a:lnTo>
                  <a:lnTo>
                    <a:pt x="4740" y="34534"/>
                  </a:lnTo>
                  <a:lnTo>
                    <a:pt x="4828" y="35543"/>
                  </a:lnTo>
                  <a:lnTo>
                    <a:pt x="4872" y="36552"/>
                  </a:lnTo>
                  <a:lnTo>
                    <a:pt x="4915" y="37562"/>
                  </a:lnTo>
                  <a:lnTo>
                    <a:pt x="4915" y="38571"/>
                  </a:lnTo>
                  <a:lnTo>
                    <a:pt x="4872" y="40633"/>
                  </a:lnTo>
                  <a:lnTo>
                    <a:pt x="4696" y="42652"/>
                  </a:lnTo>
                  <a:lnTo>
                    <a:pt x="4520" y="44714"/>
                  </a:lnTo>
                  <a:lnTo>
                    <a:pt x="4301" y="46776"/>
                  </a:lnTo>
                  <a:lnTo>
                    <a:pt x="4257" y="47566"/>
                  </a:lnTo>
                  <a:lnTo>
                    <a:pt x="3687" y="50857"/>
                  </a:lnTo>
                  <a:lnTo>
                    <a:pt x="3248" y="53753"/>
                  </a:lnTo>
                  <a:lnTo>
                    <a:pt x="2809" y="57044"/>
                  </a:lnTo>
                  <a:lnTo>
                    <a:pt x="2283" y="60467"/>
                  </a:lnTo>
                  <a:lnTo>
                    <a:pt x="1800" y="62573"/>
                  </a:lnTo>
                  <a:lnTo>
                    <a:pt x="1098" y="64943"/>
                  </a:lnTo>
                  <a:lnTo>
                    <a:pt x="440" y="67620"/>
                  </a:lnTo>
                  <a:lnTo>
                    <a:pt x="440" y="67663"/>
                  </a:lnTo>
                  <a:lnTo>
                    <a:pt x="396" y="69199"/>
                  </a:lnTo>
                  <a:lnTo>
                    <a:pt x="89" y="73280"/>
                  </a:lnTo>
                  <a:lnTo>
                    <a:pt x="1" y="75299"/>
                  </a:lnTo>
                  <a:lnTo>
                    <a:pt x="1" y="75343"/>
                  </a:lnTo>
                  <a:lnTo>
                    <a:pt x="396" y="76922"/>
                  </a:lnTo>
                  <a:lnTo>
                    <a:pt x="440" y="77010"/>
                  </a:lnTo>
                  <a:lnTo>
                    <a:pt x="5223" y="81047"/>
                  </a:lnTo>
                  <a:lnTo>
                    <a:pt x="5310" y="81091"/>
                  </a:lnTo>
                  <a:lnTo>
                    <a:pt x="5398" y="81091"/>
                  </a:lnTo>
                  <a:lnTo>
                    <a:pt x="5442" y="81047"/>
                  </a:lnTo>
                  <a:lnTo>
                    <a:pt x="5486" y="81003"/>
                  </a:lnTo>
                  <a:lnTo>
                    <a:pt x="5486" y="80915"/>
                  </a:lnTo>
                  <a:lnTo>
                    <a:pt x="5486" y="80871"/>
                  </a:lnTo>
                  <a:lnTo>
                    <a:pt x="5442" y="80784"/>
                  </a:lnTo>
                  <a:lnTo>
                    <a:pt x="703" y="76791"/>
                  </a:lnTo>
                  <a:lnTo>
                    <a:pt x="352" y="75255"/>
                  </a:lnTo>
                  <a:lnTo>
                    <a:pt x="440" y="73280"/>
                  </a:lnTo>
                  <a:lnTo>
                    <a:pt x="747" y="69243"/>
                  </a:lnTo>
                  <a:lnTo>
                    <a:pt x="791" y="67707"/>
                  </a:lnTo>
                  <a:lnTo>
                    <a:pt x="1405" y="65031"/>
                  </a:lnTo>
                  <a:lnTo>
                    <a:pt x="2151" y="62661"/>
                  </a:lnTo>
                  <a:lnTo>
                    <a:pt x="2634" y="60555"/>
                  </a:lnTo>
                  <a:lnTo>
                    <a:pt x="3160" y="57088"/>
                  </a:lnTo>
                  <a:lnTo>
                    <a:pt x="3599" y="53797"/>
                  </a:lnTo>
                  <a:lnTo>
                    <a:pt x="4038" y="50901"/>
                  </a:lnTo>
                  <a:lnTo>
                    <a:pt x="4564" y="47610"/>
                  </a:lnTo>
                  <a:lnTo>
                    <a:pt x="4652" y="46820"/>
                  </a:lnTo>
                  <a:lnTo>
                    <a:pt x="4872" y="44758"/>
                  </a:lnTo>
                  <a:lnTo>
                    <a:pt x="5047" y="42652"/>
                  </a:lnTo>
                  <a:lnTo>
                    <a:pt x="5223" y="40633"/>
                  </a:lnTo>
                  <a:lnTo>
                    <a:pt x="5266" y="38571"/>
                  </a:lnTo>
                  <a:lnTo>
                    <a:pt x="5266" y="37562"/>
                  </a:lnTo>
                  <a:lnTo>
                    <a:pt x="5223" y="36508"/>
                  </a:lnTo>
                  <a:lnTo>
                    <a:pt x="5179" y="35499"/>
                  </a:lnTo>
                  <a:lnTo>
                    <a:pt x="5091" y="34490"/>
                  </a:lnTo>
                  <a:lnTo>
                    <a:pt x="4959" y="33481"/>
                  </a:lnTo>
                  <a:lnTo>
                    <a:pt x="4784" y="32428"/>
                  </a:lnTo>
                  <a:lnTo>
                    <a:pt x="4564" y="31418"/>
                  </a:lnTo>
                  <a:lnTo>
                    <a:pt x="4301" y="30365"/>
                  </a:lnTo>
                  <a:lnTo>
                    <a:pt x="3423" y="27206"/>
                  </a:lnTo>
                  <a:lnTo>
                    <a:pt x="1624" y="21940"/>
                  </a:lnTo>
                  <a:lnTo>
                    <a:pt x="1756" y="21457"/>
                  </a:lnTo>
                  <a:lnTo>
                    <a:pt x="2326" y="20975"/>
                  </a:lnTo>
                  <a:lnTo>
                    <a:pt x="3818" y="20053"/>
                  </a:lnTo>
                  <a:lnTo>
                    <a:pt x="5705" y="19044"/>
                  </a:lnTo>
                  <a:lnTo>
                    <a:pt x="8206" y="18386"/>
                  </a:lnTo>
                  <a:lnTo>
                    <a:pt x="10049" y="17464"/>
                  </a:lnTo>
                  <a:lnTo>
                    <a:pt x="11892" y="16148"/>
                  </a:lnTo>
                  <a:lnTo>
                    <a:pt x="13955" y="15051"/>
                  </a:lnTo>
                  <a:lnTo>
                    <a:pt x="15315" y="14612"/>
                  </a:lnTo>
                  <a:lnTo>
                    <a:pt x="15403" y="14568"/>
                  </a:lnTo>
                  <a:lnTo>
                    <a:pt x="16719" y="13559"/>
                  </a:lnTo>
                  <a:lnTo>
                    <a:pt x="18869" y="11979"/>
                  </a:lnTo>
                  <a:lnTo>
                    <a:pt x="22906" y="10005"/>
                  </a:lnTo>
                  <a:lnTo>
                    <a:pt x="22950" y="10005"/>
                  </a:lnTo>
                  <a:lnTo>
                    <a:pt x="25100" y="8469"/>
                  </a:lnTo>
                  <a:lnTo>
                    <a:pt x="27470" y="6758"/>
                  </a:lnTo>
                  <a:lnTo>
                    <a:pt x="29883" y="4871"/>
                  </a:lnTo>
                  <a:lnTo>
                    <a:pt x="31726" y="3335"/>
                  </a:lnTo>
                  <a:lnTo>
                    <a:pt x="32297" y="2589"/>
                  </a:lnTo>
                  <a:lnTo>
                    <a:pt x="32297" y="2545"/>
                  </a:lnTo>
                  <a:lnTo>
                    <a:pt x="33043" y="219"/>
                  </a:lnTo>
                  <a:lnTo>
                    <a:pt x="33087" y="176"/>
                  </a:lnTo>
                  <a:lnTo>
                    <a:pt x="33043" y="88"/>
                  </a:lnTo>
                  <a:lnTo>
                    <a:pt x="32999" y="44"/>
                  </a:lnTo>
                  <a:lnTo>
                    <a:pt x="3295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8" name="Google Shape;858;p47"/>
            <p:cNvSpPr/>
            <p:nvPr/>
          </p:nvSpPr>
          <p:spPr>
            <a:xfrm>
              <a:off x="4899325" y="2920575"/>
              <a:ext cx="796450" cy="2115050"/>
            </a:xfrm>
            <a:custGeom>
              <a:avLst/>
              <a:gdLst/>
              <a:ahLst/>
              <a:cxnLst/>
              <a:rect l="l" t="t" r="r" b="b"/>
              <a:pathLst>
                <a:path w="31858" h="84602" extrusionOk="0">
                  <a:moveTo>
                    <a:pt x="31638" y="0"/>
                  </a:moveTo>
                  <a:lnTo>
                    <a:pt x="31594" y="44"/>
                  </a:lnTo>
                  <a:lnTo>
                    <a:pt x="31287" y="307"/>
                  </a:lnTo>
                  <a:lnTo>
                    <a:pt x="31243" y="395"/>
                  </a:lnTo>
                  <a:lnTo>
                    <a:pt x="30322" y="3730"/>
                  </a:lnTo>
                  <a:lnTo>
                    <a:pt x="29005" y="6275"/>
                  </a:lnTo>
                  <a:lnTo>
                    <a:pt x="25890" y="8688"/>
                  </a:lnTo>
                  <a:lnTo>
                    <a:pt x="23608" y="10356"/>
                  </a:lnTo>
                  <a:lnTo>
                    <a:pt x="20361" y="12155"/>
                  </a:lnTo>
                  <a:lnTo>
                    <a:pt x="17991" y="14042"/>
                  </a:lnTo>
                  <a:lnTo>
                    <a:pt x="16456" y="15270"/>
                  </a:lnTo>
                  <a:lnTo>
                    <a:pt x="14525" y="16016"/>
                  </a:lnTo>
                  <a:lnTo>
                    <a:pt x="14481" y="16016"/>
                  </a:lnTo>
                  <a:lnTo>
                    <a:pt x="10751" y="18518"/>
                  </a:lnTo>
                  <a:lnTo>
                    <a:pt x="8952" y="19439"/>
                  </a:lnTo>
                  <a:lnTo>
                    <a:pt x="6890" y="19966"/>
                  </a:lnTo>
                  <a:lnTo>
                    <a:pt x="6846" y="20010"/>
                  </a:lnTo>
                  <a:lnTo>
                    <a:pt x="3862" y="21721"/>
                  </a:lnTo>
                  <a:lnTo>
                    <a:pt x="1229" y="23213"/>
                  </a:lnTo>
                  <a:lnTo>
                    <a:pt x="834" y="23388"/>
                  </a:lnTo>
                  <a:lnTo>
                    <a:pt x="746" y="23432"/>
                  </a:lnTo>
                  <a:lnTo>
                    <a:pt x="702" y="23520"/>
                  </a:lnTo>
                  <a:lnTo>
                    <a:pt x="702" y="23564"/>
                  </a:lnTo>
                  <a:lnTo>
                    <a:pt x="746" y="23652"/>
                  </a:lnTo>
                  <a:lnTo>
                    <a:pt x="1624" y="24793"/>
                  </a:lnTo>
                  <a:lnTo>
                    <a:pt x="3379" y="30453"/>
                  </a:lnTo>
                  <a:lnTo>
                    <a:pt x="4125" y="33261"/>
                  </a:lnTo>
                  <a:lnTo>
                    <a:pt x="4652" y="36596"/>
                  </a:lnTo>
                  <a:lnTo>
                    <a:pt x="4783" y="40326"/>
                  </a:lnTo>
                  <a:lnTo>
                    <a:pt x="4696" y="43880"/>
                  </a:lnTo>
                  <a:lnTo>
                    <a:pt x="4608" y="45109"/>
                  </a:lnTo>
                  <a:lnTo>
                    <a:pt x="4520" y="46338"/>
                  </a:lnTo>
                  <a:lnTo>
                    <a:pt x="4301" y="48839"/>
                  </a:lnTo>
                  <a:lnTo>
                    <a:pt x="3994" y="51252"/>
                  </a:lnTo>
                  <a:lnTo>
                    <a:pt x="3686" y="53666"/>
                  </a:lnTo>
                  <a:lnTo>
                    <a:pt x="3291" y="56386"/>
                  </a:lnTo>
                  <a:lnTo>
                    <a:pt x="2984" y="59151"/>
                  </a:lnTo>
                  <a:lnTo>
                    <a:pt x="2589" y="61608"/>
                  </a:lnTo>
                  <a:lnTo>
                    <a:pt x="2282" y="63276"/>
                  </a:lnTo>
                  <a:lnTo>
                    <a:pt x="1668" y="65470"/>
                  </a:lnTo>
                  <a:lnTo>
                    <a:pt x="1097" y="67576"/>
                  </a:lnTo>
                  <a:lnTo>
                    <a:pt x="702" y="69550"/>
                  </a:lnTo>
                  <a:lnTo>
                    <a:pt x="351" y="71393"/>
                  </a:lnTo>
                  <a:lnTo>
                    <a:pt x="132" y="73105"/>
                  </a:lnTo>
                  <a:lnTo>
                    <a:pt x="44" y="74684"/>
                  </a:lnTo>
                  <a:lnTo>
                    <a:pt x="0" y="75430"/>
                  </a:lnTo>
                  <a:lnTo>
                    <a:pt x="44" y="76132"/>
                  </a:lnTo>
                  <a:lnTo>
                    <a:pt x="88" y="76791"/>
                  </a:lnTo>
                  <a:lnTo>
                    <a:pt x="132" y="77449"/>
                  </a:lnTo>
                  <a:lnTo>
                    <a:pt x="790" y="79643"/>
                  </a:lnTo>
                  <a:lnTo>
                    <a:pt x="834" y="79687"/>
                  </a:lnTo>
                  <a:lnTo>
                    <a:pt x="1361" y="80652"/>
                  </a:lnTo>
                  <a:lnTo>
                    <a:pt x="1405" y="80696"/>
                  </a:lnTo>
                  <a:lnTo>
                    <a:pt x="6363" y="84558"/>
                  </a:lnTo>
                  <a:lnTo>
                    <a:pt x="6495" y="84601"/>
                  </a:lnTo>
                  <a:lnTo>
                    <a:pt x="6539" y="84558"/>
                  </a:lnTo>
                  <a:lnTo>
                    <a:pt x="6626" y="84514"/>
                  </a:lnTo>
                  <a:lnTo>
                    <a:pt x="6626" y="84470"/>
                  </a:lnTo>
                  <a:lnTo>
                    <a:pt x="6626" y="84382"/>
                  </a:lnTo>
                  <a:lnTo>
                    <a:pt x="6626" y="84338"/>
                  </a:lnTo>
                  <a:lnTo>
                    <a:pt x="6582" y="84294"/>
                  </a:lnTo>
                  <a:lnTo>
                    <a:pt x="1668" y="80433"/>
                  </a:lnTo>
                  <a:lnTo>
                    <a:pt x="1141" y="79555"/>
                  </a:lnTo>
                  <a:lnTo>
                    <a:pt x="483" y="77361"/>
                  </a:lnTo>
                  <a:lnTo>
                    <a:pt x="395" y="76747"/>
                  </a:lnTo>
                  <a:lnTo>
                    <a:pt x="395" y="76089"/>
                  </a:lnTo>
                  <a:lnTo>
                    <a:pt x="351" y="75387"/>
                  </a:lnTo>
                  <a:lnTo>
                    <a:pt x="395" y="74641"/>
                  </a:lnTo>
                  <a:lnTo>
                    <a:pt x="483" y="73105"/>
                  </a:lnTo>
                  <a:lnTo>
                    <a:pt x="702" y="71393"/>
                  </a:lnTo>
                  <a:lnTo>
                    <a:pt x="1054" y="69594"/>
                  </a:lnTo>
                  <a:lnTo>
                    <a:pt x="1448" y="67620"/>
                  </a:lnTo>
                  <a:lnTo>
                    <a:pt x="2019" y="65557"/>
                  </a:lnTo>
                  <a:lnTo>
                    <a:pt x="2633" y="63363"/>
                  </a:lnTo>
                  <a:lnTo>
                    <a:pt x="2633" y="63319"/>
                  </a:lnTo>
                  <a:lnTo>
                    <a:pt x="2940" y="61696"/>
                  </a:lnTo>
                  <a:lnTo>
                    <a:pt x="3335" y="59195"/>
                  </a:lnTo>
                  <a:lnTo>
                    <a:pt x="3642" y="56430"/>
                  </a:lnTo>
                  <a:lnTo>
                    <a:pt x="3994" y="53710"/>
                  </a:lnTo>
                  <a:lnTo>
                    <a:pt x="4345" y="51296"/>
                  </a:lnTo>
                  <a:lnTo>
                    <a:pt x="4652" y="48839"/>
                  </a:lnTo>
                  <a:lnTo>
                    <a:pt x="4871" y="46382"/>
                  </a:lnTo>
                  <a:lnTo>
                    <a:pt x="4959" y="45153"/>
                  </a:lnTo>
                  <a:lnTo>
                    <a:pt x="5047" y="43880"/>
                  </a:lnTo>
                  <a:lnTo>
                    <a:pt x="5134" y="40326"/>
                  </a:lnTo>
                  <a:lnTo>
                    <a:pt x="5003" y="36596"/>
                  </a:lnTo>
                  <a:lnTo>
                    <a:pt x="5003" y="36552"/>
                  </a:lnTo>
                  <a:lnTo>
                    <a:pt x="4476" y="33174"/>
                  </a:lnTo>
                  <a:lnTo>
                    <a:pt x="3686" y="30321"/>
                  </a:lnTo>
                  <a:lnTo>
                    <a:pt x="2589" y="26767"/>
                  </a:lnTo>
                  <a:lnTo>
                    <a:pt x="1931" y="24661"/>
                  </a:lnTo>
                  <a:lnTo>
                    <a:pt x="1931" y="24617"/>
                  </a:lnTo>
                  <a:lnTo>
                    <a:pt x="1185" y="23608"/>
                  </a:lnTo>
                  <a:lnTo>
                    <a:pt x="1361" y="23520"/>
                  </a:lnTo>
                  <a:lnTo>
                    <a:pt x="1405" y="23520"/>
                  </a:lnTo>
                  <a:lnTo>
                    <a:pt x="4037" y="22028"/>
                  </a:lnTo>
                  <a:lnTo>
                    <a:pt x="6977" y="20317"/>
                  </a:lnTo>
                  <a:lnTo>
                    <a:pt x="9040" y="19790"/>
                  </a:lnTo>
                  <a:lnTo>
                    <a:pt x="9084" y="19790"/>
                  </a:lnTo>
                  <a:lnTo>
                    <a:pt x="10927" y="18825"/>
                  </a:lnTo>
                  <a:lnTo>
                    <a:pt x="14656" y="16324"/>
                  </a:lnTo>
                  <a:lnTo>
                    <a:pt x="16631" y="15622"/>
                  </a:lnTo>
                  <a:lnTo>
                    <a:pt x="16675" y="15578"/>
                  </a:lnTo>
                  <a:lnTo>
                    <a:pt x="18211" y="14305"/>
                  </a:lnTo>
                  <a:lnTo>
                    <a:pt x="20536" y="12462"/>
                  </a:lnTo>
                  <a:lnTo>
                    <a:pt x="23784" y="10663"/>
                  </a:lnTo>
                  <a:lnTo>
                    <a:pt x="23784" y="10619"/>
                  </a:lnTo>
                  <a:lnTo>
                    <a:pt x="26109" y="8952"/>
                  </a:lnTo>
                  <a:lnTo>
                    <a:pt x="29225" y="6494"/>
                  </a:lnTo>
                  <a:lnTo>
                    <a:pt x="29269" y="6451"/>
                  </a:lnTo>
                  <a:lnTo>
                    <a:pt x="30673" y="3862"/>
                  </a:lnTo>
                  <a:lnTo>
                    <a:pt x="31550" y="527"/>
                  </a:lnTo>
                  <a:lnTo>
                    <a:pt x="31814" y="263"/>
                  </a:lnTo>
                  <a:lnTo>
                    <a:pt x="31858" y="220"/>
                  </a:lnTo>
                  <a:lnTo>
                    <a:pt x="31858" y="132"/>
                  </a:lnTo>
                  <a:lnTo>
                    <a:pt x="31858" y="88"/>
                  </a:lnTo>
                  <a:lnTo>
                    <a:pt x="31814" y="44"/>
                  </a:lnTo>
                  <a:lnTo>
                    <a:pt x="3177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9" name="Google Shape;859;p47"/>
            <p:cNvSpPr/>
            <p:nvPr/>
          </p:nvSpPr>
          <p:spPr>
            <a:xfrm>
              <a:off x="5289850" y="2869000"/>
              <a:ext cx="349975" cy="388375"/>
            </a:xfrm>
            <a:custGeom>
              <a:avLst/>
              <a:gdLst/>
              <a:ahLst/>
              <a:cxnLst/>
              <a:rect l="l" t="t" r="r" b="b"/>
              <a:pathLst>
                <a:path w="13999" h="15535" extrusionOk="0">
                  <a:moveTo>
                    <a:pt x="13779" y="1"/>
                  </a:moveTo>
                  <a:lnTo>
                    <a:pt x="13735" y="45"/>
                  </a:lnTo>
                  <a:lnTo>
                    <a:pt x="12902" y="527"/>
                  </a:lnTo>
                  <a:lnTo>
                    <a:pt x="9128" y="3116"/>
                  </a:lnTo>
                  <a:lnTo>
                    <a:pt x="7285" y="4169"/>
                  </a:lnTo>
                  <a:lnTo>
                    <a:pt x="5486" y="5310"/>
                  </a:lnTo>
                  <a:lnTo>
                    <a:pt x="5442" y="5398"/>
                  </a:lnTo>
                  <a:lnTo>
                    <a:pt x="5442" y="5442"/>
                  </a:lnTo>
                  <a:lnTo>
                    <a:pt x="4740" y="8908"/>
                  </a:lnTo>
                  <a:lnTo>
                    <a:pt x="4433" y="10927"/>
                  </a:lnTo>
                  <a:lnTo>
                    <a:pt x="4257" y="11629"/>
                  </a:lnTo>
                  <a:lnTo>
                    <a:pt x="2019" y="13823"/>
                  </a:lnTo>
                  <a:lnTo>
                    <a:pt x="659" y="15008"/>
                  </a:lnTo>
                  <a:lnTo>
                    <a:pt x="89" y="15227"/>
                  </a:lnTo>
                  <a:lnTo>
                    <a:pt x="45" y="15271"/>
                  </a:lnTo>
                  <a:lnTo>
                    <a:pt x="1" y="15315"/>
                  </a:lnTo>
                  <a:lnTo>
                    <a:pt x="1" y="15359"/>
                  </a:lnTo>
                  <a:lnTo>
                    <a:pt x="1" y="15447"/>
                  </a:lnTo>
                  <a:lnTo>
                    <a:pt x="45" y="15534"/>
                  </a:lnTo>
                  <a:lnTo>
                    <a:pt x="220" y="15534"/>
                  </a:lnTo>
                  <a:lnTo>
                    <a:pt x="835" y="15315"/>
                  </a:lnTo>
                  <a:lnTo>
                    <a:pt x="878" y="15271"/>
                  </a:lnTo>
                  <a:lnTo>
                    <a:pt x="2283" y="14086"/>
                  </a:lnTo>
                  <a:lnTo>
                    <a:pt x="4521" y="11848"/>
                  </a:lnTo>
                  <a:lnTo>
                    <a:pt x="4564" y="11761"/>
                  </a:lnTo>
                  <a:lnTo>
                    <a:pt x="4784" y="11015"/>
                  </a:lnTo>
                  <a:lnTo>
                    <a:pt x="5091" y="8952"/>
                  </a:lnTo>
                  <a:lnTo>
                    <a:pt x="5749" y="5574"/>
                  </a:lnTo>
                  <a:lnTo>
                    <a:pt x="7461" y="4477"/>
                  </a:lnTo>
                  <a:lnTo>
                    <a:pt x="9304" y="3423"/>
                  </a:lnTo>
                  <a:lnTo>
                    <a:pt x="13077" y="791"/>
                  </a:lnTo>
                  <a:lnTo>
                    <a:pt x="13911" y="352"/>
                  </a:lnTo>
                  <a:lnTo>
                    <a:pt x="13955" y="308"/>
                  </a:lnTo>
                  <a:lnTo>
                    <a:pt x="13999" y="220"/>
                  </a:lnTo>
                  <a:lnTo>
                    <a:pt x="13999" y="176"/>
                  </a:lnTo>
                  <a:lnTo>
                    <a:pt x="13955" y="89"/>
                  </a:lnTo>
                  <a:lnTo>
                    <a:pt x="13911" y="45"/>
                  </a:lnTo>
                  <a:lnTo>
                    <a:pt x="1386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0" name="Google Shape;860;p47"/>
            <p:cNvSpPr/>
            <p:nvPr/>
          </p:nvSpPr>
          <p:spPr>
            <a:xfrm>
              <a:off x="5206475" y="2843775"/>
              <a:ext cx="405925" cy="426750"/>
            </a:xfrm>
            <a:custGeom>
              <a:avLst/>
              <a:gdLst/>
              <a:ahLst/>
              <a:cxnLst/>
              <a:rect l="l" t="t" r="r" b="b"/>
              <a:pathLst>
                <a:path w="16237" h="17070" extrusionOk="0">
                  <a:moveTo>
                    <a:pt x="16017" y="0"/>
                  </a:moveTo>
                  <a:lnTo>
                    <a:pt x="15973" y="44"/>
                  </a:lnTo>
                  <a:lnTo>
                    <a:pt x="12858" y="2107"/>
                  </a:lnTo>
                  <a:lnTo>
                    <a:pt x="10532" y="3511"/>
                  </a:lnTo>
                  <a:lnTo>
                    <a:pt x="8514" y="4740"/>
                  </a:lnTo>
                  <a:lnTo>
                    <a:pt x="6495" y="6188"/>
                  </a:lnTo>
                  <a:lnTo>
                    <a:pt x="4389" y="7636"/>
                  </a:lnTo>
                  <a:lnTo>
                    <a:pt x="4345" y="7636"/>
                  </a:lnTo>
                  <a:lnTo>
                    <a:pt x="3862" y="8250"/>
                  </a:lnTo>
                  <a:lnTo>
                    <a:pt x="3819" y="8338"/>
                  </a:lnTo>
                  <a:lnTo>
                    <a:pt x="3467" y="11541"/>
                  </a:lnTo>
                  <a:lnTo>
                    <a:pt x="3292" y="13998"/>
                  </a:lnTo>
                  <a:lnTo>
                    <a:pt x="3204" y="14744"/>
                  </a:lnTo>
                  <a:lnTo>
                    <a:pt x="2985" y="15008"/>
                  </a:lnTo>
                  <a:lnTo>
                    <a:pt x="1273" y="15841"/>
                  </a:lnTo>
                  <a:lnTo>
                    <a:pt x="1273" y="15885"/>
                  </a:lnTo>
                  <a:lnTo>
                    <a:pt x="89" y="16763"/>
                  </a:lnTo>
                  <a:lnTo>
                    <a:pt x="45" y="16807"/>
                  </a:lnTo>
                  <a:lnTo>
                    <a:pt x="1" y="16851"/>
                  </a:lnTo>
                  <a:lnTo>
                    <a:pt x="1" y="16938"/>
                  </a:lnTo>
                  <a:lnTo>
                    <a:pt x="45" y="16982"/>
                  </a:lnTo>
                  <a:lnTo>
                    <a:pt x="89" y="17070"/>
                  </a:lnTo>
                  <a:lnTo>
                    <a:pt x="176" y="17070"/>
                  </a:lnTo>
                  <a:lnTo>
                    <a:pt x="308" y="17026"/>
                  </a:lnTo>
                  <a:lnTo>
                    <a:pt x="1449" y="16148"/>
                  </a:lnTo>
                  <a:lnTo>
                    <a:pt x="3160" y="15315"/>
                  </a:lnTo>
                  <a:lnTo>
                    <a:pt x="3248" y="15271"/>
                  </a:lnTo>
                  <a:lnTo>
                    <a:pt x="3511" y="14920"/>
                  </a:lnTo>
                  <a:lnTo>
                    <a:pt x="3511" y="14832"/>
                  </a:lnTo>
                  <a:lnTo>
                    <a:pt x="3643" y="14042"/>
                  </a:lnTo>
                  <a:lnTo>
                    <a:pt x="3643" y="13998"/>
                  </a:lnTo>
                  <a:lnTo>
                    <a:pt x="3819" y="11541"/>
                  </a:lnTo>
                  <a:lnTo>
                    <a:pt x="4126" y="8426"/>
                  </a:lnTo>
                  <a:lnTo>
                    <a:pt x="4608" y="7899"/>
                  </a:lnTo>
                  <a:lnTo>
                    <a:pt x="6715" y="6495"/>
                  </a:lnTo>
                  <a:lnTo>
                    <a:pt x="8689" y="5047"/>
                  </a:lnTo>
                  <a:lnTo>
                    <a:pt x="10708" y="3818"/>
                  </a:lnTo>
                  <a:lnTo>
                    <a:pt x="13033" y="2414"/>
                  </a:lnTo>
                  <a:lnTo>
                    <a:pt x="16149" y="352"/>
                  </a:lnTo>
                  <a:lnTo>
                    <a:pt x="16193" y="308"/>
                  </a:lnTo>
                  <a:lnTo>
                    <a:pt x="16237" y="220"/>
                  </a:lnTo>
                  <a:lnTo>
                    <a:pt x="16237" y="176"/>
                  </a:lnTo>
                  <a:lnTo>
                    <a:pt x="16193" y="88"/>
                  </a:lnTo>
                  <a:lnTo>
                    <a:pt x="16149" y="44"/>
                  </a:lnTo>
                  <a:lnTo>
                    <a:pt x="1610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1" name="Google Shape;861;p47"/>
            <p:cNvSpPr/>
            <p:nvPr/>
          </p:nvSpPr>
          <p:spPr>
            <a:xfrm>
              <a:off x="5101175" y="2819650"/>
              <a:ext cx="483800" cy="494775"/>
            </a:xfrm>
            <a:custGeom>
              <a:avLst/>
              <a:gdLst/>
              <a:ahLst/>
              <a:cxnLst/>
              <a:rect l="l" t="t" r="r" b="b"/>
              <a:pathLst>
                <a:path w="19352" h="19791" extrusionOk="0">
                  <a:moveTo>
                    <a:pt x="19088" y="0"/>
                  </a:moveTo>
                  <a:lnTo>
                    <a:pt x="15929" y="2063"/>
                  </a:lnTo>
                  <a:lnTo>
                    <a:pt x="14130" y="3203"/>
                  </a:lnTo>
                  <a:lnTo>
                    <a:pt x="11892" y="4520"/>
                  </a:lnTo>
                  <a:lnTo>
                    <a:pt x="9874" y="5880"/>
                  </a:lnTo>
                  <a:lnTo>
                    <a:pt x="7811" y="7065"/>
                  </a:lnTo>
                  <a:lnTo>
                    <a:pt x="5880" y="8206"/>
                  </a:lnTo>
                  <a:lnTo>
                    <a:pt x="3818" y="9566"/>
                  </a:lnTo>
                  <a:lnTo>
                    <a:pt x="3774" y="9610"/>
                  </a:lnTo>
                  <a:lnTo>
                    <a:pt x="3423" y="9961"/>
                  </a:lnTo>
                  <a:lnTo>
                    <a:pt x="3379" y="10005"/>
                  </a:lnTo>
                  <a:lnTo>
                    <a:pt x="3379" y="10093"/>
                  </a:lnTo>
                  <a:lnTo>
                    <a:pt x="3379" y="14525"/>
                  </a:lnTo>
                  <a:lnTo>
                    <a:pt x="3511" y="16411"/>
                  </a:lnTo>
                  <a:lnTo>
                    <a:pt x="3291" y="17113"/>
                  </a:lnTo>
                  <a:lnTo>
                    <a:pt x="746" y="19220"/>
                  </a:lnTo>
                  <a:lnTo>
                    <a:pt x="132" y="19483"/>
                  </a:lnTo>
                  <a:lnTo>
                    <a:pt x="44" y="19527"/>
                  </a:lnTo>
                  <a:lnTo>
                    <a:pt x="44" y="19571"/>
                  </a:lnTo>
                  <a:lnTo>
                    <a:pt x="0" y="19659"/>
                  </a:lnTo>
                  <a:lnTo>
                    <a:pt x="44" y="19702"/>
                  </a:lnTo>
                  <a:lnTo>
                    <a:pt x="88" y="19790"/>
                  </a:lnTo>
                  <a:lnTo>
                    <a:pt x="264" y="19790"/>
                  </a:lnTo>
                  <a:lnTo>
                    <a:pt x="878" y="19527"/>
                  </a:lnTo>
                  <a:lnTo>
                    <a:pt x="922" y="19483"/>
                  </a:lnTo>
                  <a:lnTo>
                    <a:pt x="3555" y="17377"/>
                  </a:lnTo>
                  <a:lnTo>
                    <a:pt x="3642" y="17289"/>
                  </a:lnTo>
                  <a:lnTo>
                    <a:pt x="3862" y="16455"/>
                  </a:lnTo>
                  <a:lnTo>
                    <a:pt x="3862" y="16411"/>
                  </a:lnTo>
                  <a:lnTo>
                    <a:pt x="3730" y="14525"/>
                  </a:lnTo>
                  <a:lnTo>
                    <a:pt x="3730" y="10136"/>
                  </a:lnTo>
                  <a:lnTo>
                    <a:pt x="4037" y="9873"/>
                  </a:lnTo>
                  <a:lnTo>
                    <a:pt x="6056" y="8513"/>
                  </a:lnTo>
                  <a:lnTo>
                    <a:pt x="7987" y="7328"/>
                  </a:lnTo>
                  <a:lnTo>
                    <a:pt x="10049" y="6187"/>
                  </a:lnTo>
                  <a:lnTo>
                    <a:pt x="12068" y="4783"/>
                  </a:lnTo>
                  <a:lnTo>
                    <a:pt x="14305" y="3467"/>
                  </a:lnTo>
                  <a:lnTo>
                    <a:pt x="16105" y="2370"/>
                  </a:lnTo>
                  <a:lnTo>
                    <a:pt x="19264" y="307"/>
                  </a:lnTo>
                  <a:lnTo>
                    <a:pt x="19308" y="263"/>
                  </a:lnTo>
                  <a:lnTo>
                    <a:pt x="19352" y="176"/>
                  </a:lnTo>
                  <a:lnTo>
                    <a:pt x="19352" y="132"/>
                  </a:lnTo>
                  <a:lnTo>
                    <a:pt x="19308" y="44"/>
                  </a:lnTo>
                  <a:lnTo>
                    <a:pt x="1926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2" name="Google Shape;862;p47"/>
            <p:cNvSpPr/>
            <p:nvPr/>
          </p:nvSpPr>
          <p:spPr>
            <a:xfrm>
              <a:off x="3975625" y="3259550"/>
              <a:ext cx="584750" cy="1657600"/>
            </a:xfrm>
            <a:custGeom>
              <a:avLst/>
              <a:gdLst/>
              <a:ahLst/>
              <a:cxnLst/>
              <a:rect l="l" t="t" r="r" b="b"/>
              <a:pathLst>
                <a:path w="23390" h="66304" extrusionOk="0">
                  <a:moveTo>
                    <a:pt x="922" y="0"/>
                  </a:moveTo>
                  <a:lnTo>
                    <a:pt x="835" y="44"/>
                  </a:lnTo>
                  <a:lnTo>
                    <a:pt x="835" y="88"/>
                  </a:lnTo>
                  <a:lnTo>
                    <a:pt x="308" y="1448"/>
                  </a:lnTo>
                  <a:lnTo>
                    <a:pt x="89" y="2194"/>
                  </a:lnTo>
                  <a:lnTo>
                    <a:pt x="1" y="2501"/>
                  </a:lnTo>
                  <a:lnTo>
                    <a:pt x="1" y="2589"/>
                  </a:lnTo>
                  <a:lnTo>
                    <a:pt x="352" y="5046"/>
                  </a:lnTo>
                  <a:lnTo>
                    <a:pt x="352" y="5090"/>
                  </a:lnTo>
                  <a:lnTo>
                    <a:pt x="1317" y="7197"/>
                  </a:lnTo>
                  <a:lnTo>
                    <a:pt x="1625" y="8601"/>
                  </a:lnTo>
                  <a:lnTo>
                    <a:pt x="1668" y="8601"/>
                  </a:lnTo>
                  <a:lnTo>
                    <a:pt x="3380" y="12769"/>
                  </a:lnTo>
                  <a:lnTo>
                    <a:pt x="4696" y="15709"/>
                  </a:lnTo>
                  <a:lnTo>
                    <a:pt x="5837" y="18298"/>
                  </a:lnTo>
                  <a:lnTo>
                    <a:pt x="6802" y="21063"/>
                  </a:lnTo>
                  <a:lnTo>
                    <a:pt x="6978" y="21984"/>
                  </a:lnTo>
                  <a:lnTo>
                    <a:pt x="7022" y="24529"/>
                  </a:lnTo>
                  <a:lnTo>
                    <a:pt x="7022" y="24573"/>
                  </a:lnTo>
                  <a:lnTo>
                    <a:pt x="7461" y="26855"/>
                  </a:lnTo>
                  <a:lnTo>
                    <a:pt x="7548" y="28522"/>
                  </a:lnTo>
                  <a:lnTo>
                    <a:pt x="7461" y="31331"/>
                  </a:lnTo>
                  <a:lnTo>
                    <a:pt x="7417" y="34358"/>
                  </a:lnTo>
                  <a:lnTo>
                    <a:pt x="7417" y="37825"/>
                  </a:lnTo>
                  <a:lnTo>
                    <a:pt x="7505" y="42740"/>
                  </a:lnTo>
                  <a:lnTo>
                    <a:pt x="7680" y="44758"/>
                  </a:lnTo>
                  <a:lnTo>
                    <a:pt x="7680" y="44802"/>
                  </a:lnTo>
                  <a:lnTo>
                    <a:pt x="8163" y="47128"/>
                  </a:lnTo>
                  <a:lnTo>
                    <a:pt x="8163" y="47171"/>
                  </a:lnTo>
                  <a:lnTo>
                    <a:pt x="8953" y="49366"/>
                  </a:lnTo>
                  <a:lnTo>
                    <a:pt x="9523" y="50331"/>
                  </a:lnTo>
                  <a:lnTo>
                    <a:pt x="9567" y="50375"/>
                  </a:lnTo>
                  <a:lnTo>
                    <a:pt x="10488" y="51252"/>
                  </a:lnTo>
                  <a:lnTo>
                    <a:pt x="10488" y="51296"/>
                  </a:lnTo>
                  <a:lnTo>
                    <a:pt x="13033" y="52876"/>
                  </a:lnTo>
                  <a:lnTo>
                    <a:pt x="15228" y="54368"/>
                  </a:lnTo>
                  <a:lnTo>
                    <a:pt x="17246" y="56079"/>
                  </a:lnTo>
                  <a:lnTo>
                    <a:pt x="18431" y="57132"/>
                  </a:lnTo>
                  <a:lnTo>
                    <a:pt x="19835" y="58098"/>
                  </a:lnTo>
                  <a:lnTo>
                    <a:pt x="22731" y="62573"/>
                  </a:lnTo>
                  <a:lnTo>
                    <a:pt x="23038" y="63363"/>
                  </a:lnTo>
                  <a:lnTo>
                    <a:pt x="22775" y="66084"/>
                  </a:lnTo>
                  <a:lnTo>
                    <a:pt x="22775" y="66172"/>
                  </a:lnTo>
                  <a:lnTo>
                    <a:pt x="22819" y="66216"/>
                  </a:lnTo>
                  <a:lnTo>
                    <a:pt x="22863" y="66259"/>
                  </a:lnTo>
                  <a:lnTo>
                    <a:pt x="22907" y="66303"/>
                  </a:lnTo>
                  <a:lnTo>
                    <a:pt x="22950" y="66303"/>
                  </a:lnTo>
                  <a:lnTo>
                    <a:pt x="23038" y="66259"/>
                  </a:lnTo>
                  <a:lnTo>
                    <a:pt x="23126" y="66128"/>
                  </a:lnTo>
                  <a:lnTo>
                    <a:pt x="23389" y="63363"/>
                  </a:lnTo>
                  <a:lnTo>
                    <a:pt x="23389" y="63276"/>
                  </a:lnTo>
                  <a:lnTo>
                    <a:pt x="23038" y="62442"/>
                  </a:lnTo>
                  <a:lnTo>
                    <a:pt x="23038" y="62398"/>
                  </a:lnTo>
                  <a:lnTo>
                    <a:pt x="20098" y="57878"/>
                  </a:lnTo>
                  <a:lnTo>
                    <a:pt x="20054" y="57791"/>
                  </a:lnTo>
                  <a:lnTo>
                    <a:pt x="18650" y="56869"/>
                  </a:lnTo>
                  <a:lnTo>
                    <a:pt x="17465" y="55816"/>
                  </a:lnTo>
                  <a:lnTo>
                    <a:pt x="15403" y="54105"/>
                  </a:lnTo>
                  <a:lnTo>
                    <a:pt x="13209" y="52613"/>
                  </a:lnTo>
                  <a:lnTo>
                    <a:pt x="10708" y="50989"/>
                  </a:lnTo>
                  <a:lnTo>
                    <a:pt x="9830" y="50111"/>
                  </a:lnTo>
                  <a:lnTo>
                    <a:pt x="9260" y="49234"/>
                  </a:lnTo>
                  <a:lnTo>
                    <a:pt x="8514" y="47040"/>
                  </a:lnTo>
                  <a:lnTo>
                    <a:pt x="8031" y="44758"/>
                  </a:lnTo>
                  <a:lnTo>
                    <a:pt x="7856" y="42696"/>
                  </a:lnTo>
                  <a:lnTo>
                    <a:pt x="7768" y="37825"/>
                  </a:lnTo>
                  <a:lnTo>
                    <a:pt x="7768" y="34402"/>
                  </a:lnTo>
                  <a:lnTo>
                    <a:pt x="7812" y="31375"/>
                  </a:lnTo>
                  <a:lnTo>
                    <a:pt x="7899" y="28522"/>
                  </a:lnTo>
                  <a:lnTo>
                    <a:pt x="7812" y="26811"/>
                  </a:lnTo>
                  <a:lnTo>
                    <a:pt x="7373" y="24485"/>
                  </a:lnTo>
                  <a:lnTo>
                    <a:pt x="7329" y="21940"/>
                  </a:lnTo>
                  <a:lnTo>
                    <a:pt x="7329" y="21896"/>
                  </a:lnTo>
                  <a:lnTo>
                    <a:pt x="7153" y="20975"/>
                  </a:lnTo>
                  <a:lnTo>
                    <a:pt x="7153" y="20931"/>
                  </a:lnTo>
                  <a:lnTo>
                    <a:pt x="6144" y="18167"/>
                  </a:lnTo>
                  <a:lnTo>
                    <a:pt x="5003" y="15534"/>
                  </a:lnTo>
                  <a:lnTo>
                    <a:pt x="3731" y="12638"/>
                  </a:lnTo>
                  <a:lnTo>
                    <a:pt x="1976" y="8469"/>
                  </a:lnTo>
                  <a:lnTo>
                    <a:pt x="1668" y="7109"/>
                  </a:lnTo>
                  <a:lnTo>
                    <a:pt x="1625" y="7065"/>
                  </a:lnTo>
                  <a:lnTo>
                    <a:pt x="703" y="4959"/>
                  </a:lnTo>
                  <a:lnTo>
                    <a:pt x="352" y="2545"/>
                  </a:lnTo>
                  <a:lnTo>
                    <a:pt x="440" y="2238"/>
                  </a:lnTo>
                  <a:lnTo>
                    <a:pt x="615" y="1668"/>
                  </a:lnTo>
                  <a:lnTo>
                    <a:pt x="1142" y="220"/>
                  </a:lnTo>
                  <a:lnTo>
                    <a:pt x="1142" y="176"/>
                  </a:lnTo>
                  <a:lnTo>
                    <a:pt x="1142" y="88"/>
                  </a:lnTo>
                  <a:lnTo>
                    <a:pt x="1098" y="44"/>
                  </a:lnTo>
                  <a:lnTo>
                    <a:pt x="105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3" name="Google Shape;863;p47"/>
            <p:cNvSpPr/>
            <p:nvPr/>
          </p:nvSpPr>
          <p:spPr>
            <a:xfrm>
              <a:off x="3940525" y="2730775"/>
              <a:ext cx="589125" cy="2188575"/>
            </a:xfrm>
            <a:custGeom>
              <a:avLst/>
              <a:gdLst/>
              <a:ahLst/>
              <a:cxnLst/>
              <a:rect l="l" t="t" r="r" b="b"/>
              <a:pathLst>
                <a:path w="23565" h="87543" extrusionOk="0">
                  <a:moveTo>
                    <a:pt x="18869" y="1"/>
                  </a:moveTo>
                  <a:lnTo>
                    <a:pt x="18826" y="45"/>
                  </a:lnTo>
                  <a:lnTo>
                    <a:pt x="14964" y="2151"/>
                  </a:lnTo>
                  <a:lnTo>
                    <a:pt x="12507" y="3818"/>
                  </a:lnTo>
                  <a:lnTo>
                    <a:pt x="10049" y="5530"/>
                  </a:lnTo>
                  <a:lnTo>
                    <a:pt x="8909" y="6451"/>
                  </a:lnTo>
                  <a:lnTo>
                    <a:pt x="8865" y="6495"/>
                  </a:lnTo>
                  <a:lnTo>
                    <a:pt x="6276" y="9347"/>
                  </a:lnTo>
                  <a:lnTo>
                    <a:pt x="6232" y="9391"/>
                  </a:lnTo>
                  <a:lnTo>
                    <a:pt x="5442" y="10576"/>
                  </a:lnTo>
                  <a:lnTo>
                    <a:pt x="1580" y="17860"/>
                  </a:lnTo>
                  <a:lnTo>
                    <a:pt x="791" y="20098"/>
                  </a:lnTo>
                  <a:lnTo>
                    <a:pt x="264" y="21678"/>
                  </a:lnTo>
                  <a:lnTo>
                    <a:pt x="1" y="22511"/>
                  </a:lnTo>
                  <a:lnTo>
                    <a:pt x="1" y="25276"/>
                  </a:lnTo>
                  <a:lnTo>
                    <a:pt x="1" y="25320"/>
                  </a:lnTo>
                  <a:lnTo>
                    <a:pt x="1229" y="29620"/>
                  </a:lnTo>
                  <a:lnTo>
                    <a:pt x="1273" y="29620"/>
                  </a:lnTo>
                  <a:lnTo>
                    <a:pt x="2370" y="31726"/>
                  </a:lnTo>
                  <a:lnTo>
                    <a:pt x="4082" y="35544"/>
                  </a:lnTo>
                  <a:lnTo>
                    <a:pt x="5266" y="38177"/>
                  </a:lnTo>
                  <a:lnTo>
                    <a:pt x="6276" y="40546"/>
                  </a:lnTo>
                  <a:lnTo>
                    <a:pt x="6890" y="42038"/>
                  </a:lnTo>
                  <a:lnTo>
                    <a:pt x="7285" y="43223"/>
                  </a:lnTo>
                  <a:lnTo>
                    <a:pt x="7285" y="44847"/>
                  </a:lnTo>
                  <a:lnTo>
                    <a:pt x="7329" y="44890"/>
                  </a:lnTo>
                  <a:lnTo>
                    <a:pt x="7680" y="47128"/>
                  </a:lnTo>
                  <a:lnTo>
                    <a:pt x="7636" y="52043"/>
                  </a:lnTo>
                  <a:lnTo>
                    <a:pt x="7636" y="56431"/>
                  </a:lnTo>
                  <a:lnTo>
                    <a:pt x="7680" y="59854"/>
                  </a:lnTo>
                  <a:lnTo>
                    <a:pt x="7768" y="64373"/>
                  </a:lnTo>
                  <a:lnTo>
                    <a:pt x="7943" y="66787"/>
                  </a:lnTo>
                  <a:lnTo>
                    <a:pt x="8338" y="68586"/>
                  </a:lnTo>
                  <a:lnTo>
                    <a:pt x="8338" y="68630"/>
                  </a:lnTo>
                  <a:lnTo>
                    <a:pt x="9128" y="70868"/>
                  </a:lnTo>
                  <a:lnTo>
                    <a:pt x="10093" y="73149"/>
                  </a:lnTo>
                  <a:lnTo>
                    <a:pt x="10137" y="73193"/>
                  </a:lnTo>
                  <a:lnTo>
                    <a:pt x="11059" y="74466"/>
                  </a:lnTo>
                  <a:lnTo>
                    <a:pt x="11103" y="74510"/>
                  </a:lnTo>
                  <a:lnTo>
                    <a:pt x="13823" y="76660"/>
                  </a:lnTo>
                  <a:lnTo>
                    <a:pt x="16368" y="78898"/>
                  </a:lnTo>
                  <a:lnTo>
                    <a:pt x="17992" y="80346"/>
                  </a:lnTo>
                  <a:lnTo>
                    <a:pt x="18474" y="80697"/>
                  </a:lnTo>
                  <a:lnTo>
                    <a:pt x="21678" y="85260"/>
                  </a:lnTo>
                  <a:lnTo>
                    <a:pt x="23257" y="87454"/>
                  </a:lnTo>
                  <a:lnTo>
                    <a:pt x="23345" y="87498"/>
                  </a:lnTo>
                  <a:lnTo>
                    <a:pt x="23389" y="87542"/>
                  </a:lnTo>
                  <a:lnTo>
                    <a:pt x="23521" y="87498"/>
                  </a:lnTo>
                  <a:lnTo>
                    <a:pt x="23565" y="87454"/>
                  </a:lnTo>
                  <a:lnTo>
                    <a:pt x="23565" y="87367"/>
                  </a:lnTo>
                  <a:lnTo>
                    <a:pt x="23565" y="87323"/>
                  </a:lnTo>
                  <a:lnTo>
                    <a:pt x="23565" y="87235"/>
                  </a:lnTo>
                  <a:lnTo>
                    <a:pt x="21985" y="85041"/>
                  </a:lnTo>
                  <a:lnTo>
                    <a:pt x="18738" y="80477"/>
                  </a:lnTo>
                  <a:lnTo>
                    <a:pt x="18694" y="80433"/>
                  </a:lnTo>
                  <a:lnTo>
                    <a:pt x="18211" y="80082"/>
                  </a:lnTo>
                  <a:lnTo>
                    <a:pt x="16588" y="78634"/>
                  </a:lnTo>
                  <a:lnTo>
                    <a:pt x="14043" y="76353"/>
                  </a:lnTo>
                  <a:lnTo>
                    <a:pt x="11322" y="74246"/>
                  </a:lnTo>
                  <a:lnTo>
                    <a:pt x="10444" y="72974"/>
                  </a:lnTo>
                  <a:lnTo>
                    <a:pt x="9479" y="70736"/>
                  </a:lnTo>
                  <a:lnTo>
                    <a:pt x="8689" y="68498"/>
                  </a:lnTo>
                  <a:lnTo>
                    <a:pt x="8294" y="66743"/>
                  </a:lnTo>
                  <a:lnTo>
                    <a:pt x="8119" y="64373"/>
                  </a:lnTo>
                  <a:lnTo>
                    <a:pt x="8031" y="59854"/>
                  </a:lnTo>
                  <a:lnTo>
                    <a:pt x="7987" y="56431"/>
                  </a:lnTo>
                  <a:lnTo>
                    <a:pt x="7987" y="52043"/>
                  </a:lnTo>
                  <a:lnTo>
                    <a:pt x="8031" y="47084"/>
                  </a:lnTo>
                  <a:lnTo>
                    <a:pt x="7636" y="44847"/>
                  </a:lnTo>
                  <a:lnTo>
                    <a:pt x="7636" y="43223"/>
                  </a:lnTo>
                  <a:lnTo>
                    <a:pt x="7636" y="43179"/>
                  </a:lnTo>
                  <a:lnTo>
                    <a:pt x="7241" y="41907"/>
                  </a:lnTo>
                  <a:lnTo>
                    <a:pt x="6627" y="40415"/>
                  </a:lnTo>
                  <a:lnTo>
                    <a:pt x="5617" y="38001"/>
                  </a:lnTo>
                  <a:lnTo>
                    <a:pt x="4433" y="35412"/>
                  </a:lnTo>
                  <a:lnTo>
                    <a:pt x="2678" y="31595"/>
                  </a:lnTo>
                  <a:lnTo>
                    <a:pt x="1580" y="29488"/>
                  </a:lnTo>
                  <a:lnTo>
                    <a:pt x="352" y="25276"/>
                  </a:lnTo>
                  <a:lnTo>
                    <a:pt x="352" y="22555"/>
                  </a:lnTo>
                  <a:lnTo>
                    <a:pt x="1142" y="20230"/>
                  </a:lnTo>
                  <a:lnTo>
                    <a:pt x="1932" y="17992"/>
                  </a:lnTo>
                  <a:lnTo>
                    <a:pt x="5749" y="10752"/>
                  </a:lnTo>
                  <a:lnTo>
                    <a:pt x="6539" y="9567"/>
                  </a:lnTo>
                  <a:lnTo>
                    <a:pt x="9128" y="6715"/>
                  </a:lnTo>
                  <a:lnTo>
                    <a:pt x="10269" y="5837"/>
                  </a:lnTo>
                  <a:lnTo>
                    <a:pt x="12682" y="4082"/>
                  </a:lnTo>
                  <a:lnTo>
                    <a:pt x="15140" y="2458"/>
                  </a:lnTo>
                  <a:lnTo>
                    <a:pt x="19001" y="352"/>
                  </a:lnTo>
                  <a:lnTo>
                    <a:pt x="19045" y="308"/>
                  </a:lnTo>
                  <a:lnTo>
                    <a:pt x="19089" y="220"/>
                  </a:lnTo>
                  <a:lnTo>
                    <a:pt x="19089" y="176"/>
                  </a:lnTo>
                  <a:lnTo>
                    <a:pt x="19045" y="89"/>
                  </a:lnTo>
                  <a:lnTo>
                    <a:pt x="19001" y="45"/>
                  </a:lnTo>
                  <a:lnTo>
                    <a:pt x="1895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4" name="Google Shape;864;p47"/>
            <p:cNvSpPr/>
            <p:nvPr/>
          </p:nvSpPr>
          <p:spPr>
            <a:xfrm>
              <a:off x="4021700" y="2610100"/>
              <a:ext cx="687875" cy="2200625"/>
            </a:xfrm>
            <a:custGeom>
              <a:avLst/>
              <a:gdLst/>
              <a:ahLst/>
              <a:cxnLst/>
              <a:rect l="l" t="t" r="r" b="b"/>
              <a:pathLst>
                <a:path w="27515" h="88025" extrusionOk="0">
                  <a:moveTo>
                    <a:pt x="27251" y="1"/>
                  </a:moveTo>
                  <a:lnTo>
                    <a:pt x="25144" y="1186"/>
                  </a:lnTo>
                  <a:lnTo>
                    <a:pt x="22380" y="2590"/>
                  </a:lnTo>
                  <a:lnTo>
                    <a:pt x="20142" y="3643"/>
                  </a:lnTo>
                  <a:lnTo>
                    <a:pt x="17992" y="4872"/>
                  </a:lnTo>
                  <a:lnTo>
                    <a:pt x="14262" y="6978"/>
                  </a:lnTo>
                  <a:lnTo>
                    <a:pt x="12375" y="8119"/>
                  </a:lnTo>
                  <a:lnTo>
                    <a:pt x="10181" y="9611"/>
                  </a:lnTo>
                  <a:lnTo>
                    <a:pt x="8031" y="11103"/>
                  </a:lnTo>
                  <a:lnTo>
                    <a:pt x="6759" y="12068"/>
                  </a:lnTo>
                  <a:lnTo>
                    <a:pt x="6759" y="12112"/>
                  </a:lnTo>
                  <a:lnTo>
                    <a:pt x="5354" y="13867"/>
                  </a:lnTo>
                  <a:lnTo>
                    <a:pt x="3511" y="16193"/>
                  </a:lnTo>
                  <a:lnTo>
                    <a:pt x="3511" y="16237"/>
                  </a:lnTo>
                  <a:lnTo>
                    <a:pt x="2458" y="18518"/>
                  </a:lnTo>
                  <a:lnTo>
                    <a:pt x="1273" y="21502"/>
                  </a:lnTo>
                  <a:lnTo>
                    <a:pt x="264" y="24004"/>
                  </a:lnTo>
                  <a:lnTo>
                    <a:pt x="1" y="25013"/>
                  </a:lnTo>
                  <a:lnTo>
                    <a:pt x="1" y="25101"/>
                  </a:lnTo>
                  <a:lnTo>
                    <a:pt x="484" y="28523"/>
                  </a:lnTo>
                  <a:lnTo>
                    <a:pt x="659" y="30981"/>
                  </a:lnTo>
                  <a:lnTo>
                    <a:pt x="1186" y="33833"/>
                  </a:lnTo>
                  <a:lnTo>
                    <a:pt x="1186" y="33877"/>
                  </a:lnTo>
                  <a:lnTo>
                    <a:pt x="2897" y="38440"/>
                  </a:lnTo>
                  <a:lnTo>
                    <a:pt x="4038" y="41205"/>
                  </a:lnTo>
                  <a:lnTo>
                    <a:pt x="5047" y="43618"/>
                  </a:lnTo>
                  <a:lnTo>
                    <a:pt x="6056" y="46382"/>
                  </a:lnTo>
                  <a:lnTo>
                    <a:pt x="6232" y="47523"/>
                  </a:lnTo>
                  <a:lnTo>
                    <a:pt x="6232" y="50463"/>
                  </a:lnTo>
                  <a:lnTo>
                    <a:pt x="6232" y="50507"/>
                  </a:lnTo>
                  <a:lnTo>
                    <a:pt x="6715" y="53140"/>
                  </a:lnTo>
                  <a:lnTo>
                    <a:pt x="6934" y="54764"/>
                  </a:lnTo>
                  <a:lnTo>
                    <a:pt x="6846" y="57221"/>
                  </a:lnTo>
                  <a:lnTo>
                    <a:pt x="6759" y="60424"/>
                  </a:lnTo>
                  <a:lnTo>
                    <a:pt x="6759" y="63145"/>
                  </a:lnTo>
                  <a:lnTo>
                    <a:pt x="6759" y="65339"/>
                  </a:lnTo>
                  <a:lnTo>
                    <a:pt x="6759" y="67489"/>
                  </a:lnTo>
                  <a:lnTo>
                    <a:pt x="6934" y="69902"/>
                  </a:lnTo>
                  <a:lnTo>
                    <a:pt x="6934" y="69946"/>
                  </a:lnTo>
                  <a:lnTo>
                    <a:pt x="7461" y="72491"/>
                  </a:lnTo>
                  <a:lnTo>
                    <a:pt x="7724" y="73149"/>
                  </a:lnTo>
                  <a:lnTo>
                    <a:pt x="7812" y="73237"/>
                  </a:lnTo>
                  <a:lnTo>
                    <a:pt x="9567" y="74773"/>
                  </a:lnTo>
                  <a:lnTo>
                    <a:pt x="11629" y="76353"/>
                  </a:lnTo>
                  <a:lnTo>
                    <a:pt x="13736" y="77845"/>
                  </a:lnTo>
                  <a:lnTo>
                    <a:pt x="16061" y="79205"/>
                  </a:lnTo>
                  <a:lnTo>
                    <a:pt x="18080" y="80785"/>
                  </a:lnTo>
                  <a:lnTo>
                    <a:pt x="20098" y="82496"/>
                  </a:lnTo>
                  <a:lnTo>
                    <a:pt x="21195" y="84866"/>
                  </a:lnTo>
                  <a:lnTo>
                    <a:pt x="21327" y="87849"/>
                  </a:lnTo>
                  <a:lnTo>
                    <a:pt x="21327" y="87937"/>
                  </a:lnTo>
                  <a:lnTo>
                    <a:pt x="21371" y="87981"/>
                  </a:lnTo>
                  <a:lnTo>
                    <a:pt x="21502" y="88025"/>
                  </a:lnTo>
                  <a:lnTo>
                    <a:pt x="21546" y="88025"/>
                  </a:lnTo>
                  <a:lnTo>
                    <a:pt x="21634" y="87981"/>
                  </a:lnTo>
                  <a:lnTo>
                    <a:pt x="21634" y="87937"/>
                  </a:lnTo>
                  <a:lnTo>
                    <a:pt x="21678" y="87849"/>
                  </a:lnTo>
                  <a:lnTo>
                    <a:pt x="21546" y="84822"/>
                  </a:lnTo>
                  <a:lnTo>
                    <a:pt x="21546" y="84734"/>
                  </a:lnTo>
                  <a:lnTo>
                    <a:pt x="20405" y="82320"/>
                  </a:lnTo>
                  <a:lnTo>
                    <a:pt x="20362" y="82277"/>
                  </a:lnTo>
                  <a:lnTo>
                    <a:pt x="18299" y="80521"/>
                  </a:lnTo>
                  <a:lnTo>
                    <a:pt x="16281" y="78898"/>
                  </a:lnTo>
                  <a:lnTo>
                    <a:pt x="16237" y="78898"/>
                  </a:lnTo>
                  <a:lnTo>
                    <a:pt x="13955" y="77538"/>
                  </a:lnTo>
                  <a:lnTo>
                    <a:pt x="11849" y="76089"/>
                  </a:lnTo>
                  <a:lnTo>
                    <a:pt x="9830" y="74510"/>
                  </a:lnTo>
                  <a:lnTo>
                    <a:pt x="8031" y="73018"/>
                  </a:lnTo>
                  <a:lnTo>
                    <a:pt x="7812" y="72404"/>
                  </a:lnTo>
                  <a:lnTo>
                    <a:pt x="7285" y="69858"/>
                  </a:lnTo>
                  <a:lnTo>
                    <a:pt x="7110" y="67489"/>
                  </a:lnTo>
                  <a:lnTo>
                    <a:pt x="7110" y="65339"/>
                  </a:lnTo>
                  <a:lnTo>
                    <a:pt x="7110" y="63145"/>
                  </a:lnTo>
                  <a:lnTo>
                    <a:pt x="7110" y="60424"/>
                  </a:lnTo>
                  <a:lnTo>
                    <a:pt x="7197" y="57221"/>
                  </a:lnTo>
                  <a:lnTo>
                    <a:pt x="7285" y="54764"/>
                  </a:lnTo>
                  <a:lnTo>
                    <a:pt x="7285" y="54720"/>
                  </a:lnTo>
                  <a:lnTo>
                    <a:pt x="7066" y="53052"/>
                  </a:lnTo>
                  <a:lnTo>
                    <a:pt x="6583" y="50419"/>
                  </a:lnTo>
                  <a:lnTo>
                    <a:pt x="6583" y="47480"/>
                  </a:lnTo>
                  <a:lnTo>
                    <a:pt x="6364" y="46295"/>
                  </a:lnTo>
                  <a:lnTo>
                    <a:pt x="5354" y="43486"/>
                  </a:lnTo>
                  <a:lnTo>
                    <a:pt x="4389" y="41073"/>
                  </a:lnTo>
                  <a:lnTo>
                    <a:pt x="3204" y="38309"/>
                  </a:lnTo>
                  <a:lnTo>
                    <a:pt x="1537" y="33745"/>
                  </a:lnTo>
                  <a:lnTo>
                    <a:pt x="1010" y="30937"/>
                  </a:lnTo>
                  <a:lnTo>
                    <a:pt x="835" y="28479"/>
                  </a:lnTo>
                  <a:lnTo>
                    <a:pt x="352" y="25057"/>
                  </a:lnTo>
                  <a:lnTo>
                    <a:pt x="615" y="24091"/>
                  </a:lnTo>
                  <a:lnTo>
                    <a:pt x="1581" y="21634"/>
                  </a:lnTo>
                  <a:lnTo>
                    <a:pt x="2809" y="18650"/>
                  </a:lnTo>
                  <a:lnTo>
                    <a:pt x="3819" y="16368"/>
                  </a:lnTo>
                  <a:lnTo>
                    <a:pt x="5618" y="14087"/>
                  </a:lnTo>
                  <a:lnTo>
                    <a:pt x="7022" y="12331"/>
                  </a:lnTo>
                  <a:lnTo>
                    <a:pt x="8250" y="11366"/>
                  </a:lnTo>
                  <a:lnTo>
                    <a:pt x="10357" y="9874"/>
                  </a:lnTo>
                  <a:lnTo>
                    <a:pt x="12551" y="8426"/>
                  </a:lnTo>
                  <a:lnTo>
                    <a:pt x="14438" y="7285"/>
                  </a:lnTo>
                  <a:lnTo>
                    <a:pt x="18167" y="5179"/>
                  </a:lnTo>
                  <a:lnTo>
                    <a:pt x="20318" y="3950"/>
                  </a:lnTo>
                  <a:lnTo>
                    <a:pt x="22556" y="2897"/>
                  </a:lnTo>
                  <a:lnTo>
                    <a:pt x="25320" y="1493"/>
                  </a:lnTo>
                  <a:lnTo>
                    <a:pt x="27426" y="308"/>
                  </a:lnTo>
                  <a:lnTo>
                    <a:pt x="27470" y="264"/>
                  </a:lnTo>
                  <a:lnTo>
                    <a:pt x="27514" y="220"/>
                  </a:lnTo>
                  <a:lnTo>
                    <a:pt x="27514" y="133"/>
                  </a:lnTo>
                  <a:lnTo>
                    <a:pt x="27514" y="89"/>
                  </a:lnTo>
                  <a:lnTo>
                    <a:pt x="2747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5" name="Google Shape;865;p47"/>
            <p:cNvSpPr/>
            <p:nvPr/>
          </p:nvSpPr>
          <p:spPr>
            <a:xfrm>
              <a:off x="3872525" y="2722000"/>
              <a:ext cx="510125" cy="2108475"/>
            </a:xfrm>
            <a:custGeom>
              <a:avLst/>
              <a:gdLst/>
              <a:ahLst/>
              <a:cxnLst/>
              <a:rect l="l" t="t" r="r" b="b"/>
              <a:pathLst>
                <a:path w="20405" h="84339" extrusionOk="0">
                  <a:moveTo>
                    <a:pt x="19659" y="1"/>
                  </a:moveTo>
                  <a:lnTo>
                    <a:pt x="19615" y="45"/>
                  </a:lnTo>
                  <a:lnTo>
                    <a:pt x="17596" y="1054"/>
                  </a:lnTo>
                  <a:lnTo>
                    <a:pt x="15446" y="2370"/>
                  </a:lnTo>
                  <a:lnTo>
                    <a:pt x="12638" y="4389"/>
                  </a:lnTo>
                  <a:lnTo>
                    <a:pt x="11058" y="5486"/>
                  </a:lnTo>
                  <a:lnTo>
                    <a:pt x="7986" y="8382"/>
                  </a:lnTo>
                  <a:lnTo>
                    <a:pt x="5836" y="10357"/>
                  </a:lnTo>
                  <a:lnTo>
                    <a:pt x="5792" y="10400"/>
                  </a:lnTo>
                  <a:lnTo>
                    <a:pt x="2370" y="17728"/>
                  </a:lnTo>
                  <a:lnTo>
                    <a:pt x="702" y="21458"/>
                  </a:lnTo>
                  <a:lnTo>
                    <a:pt x="220" y="22643"/>
                  </a:lnTo>
                  <a:lnTo>
                    <a:pt x="44" y="23038"/>
                  </a:lnTo>
                  <a:lnTo>
                    <a:pt x="0" y="23213"/>
                  </a:lnTo>
                  <a:lnTo>
                    <a:pt x="44" y="23257"/>
                  </a:lnTo>
                  <a:lnTo>
                    <a:pt x="3160" y="31946"/>
                  </a:lnTo>
                  <a:lnTo>
                    <a:pt x="3160" y="31990"/>
                  </a:lnTo>
                  <a:lnTo>
                    <a:pt x="4476" y="34096"/>
                  </a:lnTo>
                  <a:lnTo>
                    <a:pt x="5924" y="37124"/>
                  </a:lnTo>
                  <a:lnTo>
                    <a:pt x="7635" y="40853"/>
                  </a:lnTo>
                  <a:lnTo>
                    <a:pt x="8689" y="43311"/>
                  </a:lnTo>
                  <a:lnTo>
                    <a:pt x="9127" y="46382"/>
                  </a:lnTo>
                  <a:lnTo>
                    <a:pt x="9171" y="49103"/>
                  </a:lnTo>
                  <a:lnTo>
                    <a:pt x="9171" y="53052"/>
                  </a:lnTo>
                  <a:lnTo>
                    <a:pt x="9215" y="55817"/>
                  </a:lnTo>
                  <a:lnTo>
                    <a:pt x="9171" y="58274"/>
                  </a:lnTo>
                  <a:lnTo>
                    <a:pt x="9259" y="62091"/>
                  </a:lnTo>
                  <a:lnTo>
                    <a:pt x="9391" y="65251"/>
                  </a:lnTo>
                  <a:lnTo>
                    <a:pt x="9522" y="67533"/>
                  </a:lnTo>
                  <a:lnTo>
                    <a:pt x="9654" y="68586"/>
                  </a:lnTo>
                  <a:lnTo>
                    <a:pt x="10400" y="70868"/>
                  </a:lnTo>
                  <a:lnTo>
                    <a:pt x="10400" y="70911"/>
                  </a:lnTo>
                  <a:lnTo>
                    <a:pt x="11672" y="73632"/>
                  </a:lnTo>
                  <a:lnTo>
                    <a:pt x="12769" y="75870"/>
                  </a:lnTo>
                  <a:lnTo>
                    <a:pt x="13340" y="77011"/>
                  </a:lnTo>
                  <a:lnTo>
                    <a:pt x="13340" y="77055"/>
                  </a:lnTo>
                  <a:lnTo>
                    <a:pt x="14393" y="78283"/>
                  </a:lnTo>
                  <a:lnTo>
                    <a:pt x="18342" y="82057"/>
                  </a:lnTo>
                  <a:lnTo>
                    <a:pt x="20097" y="84295"/>
                  </a:lnTo>
                  <a:lnTo>
                    <a:pt x="20141" y="84339"/>
                  </a:lnTo>
                  <a:lnTo>
                    <a:pt x="20229" y="84339"/>
                  </a:lnTo>
                  <a:lnTo>
                    <a:pt x="20317" y="84295"/>
                  </a:lnTo>
                  <a:lnTo>
                    <a:pt x="20361" y="84251"/>
                  </a:lnTo>
                  <a:lnTo>
                    <a:pt x="20405" y="84207"/>
                  </a:lnTo>
                  <a:lnTo>
                    <a:pt x="20405" y="84119"/>
                  </a:lnTo>
                  <a:lnTo>
                    <a:pt x="20361" y="84075"/>
                  </a:lnTo>
                  <a:lnTo>
                    <a:pt x="18606" y="81838"/>
                  </a:lnTo>
                  <a:lnTo>
                    <a:pt x="18562" y="81794"/>
                  </a:lnTo>
                  <a:lnTo>
                    <a:pt x="14656" y="78064"/>
                  </a:lnTo>
                  <a:lnTo>
                    <a:pt x="13647" y="76835"/>
                  </a:lnTo>
                  <a:lnTo>
                    <a:pt x="11980" y="73500"/>
                  </a:lnTo>
                  <a:lnTo>
                    <a:pt x="10751" y="70780"/>
                  </a:lnTo>
                  <a:lnTo>
                    <a:pt x="10005" y="68498"/>
                  </a:lnTo>
                  <a:lnTo>
                    <a:pt x="9873" y="67489"/>
                  </a:lnTo>
                  <a:lnTo>
                    <a:pt x="9742" y="65251"/>
                  </a:lnTo>
                  <a:lnTo>
                    <a:pt x="9610" y="62091"/>
                  </a:lnTo>
                  <a:lnTo>
                    <a:pt x="9522" y="58274"/>
                  </a:lnTo>
                  <a:lnTo>
                    <a:pt x="9566" y="55817"/>
                  </a:lnTo>
                  <a:lnTo>
                    <a:pt x="9522" y="53052"/>
                  </a:lnTo>
                  <a:lnTo>
                    <a:pt x="9522" y="49103"/>
                  </a:lnTo>
                  <a:lnTo>
                    <a:pt x="9478" y="46382"/>
                  </a:lnTo>
                  <a:lnTo>
                    <a:pt x="9478" y="46338"/>
                  </a:lnTo>
                  <a:lnTo>
                    <a:pt x="8996" y="43267"/>
                  </a:lnTo>
                  <a:lnTo>
                    <a:pt x="8996" y="43223"/>
                  </a:lnTo>
                  <a:lnTo>
                    <a:pt x="7943" y="40678"/>
                  </a:lnTo>
                  <a:lnTo>
                    <a:pt x="6231" y="36992"/>
                  </a:lnTo>
                  <a:lnTo>
                    <a:pt x="4783" y="33964"/>
                  </a:lnTo>
                  <a:lnTo>
                    <a:pt x="3467" y="31814"/>
                  </a:lnTo>
                  <a:lnTo>
                    <a:pt x="351" y="23170"/>
                  </a:lnTo>
                  <a:lnTo>
                    <a:pt x="571" y="22643"/>
                  </a:lnTo>
                  <a:lnTo>
                    <a:pt x="1009" y="21634"/>
                  </a:lnTo>
                  <a:lnTo>
                    <a:pt x="2458" y="18431"/>
                  </a:lnTo>
                  <a:lnTo>
                    <a:pt x="6100" y="10576"/>
                  </a:lnTo>
                  <a:lnTo>
                    <a:pt x="8250" y="8645"/>
                  </a:lnTo>
                  <a:lnTo>
                    <a:pt x="11277" y="5749"/>
                  </a:lnTo>
                  <a:lnTo>
                    <a:pt x="12857" y="4652"/>
                  </a:lnTo>
                  <a:lnTo>
                    <a:pt x="15666" y="2677"/>
                  </a:lnTo>
                  <a:lnTo>
                    <a:pt x="17772" y="1361"/>
                  </a:lnTo>
                  <a:lnTo>
                    <a:pt x="19746" y="352"/>
                  </a:lnTo>
                  <a:lnTo>
                    <a:pt x="19790" y="308"/>
                  </a:lnTo>
                  <a:lnTo>
                    <a:pt x="19834" y="220"/>
                  </a:lnTo>
                  <a:lnTo>
                    <a:pt x="19834" y="176"/>
                  </a:lnTo>
                  <a:lnTo>
                    <a:pt x="19834" y="89"/>
                  </a:lnTo>
                  <a:lnTo>
                    <a:pt x="19790" y="45"/>
                  </a:lnTo>
                  <a:lnTo>
                    <a:pt x="1974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6" name="Google Shape;866;p47"/>
            <p:cNvSpPr/>
            <p:nvPr/>
          </p:nvSpPr>
          <p:spPr>
            <a:xfrm>
              <a:off x="5263525" y="3312200"/>
              <a:ext cx="868875" cy="1159550"/>
            </a:xfrm>
            <a:custGeom>
              <a:avLst/>
              <a:gdLst/>
              <a:ahLst/>
              <a:cxnLst/>
              <a:rect l="l" t="t" r="r" b="b"/>
              <a:pathLst>
                <a:path w="34755" h="46382" extrusionOk="0">
                  <a:moveTo>
                    <a:pt x="34579" y="0"/>
                  </a:moveTo>
                  <a:lnTo>
                    <a:pt x="34491" y="44"/>
                  </a:lnTo>
                  <a:lnTo>
                    <a:pt x="31551" y="1799"/>
                  </a:lnTo>
                  <a:lnTo>
                    <a:pt x="31507" y="1799"/>
                  </a:lnTo>
                  <a:lnTo>
                    <a:pt x="30454" y="2633"/>
                  </a:lnTo>
                  <a:lnTo>
                    <a:pt x="30454" y="2677"/>
                  </a:lnTo>
                  <a:lnTo>
                    <a:pt x="28348" y="5003"/>
                  </a:lnTo>
                  <a:lnTo>
                    <a:pt x="25846" y="7416"/>
                  </a:lnTo>
                  <a:lnTo>
                    <a:pt x="23872" y="9171"/>
                  </a:lnTo>
                  <a:lnTo>
                    <a:pt x="20976" y="10927"/>
                  </a:lnTo>
                  <a:lnTo>
                    <a:pt x="20932" y="10927"/>
                  </a:lnTo>
                  <a:lnTo>
                    <a:pt x="20142" y="11716"/>
                  </a:lnTo>
                  <a:lnTo>
                    <a:pt x="20142" y="11760"/>
                  </a:lnTo>
                  <a:lnTo>
                    <a:pt x="18255" y="14262"/>
                  </a:lnTo>
                  <a:lnTo>
                    <a:pt x="17202" y="15578"/>
                  </a:lnTo>
                  <a:lnTo>
                    <a:pt x="15754" y="16631"/>
                  </a:lnTo>
                  <a:lnTo>
                    <a:pt x="15710" y="16631"/>
                  </a:lnTo>
                  <a:lnTo>
                    <a:pt x="13516" y="19308"/>
                  </a:lnTo>
                  <a:lnTo>
                    <a:pt x="12199" y="21238"/>
                  </a:lnTo>
                  <a:lnTo>
                    <a:pt x="10971" y="23257"/>
                  </a:lnTo>
                  <a:lnTo>
                    <a:pt x="9347" y="26329"/>
                  </a:lnTo>
                  <a:lnTo>
                    <a:pt x="8426" y="28128"/>
                  </a:lnTo>
                  <a:lnTo>
                    <a:pt x="8426" y="28172"/>
                  </a:lnTo>
                  <a:lnTo>
                    <a:pt x="8075" y="29444"/>
                  </a:lnTo>
                  <a:lnTo>
                    <a:pt x="8075" y="29488"/>
                  </a:lnTo>
                  <a:lnTo>
                    <a:pt x="7855" y="32209"/>
                  </a:lnTo>
                  <a:lnTo>
                    <a:pt x="7724" y="34052"/>
                  </a:lnTo>
                  <a:lnTo>
                    <a:pt x="7724" y="34139"/>
                  </a:lnTo>
                  <a:lnTo>
                    <a:pt x="8119" y="34797"/>
                  </a:lnTo>
                  <a:lnTo>
                    <a:pt x="8119" y="35631"/>
                  </a:lnTo>
                  <a:lnTo>
                    <a:pt x="7811" y="36553"/>
                  </a:lnTo>
                  <a:lnTo>
                    <a:pt x="6100" y="38791"/>
                  </a:lnTo>
                  <a:lnTo>
                    <a:pt x="5179" y="40239"/>
                  </a:lnTo>
                  <a:lnTo>
                    <a:pt x="4257" y="42169"/>
                  </a:lnTo>
                  <a:lnTo>
                    <a:pt x="3511" y="43091"/>
                  </a:lnTo>
                  <a:lnTo>
                    <a:pt x="1712" y="44188"/>
                  </a:lnTo>
                  <a:lnTo>
                    <a:pt x="1668" y="44232"/>
                  </a:lnTo>
                  <a:lnTo>
                    <a:pt x="922" y="44890"/>
                  </a:lnTo>
                  <a:lnTo>
                    <a:pt x="878" y="44934"/>
                  </a:lnTo>
                  <a:lnTo>
                    <a:pt x="45" y="46119"/>
                  </a:lnTo>
                  <a:lnTo>
                    <a:pt x="1" y="46162"/>
                  </a:lnTo>
                  <a:lnTo>
                    <a:pt x="1" y="46250"/>
                  </a:lnTo>
                  <a:lnTo>
                    <a:pt x="45" y="46294"/>
                  </a:lnTo>
                  <a:lnTo>
                    <a:pt x="88" y="46338"/>
                  </a:lnTo>
                  <a:lnTo>
                    <a:pt x="176" y="46382"/>
                  </a:lnTo>
                  <a:lnTo>
                    <a:pt x="264" y="46382"/>
                  </a:lnTo>
                  <a:lnTo>
                    <a:pt x="308" y="46294"/>
                  </a:lnTo>
                  <a:lnTo>
                    <a:pt x="1185" y="45153"/>
                  </a:lnTo>
                  <a:lnTo>
                    <a:pt x="1888" y="44495"/>
                  </a:lnTo>
                  <a:lnTo>
                    <a:pt x="3687" y="43398"/>
                  </a:lnTo>
                  <a:lnTo>
                    <a:pt x="3731" y="43354"/>
                  </a:lnTo>
                  <a:lnTo>
                    <a:pt x="4520" y="42389"/>
                  </a:lnTo>
                  <a:lnTo>
                    <a:pt x="4564" y="42345"/>
                  </a:lnTo>
                  <a:lnTo>
                    <a:pt x="5486" y="40414"/>
                  </a:lnTo>
                  <a:lnTo>
                    <a:pt x="6407" y="38966"/>
                  </a:lnTo>
                  <a:lnTo>
                    <a:pt x="8119" y="36728"/>
                  </a:lnTo>
                  <a:lnTo>
                    <a:pt x="8162" y="36684"/>
                  </a:lnTo>
                  <a:lnTo>
                    <a:pt x="8426" y="35719"/>
                  </a:lnTo>
                  <a:lnTo>
                    <a:pt x="8470" y="35675"/>
                  </a:lnTo>
                  <a:lnTo>
                    <a:pt x="8470" y="34754"/>
                  </a:lnTo>
                  <a:lnTo>
                    <a:pt x="8426" y="34622"/>
                  </a:lnTo>
                  <a:lnTo>
                    <a:pt x="8075" y="34008"/>
                  </a:lnTo>
                  <a:lnTo>
                    <a:pt x="8206" y="32252"/>
                  </a:lnTo>
                  <a:lnTo>
                    <a:pt x="8426" y="29532"/>
                  </a:lnTo>
                  <a:lnTo>
                    <a:pt x="8733" y="28259"/>
                  </a:lnTo>
                  <a:lnTo>
                    <a:pt x="9654" y="26460"/>
                  </a:lnTo>
                  <a:lnTo>
                    <a:pt x="11278" y="23432"/>
                  </a:lnTo>
                  <a:lnTo>
                    <a:pt x="12507" y="21458"/>
                  </a:lnTo>
                  <a:lnTo>
                    <a:pt x="13779" y="19483"/>
                  </a:lnTo>
                  <a:lnTo>
                    <a:pt x="15973" y="16894"/>
                  </a:lnTo>
                  <a:lnTo>
                    <a:pt x="17421" y="15841"/>
                  </a:lnTo>
                  <a:lnTo>
                    <a:pt x="17421" y="15797"/>
                  </a:lnTo>
                  <a:lnTo>
                    <a:pt x="18518" y="14481"/>
                  </a:lnTo>
                  <a:lnTo>
                    <a:pt x="20405" y="11980"/>
                  </a:lnTo>
                  <a:lnTo>
                    <a:pt x="21151" y="11190"/>
                  </a:lnTo>
                  <a:lnTo>
                    <a:pt x="24091" y="9435"/>
                  </a:lnTo>
                  <a:lnTo>
                    <a:pt x="26110" y="7679"/>
                  </a:lnTo>
                  <a:lnTo>
                    <a:pt x="28611" y="5222"/>
                  </a:lnTo>
                  <a:lnTo>
                    <a:pt x="30717" y="2897"/>
                  </a:lnTo>
                  <a:lnTo>
                    <a:pt x="31726" y="2063"/>
                  </a:lnTo>
                  <a:lnTo>
                    <a:pt x="34666" y="351"/>
                  </a:lnTo>
                  <a:lnTo>
                    <a:pt x="34710" y="308"/>
                  </a:lnTo>
                  <a:lnTo>
                    <a:pt x="34754" y="220"/>
                  </a:lnTo>
                  <a:lnTo>
                    <a:pt x="34754" y="176"/>
                  </a:lnTo>
                  <a:lnTo>
                    <a:pt x="34754" y="88"/>
                  </a:lnTo>
                  <a:lnTo>
                    <a:pt x="34710" y="44"/>
                  </a:lnTo>
                  <a:lnTo>
                    <a:pt x="3462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7" name="Google Shape;867;p47"/>
            <p:cNvSpPr/>
            <p:nvPr/>
          </p:nvSpPr>
          <p:spPr>
            <a:xfrm>
              <a:off x="5251475" y="3288075"/>
              <a:ext cx="853500" cy="1173800"/>
            </a:xfrm>
            <a:custGeom>
              <a:avLst/>
              <a:gdLst/>
              <a:ahLst/>
              <a:cxnLst/>
              <a:rect l="l" t="t" r="r" b="b"/>
              <a:pathLst>
                <a:path w="34140" h="46952" extrusionOk="0">
                  <a:moveTo>
                    <a:pt x="33876" y="0"/>
                  </a:moveTo>
                  <a:lnTo>
                    <a:pt x="31462" y="1448"/>
                  </a:lnTo>
                  <a:lnTo>
                    <a:pt x="30453" y="2150"/>
                  </a:lnTo>
                  <a:lnTo>
                    <a:pt x="30409" y="2194"/>
                  </a:lnTo>
                  <a:lnTo>
                    <a:pt x="28478" y="4300"/>
                  </a:lnTo>
                  <a:lnTo>
                    <a:pt x="26460" y="6275"/>
                  </a:lnTo>
                  <a:lnTo>
                    <a:pt x="24836" y="7679"/>
                  </a:lnTo>
                  <a:lnTo>
                    <a:pt x="22774" y="9127"/>
                  </a:lnTo>
                  <a:lnTo>
                    <a:pt x="20931" y="10531"/>
                  </a:lnTo>
                  <a:lnTo>
                    <a:pt x="19658" y="11365"/>
                  </a:lnTo>
                  <a:lnTo>
                    <a:pt x="19615" y="11409"/>
                  </a:lnTo>
                  <a:lnTo>
                    <a:pt x="18649" y="12462"/>
                  </a:lnTo>
                  <a:lnTo>
                    <a:pt x="18649" y="12506"/>
                  </a:lnTo>
                  <a:lnTo>
                    <a:pt x="17157" y="14481"/>
                  </a:lnTo>
                  <a:lnTo>
                    <a:pt x="16543" y="15095"/>
                  </a:lnTo>
                  <a:lnTo>
                    <a:pt x="15534" y="15797"/>
                  </a:lnTo>
                  <a:lnTo>
                    <a:pt x="15490" y="15841"/>
                  </a:lnTo>
                  <a:lnTo>
                    <a:pt x="13954" y="17728"/>
                  </a:lnTo>
                  <a:lnTo>
                    <a:pt x="12111" y="20141"/>
                  </a:lnTo>
                  <a:lnTo>
                    <a:pt x="10707" y="22203"/>
                  </a:lnTo>
                  <a:lnTo>
                    <a:pt x="8381" y="26372"/>
                  </a:lnTo>
                  <a:lnTo>
                    <a:pt x="7591" y="27864"/>
                  </a:lnTo>
                  <a:lnTo>
                    <a:pt x="7372" y="28610"/>
                  </a:lnTo>
                  <a:lnTo>
                    <a:pt x="7372" y="28654"/>
                  </a:lnTo>
                  <a:lnTo>
                    <a:pt x="6802" y="34007"/>
                  </a:lnTo>
                  <a:lnTo>
                    <a:pt x="6582" y="36596"/>
                  </a:lnTo>
                  <a:lnTo>
                    <a:pt x="6363" y="38044"/>
                  </a:lnTo>
                  <a:lnTo>
                    <a:pt x="5485" y="39668"/>
                  </a:lnTo>
                  <a:lnTo>
                    <a:pt x="4300" y="41774"/>
                  </a:lnTo>
                  <a:lnTo>
                    <a:pt x="3467" y="43003"/>
                  </a:lnTo>
                  <a:lnTo>
                    <a:pt x="2019" y="44144"/>
                  </a:lnTo>
                  <a:lnTo>
                    <a:pt x="1975" y="44144"/>
                  </a:lnTo>
                  <a:lnTo>
                    <a:pt x="44" y="46645"/>
                  </a:lnTo>
                  <a:lnTo>
                    <a:pt x="0" y="46733"/>
                  </a:lnTo>
                  <a:lnTo>
                    <a:pt x="0" y="46776"/>
                  </a:lnTo>
                  <a:lnTo>
                    <a:pt x="44" y="46864"/>
                  </a:lnTo>
                  <a:lnTo>
                    <a:pt x="88" y="46908"/>
                  </a:lnTo>
                  <a:lnTo>
                    <a:pt x="176" y="46952"/>
                  </a:lnTo>
                  <a:lnTo>
                    <a:pt x="263" y="46908"/>
                  </a:lnTo>
                  <a:lnTo>
                    <a:pt x="307" y="46864"/>
                  </a:lnTo>
                  <a:lnTo>
                    <a:pt x="2238" y="44407"/>
                  </a:lnTo>
                  <a:lnTo>
                    <a:pt x="3686" y="43266"/>
                  </a:lnTo>
                  <a:lnTo>
                    <a:pt x="3730" y="43222"/>
                  </a:lnTo>
                  <a:lnTo>
                    <a:pt x="4607" y="41950"/>
                  </a:lnTo>
                  <a:lnTo>
                    <a:pt x="5792" y="39799"/>
                  </a:lnTo>
                  <a:lnTo>
                    <a:pt x="6714" y="38176"/>
                  </a:lnTo>
                  <a:lnTo>
                    <a:pt x="6714" y="38132"/>
                  </a:lnTo>
                  <a:lnTo>
                    <a:pt x="6933" y="36640"/>
                  </a:lnTo>
                  <a:lnTo>
                    <a:pt x="7153" y="34007"/>
                  </a:lnTo>
                  <a:lnTo>
                    <a:pt x="7723" y="28698"/>
                  </a:lnTo>
                  <a:lnTo>
                    <a:pt x="7942" y="27996"/>
                  </a:lnTo>
                  <a:lnTo>
                    <a:pt x="8688" y="26548"/>
                  </a:lnTo>
                  <a:lnTo>
                    <a:pt x="11014" y="22423"/>
                  </a:lnTo>
                  <a:lnTo>
                    <a:pt x="12418" y="20361"/>
                  </a:lnTo>
                  <a:lnTo>
                    <a:pt x="14217" y="17947"/>
                  </a:lnTo>
                  <a:lnTo>
                    <a:pt x="15753" y="16060"/>
                  </a:lnTo>
                  <a:lnTo>
                    <a:pt x="16762" y="15358"/>
                  </a:lnTo>
                  <a:lnTo>
                    <a:pt x="16806" y="15358"/>
                  </a:lnTo>
                  <a:lnTo>
                    <a:pt x="17421" y="14744"/>
                  </a:lnTo>
                  <a:lnTo>
                    <a:pt x="17464" y="14700"/>
                  </a:lnTo>
                  <a:lnTo>
                    <a:pt x="18913" y="12725"/>
                  </a:lnTo>
                  <a:lnTo>
                    <a:pt x="19878" y="11672"/>
                  </a:lnTo>
                  <a:lnTo>
                    <a:pt x="21150" y="10838"/>
                  </a:lnTo>
                  <a:lnTo>
                    <a:pt x="22993" y="9390"/>
                  </a:lnTo>
                  <a:lnTo>
                    <a:pt x="25056" y="7986"/>
                  </a:lnTo>
                  <a:lnTo>
                    <a:pt x="25056" y="7942"/>
                  </a:lnTo>
                  <a:lnTo>
                    <a:pt x="26679" y="6538"/>
                  </a:lnTo>
                  <a:lnTo>
                    <a:pt x="28698" y="4564"/>
                  </a:lnTo>
                  <a:lnTo>
                    <a:pt x="30629" y="2457"/>
                  </a:lnTo>
                  <a:lnTo>
                    <a:pt x="31682" y="1755"/>
                  </a:lnTo>
                  <a:lnTo>
                    <a:pt x="34051" y="307"/>
                  </a:lnTo>
                  <a:lnTo>
                    <a:pt x="34095" y="263"/>
                  </a:lnTo>
                  <a:lnTo>
                    <a:pt x="34139" y="176"/>
                  </a:lnTo>
                  <a:lnTo>
                    <a:pt x="34139" y="132"/>
                  </a:lnTo>
                  <a:lnTo>
                    <a:pt x="34139" y="44"/>
                  </a:lnTo>
                  <a:lnTo>
                    <a:pt x="3405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 name="Google Shape;868;p47"/>
            <p:cNvSpPr/>
            <p:nvPr/>
          </p:nvSpPr>
          <p:spPr>
            <a:xfrm>
              <a:off x="5242675" y="3261725"/>
              <a:ext cx="833775" cy="1184800"/>
            </a:xfrm>
            <a:custGeom>
              <a:avLst/>
              <a:gdLst/>
              <a:ahLst/>
              <a:cxnLst/>
              <a:rect l="l" t="t" r="r" b="b"/>
              <a:pathLst>
                <a:path w="33351" h="47392" extrusionOk="0">
                  <a:moveTo>
                    <a:pt x="33175" y="1"/>
                  </a:moveTo>
                  <a:lnTo>
                    <a:pt x="33087" y="45"/>
                  </a:lnTo>
                  <a:lnTo>
                    <a:pt x="31244" y="1230"/>
                  </a:lnTo>
                  <a:lnTo>
                    <a:pt x="30147" y="1888"/>
                  </a:lnTo>
                  <a:lnTo>
                    <a:pt x="30103" y="1932"/>
                  </a:lnTo>
                  <a:lnTo>
                    <a:pt x="26900" y="5179"/>
                  </a:lnTo>
                  <a:lnTo>
                    <a:pt x="22775" y="8426"/>
                  </a:lnTo>
                  <a:lnTo>
                    <a:pt x="19703" y="10839"/>
                  </a:lnTo>
                  <a:lnTo>
                    <a:pt x="18255" y="11936"/>
                  </a:lnTo>
                  <a:lnTo>
                    <a:pt x="18211" y="11936"/>
                  </a:lnTo>
                  <a:lnTo>
                    <a:pt x="16632" y="13999"/>
                  </a:lnTo>
                  <a:lnTo>
                    <a:pt x="15666" y="14745"/>
                  </a:lnTo>
                  <a:lnTo>
                    <a:pt x="15622" y="14789"/>
                  </a:lnTo>
                  <a:lnTo>
                    <a:pt x="11936" y="19396"/>
                  </a:lnTo>
                  <a:lnTo>
                    <a:pt x="10664" y="21107"/>
                  </a:lnTo>
                  <a:lnTo>
                    <a:pt x="9084" y="23257"/>
                  </a:lnTo>
                  <a:lnTo>
                    <a:pt x="9084" y="23301"/>
                  </a:lnTo>
                  <a:lnTo>
                    <a:pt x="7680" y="25803"/>
                  </a:lnTo>
                  <a:lnTo>
                    <a:pt x="6671" y="27733"/>
                  </a:lnTo>
                  <a:lnTo>
                    <a:pt x="6627" y="27777"/>
                  </a:lnTo>
                  <a:lnTo>
                    <a:pt x="6056" y="32077"/>
                  </a:lnTo>
                  <a:lnTo>
                    <a:pt x="4784" y="40108"/>
                  </a:lnTo>
                  <a:lnTo>
                    <a:pt x="4345" y="41205"/>
                  </a:lnTo>
                  <a:lnTo>
                    <a:pt x="3248" y="43135"/>
                  </a:lnTo>
                  <a:lnTo>
                    <a:pt x="2195" y="44188"/>
                  </a:lnTo>
                  <a:lnTo>
                    <a:pt x="2151" y="44188"/>
                  </a:lnTo>
                  <a:lnTo>
                    <a:pt x="835" y="45987"/>
                  </a:lnTo>
                  <a:lnTo>
                    <a:pt x="1" y="47128"/>
                  </a:lnTo>
                  <a:lnTo>
                    <a:pt x="1" y="47172"/>
                  </a:lnTo>
                  <a:lnTo>
                    <a:pt x="1" y="47260"/>
                  </a:lnTo>
                  <a:lnTo>
                    <a:pt x="1" y="47304"/>
                  </a:lnTo>
                  <a:lnTo>
                    <a:pt x="45" y="47348"/>
                  </a:lnTo>
                  <a:lnTo>
                    <a:pt x="176" y="47392"/>
                  </a:lnTo>
                  <a:lnTo>
                    <a:pt x="220" y="47392"/>
                  </a:lnTo>
                  <a:lnTo>
                    <a:pt x="308" y="47304"/>
                  </a:lnTo>
                  <a:lnTo>
                    <a:pt x="1142" y="46207"/>
                  </a:lnTo>
                  <a:lnTo>
                    <a:pt x="2458" y="44408"/>
                  </a:lnTo>
                  <a:lnTo>
                    <a:pt x="3511" y="43355"/>
                  </a:lnTo>
                  <a:lnTo>
                    <a:pt x="3511" y="43311"/>
                  </a:lnTo>
                  <a:lnTo>
                    <a:pt x="4652" y="41380"/>
                  </a:lnTo>
                  <a:lnTo>
                    <a:pt x="4696" y="41336"/>
                  </a:lnTo>
                  <a:lnTo>
                    <a:pt x="5135" y="40239"/>
                  </a:lnTo>
                  <a:lnTo>
                    <a:pt x="5135" y="40195"/>
                  </a:lnTo>
                  <a:lnTo>
                    <a:pt x="6408" y="32121"/>
                  </a:lnTo>
                  <a:lnTo>
                    <a:pt x="6978" y="27865"/>
                  </a:lnTo>
                  <a:lnTo>
                    <a:pt x="7987" y="25934"/>
                  </a:lnTo>
                  <a:lnTo>
                    <a:pt x="9391" y="23477"/>
                  </a:lnTo>
                  <a:lnTo>
                    <a:pt x="10927" y="21327"/>
                  </a:lnTo>
                  <a:lnTo>
                    <a:pt x="12200" y="19615"/>
                  </a:lnTo>
                  <a:lnTo>
                    <a:pt x="15886" y="15008"/>
                  </a:lnTo>
                  <a:lnTo>
                    <a:pt x="16851" y="14262"/>
                  </a:lnTo>
                  <a:lnTo>
                    <a:pt x="16895" y="14218"/>
                  </a:lnTo>
                  <a:lnTo>
                    <a:pt x="18475" y="12200"/>
                  </a:lnTo>
                  <a:lnTo>
                    <a:pt x="19923" y="11103"/>
                  </a:lnTo>
                  <a:lnTo>
                    <a:pt x="22994" y="8689"/>
                  </a:lnTo>
                  <a:lnTo>
                    <a:pt x="27119" y="5442"/>
                  </a:lnTo>
                  <a:lnTo>
                    <a:pt x="27163" y="5442"/>
                  </a:lnTo>
                  <a:lnTo>
                    <a:pt x="30366" y="2195"/>
                  </a:lnTo>
                  <a:lnTo>
                    <a:pt x="31419" y="1537"/>
                  </a:lnTo>
                  <a:lnTo>
                    <a:pt x="33306" y="352"/>
                  </a:lnTo>
                  <a:lnTo>
                    <a:pt x="33350" y="308"/>
                  </a:lnTo>
                  <a:lnTo>
                    <a:pt x="33350" y="220"/>
                  </a:lnTo>
                  <a:lnTo>
                    <a:pt x="33350" y="176"/>
                  </a:lnTo>
                  <a:lnTo>
                    <a:pt x="33350" y="89"/>
                  </a:lnTo>
                  <a:lnTo>
                    <a:pt x="33306" y="45"/>
                  </a:lnTo>
                  <a:lnTo>
                    <a:pt x="3321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 name="Google Shape;869;p47"/>
            <p:cNvSpPr/>
            <p:nvPr/>
          </p:nvSpPr>
          <p:spPr>
            <a:xfrm>
              <a:off x="5230625" y="3236500"/>
              <a:ext cx="817300" cy="1199050"/>
            </a:xfrm>
            <a:custGeom>
              <a:avLst/>
              <a:gdLst/>
              <a:ahLst/>
              <a:cxnLst/>
              <a:rect l="l" t="t" r="r" b="b"/>
              <a:pathLst>
                <a:path w="32692" h="47962" extrusionOk="0">
                  <a:moveTo>
                    <a:pt x="32428" y="1"/>
                  </a:moveTo>
                  <a:lnTo>
                    <a:pt x="30146" y="1536"/>
                  </a:lnTo>
                  <a:lnTo>
                    <a:pt x="30102" y="1580"/>
                  </a:lnTo>
                  <a:lnTo>
                    <a:pt x="27513" y="4038"/>
                  </a:lnTo>
                  <a:lnTo>
                    <a:pt x="22906" y="7724"/>
                  </a:lnTo>
                  <a:lnTo>
                    <a:pt x="20624" y="9523"/>
                  </a:lnTo>
                  <a:lnTo>
                    <a:pt x="18693" y="11102"/>
                  </a:lnTo>
                  <a:lnTo>
                    <a:pt x="17070" y="12287"/>
                  </a:lnTo>
                  <a:lnTo>
                    <a:pt x="17070" y="12331"/>
                  </a:lnTo>
                  <a:lnTo>
                    <a:pt x="16280" y="13253"/>
                  </a:lnTo>
                  <a:lnTo>
                    <a:pt x="15622" y="13867"/>
                  </a:lnTo>
                  <a:lnTo>
                    <a:pt x="15578" y="13911"/>
                  </a:lnTo>
                  <a:lnTo>
                    <a:pt x="12770" y="17509"/>
                  </a:lnTo>
                  <a:lnTo>
                    <a:pt x="10927" y="19878"/>
                  </a:lnTo>
                  <a:lnTo>
                    <a:pt x="7592" y="24310"/>
                  </a:lnTo>
                  <a:lnTo>
                    <a:pt x="5880" y="27514"/>
                  </a:lnTo>
                  <a:lnTo>
                    <a:pt x="5836" y="27558"/>
                  </a:lnTo>
                  <a:lnTo>
                    <a:pt x="5178" y="32121"/>
                  </a:lnTo>
                  <a:lnTo>
                    <a:pt x="4652" y="35851"/>
                  </a:lnTo>
                  <a:lnTo>
                    <a:pt x="4125" y="39274"/>
                  </a:lnTo>
                  <a:lnTo>
                    <a:pt x="3598" y="41731"/>
                  </a:lnTo>
                  <a:lnTo>
                    <a:pt x="3116" y="43091"/>
                  </a:lnTo>
                  <a:lnTo>
                    <a:pt x="527" y="47040"/>
                  </a:lnTo>
                  <a:lnTo>
                    <a:pt x="44" y="47699"/>
                  </a:lnTo>
                  <a:lnTo>
                    <a:pt x="0" y="47786"/>
                  </a:lnTo>
                  <a:lnTo>
                    <a:pt x="0" y="47830"/>
                  </a:lnTo>
                  <a:lnTo>
                    <a:pt x="44" y="47918"/>
                  </a:lnTo>
                  <a:lnTo>
                    <a:pt x="88" y="47962"/>
                  </a:lnTo>
                  <a:lnTo>
                    <a:pt x="264" y="47962"/>
                  </a:lnTo>
                  <a:lnTo>
                    <a:pt x="351" y="47918"/>
                  </a:lnTo>
                  <a:lnTo>
                    <a:pt x="790" y="47260"/>
                  </a:lnTo>
                  <a:lnTo>
                    <a:pt x="3423" y="43267"/>
                  </a:lnTo>
                  <a:lnTo>
                    <a:pt x="3467" y="43223"/>
                  </a:lnTo>
                  <a:lnTo>
                    <a:pt x="3906" y="41862"/>
                  </a:lnTo>
                  <a:lnTo>
                    <a:pt x="3950" y="41819"/>
                  </a:lnTo>
                  <a:lnTo>
                    <a:pt x="4476" y="39317"/>
                  </a:lnTo>
                  <a:lnTo>
                    <a:pt x="4959" y="35895"/>
                  </a:lnTo>
                  <a:lnTo>
                    <a:pt x="5529" y="32165"/>
                  </a:lnTo>
                  <a:lnTo>
                    <a:pt x="6187" y="27645"/>
                  </a:lnTo>
                  <a:lnTo>
                    <a:pt x="7899" y="24486"/>
                  </a:lnTo>
                  <a:lnTo>
                    <a:pt x="11190" y="20098"/>
                  </a:lnTo>
                  <a:lnTo>
                    <a:pt x="13033" y="17728"/>
                  </a:lnTo>
                  <a:lnTo>
                    <a:pt x="15841" y="14130"/>
                  </a:lnTo>
                  <a:lnTo>
                    <a:pt x="16543" y="13516"/>
                  </a:lnTo>
                  <a:lnTo>
                    <a:pt x="16543" y="13472"/>
                  </a:lnTo>
                  <a:lnTo>
                    <a:pt x="17289" y="12594"/>
                  </a:lnTo>
                  <a:lnTo>
                    <a:pt x="18913" y="11366"/>
                  </a:lnTo>
                  <a:lnTo>
                    <a:pt x="20844" y="9786"/>
                  </a:lnTo>
                  <a:lnTo>
                    <a:pt x="23125" y="7987"/>
                  </a:lnTo>
                  <a:lnTo>
                    <a:pt x="27733" y="4301"/>
                  </a:lnTo>
                  <a:lnTo>
                    <a:pt x="30322" y="1844"/>
                  </a:lnTo>
                  <a:lnTo>
                    <a:pt x="32604" y="308"/>
                  </a:lnTo>
                  <a:lnTo>
                    <a:pt x="32647" y="264"/>
                  </a:lnTo>
                  <a:lnTo>
                    <a:pt x="32691" y="220"/>
                  </a:lnTo>
                  <a:lnTo>
                    <a:pt x="32691" y="132"/>
                  </a:lnTo>
                  <a:lnTo>
                    <a:pt x="32647" y="88"/>
                  </a:lnTo>
                  <a:lnTo>
                    <a:pt x="3260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 name="Google Shape;870;p47"/>
            <p:cNvSpPr/>
            <p:nvPr/>
          </p:nvSpPr>
          <p:spPr>
            <a:xfrm>
              <a:off x="5136275" y="3184950"/>
              <a:ext cx="854600" cy="1805700"/>
            </a:xfrm>
            <a:custGeom>
              <a:avLst/>
              <a:gdLst/>
              <a:ahLst/>
              <a:cxnLst/>
              <a:rect l="l" t="t" r="r" b="b"/>
              <a:pathLst>
                <a:path w="34184" h="72228" extrusionOk="0">
                  <a:moveTo>
                    <a:pt x="34052" y="0"/>
                  </a:moveTo>
                  <a:lnTo>
                    <a:pt x="33964" y="44"/>
                  </a:lnTo>
                  <a:lnTo>
                    <a:pt x="33920" y="44"/>
                  </a:lnTo>
                  <a:lnTo>
                    <a:pt x="30015" y="3072"/>
                  </a:lnTo>
                  <a:lnTo>
                    <a:pt x="25978" y="6319"/>
                  </a:lnTo>
                  <a:lnTo>
                    <a:pt x="23257" y="8513"/>
                  </a:lnTo>
                  <a:lnTo>
                    <a:pt x="20975" y="10400"/>
                  </a:lnTo>
                  <a:lnTo>
                    <a:pt x="19659" y="11453"/>
                  </a:lnTo>
                  <a:lnTo>
                    <a:pt x="16675" y="13340"/>
                  </a:lnTo>
                  <a:lnTo>
                    <a:pt x="16675" y="13384"/>
                  </a:lnTo>
                  <a:lnTo>
                    <a:pt x="15534" y="14656"/>
                  </a:lnTo>
                  <a:lnTo>
                    <a:pt x="14657" y="15885"/>
                  </a:lnTo>
                  <a:lnTo>
                    <a:pt x="13779" y="17114"/>
                  </a:lnTo>
                  <a:lnTo>
                    <a:pt x="12199" y="19615"/>
                  </a:lnTo>
                  <a:lnTo>
                    <a:pt x="10488" y="22248"/>
                  </a:lnTo>
                  <a:lnTo>
                    <a:pt x="9567" y="23564"/>
                  </a:lnTo>
                  <a:lnTo>
                    <a:pt x="8601" y="24837"/>
                  </a:lnTo>
                  <a:lnTo>
                    <a:pt x="7197" y="26811"/>
                  </a:lnTo>
                  <a:lnTo>
                    <a:pt x="7197" y="26899"/>
                  </a:lnTo>
                  <a:lnTo>
                    <a:pt x="6802" y="29005"/>
                  </a:lnTo>
                  <a:lnTo>
                    <a:pt x="6188" y="33876"/>
                  </a:lnTo>
                  <a:lnTo>
                    <a:pt x="5705" y="37386"/>
                  </a:lnTo>
                  <a:lnTo>
                    <a:pt x="5266" y="40502"/>
                  </a:lnTo>
                  <a:lnTo>
                    <a:pt x="4564" y="43793"/>
                  </a:lnTo>
                  <a:lnTo>
                    <a:pt x="3730" y="47479"/>
                  </a:lnTo>
                  <a:lnTo>
                    <a:pt x="1624" y="50814"/>
                  </a:lnTo>
                  <a:lnTo>
                    <a:pt x="878" y="52262"/>
                  </a:lnTo>
                  <a:lnTo>
                    <a:pt x="834" y="52350"/>
                  </a:lnTo>
                  <a:lnTo>
                    <a:pt x="527" y="54807"/>
                  </a:lnTo>
                  <a:lnTo>
                    <a:pt x="264" y="57527"/>
                  </a:lnTo>
                  <a:lnTo>
                    <a:pt x="1" y="59458"/>
                  </a:lnTo>
                  <a:lnTo>
                    <a:pt x="1" y="59502"/>
                  </a:lnTo>
                  <a:lnTo>
                    <a:pt x="1" y="59590"/>
                  </a:lnTo>
                  <a:lnTo>
                    <a:pt x="2414" y="62837"/>
                  </a:lnTo>
                  <a:lnTo>
                    <a:pt x="3774" y="64943"/>
                  </a:lnTo>
                  <a:lnTo>
                    <a:pt x="4608" y="66216"/>
                  </a:lnTo>
                  <a:lnTo>
                    <a:pt x="6275" y="68190"/>
                  </a:lnTo>
                  <a:lnTo>
                    <a:pt x="9391" y="71701"/>
                  </a:lnTo>
                  <a:lnTo>
                    <a:pt x="9435" y="71701"/>
                  </a:lnTo>
                  <a:lnTo>
                    <a:pt x="10093" y="72183"/>
                  </a:lnTo>
                  <a:lnTo>
                    <a:pt x="10181" y="72227"/>
                  </a:lnTo>
                  <a:lnTo>
                    <a:pt x="10707" y="72227"/>
                  </a:lnTo>
                  <a:lnTo>
                    <a:pt x="10751" y="72183"/>
                  </a:lnTo>
                  <a:lnTo>
                    <a:pt x="10839" y="72140"/>
                  </a:lnTo>
                  <a:lnTo>
                    <a:pt x="11804" y="71043"/>
                  </a:lnTo>
                  <a:lnTo>
                    <a:pt x="11848" y="70955"/>
                  </a:lnTo>
                  <a:lnTo>
                    <a:pt x="11848" y="70911"/>
                  </a:lnTo>
                  <a:lnTo>
                    <a:pt x="11804" y="70823"/>
                  </a:lnTo>
                  <a:lnTo>
                    <a:pt x="11804" y="70779"/>
                  </a:lnTo>
                  <a:lnTo>
                    <a:pt x="11717" y="70735"/>
                  </a:lnTo>
                  <a:lnTo>
                    <a:pt x="11585" y="70735"/>
                  </a:lnTo>
                  <a:lnTo>
                    <a:pt x="11541" y="70779"/>
                  </a:lnTo>
                  <a:lnTo>
                    <a:pt x="10620" y="71876"/>
                  </a:lnTo>
                  <a:lnTo>
                    <a:pt x="10269" y="71876"/>
                  </a:lnTo>
                  <a:lnTo>
                    <a:pt x="9654" y="71437"/>
                  </a:lnTo>
                  <a:lnTo>
                    <a:pt x="6539" y="67971"/>
                  </a:lnTo>
                  <a:lnTo>
                    <a:pt x="4915" y="65996"/>
                  </a:lnTo>
                  <a:lnTo>
                    <a:pt x="4038" y="64768"/>
                  </a:lnTo>
                  <a:lnTo>
                    <a:pt x="2677" y="62618"/>
                  </a:lnTo>
                  <a:lnTo>
                    <a:pt x="352" y="59414"/>
                  </a:lnTo>
                  <a:lnTo>
                    <a:pt x="615" y="57571"/>
                  </a:lnTo>
                  <a:lnTo>
                    <a:pt x="878" y="54851"/>
                  </a:lnTo>
                  <a:lnTo>
                    <a:pt x="1185" y="52393"/>
                  </a:lnTo>
                  <a:lnTo>
                    <a:pt x="1931" y="50989"/>
                  </a:lnTo>
                  <a:lnTo>
                    <a:pt x="4038" y="47654"/>
                  </a:lnTo>
                  <a:lnTo>
                    <a:pt x="4038" y="47567"/>
                  </a:lnTo>
                  <a:lnTo>
                    <a:pt x="4915" y="43837"/>
                  </a:lnTo>
                  <a:lnTo>
                    <a:pt x="5617" y="40546"/>
                  </a:lnTo>
                  <a:lnTo>
                    <a:pt x="6056" y="37430"/>
                  </a:lnTo>
                  <a:lnTo>
                    <a:pt x="6495" y="33920"/>
                  </a:lnTo>
                  <a:lnTo>
                    <a:pt x="7109" y="29093"/>
                  </a:lnTo>
                  <a:lnTo>
                    <a:pt x="7504" y="26987"/>
                  </a:lnTo>
                  <a:lnTo>
                    <a:pt x="8908" y="25056"/>
                  </a:lnTo>
                  <a:lnTo>
                    <a:pt x="9830" y="23783"/>
                  </a:lnTo>
                  <a:lnTo>
                    <a:pt x="10751" y="22467"/>
                  </a:lnTo>
                  <a:lnTo>
                    <a:pt x="12463" y="19790"/>
                  </a:lnTo>
                  <a:lnTo>
                    <a:pt x="14086" y="17289"/>
                  </a:lnTo>
                  <a:lnTo>
                    <a:pt x="14920" y="16060"/>
                  </a:lnTo>
                  <a:lnTo>
                    <a:pt x="15798" y="14876"/>
                  </a:lnTo>
                  <a:lnTo>
                    <a:pt x="16895" y="13647"/>
                  </a:lnTo>
                  <a:lnTo>
                    <a:pt x="19835" y="11760"/>
                  </a:lnTo>
                  <a:lnTo>
                    <a:pt x="19878" y="11760"/>
                  </a:lnTo>
                  <a:lnTo>
                    <a:pt x="21195" y="10663"/>
                  </a:lnTo>
                  <a:lnTo>
                    <a:pt x="23477" y="8820"/>
                  </a:lnTo>
                  <a:lnTo>
                    <a:pt x="26241" y="6626"/>
                  </a:lnTo>
                  <a:lnTo>
                    <a:pt x="30234" y="3379"/>
                  </a:lnTo>
                  <a:lnTo>
                    <a:pt x="34140" y="351"/>
                  </a:lnTo>
                  <a:lnTo>
                    <a:pt x="34183" y="264"/>
                  </a:lnTo>
                  <a:lnTo>
                    <a:pt x="34183" y="220"/>
                  </a:lnTo>
                  <a:lnTo>
                    <a:pt x="34183" y="132"/>
                  </a:lnTo>
                  <a:lnTo>
                    <a:pt x="34183" y="88"/>
                  </a:lnTo>
                  <a:lnTo>
                    <a:pt x="34096" y="44"/>
                  </a:lnTo>
                  <a:lnTo>
                    <a:pt x="3405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 name="Google Shape;871;p47"/>
            <p:cNvSpPr/>
            <p:nvPr/>
          </p:nvSpPr>
          <p:spPr>
            <a:xfrm>
              <a:off x="5101175" y="3159725"/>
              <a:ext cx="862275" cy="1886875"/>
            </a:xfrm>
            <a:custGeom>
              <a:avLst/>
              <a:gdLst/>
              <a:ahLst/>
              <a:cxnLst/>
              <a:rect l="l" t="t" r="r" b="b"/>
              <a:pathLst>
                <a:path w="34491" h="75475" extrusionOk="0">
                  <a:moveTo>
                    <a:pt x="34271" y="0"/>
                  </a:moveTo>
                  <a:lnTo>
                    <a:pt x="34183" y="44"/>
                  </a:lnTo>
                  <a:lnTo>
                    <a:pt x="31287" y="2238"/>
                  </a:lnTo>
                  <a:lnTo>
                    <a:pt x="22555" y="9303"/>
                  </a:lnTo>
                  <a:lnTo>
                    <a:pt x="19834" y="11409"/>
                  </a:lnTo>
                  <a:lnTo>
                    <a:pt x="17509" y="12506"/>
                  </a:lnTo>
                  <a:lnTo>
                    <a:pt x="16938" y="12813"/>
                  </a:lnTo>
                  <a:lnTo>
                    <a:pt x="16456" y="13164"/>
                  </a:lnTo>
                  <a:lnTo>
                    <a:pt x="15929" y="13515"/>
                  </a:lnTo>
                  <a:lnTo>
                    <a:pt x="15446" y="13910"/>
                  </a:lnTo>
                  <a:lnTo>
                    <a:pt x="14964" y="14393"/>
                  </a:lnTo>
                  <a:lnTo>
                    <a:pt x="14481" y="14875"/>
                  </a:lnTo>
                  <a:lnTo>
                    <a:pt x="13559" y="15885"/>
                  </a:lnTo>
                  <a:lnTo>
                    <a:pt x="12726" y="17026"/>
                  </a:lnTo>
                  <a:lnTo>
                    <a:pt x="11892" y="18210"/>
                  </a:lnTo>
                  <a:lnTo>
                    <a:pt x="11058" y="19483"/>
                  </a:lnTo>
                  <a:lnTo>
                    <a:pt x="10268" y="20712"/>
                  </a:lnTo>
                  <a:lnTo>
                    <a:pt x="9479" y="21940"/>
                  </a:lnTo>
                  <a:lnTo>
                    <a:pt x="8733" y="23125"/>
                  </a:lnTo>
                  <a:lnTo>
                    <a:pt x="7943" y="24222"/>
                  </a:lnTo>
                  <a:lnTo>
                    <a:pt x="7197" y="25187"/>
                  </a:lnTo>
                  <a:lnTo>
                    <a:pt x="7153" y="25275"/>
                  </a:lnTo>
                  <a:lnTo>
                    <a:pt x="6846" y="26240"/>
                  </a:lnTo>
                  <a:lnTo>
                    <a:pt x="6846" y="26328"/>
                  </a:lnTo>
                  <a:lnTo>
                    <a:pt x="7021" y="27513"/>
                  </a:lnTo>
                  <a:lnTo>
                    <a:pt x="6319" y="33876"/>
                  </a:lnTo>
                  <a:lnTo>
                    <a:pt x="5836" y="37605"/>
                  </a:lnTo>
                  <a:lnTo>
                    <a:pt x="5398" y="40896"/>
                  </a:lnTo>
                  <a:lnTo>
                    <a:pt x="5047" y="43003"/>
                  </a:lnTo>
                  <a:lnTo>
                    <a:pt x="3950" y="47522"/>
                  </a:lnTo>
                  <a:lnTo>
                    <a:pt x="3423" y="49716"/>
                  </a:lnTo>
                  <a:lnTo>
                    <a:pt x="1756" y="52964"/>
                  </a:lnTo>
                  <a:lnTo>
                    <a:pt x="1712" y="53007"/>
                  </a:lnTo>
                  <a:lnTo>
                    <a:pt x="1229" y="56957"/>
                  </a:lnTo>
                  <a:lnTo>
                    <a:pt x="88" y="61345"/>
                  </a:lnTo>
                  <a:lnTo>
                    <a:pt x="0" y="62398"/>
                  </a:lnTo>
                  <a:lnTo>
                    <a:pt x="44" y="62529"/>
                  </a:lnTo>
                  <a:lnTo>
                    <a:pt x="1843" y="64811"/>
                  </a:lnTo>
                  <a:lnTo>
                    <a:pt x="4739" y="68146"/>
                  </a:lnTo>
                  <a:lnTo>
                    <a:pt x="6144" y="69814"/>
                  </a:lnTo>
                  <a:lnTo>
                    <a:pt x="8250" y="72095"/>
                  </a:lnTo>
                  <a:lnTo>
                    <a:pt x="9830" y="74026"/>
                  </a:lnTo>
                  <a:lnTo>
                    <a:pt x="10927" y="75386"/>
                  </a:lnTo>
                  <a:lnTo>
                    <a:pt x="11014" y="75430"/>
                  </a:lnTo>
                  <a:lnTo>
                    <a:pt x="11058" y="75474"/>
                  </a:lnTo>
                  <a:lnTo>
                    <a:pt x="11146" y="75430"/>
                  </a:lnTo>
                  <a:lnTo>
                    <a:pt x="11365" y="75343"/>
                  </a:lnTo>
                  <a:lnTo>
                    <a:pt x="11453" y="75299"/>
                  </a:lnTo>
                  <a:lnTo>
                    <a:pt x="12462" y="73763"/>
                  </a:lnTo>
                  <a:lnTo>
                    <a:pt x="12506" y="73719"/>
                  </a:lnTo>
                  <a:lnTo>
                    <a:pt x="12506" y="73631"/>
                  </a:lnTo>
                  <a:lnTo>
                    <a:pt x="12462" y="73587"/>
                  </a:lnTo>
                  <a:lnTo>
                    <a:pt x="12419" y="73543"/>
                  </a:lnTo>
                  <a:lnTo>
                    <a:pt x="12375" y="73500"/>
                  </a:lnTo>
                  <a:lnTo>
                    <a:pt x="12287" y="73500"/>
                  </a:lnTo>
                  <a:lnTo>
                    <a:pt x="12243" y="73543"/>
                  </a:lnTo>
                  <a:lnTo>
                    <a:pt x="12199" y="73587"/>
                  </a:lnTo>
                  <a:lnTo>
                    <a:pt x="11190" y="75035"/>
                  </a:lnTo>
                  <a:lnTo>
                    <a:pt x="11146" y="75079"/>
                  </a:lnTo>
                  <a:lnTo>
                    <a:pt x="10093" y="73807"/>
                  </a:lnTo>
                  <a:lnTo>
                    <a:pt x="8513" y="71876"/>
                  </a:lnTo>
                  <a:lnTo>
                    <a:pt x="6407" y="69594"/>
                  </a:lnTo>
                  <a:lnTo>
                    <a:pt x="2151" y="64592"/>
                  </a:lnTo>
                  <a:lnTo>
                    <a:pt x="395" y="62354"/>
                  </a:lnTo>
                  <a:lnTo>
                    <a:pt x="439" y="61389"/>
                  </a:lnTo>
                  <a:lnTo>
                    <a:pt x="1580" y="57044"/>
                  </a:lnTo>
                  <a:lnTo>
                    <a:pt x="1580" y="57001"/>
                  </a:lnTo>
                  <a:lnTo>
                    <a:pt x="2063" y="53095"/>
                  </a:lnTo>
                  <a:lnTo>
                    <a:pt x="3774" y="49848"/>
                  </a:lnTo>
                  <a:lnTo>
                    <a:pt x="3774" y="49804"/>
                  </a:lnTo>
                  <a:lnTo>
                    <a:pt x="4301" y="47610"/>
                  </a:lnTo>
                  <a:lnTo>
                    <a:pt x="5398" y="43091"/>
                  </a:lnTo>
                  <a:lnTo>
                    <a:pt x="5749" y="40940"/>
                  </a:lnTo>
                  <a:lnTo>
                    <a:pt x="6188" y="37649"/>
                  </a:lnTo>
                  <a:lnTo>
                    <a:pt x="6670" y="33920"/>
                  </a:lnTo>
                  <a:lnTo>
                    <a:pt x="7372" y="27557"/>
                  </a:lnTo>
                  <a:lnTo>
                    <a:pt x="7372" y="27469"/>
                  </a:lnTo>
                  <a:lnTo>
                    <a:pt x="7197" y="26284"/>
                  </a:lnTo>
                  <a:lnTo>
                    <a:pt x="7460" y="25407"/>
                  </a:lnTo>
                  <a:lnTo>
                    <a:pt x="8250" y="24397"/>
                  </a:lnTo>
                  <a:lnTo>
                    <a:pt x="9040" y="23300"/>
                  </a:lnTo>
                  <a:lnTo>
                    <a:pt x="9786" y="22116"/>
                  </a:lnTo>
                  <a:lnTo>
                    <a:pt x="10576" y="20887"/>
                  </a:lnTo>
                  <a:lnTo>
                    <a:pt x="12155" y="18430"/>
                  </a:lnTo>
                  <a:lnTo>
                    <a:pt x="12989" y="17245"/>
                  </a:lnTo>
                  <a:lnTo>
                    <a:pt x="13823" y="16148"/>
                  </a:lnTo>
                  <a:lnTo>
                    <a:pt x="14700" y="15139"/>
                  </a:lnTo>
                  <a:lnTo>
                    <a:pt x="15183" y="14656"/>
                  </a:lnTo>
                  <a:lnTo>
                    <a:pt x="15622" y="14217"/>
                  </a:lnTo>
                  <a:lnTo>
                    <a:pt x="16105" y="13822"/>
                  </a:lnTo>
                  <a:lnTo>
                    <a:pt x="16631" y="13427"/>
                  </a:lnTo>
                  <a:lnTo>
                    <a:pt x="17114" y="13120"/>
                  </a:lnTo>
                  <a:lnTo>
                    <a:pt x="17640" y="12857"/>
                  </a:lnTo>
                  <a:lnTo>
                    <a:pt x="20010" y="11716"/>
                  </a:lnTo>
                  <a:lnTo>
                    <a:pt x="20054" y="11716"/>
                  </a:lnTo>
                  <a:lnTo>
                    <a:pt x="22774" y="9566"/>
                  </a:lnTo>
                  <a:lnTo>
                    <a:pt x="27865" y="5441"/>
                  </a:lnTo>
                  <a:lnTo>
                    <a:pt x="31507" y="2545"/>
                  </a:lnTo>
                  <a:lnTo>
                    <a:pt x="34403" y="307"/>
                  </a:lnTo>
                  <a:lnTo>
                    <a:pt x="34447" y="263"/>
                  </a:lnTo>
                  <a:lnTo>
                    <a:pt x="34490" y="219"/>
                  </a:lnTo>
                  <a:lnTo>
                    <a:pt x="34490" y="132"/>
                  </a:lnTo>
                  <a:lnTo>
                    <a:pt x="34447" y="88"/>
                  </a:lnTo>
                  <a:lnTo>
                    <a:pt x="34403" y="44"/>
                  </a:lnTo>
                  <a:lnTo>
                    <a:pt x="3431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 name="Google Shape;872;p47"/>
            <p:cNvSpPr/>
            <p:nvPr/>
          </p:nvSpPr>
          <p:spPr>
            <a:xfrm>
              <a:off x="5644200" y="4235875"/>
              <a:ext cx="110825" cy="70225"/>
            </a:xfrm>
            <a:custGeom>
              <a:avLst/>
              <a:gdLst/>
              <a:ahLst/>
              <a:cxnLst/>
              <a:rect l="l" t="t" r="r" b="b"/>
              <a:pathLst>
                <a:path w="4433" h="2809" extrusionOk="0">
                  <a:moveTo>
                    <a:pt x="3116" y="352"/>
                  </a:moveTo>
                  <a:lnTo>
                    <a:pt x="3555" y="571"/>
                  </a:lnTo>
                  <a:lnTo>
                    <a:pt x="4081" y="1361"/>
                  </a:lnTo>
                  <a:lnTo>
                    <a:pt x="4037" y="2107"/>
                  </a:lnTo>
                  <a:lnTo>
                    <a:pt x="3862" y="2326"/>
                  </a:lnTo>
                  <a:lnTo>
                    <a:pt x="3511" y="2458"/>
                  </a:lnTo>
                  <a:lnTo>
                    <a:pt x="2370" y="2414"/>
                  </a:lnTo>
                  <a:lnTo>
                    <a:pt x="746" y="1844"/>
                  </a:lnTo>
                  <a:lnTo>
                    <a:pt x="351" y="1493"/>
                  </a:lnTo>
                  <a:lnTo>
                    <a:pt x="351" y="1449"/>
                  </a:lnTo>
                  <a:lnTo>
                    <a:pt x="658" y="1229"/>
                  </a:lnTo>
                  <a:lnTo>
                    <a:pt x="2107" y="396"/>
                  </a:lnTo>
                  <a:lnTo>
                    <a:pt x="3116" y="352"/>
                  </a:lnTo>
                  <a:close/>
                  <a:moveTo>
                    <a:pt x="3160" y="1"/>
                  </a:moveTo>
                  <a:lnTo>
                    <a:pt x="2063" y="45"/>
                  </a:lnTo>
                  <a:lnTo>
                    <a:pt x="1975" y="88"/>
                  </a:lnTo>
                  <a:lnTo>
                    <a:pt x="483" y="922"/>
                  </a:lnTo>
                  <a:lnTo>
                    <a:pt x="439" y="922"/>
                  </a:lnTo>
                  <a:lnTo>
                    <a:pt x="88" y="1229"/>
                  </a:lnTo>
                  <a:lnTo>
                    <a:pt x="44" y="1273"/>
                  </a:lnTo>
                  <a:lnTo>
                    <a:pt x="0" y="1361"/>
                  </a:lnTo>
                  <a:lnTo>
                    <a:pt x="0" y="1536"/>
                  </a:lnTo>
                  <a:lnTo>
                    <a:pt x="88" y="1668"/>
                  </a:lnTo>
                  <a:lnTo>
                    <a:pt x="527" y="2151"/>
                  </a:lnTo>
                  <a:lnTo>
                    <a:pt x="615" y="2195"/>
                  </a:lnTo>
                  <a:lnTo>
                    <a:pt x="2282" y="2721"/>
                  </a:lnTo>
                  <a:lnTo>
                    <a:pt x="2326" y="2765"/>
                  </a:lnTo>
                  <a:lnTo>
                    <a:pt x="3555" y="2809"/>
                  </a:lnTo>
                  <a:lnTo>
                    <a:pt x="3598" y="2809"/>
                  </a:lnTo>
                  <a:lnTo>
                    <a:pt x="4037" y="2633"/>
                  </a:lnTo>
                  <a:lnTo>
                    <a:pt x="4081" y="2590"/>
                  </a:lnTo>
                  <a:lnTo>
                    <a:pt x="4344" y="2326"/>
                  </a:lnTo>
                  <a:lnTo>
                    <a:pt x="4388" y="2195"/>
                  </a:lnTo>
                  <a:lnTo>
                    <a:pt x="4432" y="1361"/>
                  </a:lnTo>
                  <a:lnTo>
                    <a:pt x="4388" y="1229"/>
                  </a:lnTo>
                  <a:lnTo>
                    <a:pt x="3818" y="352"/>
                  </a:lnTo>
                  <a:lnTo>
                    <a:pt x="3730" y="308"/>
                  </a:lnTo>
                  <a:lnTo>
                    <a:pt x="324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 name="Google Shape;873;p47"/>
            <p:cNvSpPr/>
            <p:nvPr/>
          </p:nvSpPr>
          <p:spPr>
            <a:xfrm>
              <a:off x="5600325" y="4217225"/>
              <a:ext cx="172250" cy="154700"/>
            </a:xfrm>
            <a:custGeom>
              <a:avLst/>
              <a:gdLst/>
              <a:ahLst/>
              <a:cxnLst/>
              <a:rect l="l" t="t" r="r" b="b"/>
              <a:pathLst>
                <a:path w="6890" h="6188" extrusionOk="0">
                  <a:moveTo>
                    <a:pt x="4915" y="352"/>
                  </a:moveTo>
                  <a:lnTo>
                    <a:pt x="5704" y="703"/>
                  </a:lnTo>
                  <a:lnTo>
                    <a:pt x="5924" y="922"/>
                  </a:lnTo>
                  <a:lnTo>
                    <a:pt x="6494" y="2590"/>
                  </a:lnTo>
                  <a:lnTo>
                    <a:pt x="6538" y="5793"/>
                  </a:lnTo>
                  <a:lnTo>
                    <a:pt x="6494" y="5837"/>
                  </a:lnTo>
                  <a:lnTo>
                    <a:pt x="6143" y="5837"/>
                  </a:lnTo>
                  <a:lnTo>
                    <a:pt x="4651" y="5486"/>
                  </a:lnTo>
                  <a:lnTo>
                    <a:pt x="2589" y="4740"/>
                  </a:lnTo>
                  <a:lnTo>
                    <a:pt x="878" y="3906"/>
                  </a:lnTo>
                  <a:lnTo>
                    <a:pt x="570" y="3599"/>
                  </a:lnTo>
                  <a:lnTo>
                    <a:pt x="351" y="2853"/>
                  </a:lnTo>
                  <a:lnTo>
                    <a:pt x="570" y="2414"/>
                  </a:lnTo>
                  <a:lnTo>
                    <a:pt x="965" y="1975"/>
                  </a:lnTo>
                  <a:lnTo>
                    <a:pt x="2677" y="1010"/>
                  </a:lnTo>
                  <a:lnTo>
                    <a:pt x="4125" y="396"/>
                  </a:lnTo>
                  <a:lnTo>
                    <a:pt x="4915" y="352"/>
                  </a:lnTo>
                  <a:close/>
                  <a:moveTo>
                    <a:pt x="4915" y="1"/>
                  </a:moveTo>
                  <a:lnTo>
                    <a:pt x="4081" y="45"/>
                  </a:lnTo>
                  <a:lnTo>
                    <a:pt x="3993" y="45"/>
                  </a:lnTo>
                  <a:lnTo>
                    <a:pt x="2501" y="703"/>
                  </a:lnTo>
                  <a:lnTo>
                    <a:pt x="746" y="1668"/>
                  </a:lnTo>
                  <a:lnTo>
                    <a:pt x="702" y="1712"/>
                  </a:lnTo>
                  <a:lnTo>
                    <a:pt x="263" y="2195"/>
                  </a:lnTo>
                  <a:lnTo>
                    <a:pt x="263" y="2239"/>
                  </a:lnTo>
                  <a:lnTo>
                    <a:pt x="0" y="2765"/>
                  </a:lnTo>
                  <a:lnTo>
                    <a:pt x="0" y="2853"/>
                  </a:lnTo>
                  <a:lnTo>
                    <a:pt x="219" y="3730"/>
                  </a:lnTo>
                  <a:lnTo>
                    <a:pt x="263" y="3818"/>
                  </a:lnTo>
                  <a:lnTo>
                    <a:pt x="658" y="4169"/>
                  </a:lnTo>
                  <a:lnTo>
                    <a:pt x="702" y="4213"/>
                  </a:lnTo>
                  <a:lnTo>
                    <a:pt x="2457" y="5047"/>
                  </a:lnTo>
                  <a:lnTo>
                    <a:pt x="4564" y="5793"/>
                  </a:lnTo>
                  <a:lnTo>
                    <a:pt x="6099" y="6188"/>
                  </a:lnTo>
                  <a:lnTo>
                    <a:pt x="6538" y="6188"/>
                  </a:lnTo>
                  <a:lnTo>
                    <a:pt x="6626" y="6144"/>
                  </a:lnTo>
                  <a:lnTo>
                    <a:pt x="6802" y="6012"/>
                  </a:lnTo>
                  <a:lnTo>
                    <a:pt x="6889" y="5968"/>
                  </a:lnTo>
                  <a:lnTo>
                    <a:pt x="6889" y="5881"/>
                  </a:lnTo>
                  <a:lnTo>
                    <a:pt x="6845" y="2546"/>
                  </a:lnTo>
                  <a:lnTo>
                    <a:pt x="6802" y="2502"/>
                  </a:lnTo>
                  <a:lnTo>
                    <a:pt x="6231" y="791"/>
                  </a:lnTo>
                  <a:lnTo>
                    <a:pt x="6231" y="747"/>
                  </a:lnTo>
                  <a:lnTo>
                    <a:pt x="5968" y="439"/>
                  </a:lnTo>
                  <a:lnTo>
                    <a:pt x="5880" y="396"/>
                  </a:lnTo>
                  <a:lnTo>
                    <a:pt x="500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874;p47"/>
            <p:cNvSpPr/>
            <p:nvPr/>
          </p:nvSpPr>
          <p:spPr>
            <a:xfrm>
              <a:off x="5555325" y="4199675"/>
              <a:ext cx="240275" cy="216125"/>
            </a:xfrm>
            <a:custGeom>
              <a:avLst/>
              <a:gdLst/>
              <a:ahLst/>
              <a:cxnLst/>
              <a:rect l="l" t="t" r="r" b="b"/>
              <a:pathLst>
                <a:path w="9611" h="8645" extrusionOk="0">
                  <a:moveTo>
                    <a:pt x="6715" y="352"/>
                  </a:moveTo>
                  <a:lnTo>
                    <a:pt x="7856" y="747"/>
                  </a:lnTo>
                  <a:lnTo>
                    <a:pt x="8207" y="1010"/>
                  </a:lnTo>
                  <a:lnTo>
                    <a:pt x="8865" y="3072"/>
                  </a:lnTo>
                  <a:lnTo>
                    <a:pt x="9260" y="6495"/>
                  </a:lnTo>
                  <a:lnTo>
                    <a:pt x="8953" y="7636"/>
                  </a:lnTo>
                  <a:lnTo>
                    <a:pt x="8645" y="8294"/>
                  </a:lnTo>
                  <a:lnTo>
                    <a:pt x="7987" y="8206"/>
                  </a:lnTo>
                  <a:lnTo>
                    <a:pt x="1054" y="6495"/>
                  </a:lnTo>
                  <a:lnTo>
                    <a:pt x="484" y="6144"/>
                  </a:lnTo>
                  <a:lnTo>
                    <a:pt x="396" y="5968"/>
                  </a:lnTo>
                  <a:lnTo>
                    <a:pt x="1932" y="2677"/>
                  </a:lnTo>
                  <a:lnTo>
                    <a:pt x="2546" y="2063"/>
                  </a:lnTo>
                  <a:lnTo>
                    <a:pt x="4433" y="1010"/>
                  </a:lnTo>
                  <a:lnTo>
                    <a:pt x="5837" y="439"/>
                  </a:lnTo>
                  <a:lnTo>
                    <a:pt x="6715" y="352"/>
                  </a:lnTo>
                  <a:close/>
                  <a:moveTo>
                    <a:pt x="6715" y="1"/>
                  </a:moveTo>
                  <a:lnTo>
                    <a:pt x="5793" y="88"/>
                  </a:lnTo>
                  <a:lnTo>
                    <a:pt x="5749" y="88"/>
                  </a:lnTo>
                  <a:lnTo>
                    <a:pt x="4301" y="703"/>
                  </a:lnTo>
                  <a:lnTo>
                    <a:pt x="2370" y="1756"/>
                  </a:lnTo>
                  <a:lnTo>
                    <a:pt x="2327" y="1800"/>
                  </a:lnTo>
                  <a:lnTo>
                    <a:pt x="1668" y="2414"/>
                  </a:lnTo>
                  <a:lnTo>
                    <a:pt x="1625" y="2502"/>
                  </a:lnTo>
                  <a:lnTo>
                    <a:pt x="45" y="5881"/>
                  </a:lnTo>
                  <a:lnTo>
                    <a:pt x="1" y="5968"/>
                  </a:lnTo>
                  <a:lnTo>
                    <a:pt x="45" y="6056"/>
                  </a:lnTo>
                  <a:lnTo>
                    <a:pt x="176" y="6363"/>
                  </a:lnTo>
                  <a:lnTo>
                    <a:pt x="264" y="6451"/>
                  </a:lnTo>
                  <a:lnTo>
                    <a:pt x="922" y="6802"/>
                  </a:lnTo>
                  <a:lnTo>
                    <a:pt x="966" y="6802"/>
                  </a:lnTo>
                  <a:lnTo>
                    <a:pt x="5793" y="8031"/>
                  </a:lnTo>
                  <a:lnTo>
                    <a:pt x="7899" y="8557"/>
                  </a:lnTo>
                  <a:lnTo>
                    <a:pt x="7943" y="8557"/>
                  </a:lnTo>
                  <a:lnTo>
                    <a:pt x="8733" y="8645"/>
                  </a:lnTo>
                  <a:lnTo>
                    <a:pt x="8865" y="8601"/>
                  </a:lnTo>
                  <a:lnTo>
                    <a:pt x="8909" y="8557"/>
                  </a:lnTo>
                  <a:lnTo>
                    <a:pt x="9304" y="7767"/>
                  </a:lnTo>
                  <a:lnTo>
                    <a:pt x="9304" y="7724"/>
                  </a:lnTo>
                  <a:lnTo>
                    <a:pt x="9611" y="6583"/>
                  </a:lnTo>
                  <a:lnTo>
                    <a:pt x="9611" y="6495"/>
                  </a:lnTo>
                  <a:lnTo>
                    <a:pt x="9216" y="2984"/>
                  </a:lnTo>
                  <a:lnTo>
                    <a:pt x="9216" y="2941"/>
                  </a:lnTo>
                  <a:lnTo>
                    <a:pt x="8514" y="834"/>
                  </a:lnTo>
                  <a:lnTo>
                    <a:pt x="8470" y="747"/>
                  </a:lnTo>
                  <a:lnTo>
                    <a:pt x="8031" y="439"/>
                  </a:lnTo>
                  <a:lnTo>
                    <a:pt x="7987" y="396"/>
                  </a:lnTo>
                  <a:lnTo>
                    <a:pt x="680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 name="Google Shape;875;p47"/>
            <p:cNvSpPr/>
            <p:nvPr/>
          </p:nvSpPr>
          <p:spPr>
            <a:xfrm>
              <a:off x="5499400" y="4181025"/>
              <a:ext cx="342275" cy="296225"/>
            </a:xfrm>
            <a:custGeom>
              <a:avLst/>
              <a:gdLst/>
              <a:ahLst/>
              <a:cxnLst/>
              <a:rect l="l" t="t" r="r" b="b"/>
              <a:pathLst>
                <a:path w="13691" h="11849" extrusionOk="0">
                  <a:moveTo>
                    <a:pt x="8952" y="352"/>
                  </a:moveTo>
                  <a:lnTo>
                    <a:pt x="10882" y="1142"/>
                  </a:lnTo>
                  <a:lnTo>
                    <a:pt x="11848" y="4213"/>
                  </a:lnTo>
                  <a:lnTo>
                    <a:pt x="12462" y="8162"/>
                  </a:lnTo>
                  <a:lnTo>
                    <a:pt x="12462" y="8250"/>
                  </a:lnTo>
                  <a:lnTo>
                    <a:pt x="13340" y="9479"/>
                  </a:lnTo>
                  <a:lnTo>
                    <a:pt x="13340" y="9961"/>
                  </a:lnTo>
                  <a:lnTo>
                    <a:pt x="12901" y="10444"/>
                  </a:lnTo>
                  <a:lnTo>
                    <a:pt x="11497" y="11146"/>
                  </a:lnTo>
                  <a:lnTo>
                    <a:pt x="10444" y="11497"/>
                  </a:lnTo>
                  <a:lnTo>
                    <a:pt x="8381" y="10664"/>
                  </a:lnTo>
                  <a:lnTo>
                    <a:pt x="5002" y="9874"/>
                  </a:lnTo>
                  <a:lnTo>
                    <a:pt x="1536" y="9303"/>
                  </a:lnTo>
                  <a:lnTo>
                    <a:pt x="351" y="8952"/>
                  </a:lnTo>
                  <a:lnTo>
                    <a:pt x="351" y="8689"/>
                  </a:lnTo>
                  <a:lnTo>
                    <a:pt x="570" y="8162"/>
                  </a:lnTo>
                  <a:lnTo>
                    <a:pt x="1667" y="6583"/>
                  </a:lnTo>
                  <a:lnTo>
                    <a:pt x="3028" y="4433"/>
                  </a:lnTo>
                  <a:lnTo>
                    <a:pt x="3993" y="2590"/>
                  </a:lnTo>
                  <a:lnTo>
                    <a:pt x="5310" y="1712"/>
                  </a:lnTo>
                  <a:lnTo>
                    <a:pt x="8162" y="352"/>
                  </a:lnTo>
                  <a:close/>
                  <a:moveTo>
                    <a:pt x="8118" y="1"/>
                  </a:moveTo>
                  <a:lnTo>
                    <a:pt x="8074" y="44"/>
                  </a:lnTo>
                  <a:lnTo>
                    <a:pt x="5178" y="1405"/>
                  </a:lnTo>
                  <a:lnTo>
                    <a:pt x="5134" y="1405"/>
                  </a:lnTo>
                  <a:lnTo>
                    <a:pt x="3774" y="2326"/>
                  </a:lnTo>
                  <a:lnTo>
                    <a:pt x="3686" y="2370"/>
                  </a:lnTo>
                  <a:lnTo>
                    <a:pt x="2721" y="4257"/>
                  </a:lnTo>
                  <a:lnTo>
                    <a:pt x="1360" y="6407"/>
                  </a:lnTo>
                  <a:lnTo>
                    <a:pt x="263" y="7943"/>
                  </a:lnTo>
                  <a:lnTo>
                    <a:pt x="263" y="7987"/>
                  </a:lnTo>
                  <a:lnTo>
                    <a:pt x="44" y="8601"/>
                  </a:lnTo>
                  <a:lnTo>
                    <a:pt x="0" y="8645"/>
                  </a:lnTo>
                  <a:lnTo>
                    <a:pt x="0" y="9084"/>
                  </a:lnTo>
                  <a:lnTo>
                    <a:pt x="0" y="9215"/>
                  </a:lnTo>
                  <a:lnTo>
                    <a:pt x="88" y="9259"/>
                  </a:lnTo>
                  <a:lnTo>
                    <a:pt x="1448" y="9654"/>
                  </a:lnTo>
                  <a:lnTo>
                    <a:pt x="1492" y="9654"/>
                  </a:lnTo>
                  <a:lnTo>
                    <a:pt x="4959" y="10225"/>
                  </a:lnTo>
                  <a:lnTo>
                    <a:pt x="8293" y="11015"/>
                  </a:lnTo>
                  <a:lnTo>
                    <a:pt x="10400" y="11848"/>
                  </a:lnTo>
                  <a:lnTo>
                    <a:pt x="10531" y="11848"/>
                  </a:lnTo>
                  <a:lnTo>
                    <a:pt x="11584" y="11497"/>
                  </a:lnTo>
                  <a:lnTo>
                    <a:pt x="11628" y="11453"/>
                  </a:lnTo>
                  <a:lnTo>
                    <a:pt x="13120" y="10707"/>
                  </a:lnTo>
                  <a:lnTo>
                    <a:pt x="13164" y="10664"/>
                  </a:lnTo>
                  <a:lnTo>
                    <a:pt x="13647" y="10137"/>
                  </a:lnTo>
                  <a:lnTo>
                    <a:pt x="13691" y="10005"/>
                  </a:lnTo>
                  <a:lnTo>
                    <a:pt x="13691" y="9435"/>
                  </a:lnTo>
                  <a:lnTo>
                    <a:pt x="13647" y="9347"/>
                  </a:lnTo>
                  <a:lnTo>
                    <a:pt x="12813" y="8075"/>
                  </a:lnTo>
                  <a:lnTo>
                    <a:pt x="12155" y="4169"/>
                  </a:lnTo>
                  <a:lnTo>
                    <a:pt x="12155" y="4125"/>
                  </a:lnTo>
                  <a:lnTo>
                    <a:pt x="11190" y="966"/>
                  </a:lnTo>
                  <a:lnTo>
                    <a:pt x="11190" y="878"/>
                  </a:lnTo>
                  <a:lnTo>
                    <a:pt x="11102" y="834"/>
                  </a:lnTo>
                  <a:lnTo>
                    <a:pt x="9039" y="44"/>
                  </a:lnTo>
                  <a:lnTo>
                    <a:pt x="899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47"/>
            <p:cNvSpPr/>
            <p:nvPr/>
          </p:nvSpPr>
          <p:spPr>
            <a:xfrm>
              <a:off x="5288750" y="4500250"/>
              <a:ext cx="79025" cy="51600"/>
            </a:xfrm>
            <a:custGeom>
              <a:avLst/>
              <a:gdLst/>
              <a:ahLst/>
              <a:cxnLst/>
              <a:rect l="l" t="t" r="r" b="b"/>
              <a:pathLst>
                <a:path w="3161" h="2064" extrusionOk="0">
                  <a:moveTo>
                    <a:pt x="1932" y="352"/>
                  </a:moveTo>
                  <a:lnTo>
                    <a:pt x="2502" y="571"/>
                  </a:lnTo>
                  <a:lnTo>
                    <a:pt x="2678" y="703"/>
                  </a:lnTo>
                  <a:lnTo>
                    <a:pt x="2546" y="791"/>
                  </a:lnTo>
                  <a:lnTo>
                    <a:pt x="1493" y="1361"/>
                  </a:lnTo>
                  <a:lnTo>
                    <a:pt x="352" y="1668"/>
                  </a:lnTo>
                  <a:lnTo>
                    <a:pt x="352" y="1624"/>
                  </a:lnTo>
                  <a:lnTo>
                    <a:pt x="747" y="1054"/>
                  </a:lnTo>
                  <a:lnTo>
                    <a:pt x="1317" y="483"/>
                  </a:lnTo>
                  <a:lnTo>
                    <a:pt x="1932" y="352"/>
                  </a:lnTo>
                  <a:close/>
                  <a:moveTo>
                    <a:pt x="1932" y="1"/>
                  </a:moveTo>
                  <a:lnTo>
                    <a:pt x="1186" y="132"/>
                  </a:lnTo>
                  <a:lnTo>
                    <a:pt x="1098" y="176"/>
                  </a:lnTo>
                  <a:lnTo>
                    <a:pt x="484" y="791"/>
                  </a:lnTo>
                  <a:lnTo>
                    <a:pt x="484" y="835"/>
                  </a:lnTo>
                  <a:lnTo>
                    <a:pt x="45" y="1493"/>
                  </a:lnTo>
                  <a:lnTo>
                    <a:pt x="45" y="1537"/>
                  </a:lnTo>
                  <a:lnTo>
                    <a:pt x="1" y="1888"/>
                  </a:lnTo>
                  <a:lnTo>
                    <a:pt x="1" y="1975"/>
                  </a:lnTo>
                  <a:lnTo>
                    <a:pt x="45" y="2019"/>
                  </a:lnTo>
                  <a:lnTo>
                    <a:pt x="176" y="2063"/>
                  </a:lnTo>
                  <a:lnTo>
                    <a:pt x="220" y="2063"/>
                  </a:lnTo>
                  <a:lnTo>
                    <a:pt x="1581" y="1668"/>
                  </a:lnTo>
                  <a:lnTo>
                    <a:pt x="1625" y="1668"/>
                  </a:lnTo>
                  <a:lnTo>
                    <a:pt x="2678" y="1098"/>
                  </a:lnTo>
                  <a:lnTo>
                    <a:pt x="3073" y="922"/>
                  </a:lnTo>
                  <a:lnTo>
                    <a:pt x="3116" y="878"/>
                  </a:lnTo>
                  <a:lnTo>
                    <a:pt x="3160" y="791"/>
                  </a:lnTo>
                  <a:lnTo>
                    <a:pt x="3160" y="703"/>
                  </a:lnTo>
                  <a:lnTo>
                    <a:pt x="3116" y="615"/>
                  </a:lnTo>
                  <a:lnTo>
                    <a:pt x="2722" y="264"/>
                  </a:lnTo>
                  <a:lnTo>
                    <a:pt x="2634" y="220"/>
                  </a:lnTo>
                  <a:lnTo>
                    <a:pt x="201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 name="Google Shape;877;p47"/>
            <p:cNvSpPr/>
            <p:nvPr/>
          </p:nvSpPr>
          <p:spPr>
            <a:xfrm>
              <a:off x="5982075" y="1811500"/>
              <a:ext cx="928100" cy="1382250"/>
            </a:xfrm>
            <a:custGeom>
              <a:avLst/>
              <a:gdLst/>
              <a:ahLst/>
              <a:cxnLst/>
              <a:rect l="l" t="t" r="r" b="b"/>
              <a:pathLst>
                <a:path w="37124" h="55290" extrusionOk="0">
                  <a:moveTo>
                    <a:pt x="36685" y="0"/>
                  </a:moveTo>
                  <a:lnTo>
                    <a:pt x="36641" y="44"/>
                  </a:lnTo>
                  <a:lnTo>
                    <a:pt x="36597" y="132"/>
                  </a:lnTo>
                  <a:lnTo>
                    <a:pt x="36597" y="176"/>
                  </a:lnTo>
                  <a:lnTo>
                    <a:pt x="36641" y="263"/>
                  </a:lnTo>
                  <a:lnTo>
                    <a:pt x="36685" y="395"/>
                  </a:lnTo>
                  <a:lnTo>
                    <a:pt x="36772" y="1360"/>
                  </a:lnTo>
                  <a:lnTo>
                    <a:pt x="36772" y="3203"/>
                  </a:lnTo>
                  <a:lnTo>
                    <a:pt x="36070" y="4915"/>
                  </a:lnTo>
                  <a:lnTo>
                    <a:pt x="35280" y="7811"/>
                  </a:lnTo>
                  <a:lnTo>
                    <a:pt x="34666" y="9917"/>
                  </a:lnTo>
                  <a:lnTo>
                    <a:pt x="34008" y="11936"/>
                  </a:lnTo>
                  <a:lnTo>
                    <a:pt x="32648" y="14744"/>
                  </a:lnTo>
                  <a:lnTo>
                    <a:pt x="31551" y="16850"/>
                  </a:lnTo>
                  <a:lnTo>
                    <a:pt x="30629" y="18956"/>
                  </a:lnTo>
                  <a:lnTo>
                    <a:pt x="29137" y="21633"/>
                  </a:lnTo>
                  <a:lnTo>
                    <a:pt x="27733" y="23827"/>
                  </a:lnTo>
                  <a:lnTo>
                    <a:pt x="26504" y="25758"/>
                  </a:lnTo>
                  <a:lnTo>
                    <a:pt x="25144" y="28215"/>
                  </a:lnTo>
                  <a:lnTo>
                    <a:pt x="24881" y="29093"/>
                  </a:lnTo>
                  <a:lnTo>
                    <a:pt x="24881" y="29137"/>
                  </a:lnTo>
                  <a:lnTo>
                    <a:pt x="24881" y="30014"/>
                  </a:lnTo>
                  <a:lnTo>
                    <a:pt x="24881" y="30058"/>
                  </a:lnTo>
                  <a:lnTo>
                    <a:pt x="25232" y="32735"/>
                  </a:lnTo>
                  <a:lnTo>
                    <a:pt x="25583" y="36289"/>
                  </a:lnTo>
                  <a:lnTo>
                    <a:pt x="25495" y="36421"/>
                  </a:lnTo>
                  <a:lnTo>
                    <a:pt x="23345" y="37649"/>
                  </a:lnTo>
                  <a:lnTo>
                    <a:pt x="21370" y="39054"/>
                  </a:lnTo>
                  <a:lnTo>
                    <a:pt x="21326" y="39054"/>
                  </a:lnTo>
                  <a:lnTo>
                    <a:pt x="19659" y="40546"/>
                  </a:lnTo>
                  <a:lnTo>
                    <a:pt x="16500" y="43047"/>
                  </a:lnTo>
                  <a:lnTo>
                    <a:pt x="16456" y="43047"/>
                  </a:lnTo>
                  <a:lnTo>
                    <a:pt x="14964" y="44539"/>
                  </a:lnTo>
                  <a:lnTo>
                    <a:pt x="12594" y="47040"/>
                  </a:lnTo>
                  <a:lnTo>
                    <a:pt x="10400" y="48268"/>
                  </a:lnTo>
                  <a:lnTo>
                    <a:pt x="8250" y="49102"/>
                  </a:lnTo>
                  <a:lnTo>
                    <a:pt x="8206" y="49146"/>
                  </a:lnTo>
                  <a:lnTo>
                    <a:pt x="6626" y="50111"/>
                  </a:lnTo>
                  <a:lnTo>
                    <a:pt x="88" y="54982"/>
                  </a:lnTo>
                  <a:lnTo>
                    <a:pt x="44" y="55026"/>
                  </a:lnTo>
                  <a:lnTo>
                    <a:pt x="0" y="55114"/>
                  </a:lnTo>
                  <a:lnTo>
                    <a:pt x="44" y="55158"/>
                  </a:lnTo>
                  <a:lnTo>
                    <a:pt x="44" y="55245"/>
                  </a:lnTo>
                  <a:lnTo>
                    <a:pt x="132" y="55289"/>
                  </a:lnTo>
                  <a:lnTo>
                    <a:pt x="308" y="55289"/>
                  </a:lnTo>
                  <a:lnTo>
                    <a:pt x="6846" y="50419"/>
                  </a:lnTo>
                  <a:lnTo>
                    <a:pt x="8382" y="49453"/>
                  </a:lnTo>
                  <a:lnTo>
                    <a:pt x="10532" y="48620"/>
                  </a:lnTo>
                  <a:lnTo>
                    <a:pt x="10576" y="48576"/>
                  </a:lnTo>
                  <a:lnTo>
                    <a:pt x="12814" y="47347"/>
                  </a:lnTo>
                  <a:lnTo>
                    <a:pt x="12857" y="47303"/>
                  </a:lnTo>
                  <a:lnTo>
                    <a:pt x="15227" y="44802"/>
                  </a:lnTo>
                  <a:lnTo>
                    <a:pt x="16719" y="43310"/>
                  </a:lnTo>
                  <a:lnTo>
                    <a:pt x="19878" y="40853"/>
                  </a:lnTo>
                  <a:lnTo>
                    <a:pt x="21546" y="39361"/>
                  </a:lnTo>
                  <a:lnTo>
                    <a:pt x="23520" y="37957"/>
                  </a:lnTo>
                  <a:lnTo>
                    <a:pt x="25714" y="36684"/>
                  </a:lnTo>
                  <a:lnTo>
                    <a:pt x="25758" y="36640"/>
                  </a:lnTo>
                  <a:lnTo>
                    <a:pt x="25890" y="36421"/>
                  </a:lnTo>
                  <a:lnTo>
                    <a:pt x="25934" y="36289"/>
                  </a:lnTo>
                  <a:lnTo>
                    <a:pt x="25583" y="32691"/>
                  </a:lnTo>
                  <a:lnTo>
                    <a:pt x="25232" y="30014"/>
                  </a:lnTo>
                  <a:lnTo>
                    <a:pt x="25232" y="29137"/>
                  </a:lnTo>
                  <a:lnTo>
                    <a:pt x="25451" y="28347"/>
                  </a:lnTo>
                  <a:lnTo>
                    <a:pt x="26811" y="25933"/>
                  </a:lnTo>
                  <a:lnTo>
                    <a:pt x="29444" y="21809"/>
                  </a:lnTo>
                  <a:lnTo>
                    <a:pt x="30936" y="19132"/>
                  </a:lnTo>
                  <a:lnTo>
                    <a:pt x="30980" y="19088"/>
                  </a:lnTo>
                  <a:lnTo>
                    <a:pt x="31858" y="16982"/>
                  </a:lnTo>
                  <a:lnTo>
                    <a:pt x="32955" y="14876"/>
                  </a:lnTo>
                  <a:lnTo>
                    <a:pt x="34359" y="12111"/>
                  </a:lnTo>
                  <a:lnTo>
                    <a:pt x="34359" y="12067"/>
                  </a:lnTo>
                  <a:lnTo>
                    <a:pt x="35017" y="10049"/>
                  </a:lnTo>
                  <a:lnTo>
                    <a:pt x="35631" y="7942"/>
                  </a:lnTo>
                  <a:lnTo>
                    <a:pt x="36421" y="5002"/>
                  </a:lnTo>
                  <a:lnTo>
                    <a:pt x="37080" y="3291"/>
                  </a:lnTo>
                  <a:lnTo>
                    <a:pt x="37123" y="3203"/>
                  </a:lnTo>
                  <a:lnTo>
                    <a:pt x="37123" y="1360"/>
                  </a:lnTo>
                  <a:lnTo>
                    <a:pt x="37123" y="1317"/>
                  </a:lnTo>
                  <a:lnTo>
                    <a:pt x="37036" y="307"/>
                  </a:lnTo>
                  <a:lnTo>
                    <a:pt x="37036" y="263"/>
                  </a:lnTo>
                  <a:lnTo>
                    <a:pt x="36948" y="88"/>
                  </a:lnTo>
                  <a:lnTo>
                    <a:pt x="36904" y="44"/>
                  </a:lnTo>
                  <a:lnTo>
                    <a:pt x="3681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 name="Google Shape;878;p47"/>
            <p:cNvSpPr/>
            <p:nvPr/>
          </p:nvSpPr>
          <p:spPr>
            <a:xfrm>
              <a:off x="5954650" y="1809300"/>
              <a:ext cx="928100" cy="1359225"/>
            </a:xfrm>
            <a:custGeom>
              <a:avLst/>
              <a:gdLst/>
              <a:ahLst/>
              <a:cxnLst/>
              <a:rect l="l" t="t" r="r" b="b"/>
              <a:pathLst>
                <a:path w="37124" h="54369" extrusionOk="0">
                  <a:moveTo>
                    <a:pt x="36685" y="0"/>
                  </a:moveTo>
                  <a:lnTo>
                    <a:pt x="36641" y="44"/>
                  </a:lnTo>
                  <a:lnTo>
                    <a:pt x="36553" y="44"/>
                  </a:lnTo>
                  <a:lnTo>
                    <a:pt x="36509" y="132"/>
                  </a:lnTo>
                  <a:lnTo>
                    <a:pt x="36509" y="176"/>
                  </a:lnTo>
                  <a:lnTo>
                    <a:pt x="36509" y="264"/>
                  </a:lnTo>
                  <a:lnTo>
                    <a:pt x="36685" y="878"/>
                  </a:lnTo>
                  <a:lnTo>
                    <a:pt x="36772" y="1317"/>
                  </a:lnTo>
                  <a:lnTo>
                    <a:pt x="36685" y="2238"/>
                  </a:lnTo>
                  <a:lnTo>
                    <a:pt x="36114" y="4169"/>
                  </a:lnTo>
                  <a:lnTo>
                    <a:pt x="35588" y="6275"/>
                  </a:lnTo>
                  <a:lnTo>
                    <a:pt x="34885" y="8820"/>
                  </a:lnTo>
                  <a:lnTo>
                    <a:pt x="34139" y="11146"/>
                  </a:lnTo>
                  <a:lnTo>
                    <a:pt x="32823" y="14042"/>
                  </a:lnTo>
                  <a:lnTo>
                    <a:pt x="31814" y="15973"/>
                  </a:lnTo>
                  <a:lnTo>
                    <a:pt x="30541" y="18737"/>
                  </a:lnTo>
                  <a:lnTo>
                    <a:pt x="29093" y="21238"/>
                  </a:lnTo>
                  <a:lnTo>
                    <a:pt x="27557" y="23652"/>
                  </a:lnTo>
                  <a:lnTo>
                    <a:pt x="26285" y="25802"/>
                  </a:lnTo>
                  <a:lnTo>
                    <a:pt x="24881" y="28172"/>
                  </a:lnTo>
                  <a:lnTo>
                    <a:pt x="22599" y="31682"/>
                  </a:lnTo>
                  <a:lnTo>
                    <a:pt x="22599" y="31770"/>
                  </a:lnTo>
                  <a:lnTo>
                    <a:pt x="22467" y="32911"/>
                  </a:lnTo>
                  <a:lnTo>
                    <a:pt x="22380" y="35631"/>
                  </a:lnTo>
                  <a:lnTo>
                    <a:pt x="22160" y="36509"/>
                  </a:lnTo>
                  <a:lnTo>
                    <a:pt x="21721" y="37299"/>
                  </a:lnTo>
                  <a:lnTo>
                    <a:pt x="20142" y="38834"/>
                  </a:lnTo>
                  <a:lnTo>
                    <a:pt x="17070" y="41379"/>
                  </a:lnTo>
                  <a:lnTo>
                    <a:pt x="15490" y="43091"/>
                  </a:lnTo>
                  <a:lnTo>
                    <a:pt x="13516" y="45329"/>
                  </a:lnTo>
                  <a:lnTo>
                    <a:pt x="12331" y="46338"/>
                  </a:lnTo>
                  <a:lnTo>
                    <a:pt x="11234" y="46865"/>
                  </a:lnTo>
                  <a:lnTo>
                    <a:pt x="8777" y="47786"/>
                  </a:lnTo>
                  <a:lnTo>
                    <a:pt x="8733" y="47786"/>
                  </a:lnTo>
                  <a:lnTo>
                    <a:pt x="6934" y="48927"/>
                  </a:lnTo>
                  <a:lnTo>
                    <a:pt x="2194" y="52525"/>
                  </a:lnTo>
                  <a:lnTo>
                    <a:pt x="44" y="54061"/>
                  </a:lnTo>
                  <a:lnTo>
                    <a:pt x="0" y="54105"/>
                  </a:lnTo>
                  <a:lnTo>
                    <a:pt x="0" y="54193"/>
                  </a:lnTo>
                  <a:lnTo>
                    <a:pt x="0" y="54236"/>
                  </a:lnTo>
                  <a:lnTo>
                    <a:pt x="0" y="54324"/>
                  </a:lnTo>
                  <a:lnTo>
                    <a:pt x="88" y="54368"/>
                  </a:lnTo>
                  <a:lnTo>
                    <a:pt x="176" y="54368"/>
                  </a:lnTo>
                  <a:lnTo>
                    <a:pt x="264" y="54324"/>
                  </a:lnTo>
                  <a:lnTo>
                    <a:pt x="2370" y="52788"/>
                  </a:lnTo>
                  <a:lnTo>
                    <a:pt x="5486" y="50463"/>
                  </a:lnTo>
                  <a:lnTo>
                    <a:pt x="7153" y="49234"/>
                  </a:lnTo>
                  <a:lnTo>
                    <a:pt x="8908" y="48093"/>
                  </a:lnTo>
                  <a:lnTo>
                    <a:pt x="11365" y="47172"/>
                  </a:lnTo>
                  <a:lnTo>
                    <a:pt x="12506" y="46645"/>
                  </a:lnTo>
                  <a:lnTo>
                    <a:pt x="12550" y="46601"/>
                  </a:lnTo>
                  <a:lnTo>
                    <a:pt x="13735" y="45592"/>
                  </a:lnTo>
                  <a:lnTo>
                    <a:pt x="13779" y="45548"/>
                  </a:lnTo>
                  <a:lnTo>
                    <a:pt x="15754" y="43310"/>
                  </a:lnTo>
                  <a:lnTo>
                    <a:pt x="17333" y="41643"/>
                  </a:lnTo>
                  <a:lnTo>
                    <a:pt x="20361" y="39098"/>
                  </a:lnTo>
                  <a:lnTo>
                    <a:pt x="21985" y="37518"/>
                  </a:lnTo>
                  <a:lnTo>
                    <a:pt x="22028" y="37474"/>
                  </a:lnTo>
                  <a:lnTo>
                    <a:pt x="22511" y="36684"/>
                  </a:lnTo>
                  <a:lnTo>
                    <a:pt x="22511" y="36640"/>
                  </a:lnTo>
                  <a:lnTo>
                    <a:pt x="22731" y="35719"/>
                  </a:lnTo>
                  <a:lnTo>
                    <a:pt x="22731" y="35675"/>
                  </a:lnTo>
                  <a:lnTo>
                    <a:pt x="22818" y="32954"/>
                  </a:lnTo>
                  <a:lnTo>
                    <a:pt x="22950" y="31857"/>
                  </a:lnTo>
                  <a:lnTo>
                    <a:pt x="25188" y="28391"/>
                  </a:lnTo>
                  <a:lnTo>
                    <a:pt x="26592" y="25978"/>
                  </a:lnTo>
                  <a:lnTo>
                    <a:pt x="27821" y="23827"/>
                  </a:lnTo>
                  <a:lnTo>
                    <a:pt x="29400" y="21414"/>
                  </a:lnTo>
                  <a:lnTo>
                    <a:pt x="30848" y="18913"/>
                  </a:lnTo>
                  <a:lnTo>
                    <a:pt x="32121" y="16104"/>
                  </a:lnTo>
                  <a:lnTo>
                    <a:pt x="33130" y="14218"/>
                  </a:lnTo>
                  <a:lnTo>
                    <a:pt x="34491" y="11278"/>
                  </a:lnTo>
                  <a:lnTo>
                    <a:pt x="34491" y="11234"/>
                  </a:lnTo>
                  <a:lnTo>
                    <a:pt x="35237" y="8908"/>
                  </a:lnTo>
                  <a:lnTo>
                    <a:pt x="35895" y="6363"/>
                  </a:lnTo>
                  <a:lnTo>
                    <a:pt x="36465" y="4301"/>
                  </a:lnTo>
                  <a:lnTo>
                    <a:pt x="37036" y="2282"/>
                  </a:lnTo>
                  <a:lnTo>
                    <a:pt x="37123" y="1317"/>
                  </a:lnTo>
                  <a:lnTo>
                    <a:pt x="37123" y="1273"/>
                  </a:lnTo>
                  <a:lnTo>
                    <a:pt x="37036" y="834"/>
                  </a:lnTo>
                  <a:lnTo>
                    <a:pt x="37036" y="790"/>
                  </a:lnTo>
                  <a:lnTo>
                    <a:pt x="36860" y="132"/>
                  </a:lnTo>
                  <a:lnTo>
                    <a:pt x="36816" y="88"/>
                  </a:lnTo>
                  <a:lnTo>
                    <a:pt x="36772" y="44"/>
                  </a:lnTo>
                  <a:lnTo>
                    <a:pt x="3668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 name="Google Shape;879;p47"/>
            <p:cNvSpPr/>
            <p:nvPr/>
          </p:nvSpPr>
          <p:spPr>
            <a:xfrm>
              <a:off x="5925025" y="1820275"/>
              <a:ext cx="932500" cy="1321900"/>
            </a:xfrm>
            <a:custGeom>
              <a:avLst/>
              <a:gdLst/>
              <a:ahLst/>
              <a:cxnLst/>
              <a:rect l="l" t="t" r="r" b="b"/>
              <a:pathLst>
                <a:path w="37300" h="52876" extrusionOk="0">
                  <a:moveTo>
                    <a:pt x="37124" y="0"/>
                  </a:moveTo>
                  <a:lnTo>
                    <a:pt x="37080" y="44"/>
                  </a:lnTo>
                  <a:lnTo>
                    <a:pt x="36992" y="44"/>
                  </a:lnTo>
                  <a:lnTo>
                    <a:pt x="36948" y="88"/>
                  </a:lnTo>
                  <a:lnTo>
                    <a:pt x="36948" y="176"/>
                  </a:lnTo>
                  <a:lnTo>
                    <a:pt x="36860" y="746"/>
                  </a:lnTo>
                  <a:lnTo>
                    <a:pt x="35763" y="4827"/>
                  </a:lnTo>
                  <a:lnTo>
                    <a:pt x="35061" y="7504"/>
                  </a:lnTo>
                  <a:lnTo>
                    <a:pt x="34315" y="9917"/>
                  </a:lnTo>
                  <a:lnTo>
                    <a:pt x="32165" y="14568"/>
                  </a:lnTo>
                  <a:lnTo>
                    <a:pt x="31024" y="17026"/>
                  </a:lnTo>
                  <a:lnTo>
                    <a:pt x="29532" y="19659"/>
                  </a:lnTo>
                  <a:lnTo>
                    <a:pt x="27031" y="23696"/>
                  </a:lnTo>
                  <a:lnTo>
                    <a:pt x="24705" y="27645"/>
                  </a:lnTo>
                  <a:lnTo>
                    <a:pt x="23696" y="29137"/>
                  </a:lnTo>
                  <a:lnTo>
                    <a:pt x="21063" y="32647"/>
                  </a:lnTo>
                  <a:lnTo>
                    <a:pt x="21019" y="32691"/>
                  </a:lnTo>
                  <a:lnTo>
                    <a:pt x="20230" y="35061"/>
                  </a:lnTo>
                  <a:lnTo>
                    <a:pt x="18387" y="38571"/>
                  </a:lnTo>
                  <a:lnTo>
                    <a:pt x="17158" y="39931"/>
                  </a:lnTo>
                  <a:lnTo>
                    <a:pt x="14964" y="42432"/>
                  </a:lnTo>
                  <a:lnTo>
                    <a:pt x="12814" y="44670"/>
                  </a:lnTo>
                  <a:lnTo>
                    <a:pt x="9391" y="45943"/>
                  </a:lnTo>
                  <a:lnTo>
                    <a:pt x="7855" y="46864"/>
                  </a:lnTo>
                  <a:lnTo>
                    <a:pt x="7811" y="46864"/>
                  </a:lnTo>
                  <a:lnTo>
                    <a:pt x="6012" y="48225"/>
                  </a:lnTo>
                  <a:lnTo>
                    <a:pt x="45" y="52569"/>
                  </a:lnTo>
                  <a:lnTo>
                    <a:pt x="1" y="52613"/>
                  </a:lnTo>
                  <a:lnTo>
                    <a:pt x="1" y="52700"/>
                  </a:lnTo>
                  <a:lnTo>
                    <a:pt x="1" y="52744"/>
                  </a:lnTo>
                  <a:lnTo>
                    <a:pt x="1" y="52832"/>
                  </a:lnTo>
                  <a:lnTo>
                    <a:pt x="88" y="52876"/>
                  </a:lnTo>
                  <a:lnTo>
                    <a:pt x="264" y="52876"/>
                  </a:lnTo>
                  <a:lnTo>
                    <a:pt x="6232" y="48532"/>
                  </a:lnTo>
                  <a:lnTo>
                    <a:pt x="8031" y="47172"/>
                  </a:lnTo>
                  <a:lnTo>
                    <a:pt x="9523" y="46250"/>
                  </a:lnTo>
                  <a:lnTo>
                    <a:pt x="12243" y="45241"/>
                  </a:lnTo>
                  <a:lnTo>
                    <a:pt x="12989" y="44977"/>
                  </a:lnTo>
                  <a:lnTo>
                    <a:pt x="13077" y="44934"/>
                  </a:lnTo>
                  <a:lnTo>
                    <a:pt x="15227" y="42652"/>
                  </a:lnTo>
                  <a:lnTo>
                    <a:pt x="17377" y="40151"/>
                  </a:lnTo>
                  <a:lnTo>
                    <a:pt x="18650" y="38790"/>
                  </a:lnTo>
                  <a:lnTo>
                    <a:pt x="18694" y="38746"/>
                  </a:lnTo>
                  <a:lnTo>
                    <a:pt x="20581" y="35192"/>
                  </a:lnTo>
                  <a:lnTo>
                    <a:pt x="20581" y="35148"/>
                  </a:lnTo>
                  <a:lnTo>
                    <a:pt x="21327" y="32823"/>
                  </a:lnTo>
                  <a:lnTo>
                    <a:pt x="23959" y="29356"/>
                  </a:lnTo>
                  <a:lnTo>
                    <a:pt x="25013" y="27864"/>
                  </a:lnTo>
                  <a:lnTo>
                    <a:pt x="27294" y="23871"/>
                  </a:lnTo>
                  <a:lnTo>
                    <a:pt x="29839" y="19834"/>
                  </a:lnTo>
                  <a:lnTo>
                    <a:pt x="31331" y="17201"/>
                  </a:lnTo>
                  <a:lnTo>
                    <a:pt x="32472" y="14700"/>
                  </a:lnTo>
                  <a:lnTo>
                    <a:pt x="34666" y="10093"/>
                  </a:lnTo>
                  <a:lnTo>
                    <a:pt x="34666" y="10049"/>
                  </a:lnTo>
                  <a:lnTo>
                    <a:pt x="35412" y="7591"/>
                  </a:lnTo>
                  <a:lnTo>
                    <a:pt x="36114" y="4915"/>
                  </a:lnTo>
                  <a:lnTo>
                    <a:pt x="37211" y="790"/>
                  </a:lnTo>
                  <a:lnTo>
                    <a:pt x="37299" y="220"/>
                  </a:lnTo>
                  <a:lnTo>
                    <a:pt x="37255" y="132"/>
                  </a:lnTo>
                  <a:lnTo>
                    <a:pt x="37255" y="88"/>
                  </a:lnTo>
                  <a:lnTo>
                    <a:pt x="37211" y="44"/>
                  </a:lnTo>
                  <a:lnTo>
                    <a:pt x="3712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 name="Google Shape;880;p47"/>
            <p:cNvSpPr/>
            <p:nvPr/>
          </p:nvSpPr>
          <p:spPr>
            <a:xfrm>
              <a:off x="5894325" y="1812575"/>
              <a:ext cx="942350" cy="1302175"/>
            </a:xfrm>
            <a:custGeom>
              <a:avLst/>
              <a:gdLst/>
              <a:ahLst/>
              <a:cxnLst/>
              <a:rect l="l" t="t" r="r" b="b"/>
              <a:pathLst>
                <a:path w="37694" h="52087" extrusionOk="0">
                  <a:moveTo>
                    <a:pt x="37518" y="1"/>
                  </a:moveTo>
                  <a:lnTo>
                    <a:pt x="37430" y="45"/>
                  </a:lnTo>
                  <a:lnTo>
                    <a:pt x="37386" y="89"/>
                  </a:lnTo>
                  <a:lnTo>
                    <a:pt x="37342" y="133"/>
                  </a:lnTo>
                  <a:lnTo>
                    <a:pt x="37255" y="571"/>
                  </a:lnTo>
                  <a:lnTo>
                    <a:pt x="36377" y="3160"/>
                  </a:lnTo>
                  <a:lnTo>
                    <a:pt x="35763" y="5267"/>
                  </a:lnTo>
                  <a:lnTo>
                    <a:pt x="35148" y="7636"/>
                  </a:lnTo>
                  <a:lnTo>
                    <a:pt x="33876" y="11366"/>
                  </a:lnTo>
                  <a:lnTo>
                    <a:pt x="32559" y="13911"/>
                  </a:lnTo>
                  <a:lnTo>
                    <a:pt x="31550" y="16105"/>
                  </a:lnTo>
                  <a:lnTo>
                    <a:pt x="30629" y="17729"/>
                  </a:lnTo>
                  <a:lnTo>
                    <a:pt x="29707" y="19308"/>
                  </a:lnTo>
                  <a:lnTo>
                    <a:pt x="27820" y="22380"/>
                  </a:lnTo>
                  <a:lnTo>
                    <a:pt x="26504" y="24530"/>
                  </a:lnTo>
                  <a:lnTo>
                    <a:pt x="25231" y="26680"/>
                  </a:lnTo>
                  <a:lnTo>
                    <a:pt x="23959" y="28567"/>
                  </a:lnTo>
                  <a:lnTo>
                    <a:pt x="22686" y="30191"/>
                  </a:lnTo>
                  <a:lnTo>
                    <a:pt x="21282" y="31946"/>
                  </a:lnTo>
                  <a:lnTo>
                    <a:pt x="19790" y="33526"/>
                  </a:lnTo>
                  <a:lnTo>
                    <a:pt x="17684" y="35325"/>
                  </a:lnTo>
                  <a:lnTo>
                    <a:pt x="16762" y="36378"/>
                  </a:lnTo>
                  <a:lnTo>
                    <a:pt x="16718" y="36422"/>
                  </a:lnTo>
                  <a:lnTo>
                    <a:pt x="16148" y="37387"/>
                  </a:lnTo>
                  <a:lnTo>
                    <a:pt x="16148" y="37431"/>
                  </a:lnTo>
                  <a:lnTo>
                    <a:pt x="15358" y="39449"/>
                  </a:lnTo>
                  <a:lnTo>
                    <a:pt x="14437" y="41424"/>
                  </a:lnTo>
                  <a:lnTo>
                    <a:pt x="12901" y="43530"/>
                  </a:lnTo>
                  <a:lnTo>
                    <a:pt x="12330" y="43925"/>
                  </a:lnTo>
                  <a:lnTo>
                    <a:pt x="9917" y="44891"/>
                  </a:lnTo>
                  <a:lnTo>
                    <a:pt x="9917" y="44934"/>
                  </a:lnTo>
                  <a:lnTo>
                    <a:pt x="8337" y="45900"/>
                  </a:lnTo>
                  <a:lnTo>
                    <a:pt x="6143" y="47523"/>
                  </a:lnTo>
                  <a:lnTo>
                    <a:pt x="3642" y="49322"/>
                  </a:lnTo>
                  <a:lnTo>
                    <a:pt x="88" y="51780"/>
                  </a:lnTo>
                  <a:lnTo>
                    <a:pt x="44" y="51824"/>
                  </a:lnTo>
                  <a:lnTo>
                    <a:pt x="0" y="51911"/>
                  </a:lnTo>
                  <a:lnTo>
                    <a:pt x="0" y="51955"/>
                  </a:lnTo>
                  <a:lnTo>
                    <a:pt x="44" y="52043"/>
                  </a:lnTo>
                  <a:lnTo>
                    <a:pt x="88" y="52087"/>
                  </a:lnTo>
                  <a:lnTo>
                    <a:pt x="307" y="52087"/>
                  </a:lnTo>
                  <a:lnTo>
                    <a:pt x="3818" y="49630"/>
                  </a:lnTo>
                  <a:lnTo>
                    <a:pt x="6319" y="47787"/>
                  </a:lnTo>
                  <a:lnTo>
                    <a:pt x="8513" y="46163"/>
                  </a:lnTo>
                  <a:lnTo>
                    <a:pt x="10049" y="45242"/>
                  </a:lnTo>
                  <a:lnTo>
                    <a:pt x="12506" y="44232"/>
                  </a:lnTo>
                  <a:lnTo>
                    <a:pt x="13120" y="43794"/>
                  </a:lnTo>
                  <a:lnTo>
                    <a:pt x="13164" y="43750"/>
                  </a:lnTo>
                  <a:lnTo>
                    <a:pt x="14744" y="41643"/>
                  </a:lnTo>
                  <a:lnTo>
                    <a:pt x="14744" y="41600"/>
                  </a:lnTo>
                  <a:lnTo>
                    <a:pt x="15665" y="39581"/>
                  </a:lnTo>
                  <a:lnTo>
                    <a:pt x="16455" y="37563"/>
                  </a:lnTo>
                  <a:lnTo>
                    <a:pt x="17026" y="36597"/>
                  </a:lnTo>
                  <a:lnTo>
                    <a:pt x="17947" y="35588"/>
                  </a:lnTo>
                  <a:lnTo>
                    <a:pt x="20053" y="33789"/>
                  </a:lnTo>
                  <a:lnTo>
                    <a:pt x="20053" y="33745"/>
                  </a:lnTo>
                  <a:lnTo>
                    <a:pt x="21545" y="32165"/>
                  </a:lnTo>
                  <a:lnTo>
                    <a:pt x="22950" y="30410"/>
                  </a:lnTo>
                  <a:lnTo>
                    <a:pt x="24222" y="28786"/>
                  </a:lnTo>
                  <a:lnTo>
                    <a:pt x="25538" y="26856"/>
                  </a:lnTo>
                  <a:lnTo>
                    <a:pt x="26811" y="24706"/>
                  </a:lnTo>
                  <a:lnTo>
                    <a:pt x="28127" y="22599"/>
                  </a:lnTo>
                  <a:lnTo>
                    <a:pt x="30014" y="19484"/>
                  </a:lnTo>
                  <a:lnTo>
                    <a:pt x="30936" y="17904"/>
                  </a:lnTo>
                  <a:lnTo>
                    <a:pt x="31857" y="16281"/>
                  </a:lnTo>
                  <a:lnTo>
                    <a:pt x="32910" y="14043"/>
                  </a:lnTo>
                  <a:lnTo>
                    <a:pt x="34183" y="11498"/>
                  </a:lnTo>
                  <a:lnTo>
                    <a:pt x="34183" y="11454"/>
                  </a:lnTo>
                  <a:lnTo>
                    <a:pt x="35455" y="7768"/>
                  </a:lnTo>
                  <a:lnTo>
                    <a:pt x="36114" y="5354"/>
                  </a:lnTo>
                  <a:lnTo>
                    <a:pt x="36684" y="3248"/>
                  </a:lnTo>
                  <a:lnTo>
                    <a:pt x="37606" y="659"/>
                  </a:lnTo>
                  <a:lnTo>
                    <a:pt x="37693" y="220"/>
                  </a:lnTo>
                  <a:lnTo>
                    <a:pt x="37693" y="133"/>
                  </a:lnTo>
                  <a:lnTo>
                    <a:pt x="37693" y="89"/>
                  </a:lnTo>
                  <a:lnTo>
                    <a:pt x="37650" y="45"/>
                  </a:lnTo>
                  <a:lnTo>
                    <a:pt x="3756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 name="Google Shape;881;p47"/>
            <p:cNvSpPr/>
            <p:nvPr/>
          </p:nvSpPr>
          <p:spPr>
            <a:xfrm>
              <a:off x="5836175" y="1785150"/>
              <a:ext cx="956625" cy="1276950"/>
            </a:xfrm>
            <a:custGeom>
              <a:avLst/>
              <a:gdLst/>
              <a:ahLst/>
              <a:cxnLst/>
              <a:rect l="l" t="t" r="r" b="b"/>
              <a:pathLst>
                <a:path w="38265" h="51078" extrusionOk="0">
                  <a:moveTo>
                    <a:pt x="38001" y="1"/>
                  </a:moveTo>
                  <a:lnTo>
                    <a:pt x="37957" y="45"/>
                  </a:lnTo>
                  <a:lnTo>
                    <a:pt x="37913" y="133"/>
                  </a:lnTo>
                  <a:lnTo>
                    <a:pt x="37299" y="1888"/>
                  </a:lnTo>
                  <a:lnTo>
                    <a:pt x="36333" y="4126"/>
                  </a:lnTo>
                  <a:lnTo>
                    <a:pt x="35587" y="6715"/>
                  </a:lnTo>
                  <a:lnTo>
                    <a:pt x="34622" y="10050"/>
                  </a:lnTo>
                  <a:lnTo>
                    <a:pt x="32999" y="13604"/>
                  </a:lnTo>
                  <a:lnTo>
                    <a:pt x="32121" y="15359"/>
                  </a:lnTo>
                  <a:lnTo>
                    <a:pt x="29313" y="20186"/>
                  </a:lnTo>
                  <a:lnTo>
                    <a:pt x="27908" y="22468"/>
                  </a:lnTo>
                  <a:lnTo>
                    <a:pt x="26680" y="24530"/>
                  </a:lnTo>
                  <a:lnTo>
                    <a:pt x="24442" y="27909"/>
                  </a:lnTo>
                  <a:lnTo>
                    <a:pt x="22818" y="29971"/>
                  </a:lnTo>
                  <a:lnTo>
                    <a:pt x="21853" y="31112"/>
                  </a:lnTo>
                  <a:lnTo>
                    <a:pt x="20931" y="32121"/>
                  </a:lnTo>
                  <a:lnTo>
                    <a:pt x="20010" y="32955"/>
                  </a:lnTo>
                  <a:lnTo>
                    <a:pt x="19132" y="33701"/>
                  </a:lnTo>
                  <a:lnTo>
                    <a:pt x="18211" y="34403"/>
                  </a:lnTo>
                  <a:lnTo>
                    <a:pt x="17245" y="35061"/>
                  </a:lnTo>
                  <a:lnTo>
                    <a:pt x="15095" y="36378"/>
                  </a:lnTo>
                  <a:lnTo>
                    <a:pt x="13472" y="37387"/>
                  </a:lnTo>
                  <a:lnTo>
                    <a:pt x="11102" y="39054"/>
                  </a:lnTo>
                  <a:lnTo>
                    <a:pt x="11058" y="39054"/>
                  </a:lnTo>
                  <a:lnTo>
                    <a:pt x="9347" y="40590"/>
                  </a:lnTo>
                  <a:lnTo>
                    <a:pt x="9303" y="40634"/>
                  </a:lnTo>
                  <a:lnTo>
                    <a:pt x="8162" y="42653"/>
                  </a:lnTo>
                  <a:lnTo>
                    <a:pt x="5793" y="46646"/>
                  </a:lnTo>
                  <a:lnTo>
                    <a:pt x="4959" y="47348"/>
                  </a:lnTo>
                  <a:lnTo>
                    <a:pt x="2940" y="48708"/>
                  </a:lnTo>
                  <a:lnTo>
                    <a:pt x="44" y="50771"/>
                  </a:lnTo>
                  <a:lnTo>
                    <a:pt x="0" y="50814"/>
                  </a:lnTo>
                  <a:lnTo>
                    <a:pt x="0" y="50858"/>
                  </a:lnTo>
                  <a:lnTo>
                    <a:pt x="0" y="50946"/>
                  </a:lnTo>
                  <a:lnTo>
                    <a:pt x="0" y="50990"/>
                  </a:lnTo>
                  <a:lnTo>
                    <a:pt x="88" y="51034"/>
                  </a:lnTo>
                  <a:lnTo>
                    <a:pt x="176" y="51078"/>
                  </a:lnTo>
                  <a:lnTo>
                    <a:pt x="264" y="51034"/>
                  </a:lnTo>
                  <a:lnTo>
                    <a:pt x="3116" y="49015"/>
                  </a:lnTo>
                  <a:lnTo>
                    <a:pt x="5178" y="47611"/>
                  </a:lnTo>
                  <a:lnTo>
                    <a:pt x="6056" y="46909"/>
                  </a:lnTo>
                  <a:lnTo>
                    <a:pt x="6100" y="46865"/>
                  </a:lnTo>
                  <a:lnTo>
                    <a:pt x="8469" y="42828"/>
                  </a:lnTo>
                  <a:lnTo>
                    <a:pt x="9610" y="40854"/>
                  </a:lnTo>
                  <a:lnTo>
                    <a:pt x="11278" y="39318"/>
                  </a:lnTo>
                  <a:lnTo>
                    <a:pt x="13691" y="37694"/>
                  </a:lnTo>
                  <a:lnTo>
                    <a:pt x="15271" y="36685"/>
                  </a:lnTo>
                  <a:lnTo>
                    <a:pt x="17465" y="35325"/>
                  </a:lnTo>
                  <a:lnTo>
                    <a:pt x="18430" y="34666"/>
                  </a:lnTo>
                  <a:lnTo>
                    <a:pt x="19352" y="34008"/>
                  </a:lnTo>
                  <a:lnTo>
                    <a:pt x="20229" y="33218"/>
                  </a:lnTo>
                  <a:lnTo>
                    <a:pt x="21151" y="32385"/>
                  </a:lnTo>
                  <a:lnTo>
                    <a:pt x="22116" y="31375"/>
                  </a:lnTo>
                  <a:lnTo>
                    <a:pt x="23125" y="30191"/>
                  </a:lnTo>
                  <a:lnTo>
                    <a:pt x="24705" y="28128"/>
                  </a:lnTo>
                  <a:lnTo>
                    <a:pt x="26943" y="24749"/>
                  </a:lnTo>
                  <a:lnTo>
                    <a:pt x="28172" y="22643"/>
                  </a:lnTo>
                  <a:lnTo>
                    <a:pt x="29620" y="20361"/>
                  </a:lnTo>
                  <a:lnTo>
                    <a:pt x="32428" y="15535"/>
                  </a:lnTo>
                  <a:lnTo>
                    <a:pt x="33306" y="13779"/>
                  </a:lnTo>
                  <a:lnTo>
                    <a:pt x="34973" y="10225"/>
                  </a:lnTo>
                  <a:lnTo>
                    <a:pt x="34973" y="10181"/>
                  </a:lnTo>
                  <a:lnTo>
                    <a:pt x="35895" y="6802"/>
                  </a:lnTo>
                  <a:lnTo>
                    <a:pt x="36684" y="4257"/>
                  </a:lnTo>
                  <a:lnTo>
                    <a:pt x="37606" y="2019"/>
                  </a:lnTo>
                  <a:lnTo>
                    <a:pt x="38220" y="220"/>
                  </a:lnTo>
                  <a:lnTo>
                    <a:pt x="38264" y="177"/>
                  </a:lnTo>
                  <a:lnTo>
                    <a:pt x="38220" y="89"/>
                  </a:lnTo>
                  <a:lnTo>
                    <a:pt x="38176" y="45"/>
                  </a:lnTo>
                  <a:lnTo>
                    <a:pt x="3813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 name="Google Shape;882;p47"/>
            <p:cNvSpPr/>
            <p:nvPr/>
          </p:nvSpPr>
          <p:spPr>
            <a:xfrm>
              <a:off x="5806550" y="1750050"/>
              <a:ext cx="970875" cy="1285725"/>
            </a:xfrm>
            <a:custGeom>
              <a:avLst/>
              <a:gdLst/>
              <a:ahLst/>
              <a:cxnLst/>
              <a:rect l="l" t="t" r="r" b="b"/>
              <a:pathLst>
                <a:path w="38835" h="51429" extrusionOk="0">
                  <a:moveTo>
                    <a:pt x="38572" y="1"/>
                  </a:moveTo>
                  <a:lnTo>
                    <a:pt x="38528" y="45"/>
                  </a:lnTo>
                  <a:lnTo>
                    <a:pt x="38528" y="132"/>
                  </a:lnTo>
                  <a:lnTo>
                    <a:pt x="38221" y="1186"/>
                  </a:lnTo>
                  <a:lnTo>
                    <a:pt x="37255" y="3511"/>
                  </a:lnTo>
                  <a:lnTo>
                    <a:pt x="36158" y="6100"/>
                  </a:lnTo>
                  <a:lnTo>
                    <a:pt x="36114" y="6144"/>
                  </a:lnTo>
                  <a:lnTo>
                    <a:pt x="34710" y="11015"/>
                  </a:lnTo>
                  <a:lnTo>
                    <a:pt x="32955" y="14832"/>
                  </a:lnTo>
                  <a:lnTo>
                    <a:pt x="31112" y="18080"/>
                  </a:lnTo>
                  <a:lnTo>
                    <a:pt x="29049" y="21634"/>
                  </a:lnTo>
                  <a:lnTo>
                    <a:pt x="27996" y="23389"/>
                  </a:lnTo>
                  <a:lnTo>
                    <a:pt x="26943" y="25144"/>
                  </a:lnTo>
                  <a:lnTo>
                    <a:pt x="25802" y="26856"/>
                  </a:lnTo>
                  <a:lnTo>
                    <a:pt x="24661" y="28479"/>
                  </a:lnTo>
                  <a:lnTo>
                    <a:pt x="23477" y="30059"/>
                  </a:lnTo>
                  <a:lnTo>
                    <a:pt x="22862" y="30761"/>
                  </a:lnTo>
                  <a:lnTo>
                    <a:pt x="22204" y="31507"/>
                  </a:lnTo>
                  <a:lnTo>
                    <a:pt x="18869" y="34535"/>
                  </a:lnTo>
                  <a:lnTo>
                    <a:pt x="14920" y="37124"/>
                  </a:lnTo>
                  <a:lnTo>
                    <a:pt x="10883" y="39844"/>
                  </a:lnTo>
                  <a:lnTo>
                    <a:pt x="9084" y="41117"/>
                  </a:lnTo>
                  <a:lnTo>
                    <a:pt x="6714" y="42521"/>
                  </a:lnTo>
                  <a:lnTo>
                    <a:pt x="4169" y="43925"/>
                  </a:lnTo>
                  <a:lnTo>
                    <a:pt x="4125" y="43969"/>
                  </a:lnTo>
                  <a:lnTo>
                    <a:pt x="3774" y="44408"/>
                  </a:lnTo>
                  <a:lnTo>
                    <a:pt x="3774" y="44452"/>
                  </a:lnTo>
                  <a:lnTo>
                    <a:pt x="3248" y="45856"/>
                  </a:lnTo>
                  <a:lnTo>
                    <a:pt x="2370" y="48181"/>
                  </a:lnTo>
                  <a:lnTo>
                    <a:pt x="1317" y="49981"/>
                  </a:lnTo>
                  <a:lnTo>
                    <a:pt x="44" y="51121"/>
                  </a:lnTo>
                  <a:lnTo>
                    <a:pt x="44" y="51209"/>
                  </a:lnTo>
                  <a:lnTo>
                    <a:pt x="1" y="51253"/>
                  </a:lnTo>
                  <a:lnTo>
                    <a:pt x="1" y="51341"/>
                  </a:lnTo>
                  <a:lnTo>
                    <a:pt x="44" y="51385"/>
                  </a:lnTo>
                  <a:lnTo>
                    <a:pt x="132" y="51429"/>
                  </a:lnTo>
                  <a:lnTo>
                    <a:pt x="176" y="51429"/>
                  </a:lnTo>
                  <a:lnTo>
                    <a:pt x="308" y="51385"/>
                  </a:lnTo>
                  <a:lnTo>
                    <a:pt x="1580" y="50244"/>
                  </a:lnTo>
                  <a:lnTo>
                    <a:pt x="1624" y="50200"/>
                  </a:lnTo>
                  <a:lnTo>
                    <a:pt x="2677" y="48357"/>
                  </a:lnTo>
                  <a:lnTo>
                    <a:pt x="2721" y="48313"/>
                  </a:lnTo>
                  <a:lnTo>
                    <a:pt x="3599" y="45987"/>
                  </a:lnTo>
                  <a:lnTo>
                    <a:pt x="4081" y="44583"/>
                  </a:lnTo>
                  <a:lnTo>
                    <a:pt x="4389" y="44188"/>
                  </a:lnTo>
                  <a:lnTo>
                    <a:pt x="6890" y="42828"/>
                  </a:lnTo>
                  <a:lnTo>
                    <a:pt x="9303" y="41424"/>
                  </a:lnTo>
                  <a:lnTo>
                    <a:pt x="11102" y="40151"/>
                  </a:lnTo>
                  <a:lnTo>
                    <a:pt x="15139" y="37431"/>
                  </a:lnTo>
                  <a:lnTo>
                    <a:pt x="19089" y="34842"/>
                  </a:lnTo>
                  <a:lnTo>
                    <a:pt x="19089" y="34798"/>
                  </a:lnTo>
                  <a:lnTo>
                    <a:pt x="22467" y="31770"/>
                  </a:lnTo>
                  <a:lnTo>
                    <a:pt x="23082" y="31024"/>
                  </a:lnTo>
                  <a:lnTo>
                    <a:pt x="23740" y="30278"/>
                  </a:lnTo>
                  <a:lnTo>
                    <a:pt x="24925" y="28699"/>
                  </a:lnTo>
                  <a:lnTo>
                    <a:pt x="26109" y="27075"/>
                  </a:lnTo>
                  <a:lnTo>
                    <a:pt x="27206" y="25364"/>
                  </a:lnTo>
                  <a:lnTo>
                    <a:pt x="28304" y="23608"/>
                  </a:lnTo>
                  <a:lnTo>
                    <a:pt x="29357" y="21809"/>
                  </a:lnTo>
                  <a:lnTo>
                    <a:pt x="31419" y="18211"/>
                  </a:lnTo>
                  <a:lnTo>
                    <a:pt x="33262" y="15008"/>
                  </a:lnTo>
                  <a:lnTo>
                    <a:pt x="35061" y="11146"/>
                  </a:lnTo>
                  <a:lnTo>
                    <a:pt x="36465" y="6232"/>
                  </a:lnTo>
                  <a:lnTo>
                    <a:pt x="37606" y="3643"/>
                  </a:lnTo>
                  <a:lnTo>
                    <a:pt x="38572" y="1273"/>
                  </a:lnTo>
                  <a:lnTo>
                    <a:pt x="38835" y="220"/>
                  </a:lnTo>
                  <a:lnTo>
                    <a:pt x="38835" y="132"/>
                  </a:lnTo>
                  <a:lnTo>
                    <a:pt x="38835" y="89"/>
                  </a:lnTo>
                  <a:lnTo>
                    <a:pt x="3879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 name="Google Shape;883;p47"/>
            <p:cNvSpPr/>
            <p:nvPr/>
          </p:nvSpPr>
          <p:spPr>
            <a:xfrm>
              <a:off x="5750600" y="1745675"/>
              <a:ext cx="1006000" cy="1239650"/>
            </a:xfrm>
            <a:custGeom>
              <a:avLst/>
              <a:gdLst/>
              <a:ahLst/>
              <a:cxnLst/>
              <a:rect l="l" t="t" r="r" b="b"/>
              <a:pathLst>
                <a:path w="40240" h="49586" extrusionOk="0">
                  <a:moveTo>
                    <a:pt x="39976" y="0"/>
                  </a:moveTo>
                  <a:lnTo>
                    <a:pt x="39932" y="44"/>
                  </a:lnTo>
                  <a:lnTo>
                    <a:pt x="39888" y="88"/>
                  </a:lnTo>
                  <a:lnTo>
                    <a:pt x="39186" y="1756"/>
                  </a:lnTo>
                  <a:lnTo>
                    <a:pt x="36992" y="6933"/>
                  </a:lnTo>
                  <a:lnTo>
                    <a:pt x="36509" y="8601"/>
                  </a:lnTo>
                  <a:lnTo>
                    <a:pt x="35588" y="11497"/>
                  </a:lnTo>
                  <a:lnTo>
                    <a:pt x="33613" y="15315"/>
                  </a:lnTo>
                  <a:lnTo>
                    <a:pt x="32736" y="16894"/>
                  </a:lnTo>
                  <a:lnTo>
                    <a:pt x="31902" y="18386"/>
                  </a:lnTo>
                  <a:lnTo>
                    <a:pt x="30147" y="21370"/>
                  </a:lnTo>
                  <a:lnTo>
                    <a:pt x="28304" y="24310"/>
                  </a:lnTo>
                  <a:lnTo>
                    <a:pt x="26329" y="27338"/>
                  </a:lnTo>
                  <a:lnTo>
                    <a:pt x="23389" y="30892"/>
                  </a:lnTo>
                  <a:lnTo>
                    <a:pt x="20273" y="33700"/>
                  </a:lnTo>
                  <a:lnTo>
                    <a:pt x="16588" y="36114"/>
                  </a:lnTo>
                  <a:lnTo>
                    <a:pt x="14393" y="37562"/>
                  </a:lnTo>
                  <a:lnTo>
                    <a:pt x="12638" y="38747"/>
                  </a:lnTo>
                  <a:lnTo>
                    <a:pt x="10664" y="40151"/>
                  </a:lnTo>
                  <a:lnTo>
                    <a:pt x="8645" y="41336"/>
                  </a:lnTo>
                  <a:lnTo>
                    <a:pt x="6144" y="42652"/>
                  </a:lnTo>
                  <a:lnTo>
                    <a:pt x="5047" y="43398"/>
                  </a:lnTo>
                  <a:lnTo>
                    <a:pt x="1800" y="46119"/>
                  </a:lnTo>
                  <a:lnTo>
                    <a:pt x="1185" y="46864"/>
                  </a:lnTo>
                  <a:lnTo>
                    <a:pt x="1142" y="46908"/>
                  </a:lnTo>
                  <a:lnTo>
                    <a:pt x="1" y="49322"/>
                  </a:lnTo>
                  <a:lnTo>
                    <a:pt x="1" y="49410"/>
                  </a:lnTo>
                  <a:lnTo>
                    <a:pt x="1" y="49453"/>
                  </a:lnTo>
                  <a:lnTo>
                    <a:pt x="45" y="49541"/>
                  </a:lnTo>
                  <a:lnTo>
                    <a:pt x="88" y="49585"/>
                  </a:lnTo>
                  <a:lnTo>
                    <a:pt x="176" y="49585"/>
                  </a:lnTo>
                  <a:lnTo>
                    <a:pt x="264" y="49541"/>
                  </a:lnTo>
                  <a:lnTo>
                    <a:pt x="308" y="49497"/>
                  </a:lnTo>
                  <a:lnTo>
                    <a:pt x="1449" y="47040"/>
                  </a:lnTo>
                  <a:lnTo>
                    <a:pt x="2063" y="46382"/>
                  </a:lnTo>
                  <a:lnTo>
                    <a:pt x="5266" y="43661"/>
                  </a:lnTo>
                  <a:lnTo>
                    <a:pt x="6319" y="42959"/>
                  </a:lnTo>
                  <a:lnTo>
                    <a:pt x="8821" y="41643"/>
                  </a:lnTo>
                  <a:lnTo>
                    <a:pt x="10839" y="40458"/>
                  </a:lnTo>
                  <a:lnTo>
                    <a:pt x="12814" y="39010"/>
                  </a:lnTo>
                  <a:lnTo>
                    <a:pt x="14613" y="37825"/>
                  </a:lnTo>
                  <a:lnTo>
                    <a:pt x="16807" y="36421"/>
                  </a:lnTo>
                  <a:lnTo>
                    <a:pt x="20493" y="33964"/>
                  </a:lnTo>
                  <a:lnTo>
                    <a:pt x="23608" y="31155"/>
                  </a:lnTo>
                  <a:lnTo>
                    <a:pt x="23652" y="31111"/>
                  </a:lnTo>
                  <a:lnTo>
                    <a:pt x="26592" y="27557"/>
                  </a:lnTo>
                  <a:lnTo>
                    <a:pt x="26636" y="27513"/>
                  </a:lnTo>
                  <a:lnTo>
                    <a:pt x="28611" y="24486"/>
                  </a:lnTo>
                  <a:lnTo>
                    <a:pt x="30454" y="21546"/>
                  </a:lnTo>
                  <a:lnTo>
                    <a:pt x="32209" y="18562"/>
                  </a:lnTo>
                  <a:lnTo>
                    <a:pt x="33043" y="17070"/>
                  </a:lnTo>
                  <a:lnTo>
                    <a:pt x="33920" y="15490"/>
                  </a:lnTo>
                  <a:lnTo>
                    <a:pt x="35939" y="11629"/>
                  </a:lnTo>
                  <a:lnTo>
                    <a:pt x="36816" y="8732"/>
                  </a:lnTo>
                  <a:lnTo>
                    <a:pt x="37343" y="7065"/>
                  </a:lnTo>
                  <a:lnTo>
                    <a:pt x="39537" y="1931"/>
                  </a:lnTo>
                  <a:lnTo>
                    <a:pt x="40195" y="220"/>
                  </a:lnTo>
                  <a:lnTo>
                    <a:pt x="40239" y="176"/>
                  </a:lnTo>
                  <a:lnTo>
                    <a:pt x="40195" y="88"/>
                  </a:lnTo>
                  <a:lnTo>
                    <a:pt x="40195" y="44"/>
                  </a:lnTo>
                  <a:lnTo>
                    <a:pt x="4010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 name="Google Shape;884;p47"/>
            <p:cNvSpPr/>
            <p:nvPr/>
          </p:nvSpPr>
          <p:spPr>
            <a:xfrm>
              <a:off x="5686975" y="1781875"/>
              <a:ext cx="1024625" cy="1146400"/>
            </a:xfrm>
            <a:custGeom>
              <a:avLst/>
              <a:gdLst/>
              <a:ahLst/>
              <a:cxnLst/>
              <a:rect l="l" t="t" r="r" b="b"/>
              <a:pathLst>
                <a:path w="40985" h="45856" extrusionOk="0">
                  <a:moveTo>
                    <a:pt x="40766" y="0"/>
                  </a:moveTo>
                  <a:lnTo>
                    <a:pt x="40678" y="44"/>
                  </a:lnTo>
                  <a:lnTo>
                    <a:pt x="40634" y="88"/>
                  </a:lnTo>
                  <a:lnTo>
                    <a:pt x="39888" y="2019"/>
                  </a:lnTo>
                  <a:lnTo>
                    <a:pt x="38967" y="4257"/>
                  </a:lnTo>
                  <a:lnTo>
                    <a:pt x="37957" y="6626"/>
                  </a:lnTo>
                  <a:lnTo>
                    <a:pt x="37957" y="6670"/>
                  </a:lnTo>
                  <a:lnTo>
                    <a:pt x="37343" y="8908"/>
                  </a:lnTo>
                  <a:lnTo>
                    <a:pt x="36465" y="10751"/>
                  </a:lnTo>
                  <a:lnTo>
                    <a:pt x="32560" y="17772"/>
                  </a:lnTo>
                  <a:lnTo>
                    <a:pt x="30936" y="20449"/>
                  </a:lnTo>
                  <a:lnTo>
                    <a:pt x="29532" y="22599"/>
                  </a:lnTo>
                  <a:lnTo>
                    <a:pt x="26899" y="26329"/>
                  </a:lnTo>
                  <a:lnTo>
                    <a:pt x="25364" y="28128"/>
                  </a:lnTo>
                  <a:lnTo>
                    <a:pt x="23608" y="29795"/>
                  </a:lnTo>
                  <a:lnTo>
                    <a:pt x="21546" y="31506"/>
                  </a:lnTo>
                  <a:lnTo>
                    <a:pt x="19571" y="32867"/>
                  </a:lnTo>
                  <a:lnTo>
                    <a:pt x="17421" y="34227"/>
                  </a:lnTo>
                  <a:lnTo>
                    <a:pt x="15271" y="35675"/>
                  </a:lnTo>
                  <a:lnTo>
                    <a:pt x="13384" y="36948"/>
                  </a:lnTo>
                  <a:lnTo>
                    <a:pt x="11453" y="38220"/>
                  </a:lnTo>
                  <a:lnTo>
                    <a:pt x="9084" y="39493"/>
                  </a:lnTo>
                  <a:lnTo>
                    <a:pt x="7109" y="40677"/>
                  </a:lnTo>
                  <a:lnTo>
                    <a:pt x="7065" y="40721"/>
                  </a:lnTo>
                  <a:lnTo>
                    <a:pt x="5047" y="42476"/>
                  </a:lnTo>
                  <a:lnTo>
                    <a:pt x="3160" y="43661"/>
                  </a:lnTo>
                  <a:lnTo>
                    <a:pt x="88" y="45548"/>
                  </a:lnTo>
                  <a:lnTo>
                    <a:pt x="44" y="45592"/>
                  </a:lnTo>
                  <a:lnTo>
                    <a:pt x="44" y="45680"/>
                  </a:lnTo>
                  <a:lnTo>
                    <a:pt x="1" y="45724"/>
                  </a:lnTo>
                  <a:lnTo>
                    <a:pt x="44" y="45811"/>
                  </a:lnTo>
                  <a:lnTo>
                    <a:pt x="132" y="45855"/>
                  </a:lnTo>
                  <a:lnTo>
                    <a:pt x="308" y="45855"/>
                  </a:lnTo>
                  <a:lnTo>
                    <a:pt x="3336" y="43968"/>
                  </a:lnTo>
                  <a:lnTo>
                    <a:pt x="5266" y="42740"/>
                  </a:lnTo>
                  <a:lnTo>
                    <a:pt x="7285" y="40985"/>
                  </a:lnTo>
                  <a:lnTo>
                    <a:pt x="9259" y="39800"/>
                  </a:lnTo>
                  <a:lnTo>
                    <a:pt x="11629" y="38527"/>
                  </a:lnTo>
                  <a:lnTo>
                    <a:pt x="13604" y="37255"/>
                  </a:lnTo>
                  <a:lnTo>
                    <a:pt x="15490" y="35938"/>
                  </a:lnTo>
                  <a:lnTo>
                    <a:pt x="17641" y="34534"/>
                  </a:lnTo>
                  <a:lnTo>
                    <a:pt x="19791" y="33174"/>
                  </a:lnTo>
                  <a:lnTo>
                    <a:pt x="21765" y="31770"/>
                  </a:lnTo>
                  <a:lnTo>
                    <a:pt x="23828" y="30058"/>
                  </a:lnTo>
                  <a:lnTo>
                    <a:pt x="25583" y="28391"/>
                  </a:lnTo>
                  <a:lnTo>
                    <a:pt x="27207" y="26548"/>
                  </a:lnTo>
                  <a:lnTo>
                    <a:pt x="29795" y="22774"/>
                  </a:lnTo>
                  <a:lnTo>
                    <a:pt x="31244" y="20624"/>
                  </a:lnTo>
                  <a:lnTo>
                    <a:pt x="32867" y="17947"/>
                  </a:lnTo>
                  <a:lnTo>
                    <a:pt x="36772" y="10927"/>
                  </a:lnTo>
                  <a:lnTo>
                    <a:pt x="37650" y="9084"/>
                  </a:lnTo>
                  <a:lnTo>
                    <a:pt x="37694" y="9040"/>
                  </a:lnTo>
                  <a:lnTo>
                    <a:pt x="38308" y="6758"/>
                  </a:lnTo>
                  <a:lnTo>
                    <a:pt x="39274" y="4388"/>
                  </a:lnTo>
                  <a:lnTo>
                    <a:pt x="40195" y="2150"/>
                  </a:lnTo>
                  <a:lnTo>
                    <a:pt x="40985" y="220"/>
                  </a:lnTo>
                  <a:lnTo>
                    <a:pt x="40985" y="176"/>
                  </a:lnTo>
                  <a:lnTo>
                    <a:pt x="40985" y="88"/>
                  </a:lnTo>
                  <a:lnTo>
                    <a:pt x="40941" y="44"/>
                  </a:lnTo>
                  <a:lnTo>
                    <a:pt x="4089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 name="Google Shape;885;p47"/>
            <p:cNvSpPr/>
            <p:nvPr/>
          </p:nvSpPr>
          <p:spPr>
            <a:xfrm>
              <a:off x="5631025" y="1795025"/>
              <a:ext cx="1012575" cy="1082775"/>
            </a:xfrm>
            <a:custGeom>
              <a:avLst/>
              <a:gdLst/>
              <a:ahLst/>
              <a:cxnLst/>
              <a:rect l="l" t="t" r="r" b="b"/>
              <a:pathLst>
                <a:path w="40503" h="43311" extrusionOk="0">
                  <a:moveTo>
                    <a:pt x="40239" y="1"/>
                  </a:moveTo>
                  <a:lnTo>
                    <a:pt x="40195" y="45"/>
                  </a:lnTo>
                  <a:lnTo>
                    <a:pt x="40151" y="133"/>
                  </a:lnTo>
                  <a:lnTo>
                    <a:pt x="38923" y="3424"/>
                  </a:lnTo>
                  <a:lnTo>
                    <a:pt x="37167" y="8031"/>
                  </a:lnTo>
                  <a:lnTo>
                    <a:pt x="36334" y="9523"/>
                  </a:lnTo>
                  <a:lnTo>
                    <a:pt x="35281" y="11410"/>
                  </a:lnTo>
                  <a:lnTo>
                    <a:pt x="34052" y="13648"/>
                  </a:lnTo>
                  <a:lnTo>
                    <a:pt x="31990" y="17246"/>
                  </a:lnTo>
                  <a:lnTo>
                    <a:pt x="30805" y="19133"/>
                  </a:lnTo>
                  <a:lnTo>
                    <a:pt x="29401" y="21063"/>
                  </a:lnTo>
                  <a:lnTo>
                    <a:pt x="27996" y="23214"/>
                  </a:lnTo>
                  <a:lnTo>
                    <a:pt x="26505" y="24969"/>
                  </a:lnTo>
                  <a:lnTo>
                    <a:pt x="25232" y="26154"/>
                  </a:lnTo>
                  <a:lnTo>
                    <a:pt x="23477" y="27821"/>
                  </a:lnTo>
                  <a:lnTo>
                    <a:pt x="21853" y="29137"/>
                  </a:lnTo>
                  <a:lnTo>
                    <a:pt x="20054" y="30410"/>
                  </a:lnTo>
                  <a:lnTo>
                    <a:pt x="12199" y="35456"/>
                  </a:lnTo>
                  <a:lnTo>
                    <a:pt x="10137" y="36597"/>
                  </a:lnTo>
                  <a:lnTo>
                    <a:pt x="7636" y="38221"/>
                  </a:lnTo>
                  <a:lnTo>
                    <a:pt x="5661" y="39669"/>
                  </a:lnTo>
                  <a:lnTo>
                    <a:pt x="3687" y="40897"/>
                  </a:lnTo>
                  <a:lnTo>
                    <a:pt x="88" y="43004"/>
                  </a:lnTo>
                  <a:lnTo>
                    <a:pt x="45" y="43048"/>
                  </a:lnTo>
                  <a:lnTo>
                    <a:pt x="1" y="43091"/>
                  </a:lnTo>
                  <a:lnTo>
                    <a:pt x="1" y="43179"/>
                  </a:lnTo>
                  <a:lnTo>
                    <a:pt x="1" y="43223"/>
                  </a:lnTo>
                  <a:lnTo>
                    <a:pt x="88" y="43311"/>
                  </a:lnTo>
                  <a:lnTo>
                    <a:pt x="264" y="43311"/>
                  </a:lnTo>
                  <a:lnTo>
                    <a:pt x="3862" y="41205"/>
                  </a:lnTo>
                  <a:lnTo>
                    <a:pt x="5881" y="39932"/>
                  </a:lnTo>
                  <a:lnTo>
                    <a:pt x="7855" y="38484"/>
                  </a:lnTo>
                  <a:lnTo>
                    <a:pt x="10313" y="36904"/>
                  </a:lnTo>
                  <a:lnTo>
                    <a:pt x="12375" y="35763"/>
                  </a:lnTo>
                  <a:lnTo>
                    <a:pt x="20230" y="30717"/>
                  </a:lnTo>
                  <a:lnTo>
                    <a:pt x="22073" y="29401"/>
                  </a:lnTo>
                  <a:lnTo>
                    <a:pt x="23696" y="28084"/>
                  </a:lnTo>
                  <a:lnTo>
                    <a:pt x="25451" y="26417"/>
                  </a:lnTo>
                  <a:lnTo>
                    <a:pt x="26724" y="25232"/>
                  </a:lnTo>
                  <a:lnTo>
                    <a:pt x="26768" y="25188"/>
                  </a:lnTo>
                  <a:lnTo>
                    <a:pt x="28260" y="23433"/>
                  </a:lnTo>
                  <a:lnTo>
                    <a:pt x="28304" y="23389"/>
                  </a:lnTo>
                  <a:lnTo>
                    <a:pt x="29708" y="21283"/>
                  </a:lnTo>
                  <a:lnTo>
                    <a:pt x="31068" y="19352"/>
                  </a:lnTo>
                  <a:lnTo>
                    <a:pt x="32297" y="17421"/>
                  </a:lnTo>
                  <a:lnTo>
                    <a:pt x="34359" y="13823"/>
                  </a:lnTo>
                  <a:lnTo>
                    <a:pt x="35588" y="11585"/>
                  </a:lnTo>
                  <a:lnTo>
                    <a:pt x="36641" y="9698"/>
                  </a:lnTo>
                  <a:lnTo>
                    <a:pt x="37475" y="8207"/>
                  </a:lnTo>
                  <a:lnTo>
                    <a:pt x="37519" y="8163"/>
                  </a:lnTo>
                  <a:lnTo>
                    <a:pt x="39230" y="3555"/>
                  </a:lnTo>
                  <a:lnTo>
                    <a:pt x="40459" y="220"/>
                  </a:lnTo>
                  <a:lnTo>
                    <a:pt x="40502" y="176"/>
                  </a:lnTo>
                  <a:lnTo>
                    <a:pt x="40459" y="89"/>
                  </a:lnTo>
                  <a:lnTo>
                    <a:pt x="40415" y="45"/>
                  </a:lnTo>
                  <a:lnTo>
                    <a:pt x="4037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 name="Google Shape;886;p47"/>
            <p:cNvSpPr/>
            <p:nvPr/>
          </p:nvSpPr>
          <p:spPr>
            <a:xfrm>
              <a:off x="5603600" y="1804900"/>
              <a:ext cx="1003800" cy="1047675"/>
            </a:xfrm>
            <a:custGeom>
              <a:avLst/>
              <a:gdLst/>
              <a:ahLst/>
              <a:cxnLst/>
              <a:rect l="l" t="t" r="r" b="b"/>
              <a:pathLst>
                <a:path w="40152" h="41907" extrusionOk="0">
                  <a:moveTo>
                    <a:pt x="39932" y="1"/>
                  </a:moveTo>
                  <a:lnTo>
                    <a:pt x="39844" y="45"/>
                  </a:lnTo>
                  <a:lnTo>
                    <a:pt x="39800" y="89"/>
                  </a:lnTo>
                  <a:lnTo>
                    <a:pt x="38572" y="3511"/>
                  </a:lnTo>
                  <a:lnTo>
                    <a:pt x="37255" y="6978"/>
                  </a:lnTo>
                  <a:lnTo>
                    <a:pt x="35193" y="10620"/>
                  </a:lnTo>
                  <a:lnTo>
                    <a:pt x="33043" y="14525"/>
                  </a:lnTo>
                  <a:lnTo>
                    <a:pt x="32823" y="14876"/>
                  </a:lnTo>
                  <a:lnTo>
                    <a:pt x="30980" y="17860"/>
                  </a:lnTo>
                  <a:lnTo>
                    <a:pt x="30059" y="19264"/>
                  </a:lnTo>
                  <a:lnTo>
                    <a:pt x="29050" y="20668"/>
                  </a:lnTo>
                  <a:lnTo>
                    <a:pt x="28040" y="22029"/>
                  </a:lnTo>
                  <a:lnTo>
                    <a:pt x="26943" y="23301"/>
                  </a:lnTo>
                  <a:lnTo>
                    <a:pt x="26329" y="23959"/>
                  </a:lnTo>
                  <a:lnTo>
                    <a:pt x="25715" y="24574"/>
                  </a:lnTo>
                  <a:lnTo>
                    <a:pt x="25100" y="25144"/>
                  </a:lnTo>
                  <a:lnTo>
                    <a:pt x="24442" y="25715"/>
                  </a:lnTo>
                  <a:lnTo>
                    <a:pt x="22468" y="27426"/>
                  </a:lnTo>
                  <a:lnTo>
                    <a:pt x="20493" y="28874"/>
                  </a:lnTo>
                  <a:lnTo>
                    <a:pt x="13823" y="33262"/>
                  </a:lnTo>
                  <a:lnTo>
                    <a:pt x="12024" y="34271"/>
                  </a:lnTo>
                  <a:lnTo>
                    <a:pt x="10005" y="35456"/>
                  </a:lnTo>
                  <a:lnTo>
                    <a:pt x="6144" y="38001"/>
                  </a:lnTo>
                  <a:lnTo>
                    <a:pt x="3950" y="39361"/>
                  </a:lnTo>
                  <a:lnTo>
                    <a:pt x="88" y="41599"/>
                  </a:lnTo>
                  <a:lnTo>
                    <a:pt x="45" y="41643"/>
                  </a:lnTo>
                  <a:lnTo>
                    <a:pt x="1" y="41687"/>
                  </a:lnTo>
                  <a:lnTo>
                    <a:pt x="1" y="41775"/>
                  </a:lnTo>
                  <a:lnTo>
                    <a:pt x="1" y="41819"/>
                  </a:lnTo>
                  <a:lnTo>
                    <a:pt x="88" y="41907"/>
                  </a:lnTo>
                  <a:lnTo>
                    <a:pt x="264" y="41907"/>
                  </a:lnTo>
                  <a:lnTo>
                    <a:pt x="4125" y="39669"/>
                  </a:lnTo>
                  <a:lnTo>
                    <a:pt x="6319" y="38308"/>
                  </a:lnTo>
                  <a:lnTo>
                    <a:pt x="10181" y="35719"/>
                  </a:lnTo>
                  <a:lnTo>
                    <a:pt x="12199" y="34579"/>
                  </a:lnTo>
                  <a:lnTo>
                    <a:pt x="13999" y="33569"/>
                  </a:lnTo>
                  <a:lnTo>
                    <a:pt x="20668" y="29137"/>
                  </a:lnTo>
                  <a:lnTo>
                    <a:pt x="22687" y="27733"/>
                  </a:lnTo>
                  <a:lnTo>
                    <a:pt x="24662" y="26022"/>
                  </a:lnTo>
                  <a:lnTo>
                    <a:pt x="25320" y="25408"/>
                  </a:lnTo>
                  <a:lnTo>
                    <a:pt x="25978" y="24793"/>
                  </a:lnTo>
                  <a:lnTo>
                    <a:pt x="26592" y="24179"/>
                  </a:lnTo>
                  <a:lnTo>
                    <a:pt x="27163" y="23565"/>
                  </a:lnTo>
                  <a:lnTo>
                    <a:pt x="28304" y="22248"/>
                  </a:lnTo>
                  <a:lnTo>
                    <a:pt x="29313" y="20888"/>
                  </a:lnTo>
                  <a:lnTo>
                    <a:pt x="30322" y="19484"/>
                  </a:lnTo>
                  <a:lnTo>
                    <a:pt x="31287" y="18036"/>
                  </a:lnTo>
                  <a:lnTo>
                    <a:pt x="33130" y="15052"/>
                  </a:lnTo>
                  <a:lnTo>
                    <a:pt x="33350" y="14701"/>
                  </a:lnTo>
                  <a:lnTo>
                    <a:pt x="35500" y="10795"/>
                  </a:lnTo>
                  <a:lnTo>
                    <a:pt x="37562" y="7109"/>
                  </a:lnTo>
                  <a:lnTo>
                    <a:pt x="38923" y="3599"/>
                  </a:lnTo>
                  <a:lnTo>
                    <a:pt x="40151" y="220"/>
                  </a:lnTo>
                  <a:lnTo>
                    <a:pt x="40151" y="176"/>
                  </a:lnTo>
                  <a:lnTo>
                    <a:pt x="40151" y="89"/>
                  </a:lnTo>
                  <a:lnTo>
                    <a:pt x="40107" y="45"/>
                  </a:lnTo>
                  <a:lnTo>
                    <a:pt x="400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 name="Google Shape;887;p47"/>
            <p:cNvSpPr/>
            <p:nvPr/>
          </p:nvSpPr>
          <p:spPr>
            <a:xfrm>
              <a:off x="5576175" y="1804900"/>
              <a:ext cx="998300" cy="1023550"/>
            </a:xfrm>
            <a:custGeom>
              <a:avLst/>
              <a:gdLst/>
              <a:ahLst/>
              <a:cxnLst/>
              <a:rect l="l" t="t" r="r" b="b"/>
              <a:pathLst>
                <a:path w="39932" h="40942" extrusionOk="0">
                  <a:moveTo>
                    <a:pt x="39713" y="1"/>
                  </a:moveTo>
                  <a:lnTo>
                    <a:pt x="39625" y="45"/>
                  </a:lnTo>
                  <a:lnTo>
                    <a:pt x="39625" y="89"/>
                  </a:lnTo>
                  <a:lnTo>
                    <a:pt x="38703" y="2634"/>
                  </a:lnTo>
                  <a:lnTo>
                    <a:pt x="37606" y="5705"/>
                  </a:lnTo>
                  <a:lnTo>
                    <a:pt x="35939" y="8865"/>
                  </a:lnTo>
                  <a:lnTo>
                    <a:pt x="34579" y="11234"/>
                  </a:lnTo>
                  <a:lnTo>
                    <a:pt x="32955" y="14130"/>
                  </a:lnTo>
                  <a:lnTo>
                    <a:pt x="31639" y="16324"/>
                  </a:lnTo>
                  <a:lnTo>
                    <a:pt x="28435" y="20888"/>
                  </a:lnTo>
                  <a:lnTo>
                    <a:pt x="27338" y="22160"/>
                  </a:lnTo>
                  <a:lnTo>
                    <a:pt x="25583" y="23828"/>
                  </a:lnTo>
                  <a:lnTo>
                    <a:pt x="23565" y="25715"/>
                  </a:lnTo>
                  <a:lnTo>
                    <a:pt x="21678" y="27207"/>
                  </a:lnTo>
                  <a:lnTo>
                    <a:pt x="20317" y="28172"/>
                  </a:lnTo>
                  <a:lnTo>
                    <a:pt x="18957" y="29050"/>
                  </a:lnTo>
                  <a:lnTo>
                    <a:pt x="16236" y="30805"/>
                  </a:lnTo>
                  <a:lnTo>
                    <a:pt x="13472" y="32516"/>
                  </a:lnTo>
                  <a:lnTo>
                    <a:pt x="10708" y="34184"/>
                  </a:lnTo>
                  <a:lnTo>
                    <a:pt x="7504" y="36158"/>
                  </a:lnTo>
                  <a:lnTo>
                    <a:pt x="4301" y="38133"/>
                  </a:lnTo>
                  <a:lnTo>
                    <a:pt x="2414" y="39230"/>
                  </a:lnTo>
                  <a:lnTo>
                    <a:pt x="88" y="40590"/>
                  </a:lnTo>
                  <a:lnTo>
                    <a:pt x="45" y="40634"/>
                  </a:lnTo>
                  <a:lnTo>
                    <a:pt x="1" y="40722"/>
                  </a:lnTo>
                  <a:lnTo>
                    <a:pt x="1" y="40766"/>
                  </a:lnTo>
                  <a:lnTo>
                    <a:pt x="1" y="40853"/>
                  </a:lnTo>
                  <a:lnTo>
                    <a:pt x="88" y="40897"/>
                  </a:lnTo>
                  <a:lnTo>
                    <a:pt x="176" y="40941"/>
                  </a:lnTo>
                  <a:lnTo>
                    <a:pt x="264" y="40897"/>
                  </a:lnTo>
                  <a:lnTo>
                    <a:pt x="2590" y="39537"/>
                  </a:lnTo>
                  <a:lnTo>
                    <a:pt x="4476" y="38440"/>
                  </a:lnTo>
                  <a:lnTo>
                    <a:pt x="7680" y="36422"/>
                  </a:lnTo>
                  <a:lnTo>
                    <a:pt x="10883" y="34491"/>
                  </a:lnTo>
                  <a:lnTo>
                    <a:pt x="13648" y="32823"/>
                  </a:lnTo>
                  <a:lnTo>
                    <a:pt x="16412" y="31112"/>
                  </a:lnTo>
                  <a:lnTo>
                    <a:pt x="19176" y="29357"/>
                  </a:lnTo>
                  <a:lnTo>
                    <a:pt x="20537" y="28435"/>
                  </a:lnTo>
                  <a:lnTo>
                    <a:pt x="21853" y="27514"/>
                  </a:lnTo>
                  <a:lnTo>
                    <a:pt x="23784" y="25978"/>
                  </a:lnTo>
                  <a:lnTo>
                    <a:pt x="25846" y="24047"/>
                  </a:lnTo>
                  <a:lnTo>
                    <a:pt x="27602" y="22424"/>
                  </a:lnTo>
                  <a:lnTo>
                    <a:pt x="27602" y="22380"/>
                  </a:lnTo>
                  <a:lnTo>
                    <a:pt x="28699" y="21107"/>
                  </a:lnTo>
                  <a:lnTo>
                    <a:pt x="31946" y="16500"/>
                  </a:lnTo>
                  <a:lnTo>
                    <a:pt x="33262" y="14306"/>
                  </a:lnTo>
                  <a:lnTo>
                    <a:pt x="34886" y="11410"/>
                  </a:lnTo>
                  <a:lnTo>
                    <a:pt x="36246" y="9040"/>
                  </a:lnTo>
                  <a:lnTo>
                    <a:pt x="37957" y="5881"/>
                  </a:lnTo>
                  <a:lnTo>
                    <a:pt x="37957" y="5837"/>
                  </a:lnTo>
                  <a:lnTo>
                    <a:pt x="39054" y="2765"/>
                  </a:lnTo>
                  <a:lnTo>
                    <a:pt x="39932" y="220"/>
                  </a:lnTo>
                  <a:lnTo>
                    <a:pt x="39932" y="132"/>
                  </a:lnTo>
                  <a:lnTo>
                    <a:pt x="39932" y="89"/>
                  </a:lnTo>
                  <a:lnTo>
                    <a:pt x="39888" y="45"/>
                  </a:lnTo>
                  <a:lnTo>
                    <a:pt x="3984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 name="Google Shape;888;p47"/>
            <p:cNvSpPr/>
            <p:nvPr/>
          </p:nvSpPr>
          <p:spPr>
            <a:xfrm>
              <a:off x="5548750" y="1803800"/>
              <a:ext cx="995025" cy="1000500"/>
            </a:xfrm>
            <a:custGeom>
              <a:avLst/>
              <a:gdLst/>
              <a:ahLst/>
              <a:cxnLst/>
              <a:rect l="l" t="t" r="r" b="b"/>
              <a:pathLst>
                <a:path w="39801" h="40020" extrusionOk="0">
                  <a:moveTo>
                    <a:pt x="39581" y="1"/>
                  </a:moveTo>
                  <a:lnTo>
                    <a:pt x="39537" y="45"/>
                  </a:lnTo>
                  <a:lnTo>
                    <a:pt x="39493" y="89"/>
                  </a:lnTo>
                  <a:lnTo>
                    <a:pt x="39449" y="133"/>
                  </a:lnTo>
                  <a:lnTo>
                    <a:pt x="38572" y="2678"/>
                  </a:lnTo>
                  <a:lnTo>
                    <a:pt x="37782" y="4959"/>
                  </a:lnTo>
                  <a:lnTo>
                    <a:pt x="36773" y="6890"/>
                  </a:lnTo>
                  <a:lnTo>
                    <a:pt x="34579" y="10839"/>
                  </a:lnTo>
                  <a:lnTo>
                    <a:pt x="33350" y="12946"/>
                  </a:lnTo>
                  <a:lnTo>
                    <a:pt x="31902" y="15403"/>
                  </a:lnTo>
                  <a:lnTo>
                    <a:pt x="30322" y="17685"/>
                  </a:lnTo>
                  <a:lnTo>
                    <a:pt x="27953" y="20844"/>
                  </a:lnTo>
                  <a:lnTo>
                    <a:pt x="26110" y="22599"/>
                  </a:lnTo>
                  <a:lnTo>
                    <a:pt x="23872" y="24706"/>
                  </a:lnTo>
                  <a:lnTo>
                    <a:pt x="21765" y="26417"/>
                  </a:lnTo>
                  <a:lnTo>
                    <a:pt x="19966" y="27646"/>
                  </a:lnTo>
                  <a:lnTo>
                    <a:pt x="17641" y="29137"/>
                  </a:lnTo>
                  <a:lnTo>
                    <a:pt x="13384" y="31770"/>
                  </a:lnTo>
                  <a:lnTo>
                    <a:pt x="11805" y="32648"/>
                  </a:lnTo>
                  <a:lnTo>
                    <a:pt x="7724" y="35149"/>
                  </a:lnTo>
                  <a:lnTo>
                    <a:pt x="3643" y="37563"/>
                  </a:lnTo>
                  <a:lnTo>
                    <a:pt x="88" y="39669"/>
                  </a:lnTo>
                  <a:lnTo>
                    <a:pt x="45" y="39757"/>
                  </a:lnTo>
                  <a:lnTo>
                    <a:pt x="1" y="39800"/>
                  </a:lnTo>
                  <a:lnTo>
                    <a:pt x="1" y="39844"/>
                  </a:lnTo>
                  <a:lnTo>
                    <a:pt x="1" y="39932"/>
                  </a:lnTo>
                  <a:lnTo>
                    <a:pt x="88" y="39976"/>
                  </a:lnTo>
                  <a:lnTo>
                    <a:pt x="176" y="40020"/>
                  </a:lnTo>
                  <a:lnTo>
                    <a:pt x="264" y="39976"/>
                  </a:lnTo>
                  <a:lnTo>
                    <a:pt x="3818" y="37870"/>
                  </a:lnTo>
                  <a:lnTo>
                    <a:pt x="7899" y="35456"/>
                  </a:lnTo>
                  <a:lnTo>
                    <a:pt x="11980" y="32955"/>
                  </a:lnTo>
                  <a:lnTo>
                    <a:pt x="13560" y="32077"/>
                  </a:lnTo>
                  <a:lnTo>
                    <a:pt x="17816" y="29445"/>
                  </a:lnTo>
                  <a:lnTo>
                    <a:pt x="20142" y="27953"/>
                  </a:lnTo>
                  <a:lnTo>
                    <a:pt x="21985" y="26680"/>
                  </a:lnTo>
                  <a:lnTo>
                    <a:pt x="24091" y="24969"/>
                  </a:lnTo>
                  <a:lnTo>
                    <a:pt x="26329" y="22819"/>
                  </a:lnTo>
                  <a:lnTo>
                    <a:pt x="28216" y="21064"/>
                  </a:lnTo>
                  <a:lnTo>
                    <a:pt x="30585" y="17904"/>
                  </a:lnTo>
                  <a:lnTo>
                    <a:pt x="32209" y="15578"/>
                  </a:lnTo>
                  <a:lnTo>
                    <a:pt x="33657" y="13121"/>
                  </a:lnTo>
                  <a:lnTo>
                    <a:pt x="34886" y="11015"/>
                  </a:lnTo>
                  <a:lnTo>
                    <a:pt x="37080" y="7066"/>
                  </a:lnTo>
                  <a:lnTo>
                    <a:pt x="38089" y="5135"/>
                  </a:lnTo>
                  <a:lnTo>
                    <a:pt x="38089" y="5091"/>
                  </a:lnTo>
                  <a:lnTo>
                    <a:pt x="38879" y="2809"/>
                  </a:lnTo>
                  <a:lnTo>
                    <a:pt x="39800" y="264"/>
                  </a:lnTo>
                  <a:lnTo>
                    <a:pt x="39800" y="176"/>
                  </a:lnTo>
                  <a:lnTo>
                    <a:pt x="39756" y="133"/>
                  </a:lnTo>
                  <a:lnTo>
                    <a:pt x="39713" y="45"/>
                  </a:lnTo>
                  <a:lnTo>
                    <a:pt x="39669" y="45"/>
                  </a:lnTo>
                  <a:lnTo>
                    <a:pt x="3958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 name="Google Shape;889;p47"/>
            <p:cNvSpPr/>
            <p:nvPr/>
          </p:nvSpPr>
          <p:spPr>
            <a:xfrm>
              <a:off x="5493900" y="1863050"/>
              <a:ext cx="967600" cy="891900"/>
            </a:xfrm>
            <a:custGeom>
              <a:avLst/>
              <a:gdLst/>
              <a:ahLst/>
              <a:cxnLst/>
              <a:rect l="l" t="t" r="r" b="b"/>
              <a:pathLst>
                <a:path w="38704" h="35676" extrusionOk="0">
                  <a:moveTo>
                    <a:pt x="38484" y="0"/>
                  </a:moveTo>
                  <a:lnTo>
                    <a:pt x="38396" y="44"/>
                  </a:lnTo>
                  <a:lnTo>
                    <a:pt x="38352" y="88"/>
                  </a:lnTo>
                  <a:lnTo>
                    <a:pt x="37562" y="2107"/>
                  </a:lnTo>
                  <a:lnTo>
                    <a:pt x="36334" y="4345"/>
                  </a:lnTo>
                  <a:lnTo>
                    <a:pt x="34930" y="6934"/>
                  </a:lnTo>
                  <a:lnTo>
                    <a:pt x="33789" y="8820"/>
                  </a:lnTo>
                  <a:lnTo>
                    <a:pt x="32648" y="10707"/>
                  </a:lnTo>
                  <a:lnTo>
                    <a:pt x="31244" y="12770"/>
                  </a:lnTo>
                  <a:lnTo>
                    <a:pt x="29708" y="14700"/>
                  </a:lnTo>
                  <a:lnTo>
                    <a:pt x="28172" y="16499"/>
                  </a:lnTo>
                  <a:lnTo>
                    <a:pt x="27207" y="17553"/>
                  </a:lnTo>
                  <a:lnTo>
                    <a:pt x="26241" y="18562"/>
                  </a:lnTo>
                  <a:lnTo>
                    <a:pt x="25188" y="19527"/>
                  </a:lnTo>
                  <a:lnTo>
                    <a:pt x="24135" y="20449"/>
                  </a:lnTo>
                  <a:lnTo>
                    <a:pt x="23082" y="21370"/>
                  </a:lnTo>
                  <a:lnTo>
                    <a:pt x="21941" y="22248"/>
                  </a:lnTo>
                  <a:lnTo>
                    <a:pt x="20800" y="23038"/>
                  </a:lnTo>
                  <a:lnTo>
                    <a:pt x="19659" y="23871"/>
                  </a:lnTo>
                  <a:lnTo>
                    <a:pt x="18474" y="24661"/>
                  </a:lnTo>
                  <a:lnTo>
                    <a:pt x="17290" y="25407"/>
                  </a:lnTo>
                  <a:lnTo>
                    <a:pt x="14876" y="26855"/>
                  </a:lnTo>
                  <a:lnTo>
                    <a:pt x="12463" y="28259"/>
                  </a:lnTo>
                  <a:lnTo>
                    <a:pt x="10005" y="29620"/>
                  </a:lnTo>
                  <a:lnTo>
                    <a:pt x="7680" y="30936"/>
                  </a:lnTo>
                  <a:lnTo>
                    <a:pt x="5354" y="32296"/>
                  </a:lnTo>
                  <a:lnTo>
                    <a:pt x="3028" y="33613"/>
                  </a:lnTo>
                  <a:lnTo>
                    <a:pt x="88" y="35324"/>
                  </a:lnTo>
                  <a:lnTo>
                    <a:pt x="44" y="35368"/>
                  </a:lnTo>
                  <a:lnTo>
                    <a:pt x="1" y="35456"/>
                  </a:lnTo>
                  <a:lnTo>
                    <a:pt x="1" y="35500"/>
                  </a:lnTo>
                  <a:lnTo>
                    <a:pt x="44" y="35587"/>
                  </a:lnTo>
                  <a:lnTo>
                    <a:pt x="88" y="35631"/>
                  </a:lnTo>
                  <a:lnTo>
                    <a:pt x="176" y="35675"/>
                  </a:lnTo>
                  <a:lnTo>
                    <a:pt x="264" y="35631"/>
                  </a:lnTo>
                  <a:lnTo>
                    <a:pt x="3204" y="33920"/>
                  </a:lnTo>
                  <a:lnTo>
                    <a:pt x="5530" y="32604"/>
                  </a:lnTo>
                  <a:lnTo>
                    <a:pt x="7855" y="31243"/>
                  </a:lnTo>
                  <a:lnTo>
                    <a:pt x="10181" y="29927"/>
                  </a:lnTo>
                  <a:lnTo>
                    <a:pt x="12638" y="28567"/>
                  </a:lnTo>
                  <a:lnTo>
                    <a:pt x="15096" y="27162"/>
                  </a:lnTo>
                  <a:lnTo>
                    <a:pt x="17509" y="25670"/>
                  </a:lnTo>
                  <a:lnTo>
                    <a:pt x="18694" y="24925"/>
                  </a:lnTo>
                  <a:lnTo>
                    <a:pt x="19878" y="24135"/>
                  </a:lnTo>
                  <a:lnTo>
                    <a:pt x="21019" y="23345"/>
                  </a:lnTo>
                  <a:lnTo>
                    <a:pt x="22160" y="22511"/>
                  </a:lnTo>
                  <a:lnTo>
                    <a:pt x="23301" y="21633"/>
                  </a:lnTo>
                  <a:lnTo>
                    <a:pt x="24398" y="20712"/>
                  </a:lnTo>
                  <a:lnTo>
                    <a:pt x="25451" y="19791"/>
                  </a:lnTo>
                  <a:lnTo>
                    <a:pt x="26461" y="18825"/>
                  </a:lnTo>
                  <a:lnTo>
                    <a:pt x="27470" y="17772"/>
                  </a:lnTo>
                  <a:lnTo>
                    <a:pt x="28435" y="16719"/>
                  </a:lnTo>
                  <a:lnTo>
                    <a:pt x="30015" y="14920"/>
                  </a:lnTo>
                  <a:lnTo>
                    <a:pt x="31551" y="12945"/>
                  </a:lnTo>
                  <a:lnTo>
                    <a:pt x="32955" y="10883"/>
                  </a:lnTo>
                  <a:lnTo>
                    <a:pt x="34096" y="8996"/>
                  </a:lnTo>
                  <a:lnTo>
                    <a:pt x="35237" y="7109"/>
                  </a:lnTo>
                  <a:lnTo>
                    <a:pt x="36641" y="4520"/>
                  </a:lnTo>
                  <a:lnTo>
                    <a:pt x="37870" y="2238"/>
                  </a:lnTo>
                  <a:lnTo>
                    <a:pt x="38703" y="220"/>
                  </a:lnTo>
                  <a:lnTo>
                    <a:pt x="38703" y="132"/>
                  </a:lnTo>
                  <a:lnTo>
                    <a:pt x="38703" y="88"/>
                  </a:lnTo>
                  <a:lnTo>
                    <a:pt x="38659" y="44"/>
                  </a:lnTo>
                  <a:lnTo>
                    <a:pt x="3861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 name="Google Shape;890;p47"/>
            <p:cNvSpPr/>
            <p:nvPr/>
          </p:nvSpPr>
          <p:spPr>
            <a:xfrm>
              <a:off x="5469775" y="1897050"/>
              <a:ext cx="943450" cy="837050"/>
            </a:xfrm>
            <a:custGeom>
              <a:avLst/>
              <a:gdLst/>
              <a:ahLst/>
              <a:cxnLst/>
              <a:rect l="l" t="t" r="r" b="b"/>
              <a:pathLst>
                <a:path w="37738" h="33482" extrusionOk="0">
                  <a:moveTo>
                    <a:pt x="37518" y="1"/>
                  </a:moveTo>
                  <a:lnTo>
                    <a:pt x="37430" y="45"/>
                  </a:lnTo>
                  <a:lnTo>
                    <a:pt x="37386" y="89"/>
                  </a:lnTo>
                  <a:lnTo>
                    <a:pt x="36114" y="2502"/>
                  </a:lnTo>
                  <a:lnTo>
                    <a:pt x="34841" y="4915"/>
                  </a:lnTo>
                  <a:lnTo>
                    <a:pt x="33569" y="7066"/>
                  </a:lnTo>
                  <a:lnTo>
                    <a:pt x="32472" y="8908"/>
                  </a:lnTo>
                  <a:lnTo>
                    <a:pt x="31155" y="10751"/>
                  </a:lnTo>
                  <a:lnTo>
                    <a:pt x="29751" y="12551"/>
                  </a:lnTo>
                  <a:lnTo>
                    <a:pt x="27601" y="14964"/>
                  </a:lnTo>
                  <a:lnTo>
                    <a:pt x="26504" y="16105"/>
                  </a:lnTo>
                  <a:lnTo>
                    <a:pt x="25363" y="17202"/>
                  </a:lnTo>
                  <a:lnTo>
                    <a:pt x="24178" y="18255"/>
                  </a:lnTo>
                  <a:lnTo>
                    <a:pt x="22950" y="19264"/>
                  </a:lnTo>
                  <a:lnTo>
                    <a:pt x="21721" y="20230"/>
                  </a:lnTo>
                  <a:lnTo>
                    <a:pt x="20449" y="21195"/>
                  </a:lnTo>
                  <a:lnTo>
                    <a:pt x="19176" y="22073"/>
                  </a:lnTo>
                  <a:lnTo>
                    <a:pt x="17860" y="22994"/>
                  </a:lnTo>
                  <a:lnTo>
                    <a:pt x="16499" y="23828"/>
                  </a:lnTo>
                  <a:lnTo>
                    <a:pt x="15139" y="24662"/>
                  </a:lnTo>
                  <a:lnTo>
                    <a:pt x="12418" y="26285"/>
                  </a:lnTo>
                  <a:lnTo>
                    <a:pt x="9654" y="27821"/>
                  </a:lnTo>
                  <a:lnTo>
                    <a:pt x="6889" y="29313"/>
                  </a:lnTo>
                  <a:lnTo>
                    <a:pt x="5222" y="30278"/>
                  </a:lnTo>
                  <a:lnTo>
                    <a:pt x="2852" y="31463"/>
                  </a:lnTo>
                  <a:lnTo>
                    <a:pt x="88" y="33130"/>
                  </a:lnTo>
                  <a:lnTo>
                    <a:pt x="44" y="33174"/>
                  </a:lnTo>
                  <a:lnTo>
                    <a:pt x="0" y="33262"/>
                  </a:lnTo>
                  <a:lnTo>
                    <a:pt x="0" y="33306"/>
                  </a:lnTo>
                  <a:lnTo>
                    <a:pt x="44" y="33394"/>
                  </a:lnTo>
                  <a:lnTo>
                    <a:pt x="88" y="33438"/>
                  </a:lnTo>
                  <a:lnTo>
                    <a:pt x="176" y="33481"/>
                  </a:lnTo>
                  <a:lnTo>
                    <a:pt x="264" y="33438"/>
                  </a:lnTo>
                  <a:lnTo>
                    <a:pt x="3028" y="31770"/>
                  </a:lnTo>
                  <a:lnTo>
                    <a:pt x="5354" y="30585"/>
                  </a:lnTo>
                  <a:lnTo>
                    <a:pt x="7065" y="29620"/>
                  </a:lnTo>
                  <a:lnTo>
                    <a:pt x="9829" y="28128"/>
                  </a:lnTo>
                  <a:lnTo>
                    <a:pt x="12594" y="26548"/>
                  </a:lnTo>
                  <a:lnTo>
                    <a:pt x="15358" y="24969"/>
                  </a:lnTo>
                  <a:lnTo>
                    <a:pt x="16719" y="24135"/>
                  </a:lnTo>
                  <a:lnTo>
                    <a:pt x="18035" y="23257"/>
                  </a:lnTo>
                  <a:lnTo>
                    <a:pt x="19352" y="22380"/>
                  </a:lnTo>
                  <a:lnTo>
                    <a:pt x="20668" y="21458"/>
                  </a:lnTo>
                  <a:lnTo>
                    <a:pt x="21941" y="20493"/>
                  </a:lnTo>
                  <a:lnTo>
                    <a:pt x="23213" y="19528"/>
                  </a:lnTo>
                  <a:lnTo>
                    <a:pt x="24398" y="18518"/>
                  </a:lnTo>
                  <a:lnTo>
                    <a:pt x="25583" y="17465"/>
                  </a:lnTo>
                  <a:lnTo>
                    <a:pt x="26767" y="16324"/>
                  </a:lnTo>
                  <a:lnTo>
                    <a:pt x="27864" y="15183"/>
                  </a:lnTo>
                  <a:lnTo>
                    <a:pt x="30015" y="12814"/>
                  </a:lnTo>
                  <a:lnTo>
                    <a:pt x="31463" y="10971"/>
                  </a:lnTo>
                  <a:lnTo>
                    <a:pt x="32779" y="9084"/>
                  </a:lnTo>
                  <a:lnTo>
                    <a:pt x="33876" y="7241"/>
                  </a:lnTo>
                  <a:lnTo>
                    <a:pt x="35149" y="5091"/>
                  </a:lnTo>
                  <a:lnTo>
                    <a:pt x="36465" y="2677"/>
                  </a:lnTo>
                  <a:lnTo>
                    <a:pt x="37694" y="264"/>
                  </a:lnTo>
                  <a:lnTo>
                    <a:pt x="37738" y="220"/>
                  </a:lnTo>
                  <a:lnTo>
                    <a:pt x="37738" y="132"/>
                  </a:lnTo>
                  <a:lnTo>
                    <a:pt x="37694" y="89"/>
                  </a:lnTo>
                  <a:lnTo>
                    <a:pt x="37650" y="45"/>
                  </a:lnTo>
                  <a:lnTo>
                    <a:pt x="3756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 name="Google Shape;891;p47"/>
            <p:cNvSpPr/>
            <p:nvPr/>
          </p:nvSpPr>
          <p:spPr>
            <a:xfrm>
              <a:off x="5446725" y="1902550"/>
              <a:ext cx="929200" cy="809600"/>
            </a:xfrm>
            <a:custGeom>
              <a:avLst/>
              <a:gdLst/>
              <a:ahLst/>
              <a:cxnLst/>
              <a:rect l="l" t="t" r="r" b="b"/>
              <a:pathLst>
                <a:path w="37168" h="32384" extrusionOk="0">
                  <a:moveTo>
                    <a:pt x="36860" y="0"/>
                  </a:moveTo>
                  <a:lnTo>
                    <a:pt x="36817" y="88"/>
                  </a:lnTo>
                  <a:lnTo>
                    <a:pt x="36202" y="1229"/>
                  </a:lnTo>
                  <a:lnTo>
                    <a:pt x="35237" y="3028"/>
                  </a:lnTo>
                  <a:lnTo>
                    <a:pt x="34271" y="4783"/>
                  </a:lnTo>
                  <a:lnTo>
                    <a:pt x="33306" y="6451"/>
                  </a:lnTo>
                  <a:lnTo>
                    <a:pt x="32297" y="8118"/>
                  </a:lnTo>
                  <a:lnTo>
                    <a:pt x="31156" y="9742"/>
                  </a:lnTo>
                  <a:lnTo>
                    <a:pt x="30585" y="10531"/>
                  </a:lnTo>
                  <a:lnTo>
                    <a:pt x="29971" y="11321"/>
                  </a:lnTo>
                  <a:lnTo>
                    <a:pt x="29313" y="12111"/>
                  </a:lnTo>
                  <a:lnTo>
                    <a:pt x="28655" y="12901"/>
                  </a:lnTo>
                  <a:lnTo>
                    <a:pt x="27909" y="13691"/>
                  </a:lnTo>
                  <a:lnTo>
                    <a:pt x="27163" y="14437"/>
                  </a:lnTo>
                  <a:lnTo>
                    <a:pt x="25232" y="16280"/>
                  </a:lnTo>
                  <a:lnTo>
                    <a:pt x="23257" y="17947"/>
                  </a:lnTo>
                  <a:lnTo>
                    <a:pt x="21283" y="19395"/>
                  </a:lnTo>
                  <a:lnTo>
                    <a:pt x="19089" y="21194"/>
                  </a:lnTo>
                  <a:lnTo>
                    <a:pt x="16588" y="22906"/>
                  </a:lnTo>
                  <a:lnTo>
                    <a:pt x="12112" y="25495"/>
                  </a:lnTo>
                  <a:lnTo>
                    <a:pt x="9303" y="27030"/>
                  </a:lnTo>
                  <a:lnTo>
                    <a:pt x="7241" y="28171"/>
                  </a:lnTo>
                  <a:lnTo>
                    <a:pt x="3292" y="30146"/>
                  </a:lnTo>
                  <a:lnTo>
                    <a:pt x="89" y="32033"/>
                  </a:lnTo>
                  <a:lnTo>
                    <a:pt x="45" y="32077"/>
                  </a:lnTo>
                  <a:lnTo>
                    <a:pt x="1" y="32164"/>
                  </a:lnTo>
                  <a:lnTo>
                    <a:pt x="1" y="32208"/>
                  </a:lnTo>
                  <a:lnTo>
                    <a:pt x="1" y="32296"/>
                  </a:lnTo>
                  <a:lnTo>
                    <a:pt x="89" y="32340"/>
                  </a:lnTo>
                  <a:lnTo>
                    <a:pt x="176" y="32384"/>
                  </a:lnTo>
                  <a:lnTo>
                    <a:pt x="264" y="32340"/>
                  </a:lnTo>
                  <a:lnTo>
                    <a:pt x="3467" y="30453"/>
                  </a:lnTo>
                  <a:lnTo>
                    <a:pt x="7417" y="28479"/>
                  </a:lnTo>
                  <a:lnTo>
                    <a:pt x="9479" y="27338"/>
                  </a:lnTo>
                  <a:lnTo>
                    <a:pt x="12287" y="25802"/>
                  </a:lnTo>
                  <a:lnTo>
                    <a:pt x="16763" y="23169"/>
                  </a:lnTo>
                  <a:lnTo>
                    <a:pt x="19308" y="21458"/>
                  </a:lnTo>
                  <a:lnTo>
                    <a:pt x="21502" y="19659"/>
                  </a:lnTo>
                  <a:lnTo>
                    <a:pt x="23477" y="18211"/>
                  </a:lnTo>
                  <a:lnTo>
                    <a:pt x="25451" y="16543"/>
                  </a:lnTo>
                  <a:lnTo>
                    <a:pt x="27382" y="14700"/>
                  </a:lnTo>
                  <a:lnTo>
                    <a:pt x="28172" y="13910"/>
                  </a:lnTo>
                  <a:lnTo>
                    <a:pt x="28918" y="13120"/>
                  </a:lnTo>
                  <a:lnTo>
                    <a:pt x="29576" y="12331"/>
                  </a:lnTo>
                  <a:lnTo>
                    <a:pt x="30234" y="11541"/>
                  </a:lnTo>
                  <a:lnTo>
                    <a:pt x="30849" y="10751"/>
                  </a:lnTo>
                  <a:lnTo>
                    <a:pt x="31463" y="9917"/>
                  </a:lnTo>
                  <a:lnTo>
                    <a:pt x="32560" y="8294"/>
                  </a:lnTo>
                  <a:lnTo>
                    <a:pt x="33613" y="6626"/>
                  </a:lnTo>
                  <a:lnTo>
                    <a:pt x="34579" y="4959"/>
                  </a:lnTo>
                  <a:lnTo>
                    <a:pt x="35544" y="3203"/>
                  </a:lnTo>
                  <a:lnTo>
                    <a:pt x="36509" y="1404"/>
                  </a:lnTo>
                  <a:lnTo>
                    <a:pt x="37124" y="220"/>
                  </a:lnTo>
                  <a:lnTo>
                    <a:pt x="37168" y="176"/>
                  </a:lnTo>
                  <a:lnTo>
                    <a:pt x="37168" y="88"/>
                  </a:lnTo>
                  <a:lnTo>
                    <a:pt x="37124" y="44"/>
                  </a:lnTo>
                  <a:lnTo>
                    <a:pt x="3708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 name="Google Shape;892;p47"/>
            <p:cNvSpPr/>
            <p:nvPr/>
          </p:nvSpPr>
          <p:spPr>
            <a:xfrm>
              <a:off x="5422600" y="1929975"/>
              <a:ext cx="900675" cy="760250"/>
            </a:xfrm>
            <a:custGeom>
              <a:avLst/>
              <a:gdLst/>
              <a:ahLst/>
              <a:cxnLst/>
              <a:rect l="l" t="t" r="r" b="b"/>
              <a:pathLst>
                <a:path w="36027" h="30410" extrusionOk="0">
                  <a:moveTo>
                    <a:pt x="35807" y="0"/>
                  </a:moveTo>
                  <a:lnTo>
                    <a:pt x="35763" y="44"/>
                  </a:lnTo>
                  <a:lnTo>
                    <a:pt x="35719" y="88"/>
                  </a:lnTo>
                  <a:lnTo>
                    <a:pt x="34315" y="2677"/>
                  </a:lnTo>
                  <a:lnTo>
                    <a:pt x="33350" y="4476"/>
                  </a:lnTo>
                  <a:lnTo>
                    <a:pt x="32340" y="6187"/>
                  </a:lnTo>
                  <a:lnTo>
                    <a:pt x="31814" y="7021"/>
                  </a:lnTo>
                  <a:lnTo>
                    <a:pt x="31243" y="7855"/>
                  </a:lnTo>
                  <a:lnTo>
                    <a:pt x="30673" y="8645"/>
                  </a:lnTo>
                  <a:lnTo>
                    <a:pt x="30059" y="9391"/>
                  </a:lnTo>
                  <a:lnTo>
                    <a:pt x="29400" y="10180"/>
                  </a:lnTo>
                  <a:lnTo>
                    <a:pt x="28786" y="10926"/>
                  </a:lnTo>
                  <a:lnTo>
                    <a:pt x="28084" y="11672"/>
                  </a:lnTo>
                  <a:lnTo>
                    <a:pt x="27382" y="12374"/>
                  </a:lnTo>
                  <a:lnTo>
                    <a:pt x="25890" y="13779"/>
                  </a:lnTo>
                  <a:lnTo>
                    <a:pt x="24310" y="15183"/>
                  </a:lnTo>
                  <a:lnTo>
                    <a:pt x="22643" y="16411"/>
                  </a:lnTo>
                  <a:lnTo>
                    <a:pt x="20975" y="17772"/>
                  </a:lnTo>
                  <a:lnTo>
                    <a:pt x="20361" y="18342"/>
                  </a:lnTo>
                  <a:lnTo>
                    <a:pt x="19703" y="18913"/>
                  </a:lnTo>
                  <a:lnTo>
                    <a:pt x="19045" y="19439"/>
                  </a:lnTo>
                  <a:lnTo>
                    <a:pt x="18342" y="19966"/>
                  </a:lnTo>
                  <a:lnTo>
                    <a:pt x="16851" y="20975"/>
                  </a:lnTo>
                  <a:lnTo>
                    <a:pt x="15271" y="21940"/>
                  </a:lnTo>
                  <a:lnTo>
                    <a:pt x="13647" y="22906"/>
                  </a:lnTo>
                  <a:lnTo>
                    <a:pt x="12024" y="23783"/>
                  </a:lnTo>
                  <a:lnTo>
                    <a:pt x="8820" y="25495"/>
                  </a:lnTo>
                  <a:lnTo>
                    <a:pt x="7241" y="26328"/>
                  </a:lnTo>
                  <a:lnTo>
                    <a:pt x="3379" y="28171"/>
                  </a:lnTo>
                  <a:lnTo>
                    <a:pt x="88" y="30058"/>
                  </a:lnTo>
                  <a:lnTo>
                    <a:pt x="44" y="30102"/>
                  </a:lnTo>
                  <a:lnTo>
                    <a:pt x="0" y="30190"/>
                  </a:lnTo>
                  <a:lnTo>
                    <a:pt x="0" y="30234"/>
                  </a:lnTo>
                  <a:lnTo>
                    <a:pt x="44" y="30321"/>
                  </a:lnTo>
                  <a:lnTo>
                    <a:pt x="88" y="30365"/>
                  </a:lnTo>
                  <a:lnTo>
                    <a:pt x="176" y="30409"/>
                  </a:lnTo>
                  <a:lnTo>
                    <a:pt x="264" y="30365"/>
                  </a:lnTo>
                  <a:lnTo>
                    <a:pt x="3555" y="28479"/>
                  </a:lnTo>
                  <a:lnTo>
                    <a:pt x="7372" y="26636"/>
                  </a:lnTo>
                  <a:lnTo>
                    <a:pt x="8952" y="25802"/>
                  </a:lnTo>
                  <a:lnTo>
                    <a:pt x="12199" y="24090"/>
                  </a:lnTo>
                  <a:lnTo>
                    <a:pt x="13867" y="23213"/>
                  </a:lnTo>
                  <a:lnTo>
                    <a:pt x="15490" y="22248"/>
                  </a:lnTo>
                  <a:lnTo>
                    <a:pt x="17026" y="21282"/>
                  </a:lnTo>
                  <a:lnTo>
                    <a:pt x="18562" y="20229"/>
                  </a:lnTo>
                  <a:lnTo>
                    <a:pt x="19264" y="19702"/>
                  </a:lnTo>
                  <a:lnTo>
                    <a:pt x="19922" y="19176"/>
                  </a:lnTo>
                  <a:lnTo>
                    <a:pt x="20580" y="18605"/>
                  </a:lnTo>
                  <a:lnTo>
                    <a:pt x="21239" y="18035"/>
                  </a:lnTo>
                  <a:lnTo>
                    <a:pt x="22862" y="16675"/>
                  </a:lnTo>
                  <a:lnTo>
                    <a:pt x="24530" y="15446"/>
                  </a:lnTo>
                  <a:lnTo>
                    <a:pt x="26153" y="14042"/>
                  </a:lnTo>
                  <a:lnTo>
                    <a:pt x="27645" y="12638"/>
                  </a:lnTo>
                  <a:lnTo>
                    <a:pt x="28347" y="11892"/>
                  </a:lnTo>
                  <a:lnTo>
                    <a:pt x="29049" y="11146"/>
                  </a:lnTo>
                  <a:lnTo>
                    <a:pt x="29708" y="10400"/>
                  </a:lnTo>
                  <a:lnTo>
                    <a:pt x="30322" y="9610"/>
                  </a:lnTo>
                  <a:lnTo>
                    <a:pt x="30936" y="8864"/>
                  </a:lnTo>
                  <a:lnTo>
                    <a:pt x="31507" y="8030"/>
                  </a:lnTo>
                  <a:lnTo>
                    <a:pt x="32077" y="7240"/>
                  </a:lnTo>
                  <a:lnTo>
                    <a:pt x="32647" y="6407"/>
                  </a:lnTo>
                  <a:lnTo>
                    <a:pt x="33174" y="5529"/>
                  </a:lnTo>
                  <a:lnTo>
                    <a:pt x="33657" y="4652"/>
                  </a:lnTo>
                  <a:lnTo>
                    <a:pt x="34666" y="2809"/>
                  </a:lnTo>
                  <a:lnTo>
                    <a:pt x="36026" y="263"/>
                  </a:lnTo>
                  <a:lnTo>
                    <a:pt x="36026" y="176"/>
                  </a:lnTo>
                  <a:lnTo>
                    <a:pt x="36026" y="132"/>
                  </a:lnTo>
                  <a:lnTo>
                    <a:pt x="35982" y="44"/>
                  </a:lnTo>
                  <a:lnTo>
                    <a:pt x="3593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 name="Google Shape;893;p47"/>
            <p:cNvSpPr/>
            <p:nvPr/>
          </p:nvSpPr>
          <p:spPr>
            <a:xfrm>
              <a:off x="5375425" y="2000175"/>
              <a:ext cx="840325" cy="647250"/>
            </a:xfrm>
            <a:custGeom>
              <a:avLst/>
              <a:gdLst/>
              <a:ahLst/>
              <a:cxnLst/>
              <a:rect l="l" t="t" r="r" b="b"/>
              <a:pathLst>
                <a:path w="33613" h="25890" extrusionOk="0">
                  <a:moveTo>
                    <a:pt x="33350" y="1"/>
                  </a:moveTo>
                  <a:lnTo>
                    <a:pt x="33306" y="88"/>
                  </a:lnTo>
                  <a:lnTo>
                    <a:pt x="31638" y="2897"/>
                  </a:lnTo>
                  <a:lnTo>
                    <a:pt x="30322" y="4783"/>
                  </a:lnTo>
                  <a:lnTo>
                    <a:pt x="28874" y="6495"/>
                  </a:lnTo>
                  <a:lnTo>
                    <a:pt x="26943" y="8426"/>
                  </a:lnTo>
                  <a:lnTo>
                    <a:pt x="25056" y="10049"/>
                  </a:lnTo>
                  <a:lnTo>
                    <a:pt x="22994" y="11673"/>
                  </a:lnTo>
                  <a:lnTo>
                    <a:pt x="20361" y="14042"/>
                  </a:lnTo>
                  <a:lnTo>
                    <a:pt x="18123" y="15929"/>
                  </a:lnTo>
                  <a:lnTo>
                    <a:pt x="16105" y="17289"/>
                  </a:lnTo>
                  <a:lnTo>
                    <a:pt x="14174" y="18430"/>
                  </a:lnTo>
                  <a:lnTo>
                    <a:pt x="12112" y="19571"/>
                  </a:lnTo>
                  <a:lnTo>
                    <a:pt x="7811" y="21677"/>
                  </a:lnTo>
                  <a:lnTo>
                    <a:pt x="5661" y="22555"/>
                  </a:lnTo>
                  <a:lnTo>
                    <a:pt x="3511" y="23608"/>
                  </a:lnTo>
                  <a:lnTo>
                    <a:pt x="88" y="25539"/>
                  </a:lnTo>
                  <a:lnTo>
                    <a:pt x="1" y="25583"/>
                  </a:lnTo>
                  <a:lnTo>
                    <a:pt x="1" y="25671"/>
                  </a:lnTo>
                  <a:lnTo>
                    <a:pt x="1" y="25714"/>
                  </a:lnTo>
                  <a:lnTo>
                    <a:pt x="1" y="25802"/>
                  </a:lnTo>
                  <a:lnTo>
                    <a:pt x="88" y="25846"/>
                  </a:lnTo>
                  <a:lnTo>
                    <a:pt x="176" y="25890"/>
                  </a:lnTo>
                  <a:lnTo>
                    <a:pt x="264" y="25846"/>
                  </a:lnTo>
                  <a:lnTo>
                    <a:pt x="3686" y="23915"/>
                  </a:lnTo>
                  <a:lnTo>
                    <a:pt x="5793" y="22862"/>
                  </a:lnTo>
                  <a:lnTo>
                    <a:pt x="7943" y="22028"/>
                  </a:lnTo>
                  <a:lnTo>
                    <a:pt x="12287" y="19878"/>
                  </a:lnTo>
                  <a:lnTo>
                    <a:pt x="14349" y="18737"/>
                  </a:lnTo>
                  <a:lnTo>
                    <a:pt x="16280" y="17553"/>
                  </a:lnTo>
                  <a:lnTo>
                    <a:pt x="18299" y="16236"/>
                  </a:lnTo>
                  <a:lnTo>
                    <a:pt x="18343" y="16236"/>
                  </a:lnTo>
                  <a:lnTo>
                    <a:pt x="20580" y="14306"/>
                  </a:lnTo>
                  <a:lnTo>
                    <a:pt x="23213" y="11936"/>
                  </a:lnTo>
                  <a:lnTo>
                    <a:pt x="25276" y="10312"/>
                  </a:lnTo>
                  <a:lnTo>
                    <a:pt x="27206" y="8689"/>
                  </a:lnTo>
                  <a:lnTo>
                    <a:pt x="29137" y="6714"/>
                  </a:lnTo>
                  <a:lnTo>
                    <a:pt x="30585" y="5003"/>
                  </a:lnTo>
                  <a:lnTo>
                    <a:pt x="31946" y="3072"/>
                  </a:lnTo>
                  <a:lnTo>
                    <a:pt x="33569" y="264"/>
                  </a:lnTo>
                  <a:lnTo>
                    <a:pt x="33613" y="176"/>
                  </a:lnTo>
                  <a:lnTo>
                    <a:pt x="33613" y="132"/>
                  </a:lnTo>
                  <a:lnTo>
                    <a:pt x="33569" y="44"/>
                  </a:lnTo>
                  <a:lnTo>
                    <a:pt x="3352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 name="Google Shape;894;p47"/>
            <p:cNvSpPr/>
            <p:nvPr/>
          </p:nvSpPr>
          <p:spPr>
            <a:xfrm>
              <a:off x="5351300" y="2536625"/>
              <a:ext cx="160175" cy="88875"/>
            </a:xfrm>
            <a:custGeom>
              <a:avLst/>
              <a:gdLst/>
              <a:ahLst/>
              <a:cxnLst/>
              <a:rect l="l" t="t" r="r" b="b"/>
              <a:pathLst>
                <a:path w="6407" h="3555" extrusionOk="0">
                  <a:moveTo>
                    <a:pt x="6231" y="0"/>
                  </a:moveTo>
                  <a:lnTo>
                    <a:pt x="6143" y="44"/>
                  </a:lnTo>
                  <a:lnTo>
                    <a:pt x="3554" y="1273"/>
                  </a:lnTo>
                  <a:lnTo>
                    <a:pt x="88" y="3247"/>
                  </a:lnTo>
                  <a:lnTo>
                    <a:pt x="44" y="3291"/>
                  </a:lnTo>
                  <a:lnTo>
                    <a:pt x="0" y="3335"/>
                  </a:lnTo>
                  <a:lnTo>
                    <a:pt x="0" y="3423"/>
                  </a:lnTo>
                  <a:lnTo>
                    <a:pt x="44" y="3467"/>
                  </a:lnTo>
                  <a:lnTo>
                    <a:pt x="88" y="3554"/>
                  </a:lnTo>
                  <a:lnTo>
                    <a:pt x="263" y="3554"/>
                  </a:lnTo>
                  <a:lnTo>
                    <a:pt x="3730" y="1580"/>
                  </a:lnTo>
                  <a:lnTo>
                    <a:pt x="6319" y="351"/>
                  </a:lnTo>
                  <a:lnTo>
                    <a:pt x="6363" y="307"/>
                  </a:lnTo>
                  <a:lnTo>
                    <a:pt x="6407" y="263"/>
                  </a:lnTo>
                  <a:lnTo>
                    <a:pt x="6407" y="176"/>
                  </a:lnTo>
                  <a:lnTo>
                    <a:pt x="6363" y="132"/>
                  </a:lnTo>
                  <a:lnTo>
                    <a:pt x="6363" y="44"/>
                  </a:lnTo>
                  <a:lnTo>
                    <a:pt x="6275" y="44"/>
                  </a:lnTo>
                  <a:lnTo>
                    <a:pt x="623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 name="Google Shape;895;p47"/>
            <p:cNvSpPr/>
            <p:nvPr/>
          </p:nvSpPr>
          <p:spPr>
            <a:xfrm>
              <a:off x="5904175" y="2181175"/>
              <a:ext cx="137150" cy="118500"/>
            </a:xfrm>
            <a:custGeom>
              <a:avLst/>
              <a:gdLst/>
              <a:ahLst/>
              <a:cxnLst/>
              <a:rect l="l" t="t" r="r" b="b"/>
              <a:pathLst>
                <a:path w="5486" h="4740" extrusionOk="0">
                  <a:moveTo>
                    <a:pt x="5267" y="1"/>
                  </a:moveTo>
                  <a:lnTo>
                    <a:pt x="5223" y="45"/>
                  </a:lnTo>
                  <a:lnTo>
                    <a:pt x="3555" y="1493"/>
                  </a:lnTo>
                  <a:lnTo>
                    <a:pt x="89" y="4433"/>
                  </a:lnTo>
                  <a:lnTo>
                    <a:pt x="45" y="4477"/>
                  </a:lnTo>
                  <a:lnTo>
                    <a:pt x="1" y="4564"/>
                  </a:lnTo>
                  <a:lnTo>
                    <a:pt x="1" y="4608"/>
                  </a:lnTo>
                  <a:lnTo>
                    <a:pt x="45" y="4696"/>
                  </a:lnTo>
                  <a:lnTo>
                    <a:pt x="89" y="4740"/>
                  </a:lnTo>
                  <a:lnTo>
                    <a:pt x="176" y="4740"/>
                  </a:lnTo>
                  <a:lnTo>
                    <a:pt x="308" y="4696"/>
                  </a:lnTo>
                  <a:lnTo>
                    <a:pt x="3775" y="1756"/>
                  </a:lnTo>
                  <a:lnTo>
                    <a:pt x="5442" y="308"/>
                  </a:lnTo>
                  <a:lnTo>
                    <a:pt x="5486" y="264"/>
                  </a:lnTo>
                  <a:lnTo>
                    <a:pt x="5486" y="220"/>
                  </a:lnTo>
                  <a:lnTo>
                    <a:pt x="5486" y="132"/>
                  </a:lnTo>
                  <a:lnTo>
                    <a:pt x="5442" y="89"/>
                  </a:lnTo>
                  <a:lnTo>
                    <a:pt x="5398" y="45"/>
                  </a:lnTo>
                  <a:lnTo>
                    <a:pt x="535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 name="Google Shape;896;p47"/>
            <p:cNvSpPr/>
            <p:nvPr/>
          </p:nvSpPr>
          <p:spPr>
            <a:xfrm>
              <a:off x="5889925" y="2072575"/>
              <a:ext cx="210650" cy="199675"/>
            </a:xfrm>
            <a:custGeom>
              <a:avLst/>
              <a:gdLst/>
              <a:ahLst/>
              <a:cxnLst/>
              <a:rect l="l" t="t" r="r" b="b"/>
              <a:pathLst>
                <a:path w="8426" h="7987" extrusionOk="0">
                  <a:moveTo>
                    <a:pt x="8162" y="1"/>
                  </a:moveTo>
                  <a:lnTo>
                    <a:pt x="8118" y="45"/>
                  </a:lnTo>
                  <a:lnTo>
                    <a:pt x="6670" y="1800"/>
                  </a:lnTo>
                  <a:lnTo>
                    <a:pt x="4871" y="3599"/>
                  </a:lnTo>
                  <a:lnTo>
                    <a:pt x="3379" y="4784"/>
                  </a:lnTo>
                  <a:lnTo>
                    <a:pt x="1712" y="6232"/>
                  </a:lnTo>
                  <a:lnTo>
                    <a:pt x="44" y="7680"/>
                  </a:lnTo>
                  <a:lnTo>
                    <a:pt x="0" y="7724"/>
                  </a:lnTo>
                  <a:lnTo>
                    <a:pt x="0" y="7811"/>
                  </a:lnTo>
                  <a:lnTo>
                    <a:pt x="0" y="7855"/>
                  </a:lnTo>
                  <a:lnTo>
                    <a:pt x="44" y="7943"/>
                  </a:lnTo>
                  <a:lnTo>
                    <a:pt x="88" y="7987"/>
                  </a:lnTo>
                  <a:lnTo>
                    <a:pt x="176" y="7987"/>
                  </a:lnTo>
                  <a:lnTo>
                    <a:pt x="308" y="7943"/>
                  </a:lnTo>
                  <a:lnTo>
                    <a:pt x="1931" y="6495"/>
                  </a:lnTo>
                  <a:lnTo>
                    <a:pt x="3599" y="5047"/>
                  </a:lnTo>
                  <a:lnTo>
                    <a:pt x="5091" y="3862"/>
                  </a:lnTo>
                  <a:lnTo>
                    <a:pt x="6934" y="2019"/>
                  </a:lnTo>
                  <a:lnTo>
                    <a:pt x="8382" y="264"/>
                  </a:lnTo>
                  <a:lnTo>
                    <a:pt x="8426" y="220"/>
                  </a:lnTo>
                  <a:lnTo>
                    <a:pt x="8426" y="132"/>
                  </a:lnTo>
                  <a:lnTo>
                    <a:pt x="8426" y="88"/>
                  </a:lnTo>
                  <a:lnTo>
                    <a:pt x="838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 name="Google Shape;897;p47"/>
            <p:cNvSpPr/>
            <p:nvPr/>
          </p:nvSpPr>
          <p:spPr>
            <a:xfrm>
              <a:off x="5303025" y="2516875"/>
              <a:ext cx="109725" cy="65825"/>
            </a:xfrm>
            <a:custGeom>
              <a:avLst/>
              <a:gdLst/>
              <a:ahLst/>
              <a:cxnLst/>
              <a:rect l="l" t="t" r="r" b="b"/>
              <a:pathLst>
                <a:path w="4389" h="2633" extrusionOk="0">
                  <a:moveTo>
                    <a:pt x="4213" y="0"/>
                  </a:moveTo>
                  <a:lnTo>
                    <a:pt x="4169" y="44"/>
                  </a:lnTo>
                  <a:lnTo>
                    <a:pt x="88" y="2282"/>
                  </a:lnTo>
                  <a:lnTo>
                    <a:pt x="44" y="2326"/>
                  </a:lnTo>
                  <a:lnTo>
                    <a:pt x="0" y="2414"/>
                  </a:lnTo>
                  <a:lnTo>
                    <a:pt x="0" y="2457"/>
                  </a:lnTo>
                  <a:lnTo>
                    <a:pt x="0" y="2545"/>
                  </a:lnTo>
                  <a:lnTo>
                    <a:pt x="88" y="2589"/>
                  </a:lnTo>
                  <a:lnTo>
                    <a:pt x="176" y="2633"/>
                  </a:lnTo>
                  <a:lnTo>
                    <a:pt x="264" y="2589"/>
                  </a:lnTo>
                  <a:lnTo>
                    <a:pt x="4301" y="351"/>
                  </a:lnTo>
                  <a:lnTo>
                    <a:pt x="4388" y="307"/>
                  </a:lnTo>
                  <a:lnTo>
                    <a:pt x="4388" y="263"/>
                  </a:lnTo>
                  <a:lnTo>
                    <a:pt x="4388" y="176"/>
                  </a:lnTo>
                  <a:lnTo>
                    <a:pt x="4388" y="132"/>
                  </a:lnTo>
                  <a:lnTo>
                    <a:pt x="4345" y="44"/>
                  </a:lnTo>
                  <a:lnTo>
                    <a:pt x="4301" y="44"/>
                  </a:lnTo>
                  <a:lnTo>
                    <a:pt x="421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 name="Google Shape;898;p47"/>
            <p:cNvSpPr/>
            <p:nvPr/>
          </p:nvSpPr>
          <p:spPr>
            <a:xfrm>
              <a:off x="6039125" y="1741275"/>
              <a:ext cx="930275" cy="1504025"/>
            </a:xfrm>
            <a:custGeom>
              <a:avLst/>
              <a:gdLst/>
              <a:ahLst/>
              <a:cxnLst/>
              <a:rect l="l" t="t" r="r" b="b"/>
              <a:pathLst>
                <a:path w="37211" h="60161" extrusionOk="0">
                  <a:moveTo>
                    <a:pt x="35149" y="1"/>
                  </a:moveTo>
                  <a:lnTo>
                    <a:pt x="35105" y="45"/>
                  </a:lnTo>
                  <a:lnTo>
                    <a:pt x="35017" y="89"/>
                  </a:lnTo>
                  <a:lnTo>
                    <a:pt x="34973" y="132"/>
                  </a:lnTo>
                  <a:lnTo>
                    <a:pt x="34973" y="176"/>
                  </a:lnTo>
                  <a:lnTo>
                    <a:pt x="34973" y="264"/>
                  </a:lnTo>
                  <a:lnTo>
                    <a:pt x="35017" y="308"/>
                  </a:lnTo>
                  <a:lnTo>
                    <a:pt x="36333" y="1756"/>
                  </a:lnTo>
                  <a:lnTo>
                    <a:pt x="36509" y="2195"/>
                  </a:lnTo>
                  <a:lnTo>
                    <a:pt x="36772" y="4433"/>
                  </a:lnTo>
                  <a:lnTo>
                    <a:pt x="36860" y="7329"/>
                  </a:lnTo>
                  <a:lnTo>
                    <a:pt x="36728" y="8557"/>
                  </a:lnTo>
                  <a:lnTo>
                    <a:pt x="35938" y="10400"/>
                  </a:lnTo>
                  <a:lnTo>
                    <a:pt x="34973" y="12770"/>
                  </a:lnTo>
                  <a:lnTo>
                    <a:pt x="33657" y="16588"/>
                  </a:lnTo>
                  <a:lnTo>
                    <a:pt x="32252" y="19133"/>
                  </a:lnTo>
                  <a:lnTo>
                    <a:pt x="30936" y="21590"/>
                  </a:lnTo>
                  <a:lnTo>
                    <a:pt x="29883" y="24091"/>
                  </a:lnTo>
                  <a:lnTo>
                    <a:pt x="27250" y="28742"/>
                  </a:lnTo>
                  <a:lnTo>
                    <a:pt x="27250" y="28830"/>
                  </a:lnTo>
                  <a:lnTo>
                    <a:pt x="27206" y="30585"/>
                  </a:lnTo>
                  <a:lnTo>
                    <a:pt x="27338" y="32253"/>
                  </a:lnTo>
                  <a:lnTo>
                    <a:pt x="28435" y="40239"/>
                  </a:lnTo>
                  <a:lnTo>
                    <a:pt x="28215" y="40590"/>
                  </a:lnTo>
                  <a:lnTo>
                    <a:pt x="27426" y="41204"/>
                  </a:lnTo>
                  <a:lnTo>
                    <a:pt x="25144" y="42565"/>
                  </a:lnTo>
                  <a:lnTo>
                    <a:pt x="22730" y="44232"/>
                  </a:lnTo>
                  <a:lnTo>
                    <a:pt x="20054" y="45856"/>
                  </a:lnTo>
                  <a:lnTo>
                    <a:pt x="20054" y="45900"/>
                  </a:lnTo>
                  <a:lnTo>
                    <a:pt x="16499" y="48708"/>
                  </a:lnTo>
                  <a:lnTo>
                    <a:pt x="14569" y="49761"/>
                  </a:lnTo>
                  <a:lnTo>
                    <a:pt x="14569" y="49805"/>
                  </a:lnTo>
                  <a:lnTo>
                    <a:pt x="12418" y="51867"/>
                  </a:lnTo>
                  <a:lnTo>
                    <a:pt x="11409" y="52569"/>
                  </a:lnTo>
                  <a:lnTo>
                    <a:pt x="8118" y="54281"/>
                  </a:lnTo>
                  <a:lnTo>
                    <a:pt x="6626" y="54939"/>
                  </a:lnTo>
                  <a:lnTo>
                    <a:pt x="6626" y="54983"/>
                  </a:lnTo>
                  <a:lnTo>
                    <a:pt x="5134" y="56036"/>
                  </a:lnTo>
                  <a:lnTo>
                    <a:pt x="3160" y="57484"/>
                  </a:lnTo>
                  <a:lnTo>
                    <a:pt x="88" y="59854"/>
                  </a:lnTo>
                  <a:lnTo>
                    <a:pt x="0" y="59897"/>
                  </a:lnTo>
                  <a:lnTo>
                    <a:pt x="0" y="59941"/>
                  </a:lnTo>
                  <a:lnTo>
                    <a:pt x="0" y="60029"/>
                  </a:lnTo>
                  <a:lnTo>
                    <a:pt x="44" y="60073"/>
                  </a:lnTo>
                  <a:lnTo>
                    <a:pt x="88" y="60117"/>
                  </a:lnTo>
                  <a:lnTo>
                    <a:pt x="176" y="60161"/>
                  </a:lnTo>
                  <a:lnTo>
                    <a:pt x="264" y="60117"/>
                  </a:lnTo>
                  <a:lnTo>
                    <a:pt x="3335" y="57791"/>
                  </a:lnTo>
                  <a:lnTo>
                    <a:pt x="5354" y="56299"/>
                  </a:lnTo>
                  <a:lnTo>
                    <a:pt x="6802" y="55246"/>
                  </a:lnTo>
                  <a:lnTo>
                    <a:pt x="8250" y="54588"/>
                  </a:lnTo>
                  <a:lnTo>
                    <a:pt x="11585" y="52877"/>
                  </a:lnTo>
                  <a:lnTo>
                    <a:pt x="11585" y="52833"/>
                  </a:lnTo>
                  <a:lnTo>
                    <a:pt x="12638" y="52174"/>
                  </a:lnTo>
                  <a:lnTo>
                    <a:pt x="12638" y="52131"/>
                  </a:lnTo>
                  <a:lnTo>
                    <a:pt x="14788" y="50068"/>
                  </a:lnTo>
                  <a:lnTo>
                    <a:pt x="16675" y="48971"/>
                  </a:lnTo>
                  <a:lnTo>
                    <a:pt x="16719" y="48971"/>
                  </a:lnTo>
                  <a:lnTo>
                    <a:pt x="20229" y="46163"/>
                  </a:lnTo>
                  <a:lnTo>
                    <a:pt x="22906" y="44539"/>
                  </a:lnTo>
                  <a:lnTo>
                    <a:pt x="25319" y="42872"/>
                  </a:lnTo>
                  <a:lnTo>
                    <a:pt x="27645" y="41512"/>
                  </a:lnTo>
                  <a:lnTo>
                    <a:pt x="27645" y="41468"/>
                  </a:lnTo>
                  <a:lnTo>
                    <a:pt x="28435" y="40853"/>
                  </a:lnTo>
                  <a:lnTo>
                    <a:pt x="28479" y="40809"/>
                  </a:lnTo>
                  <a:lnTo>
                    <a:pt x="28786" y="40415"/>
                  </a:lnTo>
                  <a:lnTo>
                    <a:pt x="28786" y="40283"/>
                  </a:lnTo>
                  <a:lnTo>
                    <a:pt x="27689" y="32209"/>
                  </a:lnTo>
                  <a:lnTo>
                    <a:pt x="27557" y="30585"/>
                  </a:lnTo>
                  <a:lnTo>
                    <a:pt x="27601" y="28874"/>
                  </a:lnTo>
                  <a:lnTo>
                    <a:pt x="30190" y="24223"/>
                  </a:lnTo>
                  <a:lnTo>
                    <a:pt x="31243" y="21722"/>
                  </a:lnTo>
                  <a:lnTo>
                    <a:pt x="32560" y="19308"/>
                  </a:lnTo>
                  <a:lnTo>
                    <a:pt x="33964" y="16763"/>
                  </a:lnTo>
                  <a:lnTo>
                    <a:pt x="33964" y="16719"/>
                  </a:lnTo>
                  <a:lnTo>
                    <a:pt x="35280" y="12902"/>
                  </a:lnTo>
                  <a:lnTo>
                    <a:pt x="36246" y="10532"/>
                  </a:lnTo>
                  <a:lnTo>
                    <a:pt x="37079" y="8645"/>
                  </a:lnTo>
                  <a:lnTo>
                    <a:pt x="37079" y="8601"/>
                  </a:lnTo>
                  <a:lnTo>
                    <a:pt x="37211" y="7373"/>
                  </a:lnTo>
                  <a:lnTo>
                    <a:pt x="37123" y="4389"/>
                  </a:lnTo>
                  <a:lnTo>
                    <a:pt x="36860" y="2107"/>
                  </a:lnTo>
                  <a:lnTo>
                    <a:pt x="36860" y="2063"/>
                  </a:lnTo>
                  <a:lnTo>
                    <a:pt x="36640" y="1580"/>
                  </a:lnTo>
                  <a:lnTo>
                    <a:pt x="36597" y="1537"/>
                  </a:lnTo>
                  <a:lnTo>
                    <a:pt x="35280" y="89"/>
                  </a:lnTo>
                  <a:lnTo>
                    <a:pt x="35236" y="45"/>
                  </a:lnTo>
                  <a:lnTo>
                    <a:pt x="3514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 name="Google Shape;899;p47"/>
            <p:cNvSpPr/>
            <p:nvPr/>
          </p:nvSpPr>
          <p:spPr>
            <a:xfrm>
              <a:off x="6067650" y="1763225"/>
              <a:ext cx="930275" cy="1507300"/>
            </a:xfrm>
            <a:custGeom>
              <a:avLst/>
              <a:gdLst/>
              <a:ahLst/>
              <a:cxnLst/>
              <a:rect l="l" t="t" r="r" b="b"/>
              <a:pathLst>
                <a:path w="37211" h="60292" extrusionOk="0">
                  <a:moveTo>
                    <a:pt x="35982" y="0"/>
                  </a:moveTo>
                  <a:lnTo>
                    <a:pt x="35938" y="44"/>
                  </a:lnTo>
                  <a:lnTo>
                    <a:pt x="35851" y="88"/>
                  </a:lnTo>
                  <a:lnTo>
                    <a:pt x="35807" y="132"/>
                  </a:lnTo>
                  <a:lnTo>
                    <a:pt x="35807" y="176"/>
                  </a:lnTo>
                  <a:lnTo>
                    <a:pt x="35851" y="264"/>
                  </a:lnTo>
                  <a:lnTo>
                    <a:pt x="35894" y="308"/>
                  </a:lnTo>
                  <a:lnTo>
                    <a:pt x="36772" y="1141"/>
                  </a:lnTo>
                  <a:lnTo>
                    <a:pt x="36772" y="2370"/>
                  </a:lnTo>
                  <a:lnTo>
                    <a:pt x="36860" y="5310"/>
                  </a:lnTo>
                  <a:lnTo>
                    <a:pt x="36860" y="7241"/>
                  </a:lnTo>
                  <a:lnTo>
                    <a:pt x="36860" y="7943"/>
                  </a:lnTo>
                  <a:lnTo>
                    <a:pt x="36772" y="8557"/>
                  </a:lnTo>
                  <a:lnTo>
                    <a:pt x="36597" y="9127"/>
                  </a:lnTo>
                  <a:lnTo>
                    <a:pt x="36377" y="9786"/>
                  </a:lnTo>
                  <a:lnTo>
                    <a:pt x="35587" y="11629"/>
                  </a:lnTo>
                  <a:lnTo>
                    <a:pt x="34578" y="13823"/>
                  </a:lnTo>
                  <a:lnTo>
                    <a:pt x="33481" y="16631"/>
                  </a:lnTo>
                  <a:lnTo>
                    <a:pt x="32033" y="19001"/>
                  </a:lnTo>
                  <a:lnTo>
                    <a:pt x="30717" y="21414"/>
                  </a:lnTo>
                  <a:lnTo>
                    <a:pt x="29927" y="23652"/>
                  </a:lnTo>
                  <a:lnTo>
                    <a:pt x="29927" y="23740"/>
                  </a:lnTo>
                  <a:lnTo>
                    <a:pt x="30190" y="24924"/>
                  </a:lnTo>
                  <a:lnTo>
                    <a:pt x="30409" y="29532"/>
                  </a:lnTo>
                  <a:lnTo>
                    <a:pt x="30453" y="32472"/>
                  </a:lnTo>
                  <a:lnTo>
                    <a:pt x="30453" y="35587"/>
                  </a:lnTo>
                  <a:lnTo>
                    <a:pt x="30409" y="40195"/>
                  </a:lnTo>
                  <a:lnTo>
                    <a:pt x="30234" y="40370"/>
                  </a:lnTo>
                  <a:lnTo>
                    <a:pt x="29225" y="40941"/>
                  </a:lnTo>
                  <a:lnTo>
                    <a:pt x="29181" y="40985"/>
                  </a:lnTo>
                  <a:lnTo>
                    <a:pt x="28171" y="41950"/>
                  </a:lnTo>
                  <a:lnTo>
                    <a:pt x="26153" y="43047"/>
                  </a:lnTo>
                  <a:lnTo>
                    <a:pt x="23257" y="44627"/>
                  </a:lnTo>
                  <a:lnTo>
                    <a:pt x="20843" y="46206"/>
                  </a:lnTo>
                  <a:lnTo>
                    <a:pt x="18825" y="47391"/>
                  </a:lnTo>
                  <a:lnTo>
                    <a:pt x="18825" y="47435"/>
                  </a:lnTo>
                  <a:lnTo>
                    <a:pt x="16017" y="49585"/>
                  </a:lnTo>
                  <a:lnTo>
                    <a:pt x="13910" y="50594"/>
                  </a:lnTo>
                  <a:lnTo>
                    <a:pt x="13866" y="50638"/>
                  </a:lnTo>
                  <a:lnTo>
                    <a:pt x="12023" y="52262"/>
                  </a:lnTo>
                  <a:lnTo>
                    <a:pt x="11014" y="52920"/>
                  </a:lnTo>
                  <a:lnTo>
                    <a:pt x="7328" y="54895"/>
                  </a:lnTo>
                  <a:lnTo>
                    <a:pt x="5880" y="55641"/>
                  </a:lnTo>
                  <a:lnTo>
                    <a:pt x="4213" y="56869"/>
                  </a:lnTo>
                  <a:lnTo>
                    <a:pt x="2150" y="58361"/>
                  </a:lnTo>
                  <a:lnTo>
                    <a:pt x="88" y="59985"/>
                  </a:lnTo>
                  <a:lnTo>
                    <a:pt x="44" y="60029"/>
                  </a:lnTo>
                  <a:lnTo>
                    <a:pt x="0" y="60116"/>
                  </a:lnTo>
                  <a:lnTo>
                    <a:pt x="0" y="60160"/>
                  </a:lnTo>
                  <a:lnTo>
                    <a:pt x="44" y="60248"/>
                  </a:lnTo>
                  <a:lnTo>
                    <a:pt x="132" y="60292"/>
                  </a:lnTo>
                  <a:lnTo>
                    <a:pt x="176" y="60292"/>
                  </a:lnTo>
                  <a:lnTo>
                    <a:pt x="307" y="60248"/>
                  </a:lnTo>
                  <a:lnTo>
                    <a:pt x="2370" y="58668"/>
                  </a:lnTo>
                  <a:lnTo>
                    <a:pt x="4388" y="57176"/>
                  </a:lnTo>
                  <a:lnTo>
                    <a:pt x="6056" y="55904"/>
                  </a:lnTo>
                  <a:lnTo>
                    <a:pt x="7504" y="55202"/>
                  </a:lnTo>
                  <a:lnTo>
                    <a:pt x="11190" y="53227"/>
                  </a:lnTo>
                  <a:lnTo>
                    <a:pt x="12243" y="52525"/>
                  </a:lnTo>
                  <a:lnTo>
                    <a:pt x="14086" y="50902"/>
                  </a:lnTo>
                  <a:lnTo>
                    <a:pt x="16192" y="49892"/>
                  </a:lnTo>
                  <a:lnTo>
                    <a:pt x="16192" y="49848"/>
                  </a:lnTo>
                  <a:lnTo>
                    <a:pt x="19044" y="47698"/>
                  </a:lnTo>
                  <a:lnTo>
                    <a:pt x="21019" y="46514"/>
                  </a:lnTo>
                  <a:lnTo>
                    <a:pt x="23432" y="44934"/>
                  </a:lnTo>
                  <a:lnTo>
                    <a:pt x="26328" y="43354"/>
                  </a:lnTo>
                  <a:lnTo>
                    <a:pt x="28347" y="42213"/>
                  </a:lnTo>
                  <a:lnTo>
                    <a:pt x="28391" y="42213"/>
                  </a:lnTo>
                  <a:lnTo>
                    <a:pt x="29400" y="41248"/>
                  </a:lnTo>
                  <a:lnTo>
                    <a:pt x="30453" y="40677"/>
                  </a:lnTo>
                  <a:lnTo>
                    <a:pt x="30497" y="40634"/>
                  </a:lnTo>
                  <a:lnTo>
                    <a:pt x="30717" y="40370"/>
                  </a:lnTo>
                  <a:lnTo>
                    <a:pt x="30760" y="40239"/>
                  </a:lnTo>
                  <a:lnTo>
                    <a:pt x="30804" y="35587"/>
                  </a:lnTo>
                  <a:lnTo>
                    <a:pt x="30804" y="32472"/>
                  </a:lnTo>
                  <a:lnTo>
                    <a:pt x="30760" y="29488"/>
                  </a:lnTo>
                  <a:lnTo>
                    <a:pt x="30541" y="24881"/>
                  </a:lnTo>
                  <a:lnTo>
                    <a:pt x="30541" y="24837"/>
                  </a:lnTo>
                  <a:lnTo>
                    <a:pt x="30278" y="23740"/>
                  </a:lnTo>
                  <a:lnTo>
                    <a:pt x="31024" y="21546"/>
                  </a:lnTo>
                  <a:lnTo>
                    <a:pt x="32340" y="19176"/>
                  </a:lnTo>
                  <a:lnTo>
                    <a:pt x="33788" y="16807"/>
                  </a:lnTo>
                  <a:lnTo>
                    <a:pt x="33788" y="16763"/>
                  </a:lnTo>
                  <a:lnTo>
                    <a:pt x="34929" y="13954"/>
                  </a:lnTo>
                  <a:lnTo>
                    <a:pt x="35894" y="11760"/>
                  </a:lnTo>
                  <a:lnTo>
                    <a:pt x="36684" y="9917"/>
                  </a:lnTo>
                  <a:lnTo>
                    <a:pt x="36948" y="9215"/>
                  </a:lnTo>
                  <a:lnTo>
                    <a:pt x="37123" y="8601"/>
                  </a:lnTo>
                  <a:lnTo>
                    <a:pt x="37211" y="7987"/>
                  </a:lnTo>
                  <a:lnTo>
                    <a:pt x="37211" y="7285"/>
                  </a:lnTo>
                  <a:lnTo>
                    <a:pt x="37211" y="5310"/>
                  </a:lnTo>
                  <a:lnTo>
                    <a:pt x="37123" y="2370"/>
                  </a:lnTo>
                  <a:lnTo>
                    <a:pt x="37123" y="1097"/>
                  </a:lnTo>
                  <a:lnTo>
                    <a:pt x="37123" y="1010"/>
                  </a:lnTo>
                  <a:lnTo>
                    <a:pt x="37079" y="966"/>
                  </a:lnTo>
                  <a:lnTo>
                    <a:pt x="36114" y="44"/>
                  </a:lnTo>
                  <a:lnTo>
                    <a:pt x="36070" y="44"/>
                  </a:lnTo>
                  <a:lnTo>
                    <a:pt x="3598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 name="Google Shape;900;p47"/>
            <p:cNvSpPr/>
            <p:nvPr/>
          </p:nvSpPr>
          <p:spPr>
            <a:xfrm>
              <a:off x="7317150" y="4387275"/>
              <a:ext cx="64725" cy="41700"/>
            </a:xfrm>
            <a:custGeom>
              <a:avLst/>
              <a:gdLst/>
              <a:ahLst/>
              <a:cxnLst/>
              <a:rect l="l" t="t" r="r" b="b"/>
              <a:pathLst>
                <a:path w="2589" h="1668" extrusionOk="0">
                  <a:moveTo>
                    <a:pt x="132" y="0"/>
                  </a:moveTo>
                  <a:lnTo>
                    <a:pt x="88" y="44"/>
                  </a:lnTo>
                  <a:lnTo>
                    <a:pt x="44" y="88"/>
                  </a:lnTo>
                  <a:lnTo>
                    <a:pt x="0" y="176"/>
                  </a:lnTo>
                  <a:lnTo>
                    <a:pt x="0" y="220"/>
                  </a:lnTo>
                  <a:lnTo>
                    <a:pt x="44" y="307"/>
                  </a:lnTo>
                  <a:lnTo>
                    <a:pt x="88" y="351"/>
                  </a:lnTo>
                  <a:lnTo>
                    <a:pt x="2326" y="1624"/>
                  </a:lnTo>
                  <a:lnTo>
                    <a:pt x="2413" y="1668"/>
                  </a:lnTo>
                  <a:lnTo>
                    <a:pt x="2501" y="1624"/>
                  </a:lnTo>
                  <a:lnTo>
                    <a:pt x="2589" y="1580"/>
                  </a:lnTo>
                  <a:lnTo>
                    <a:pt x="2589" y="1492"/>
                  </a:lnTo>
                  <a:lnTo>
                    <a:pt x="2589" y="1448"/>
                  </a:lnTo>
                  <a:lnTo>
                    <a:pt x="2545" y="1360"/>
                  </a:lnTo>
                  <a:lnTo>
                    <a:pt x="2501" y="1317"/>
                  </a:lnTo>
                  <a:lnTo>
                    <a:pt x="263" y="44"/>
                  </a:lnTo>
                  <a:lnTo>
                    <a:pt x="21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 name="Google Shape;901;p47"/>
            <p:cNvSpPr/>
            <p:nvPr/>
          </p:nvSpPr>
          <p:spPr>
            <a:xfrm>
              <a:off x="7284225" y="4357650"/>
              <a:ext cx="41725" cy="38425"/>
            </a:xfrm>
            <a:custGeom>
              <a:avLst/>
              <a:gdLst/>
              <a:ahLst/>
              <a:cxnLst/>
              <a:rect l="l" t="t" r="r" b="b"/>
              <a:pathLst>
                <a:path w="1669" h="1537" extrusionOk="0">
                  <a:moveTo>
                    <a:pt x="88" y="0"/>
                  </a:moveTo>
                  <a:lnTo>
                    <a:pt x="45" y="88"/>
                  </a:lnTo>
                  <a:lnTo>
                    <a:pt x="1" y="132"/>
                  </a:lnTo>
                  <a:lnTo>
                    <a:pt x="1" y="176"/>
                  </a:lnTo>
                  <a:lnTo>
                    <a:pt x="45" y="264"/>
                  </a:lnTo>
                  <a:lnTo>
                    <a:pt x="483" y="966"/>
                  </a:lnTo>
                  <a:lnTo>
                    <a:pt x="571" y="1010"/>
                  </a:lnTo>
                  <a:lnTo>
                    <a:pt x="1405" y="1536"/>
                  </a:lnTo>
                  <a:lnTo>
                    <a:pt x="1580" y="1536"/>
                  </a:lnTo>
                  <a:lnTo>
                    <a:pt x="1668" y="1448"/>
                  </a:lnTo>
                  <a:lnTo>
                    <a:pt x="1668" y="1405"/>
                  </a:lnTo>
                  <a:lnTo>
                    <a:pt x="1668" y="1317"/>
                  </a:lnTo>
                  <a:lnTo>
                    <a:pt x="1624" y="1273"/>
                  </a:lnTo>
                  <a:lnTo>
                    <a:pt x="1580" y="1229"/>
                  </a:lnTo>
                  <a:lnTo>
                    <a:pt x="790" y="746"/>
                  </a:lnTo>
                  <a:lnTo>
                    <a:pt x="308" y="88"/>
                  </a:lnTo>
                  <a:lnTo>
                    <a:pt x="26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 name="Google Shape;902;p47"/>
            <p:cNvSpPr/>
            <p:nvPr/>
          </p:nvSpPr>
          <p:spPr>
            <a:xfrm>
              <a:off x="7108700" y="4199675"/>
              <a:ext cx="231500" cy="292925"/>
            </a:xfrm>
            <a:custGeom>
              <a:avLst/>
              <a:gdLst/>
              <a:ahLst/>
              <a:cxnLst/>
              <a:rect l="l" t="t" r="r" b="b"/>
              <a:pathLst>
                <a:path w="9260" h="11717" extrusionOk="0">
                  <a:moveTo>
                    <a:pt x="89" y="1"/>
                  </a:moveTo>
                  <a:lnTo>
                    <a:pt x="45" y="44"/>
                  </a:lnTo>
                  <a:lnTo>
                    <a:pt x="1" y="88"/>
                  </a:lnTo>
                  <a:lnTo>
                    <a:pt x="1" y="176"/>
                  </a:lnTo>
                  <a:lnTo>
                    <a:pt x="1" y="220"/>
                  </a:lnTo>
                  <a:lnTo>
                    <a:pt x="1624" y="3643"/>
                  </a:lnTo>
                  <a:lnTo>
                    <a:pt x="2985" y="6407"/>
                  </a:lnTo>
                  <a:lnTo>
                    <a:pt x="3774" y="8513"/>
                  </a:lnTo>
                  <a:lnTo>
                    <a:pt x="4213" y="9347"/>
                  </a:lnTo>
                  <a:lnTo>
                    <a:pt x="4301" y="9435"/>
                  </a:lnTo>
                  <a:lnTo>
                    <a:pt x="7373" y="10883"/>
                  </a:lnTo>
                  <a:lnTo>
                    <a:pt x="8996" y="11673"/>
                  </a:lnTo>
                  <a:lnTo>
                    <a:pt x="9084" y="11717"/>
                  </a:lnTo>
                  <a:lnTo>
                    <a:pt x="9172" y="11673"/>
                  </a:lnTo>
                  <a:lnTo>
                    <a:pt x="9260" y="11629"/>
                  </a:lnTo>
                  <a:lnTo>
                    <a:pt x="9260" y="11541"/>
                  </a:lnTo>
                  <a:lnTo>
                    <a:pt x="9260" y="11497"/>
                  </a:lnTo>
                  <a:lnTo>
                    <a:pt x="9216" y="11409"/>
                  </a:lnTo>
                  <a:lnTo>
                    <a:pt x="9172" y="11366"/>
                  </a:lnTo>
                  <a:lnTo>
                    <a:pt x="7548" y="10576"/>
                  </a:lnTo>
                  <a:lnTo>
                    <a:pt x="4520" y="9128"/>
                  </a:lnTo>
                  <a:lnTo>
                    <a:pt x="4082" y="8338"/>
                  </a:lnTo>
                  <a:lnTo>
                    <a:pt x="3336" y="6275"/>
                  </a:lnTo>
                  <a:lnTo>
                    <a:pt x="3292" y="6275"/>
                  </a:lnTo>
                  <a:lnTo>
                    <a:pt x="1932" y="3511"/>
                  </a:lnTo>
                  <a:lnTo>
                    <a:pt x="308" y="88"/>
                  </a:lnTo>
                  <a:lnTo>
                    <a:pt x="264" y="44"/>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 name="Google Shape;903;p47"/>
            <p:cNvSpPr/>
            <p:nvPr/>
          </p:nvSpPr>
          <p:spPr>
            <a:xfrm>
              <a:off x="6978150" y="4100950"/>
              <a:ext cx="378500" cy="413600"/>
            </a:xfrm>
            <a:custGeom>
              <a:avLst/>
              <a:gdLst/>
              <a:ahLst/>
              <a:cxnLst/>
              <a:rect l="l" t="t" r="r" b="b"/>
              <a:pathLst>
                <a:path w="15140" h="16544" extrusionOk="0">
                  <a:moveTo>
                    <a:pt x="922" y="0"/>
                  </a:moveTo>
                  <a:lnTo>
                    <a:pt x="835" y="44"/>
                  </a:lnTo>
                  <a:lnTo>
                    <a:pt x="835" y="132"/>
                  </a:lnTo>
                  <a:lnTo>
                    <a:pt x="220" y="2326"/>
                  </a:lnTo>
                  <a:lnTo>
                    <a:pt x="1" y="3204"/>
                  </a:lnTo>
                  <a:lnTo>
                    <a:pt x="1" y="3335"/>
                  </a:lnTo>
                  <a:lnTo>
                    <a:pt x="791" y="5178"/>
                  </a:lnTo>
                  <a:lnTo>
                    <a:pt x="2283" y="7987"/>
                  </a:lnTo>
                  <a:lnTo>
                    <a:pt x="4257" y="11278"/>
                  </a:lnTo>
                  <a:lnTo>
                    <a:pt x="5223" y="12550"/>
                  </a:lnTo>
                  <a:lnTo>
                    <a:pt x="5223" y="12594"/>
                  </a:lnTo>
                  <a:lnTo>
                    <a:pt x="6056" y="13428"/>
                  </a:lnTo>
                  <a:lnTo>
                    <a:pt x="6100" y="13428"/>
                  </a:lnTo>
                  <a:lnTo>
                    <a:pt x="8733" y="14788"/>
                  </a:lnTo>
                  <a:lnTo>
                    <a:pt x="8777" y="14788"/>
                  </a:lnTo>
                  <a:lnTo>
                    <a:pt x="11542" y="15666"/>
                  </a:lnTo>
                  <a:lnTo>
                    <a:pt x="13779" y="16499"/>
                  </a:lnTo>
                  <a:lnTo>
                    <a:pt x="13823" y="16543"/>
                  </a:lnTo>
                  <a:lnTo>
                    <a:pt x="13867" y="16543"/>
                  </a:lnTo>
                  <a:lnTo>
                    <a:pt x="14964" y="16455"/>
                  </a:lnTo>
                  <a:lnTo>
                    <a:pt x="15052" y="16455"/>
                  </a:lnTo>
                  <a:lnTo>
                    <a:pt x="15096" y="16412"/>
                  </a:lnTo>
                  <a:lnTo>
                    <a:pt x="15140" y="16324"/>
                  </a:lnTo>
                  <a:lnTo>
                    <a:pt x="15140" y="16280"/>
                  </a:lnTo>
                  <a:lnTo>
                    <a:pt x="15096" y="16192"/>
                  </a:lnTo>
                  <a:lnTo>
                    <a:pt x="15052" y="16148"/>
                  </a:lnTo>
                  <a:lnTo>
                    <a:pt x="15008" y="16104"/>
                  </a:lnTo>
                  <a:lnTo>
                    <a:pt x="14964" y="16104"/>
                  </a:lnTo>
                  <a:lnTo>
                    <a:pt x="13867" y="16192"/>
                  </a:lnTo>
                  <a:lnTo>
                    <a:pt x="11673" y="15315"/>
                  </a:lnTo>
                  <a:lnTo>
                    <a:pt x="8909" y="14437"/>
                  </a:lnTo>
                  <a:lnTo>
                    <a:pt x="6276" y="13121"/>
                  </a:lnTo>
                  <a:lnTo>
                    <a:pt x="5486" y="12331"/>
                  </a:lnTo>
                  <a:lnTo>
                    <a:pt x="4521" y="11102"/>
                  </a:lnTo>
                  <a:lnTo>
                    <a:pt x="2590" y="7811"/>
                  </a:lnTo>
                  <a:lnTo>
                    <a:pt x="1098" y="5047"/>
                  </a:lnTo>
                  <a:lnTo>
                    <a:pt x="352" y="3247"/>
                  </a:lnTo>
                  <a:lnTo>
                    <a:pt x="571" y="2414"/>
                  </a:lnTo>
                  <a:lnTo>
                    <a:pt x="1142" y="220"/>
                  </a:lnTo>
                  <a:lnTo>
                    <a:pt x="1186" y="132"/>
                  </a:lnTo>
                  <a:lnTo>
                    <a:pt x="1142" y="88"/>
                  </a:lnTo>
                  <a:lnTo>
                    <a:pt x="109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 name="Google Shape;904;p47"/>
            <p:cNvSpPr/>
            <p:nvPr/>
          </p:nvSpPr>
          <p:spPr>
            <a:xfrm>
              <a:off x="6866275" y="4041700"/>
              <a:ext cx="453075" cy="489300"/>
            </a:xfrm>
            <a:custGeom>
              <a:avLst/>
              <a:gdLst/>
              <a:ahLst/>
              <a:cxnLst/>
              <a:rect l="l" t="t" r="r" b="b"/>
              <a:pathLst>
                <a:path w="18123" h="19572" extrusionOk="0">
                  <a:moveTo>
                    <a:pt x="2765" y="1"/>
                  </a:moveTo>
                  <a:lnTo>
                    <a:pt x="2721" y="89"/>
                  </a:lnTo>
                  <a:lnTo>
                    <a:pt x="966" y="2546"/>
                  </a:lnTo>
                  <a:lnTo>
                    <a:pt x="966" y="2590"/>
                  </a:lnTo>
                  <a:lnTo>
                    <a:pt x="176" y="4740"/>
                  </a:lnTo>
                  <a:lnTo>
                    <a:pt x="0" y="5442"/>
                  </a:lnTo>
                  <a:lnTo>
                    <a:pt x="0" y="5486"/>
                  </a:lnTo>
                  <a:lnTo>
                    <a:pt x="0" y="7153"/>
                  </a:lnTo>
                  <a:lnTo>
                    <a:pt x="44" y="7285"/>
                  </a:lnTo>
                  <a:lnTo>
                    <a:pt x="263" y="7504"/>
                  </a:lnTo>
                  <a:lnTo>
                    <a:pt x="307" y="7548"/>
                  </a:lnTo>
                  <a:lnTo>
                    <a:pt x="351" y="7592"/>
                  </a:lnTo>
                  <a:lnTo>
                    <a:pt x="1931" y="7680"/>
                  </a:lnTo>
                  <a:lnTo>
                    <a:pt x="3028" y="9260"/>
                  </a:lnTo>
                  <a:lnTo>
                    <a:pt x="4476" y="11849"/>
                  </a:lnTo>
                  <a:lnTo>
                    <a:pt x="5749" y="14569"/>
                  </a:lnTo>
                  <a:lnTo>
                    <a:pt x="6407" y="15622"/>
                  </a:lnTo>
                  <a:lnTo>
                    <a:pt x="6451" y="15666"/>
                  </a:lnTo>
                  <a:lnTo>
                    <a:pt x="7153" y="16280"/>
                  </a:lnTo>
                  <a:lnTo>
                    <a:pt x="7197" y="16280"/>
                  </a:lnTo>
                  <a:lnTo>
                    <a:pt x="7855" y="16588"/>
                  </a:lnTo>
                  <a:lnTo>
                    <a:pt x="8381" y="16675"/>
                  </a:lnTo>
                  <a:lnTo>
                    <a:pt x="12331" y="18036"/>
                  </a:lnTo>
                  <a:lnTo>
                    <a:pt x="14744" y="18738"/>
                  </a:lnTo>
                  <a:lnTo>
                    <a:pt x="17465" y="19571"/>
                  </a:lnTo>
                  <a:lnTo>
                    <a:pt x="17552" y="19571"/>
                  </a:lnTo>
                  <a:lnTo>
                    <a:pt x="17991" y="19484"/>
                  </a:lnTo>
                  <a:lnTo>
                    <a:pt x="18035" y="19484"/>
                  </a:lnTo>
                  <a:lnTo>
                    <a:pt x="18123" y="19440"/>
                  </a:lnTo>
                  <a:lnTo>
                    <a:pt x="18123" y="19352"/>
                  </a:lnTo>
                  <a:lnTo>
                    <a:pt x="18123" y="19308"/>
                  </a:lnTo>
                  <a:lnTo>
                    <a:pt x="18123" y="19220"/>
                  </a:lnTo>
                  <a:lnTo>
                    <a:pt x="18035" y="19177"/>
                  </a:lnTo>
                  <a:lnTo>
                    <a:pt x="17991" y="19133"/>
                  </a:lnTo>
                  <a:lnTo>
                    <a:pt x="17903" y="19133"/>
                  </a:lnTo>
                  <a:lnTo>
                    <a:pt x="17508" y="19220"/>
                  </a:lnTo>
                  <a:lnTo>
                    <a:pt x="14876" y="18431"/>
                  </a:lnTo>
                  <a:lnTo>
                    <a:pt x="12418" y="17685"/>
                  </a:lnTo>
                  <a:lnTo>
                    <a:pt x="8469" y="16324"/>
                  </a:lnTo>
                  <a:lnTo>
                    <a:pt x="7943" y="16237"/>
                  </a:lnTo>
                  <a:lnTo>
                    <a:pt x="7328" y="15973"/>
                  </a:lnTo>
                  <a:lnTo>
                    <a:pt x="6714" y="15403"/>
                  </a:lnTo>
                  <a:lnTo>
                    <a:pt x="6056" y="14394"/>
                  </a:lnTo>
                  <a:lnTo>
                    <a:pt x="4783" y="11673"/>
                  </a:lnTo>
                  <a:lnTo>
                    <a:pt x="3335" y="9084"/>
                  </a:lnTo>
                  <a:lnTo>
                    <a:pt x="3335" y="9040"/>
                  </a:lnTo>
                  <a:lnTo>
                    <a:pt x="2150" y="7373"/>
                  </a:lnTo>
                  <a:lnTo>
                    <a:pt x="2106" y="7329"/>
                  </a:lnTo>
                  <a:lnTo>
                    <a:pt x="2019" y="7329"/>
                  </a:lnTo>
                  <a:lnTo>
                    <a:pt x="483" y="7241"/>
                  </a:lnTo>
                  <a:lnTo>
                    <a:pt x="351" y="7109"/>
                  </a:lnTo>
                  <a:lnTo>
                    <a:pt x="351" y="5486"/>
                  </a:lnTo>
                  <a:lnTo>
                    <a:pt x="527" y="4872"/>
                  </a:lnTo>
                  <a:lnTo>
                    <a:pt x="1273" y="2721"/>
                  </a:lnTo>
                  <a:lnTo>
                    <a:pt x="2984" y="264"/>
                  </a:lnTo>
                  <a:lnTo>
                    <a:pt x="3028" y="220"/>
                  </a:lnTo>
                  <a:lnTo>
                    <a:pt x="3028" y="132"/>
                  </a:lnTo>
                  <a:lnTo>
                    <a:pt x="3028" y="89"/>
                  </a:lnTo>
                  <a:lnTo>
                    <a:pt x="2940" y="45"/>
                  </a:lnTo>
                  <a:lnTo>
                    <a:pt x="289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 name="Google Shape;905;p47"/>
            <p:cNvSpPr/>
            <p:nvPr/>
          </p:nvSpPr>
          <p:spPr>
            <a:xfrm>
              <a:off x="6816900" y="4007700"/>
              <a:ext cx="515625" cy="541950"/>
            </a:xfrm>
            <a:custGeom>
              <a:avLst/>
              <a:gdLst/>
              <a:ahLst/>
              <a:cxnLst/>
              <a:rect l="l" t="t" r="r" b="b"/>
              <a:pathLst>
                <a:path w="20625" h="21678" extrusionOk="0">
                  <a:moveTo>
                    <a:pt x="3379" y="1"/>
                  </a:moveTo>
                  <a:lnTo>
                    <a:pt x="3292" y="44"/>
                  </a:lnTo>
                  <a:lnTo>
                    <a:pt x="3248" y="44"/>
                  </a:lnTo>
                  <a:lnTo>
                    <a:pt x="3204" y="132"/>
                  </a:lnTo>
                  <a:lnTo>
                    <a:pt x="1624" y="3248"/>
                  </a:lnTo>
                  <a:lnTo>
                    <a:pt x="922" y="4389"/>
                  </a:lnTo>
                  <a:lnTo>
                    <a:pt x="439" y="5573"/>
                  </a:lnTo>
                  <a:lnTo>
                    <a:pt x="132" y="6583"/>
                  </a:lnTo>
                  <a:lnTo>
                    <a:pt x="132" y="6626"/>
                  </a:lnTo>
                  <a:lnTo>
                    <a:pt x="1" y="7987"/>
                  </a:lnTo>
                  <a:lnTo>
                    <a:pt x="1" y="8031"/>
                  </a:lnTo>
                  <a:lnTo>
                    <a:pt x="88" y="9172"/>
                  </a:lnTo>
                  <a:lnTo>
                    <a:pt x="88" y="9259"/>
                  </a:lnTo>
                  <a:lnTo>
                    <a:pt x="352" y="9654"/>
                  </a:lnTo>
                  <a:lnTo>
                    <a:pt x="352" y="9698"/>
                  </a:lnTo>
                  <a:lnTo>
                    <a:pt x="2282" y="11585"/>
                  </a:lnTo>
                  <a:lnTo>
                    <a:pt x="2984" y="12594"/>
                  </a:lnTo>
                  <a:lnTo>
                    <a:pt x="4125" y="16807"/>
                  </a:lnTo>
                  <a:lnTo>
                    <a:pt x="4389" y="17597"/>
                  </a:lnTo>
                  <a:lnTo>
                    <a:pt x="4432" y="17640"/>
                  </a:lnTo>
                  <a:lnTo>
                    <a:pt x="4476" y="17684"/>
                  </a:lnTo>
                  <a:lnTo>
                    <a:pt x="6100" y="18474"/>
                  </a:lnTo>
                  <a:lnTo>
                    <a:pt x="6144" y="18474"/>
                  </a:lnTo>
                  <a:lnTo>
                    <a:pt x="8601" y="18957"/>
                  </a:lnTo>
                  <a:lnTo>
                    <a:pt x="10664" y="19220"/>
                  </a:lnTo>
                  <a:lnTo>
                    <a:pt x="15095" y="20668"/>
                  </a:lnTo>
                  <a:lnTo>
                    <a:pt x="17641" y="21458"/>
                  </a:lnTo>
                  <a:lnTo>
                    <a:pt x="18650" y="21677"/>
                  </a:lnTo>
                  <a:lnTo>
                    <a:pt x="18738" y="21677"/>
                  </a:lnTo>
                  <a:lnTo>
                    <a:pt x="20493" y="21195"/>
                  </a:lnTo>
                  <a:lnTo>
                    <a:pt x="20581" y="21151"/>
                  </a:lnTo>
                  <a:lnTo>
                    <a:pt x="20624" y="21107"/>
                  </a:lnTo>
                  <a:lnTo>
                    <a:pt x="20624" y="21063"/>
                  </a:lnTo>
                  <a:lnTo>
                    <a:pt x="20624" y="20975"/>
                  </a:lnTo>
                  <a:lnTo>
                    <a:pt x="20581" y="20931"/>
                  </a:lnTo>
                  <a:lnTo>
                    <a:pt x="20537" y="20888"/>
                  </a:lnTo>
                  <a:lnTo>
                    <a:pt x="20493" y="20844"/>
                  </a:lnTo>
                  <a:lnTo>
                    <a:pt x="20405" y="20844"/>
                  </a:lnTo>
                  <a:lnTo>
                    <a:pt x="18694" y="21326"/>
                  </a:lnTo>
                  <a:lnTo>
                    <a:pt x="17728" y="21107"/>
                  </a:lnTo>
                  <a:lnTo>
                    <a:pt x="15183" y="20317"/>
                  </a:lnTo>
                  <a:lnTo>
                    <a:pt x="10751" y="18869"/>
                  </a:lnTo>
                  <a:lnTo>
                    <a:pt x="10707" y="18869"/>
                  </a:lnTo>
                  <a:lnTo>
                    <a:pt x="8645" y="18606"/>
                  </a:lnTo>
                  <a:lnTo>
                    <a:pt x="6232" y="18123"/>
                  </a:lnTo>
                  <a:lnTo>
                    <a:pt x="4696" y="17421"/>
                  </a:lnTo>
                  <a:lnTo>
                    <a:pt x="4476" y="16719"/>
                  </a:lnTo>
                  <a:lnTo>
                    <a:pt x="3292" y="12463"/>
                  </a:lnTo>
                  <a:lnTo>
                    <a:pt x="3292" y="12419"/>
                  </a:lnTo>
                  <a:lnTo>
                    <a:pt x="2546" y="11366"/>
                  </a:lnTo>
                  <a:lnTo>
                    <a:pt x="2546" y="11322"/>
                  </a:lnTo>
                  <a:lnTo>
                    <a:pt x="615" y="9479"/>
                  </a:lnTo>
                  <a:lnTo>
                    <a:pt x="439" y="9128"/>
                  </a:lnTo>
                  <a:lnTo>
                    <a:pt x="352" y="8031"/>
                  </a:lnTo>
                  <a:lnTo>
                    <a:pt x="483" y="6670"/>
                  </a:lnTo>
                  <a:lnTo>
                    <a:pt x="747" y="5705"/>
                  </a:lnTo>
                  <a:lnTo>
                    <a:pt x="1229" y="4564"/>
                  </a:lnTo>
                  <a:lnTo>
                    <a:pt x="1931" y="3423"/>
                  </a:lnTo>
                  <a:lnTo>
                    <a:pt x="3511" y="264"/>
                  </a:lnTo>
                  <a:lnTo>
                    <a:pt x="3511" y="220"/>
                  </a:lnTo>
                  <a:lnTo>
                    <a:pt x="3511" y="132"/>
                  </a:lnTo>
                  <a:lnTo>
                    <a:pt x="3467" y="88"/>
                  </a:lnTo>
                  <a:lnTo>
                    <a:pt x="3423" y="44"/>
                  </a:lnTo>
                  <a:lnTo>
                    <a:pt x="337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 name="Google Shape;906;p47"/>
            <p:cNvSpPr/>
            <p:nvPr/>
          </p:nvSpPr>
          <p:spPr>
            <a:xfrm>
              <a:off x="7193175" y="3904575"/>
              <a:ext cx="99850" cy="461875"/>
            </a:xfrm>
            <a:custGeom>
              <a:avLst/>
              <a:gdLst/>
              <a:ahLst/>
              <a:cxnLst/>
              <a:rect l="l" t="t" r="r" b="b"/>
              <a:pathLst>
                <a:path w="3994" h="18475" extrusionOk="0">
                  <a:moveTo>
                    <a:pt x="132" y="1"/>
                  </a:moveTo>
                  <a:lnTo>
                    <a:pt x="88" y="45"/>
                  </a:lnTo>
                  <a:lnTo>
                    <a:pt x="44" y="89"/>
                  </a:lnTo>
                  <a:lnTo>
                    <a:pt x="44" y="176"/>
                  </a:lnTo>
                  <a:lnTo>
                    <a:pt x="1" y="659"/>
                  </a:lnTo>
                  <a:lnTo>
                    <a:pt x="132" y="1932"/>
                  </a:lnTo>
                  <a:lnTo>
                    <a:pt x="176" y="1932"/>
                  </a:lnTo>
                  <a:lnTo>
                    <a:pt x="703" y="3818"/>
                  </a:lnTo>
                  <a:lnTo>
                    <a:pt x="834" y="4871"/>
                  </a:lnTo>
                  <a:lnTo>
                    <a:pt x="220" y="7768"/>
                  </a:lnTo>
                  <a:lnTo>
                    <a:pt x="220" y="7811"/>
                  </a:lnTo>
                  <a:lnTo>
                    <a:pt x="220" y="8689"/>
                  </a:lnTo>
                  <a:lnTo>
                    <a:pt x="395" y="9698"/>
                  </a:lnTo>
                  <a:lnTo>
                    <a:pt x="395" y="9742"/>
                  </a:lnTo>
                  <a:lnTo>
                    <a:pt x="1887" y="13560"/>
                  </a:lnTo>
                  <a:lnTo>
                    <a:pt x="2590" y="16017"/>
                  </a:lnTo>
                  <a:lnTo>
                    <a:pt x="3248" y="17816"/>
                  </a:lnTo>
                  <a:lnTo>
                    <a:pt x="3248" y="17860"/>
                  </a:lnTo>
                  <a:lnTo>
                    <a:pt x="3687" y="18387"/>
                  </a:lnTo>
                  <a:lnTo>
                    <a:pt x="3730" y="18431"/>
                  </a:lnTo>
                  <a:lnTo>
                    <a:pt x="3818" y="18474"/>
                  </a:lnTo>
                  <a:lnTo>
                    <a:pt x="3950" y="18431"/>
                  </a:lnTo>
                  <a:lnTo>
                    <a:pt x="3994" y="18387"/>
                  </a:lnTo>
                  <a:lnTo>
                    <a:pt x="3994" y="18299"/>
                  </a:lnTo>
                  <a:lnTo>
                    <a:pt x="3994" y="18255"/>
                  </a:lnTo>
                  <a:lnTo>
                    <a:pt x="3950" y="18167"/>
                  </a:lnTo>
                  <a:lnTo>
                    <a:pt x="3555" y="17685"/>
                  </a:lnTo>
                  <a:lnTo>
                    <a:pt x="2897" y="15885"/>
                  </a:lnTo>
                  <a:lnTo>
                    <a:pt x="2238" y="13472"/>
                  </a:lnTo>
                  <a:lnTo>
                    <a:pt x="747" y="9611"/>
                  </a:lnTo>
                  <a:lnTo>
                    <a:pt x="571" y="8645"/>
                  </a:lnTo>
                  <a:lnTo>
                    <a:pt x="571" y="7811"/>
                  </a:lnTo>
                  <a:lnTo>
                    <a:pt x="1185" y="4915"/>
                  </a:lnTo>
                  <a:lnTo>
                    <a:pt x="1185" y="4871"/>
                  </a:lnTo>
                  <a:lnTo>
                    <a:pt x="1054" y="3731"/>
                  </a:lnTo>
                  <a:lnTo>
                    <a:pt x="483" y="1844"/>
                  </a:lnTo>
                  <a:lnTo>
                    <a:pt x="352" y="659"/>
                  </a:lnTo>
                  <a:lnTo>
                    <a:pt x="395" y="176"/>
                  </a:lnTo>
                  <a:lnTo>
                    <a:pt x="352" y="89"/>
                  </a:lnTo>
                  <a:lnTo>
                    <a:pt x="308" y="45"/>
                  </a:lnTo>
                  <a:lnTo>
                    <a:pt x="2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 name="Google Shape;907;p47"/>
            <p:cNvSpPr/>
            <p:nvPr/>
          </p:nvSpPr>
          <p:spPr>
            <a:xfrm>
              <a:off x="7090050" y="3878250"/>
              <a:ext cx="102050" cy="330225"/>
            </a:xfrm>
            <a:custGeom>
              <a:avLst/>
              <a:gdLst/>
              <a:ahLst/>
              <a:cxnLst/>
              <a:rect l="l" t="t" r="r" b="b"/>
              <a:pathLst>
                <a:path w="4082" h="13209" extrusionOk="0">
                  <a:moveTo>
                    <a:pt x="3818" y="1"/>
                  </a:moveTo>
                  <a:lnTo>
                    <a:pt x="3775" y="45"/>
                  </a:lnTo>
                  <a:lnTo>
                    <a:pt x="3731" y="88"/>
                  </a:lnTo>
                  <a:lnTo>
                    <a:pt x="3511" y="659"/>
                  </a:lnTo>
                  <a:lnTo>
                    <a:pt x="3511" y="703"/>
                  </a:lnTo>
                  <a:lnTo>
                    <a:pt x="3204" y="2633"/>
                  </a:lnTo>
                  <a:lnTo>
                    <a:pt x="1537" y="5661"/>
                  </a:lnTo>
                  <a:lnTo>
                    <a:pt x="1537" y="5705"/>
                  </a:lnTo>
                  <a:lnTo>
                    <a:pt x="791" y="7811"/>
                  </a:lnTo>
                  <a:lnTo>
                    <a:pt x="1" y="10400"/>
                  </a:lnTo>
                  <a:lnTo>
                    <a:pt x="1" y="10488"/>
                  </a:lnTo>
                  <a:lnTo>
                    <a:pt x="89" y="11278"/>
                  </a:lnTo>
                  <a:lnTo>
                    <a:pt x="89" y="11322"/>
                  </a:lnTo>
                  <a:lnTo>
                    <a:pt x="747" y="13077"/>
                  </a:lnTo>
                  <a:lnTo>
                    <a:pt x="791" y="13165"/>
                  </a:lnTo>
                  <a:lnTo>
                    <a:pt x="922" y="13209"/>
                  </a:lnTo>
                  <a:lnTo>
                    <a:pt x="966" y="13165"/>
                  </a:lnTo>
                  <a:lnTo>
                    <a:pt x="1010" y="13165"/>
                  </a:lnTo>
                  <a:lnTo>
                    <a:pt x="1054" y="13077"/>
                  </a:lnTo>
                  <a:lnTo>
                    <a:pt x="1098" y="13033"/>
                  </a:lnTo>
                  <a:lnTo>
                    <a:pt x="1054" y="12945"/>
                  </a:lnTo>
                  <a:lnTo>
                    <a:pt x="440" y="11234"/>
                  </a:lnTo>
                  <a:lnTo>
                    <a:pt x="352" y="10488"/>
                  </a:lnTo>
                  <a:lnTo>
                    <a:pt x="1098" y="7943"/>
                  </a:lnTo>
                  <a:lnTo>
                    <a:pt x="1888" y="5837"/>
                  </a:lnTo>
                  <a:lnTo>
                    <a:pt x="3511" y="2765"/>
                  </a:lnTo>
                  <a:lnTo>
                    <a:pt x="3555" y="2721"/>
                  </a:lnTo>
                  <a:lnTo>
                    <a:pt x="3862" y="790"/>
                  </a:lnTo>
                  <a:lnTo>
                    <a:pt x="4082" y="220"/>
                  </a:lnTo>
                  <a:lnTo>
                    <a:pt x="4082" y="176"/>
                  </a:lnTo>
                  <a:lnTo>
                    <a:pt x="4082" y="88"/>
                  </a:lnTo>
                  <a:lnTo>
                    <a:pt x="4038" y="45"/>
                  </a:lnTo>
                  <a:lnTo>
                    <a:pt x="399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 name="Google Shape;908;p47"/>
            <p:cNvSpPr/>
            <p:nvPr/>
          </p:nvSpPr>
          <p:spPr>
            <a:xfrm>
              <a:off x="6999000" y="3853025"/>
              <a:ext cx="183225" cy="256725"/>
            </a:xfrm>
            <a:custGeom>
              <a:avLst/>
              <a:gdLst/>
              <a:ahLst/>
              <a:cxnLst/>
              <a:rect l="l" t="t" r="r" b="b"/>
              <a:pathLst>
                <a:path w="7329" h="10269" extrusionOk="0">
                  <a:moveTo>
                    <a:pt x="7065" y="0"/>
                  </a:moveTo>
                  <a:lnTo>
                    <a:pt x="7022" y="44"/>
                  </a:lnTo>
                  <a:lnTo>
                    <a:pt x="6978" y="132"/>
                  </a:lnTo>
                  <a:lnTo>
                    <a:pt x="6934" y="308"/>
                  </a:lnTo>
                  <a:lnTo>
                    <a:pt x="5047" y="1624"/>
                  </a:lnTo>
                  <a:lnTo>
                    <a:pt x="5003" y="1668"/>
                  </a:lnTo>
                  <a:lnTo>
                    <a:pt x="4213" y="2677"/>
                  </a:lnTo>
                  <a:lnTo>
                    <a:pt x="2546" y="5003"/>
                  </a:lnTo>
                  <a:lnTo>
                    <a:pt x="747" y="7855"/>
                  </a:lnTo>
                  <a:lnTo>
                    <a:pt x="703" y="7855"/>
                  </a:lnTo>
                  <a:lnTo>
                    <a:pt x="1" y="10005"/>
                  </a:lnTo>
                  <a:lnTo>
                    <a:pt x="1" y="10093"/>
                  </a:lnTo>
                  <a:lnTo>
                    <a:pt x="1" y="10137"/>
                  </a:lnTo>
                  <a:lnTo>
                    <a:pt x="45" y="10225"/>
                  </a:lnTo>
                  <a:lnTo>
                    <a:pt x="88" y="10225"/>
                  </a:lnTo>
                  <a:lnTo>
                    <a:pt x="176" y="10268"/>
                  </a:lnTo>
                  <a:lnTo>
                    <a:pt x="264" y="10225"/>
                  </a:lnTo>
                  <a:lnTo>
                    <a:pt x="308" y="10137"/>
                  </a:lnTo>
                  <a:lnTo>
                    <a:pt x="1054" y="7987"/>
                  </a:lnTo>
                  <a:lnTo>
                    <a:pt x="2809" y="5222"/>
                  </a:lnTo>
                  <a:lnTo>
                    <a:pt x="4520" y="2897"/>
                  </a:lnTo>
                  <a:lnTo>
                    <a:pt x="5266" y="1887"/>
                  </a:lnTo>
                  <a:lnTo>
                    <a:pt x="7153" y="571"/>
                  </a:lnTo>
                  <a:lnTo>
                    <a:pt x="7241" y="483"/>
                  </a:lnTo>
                  <a:lnTo>
                    <a:pt x="7329" y="220"/>
                  </a:lnTo>
                  <a:lnTo>
                    <a:pt x="7329" y="132"/>
                  </a:lnTo>
                  <a:lnTo>
                    <a:pt x="7285" y="88"/>
                  </a:lnTo>
                  <a:lnTo>
                    <a:pt x="7241" y="44"/>
                  </a:lnTo>
                  <a:lnTo>
                    <a:pt x="719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 name="Google Shape;909;p47"/>
            <p:cNvSpPr/>
            <p:nvPr/>
          </p:nvSpPr>
          <p:spPr>
            <a:xfrm>
              <a:off x="6933175" y="3802550"/>
              <a:ext cx="228200" cy="247950"/>
            </a:xfrm>
            <a:custGeom>
              <a:avLst/>
              <a:gdLst/>
              <a:ahLst/>
              <a:cxnLst/>
              <a:rect l="l" t="t" r="r" b="b"/>
              <a:pathLst>
                <a:path w="9128" h="9918" extrusionOk="0">
                  <a:moveTo>
                    <a:pt x="8909" y="1"/>
                  </a:moveTo>
                  <a:lnTo>
                    <a:pt x="7548" y="791"/>
                  </a:lnTo>
                  <a:lnTo>
                    <a:pt x="5091" y="2502"/>
                  </a:lnTo>
                  <a:lnTo>
                    <a:pt x="5047" y="2546"/>
                  </a:lnTo>
                  <a:lnTo>
                    <a:pt x="2502" y="6144"/>
                  </a:lnTo>
                  <a:lnTo>
                    <a:pt x="45" y="9655"/>
                  </a:lnTo>
                  <a:lnTo>
                    <a:pt x="1" y="9698"/>
                  </a:lnTo>
                  <a:lnTo>
                    <a:pt x="1" y="9786"/>
                  </a:lnTo>
                  <a:lnTo>
                    <a:pt x="45" y="9830"/>
                  </a:lnTo>
                  <a:lnTo>
                    <a:pt x="89" y="9874"/>
                  </a:lnTo>
                  <a:lnTo>
                    <a:pt x="176" y="9918"/>
                  </a:lnTo>
                  <a:lnTo>
                    <a:pt x="264" y="9874"/>
                  </a:lnTo>
                  <a:lnTo>
                    <a:pt x="308" y="9830"/>
                  </a:lnTo>
                  <a:lnTo>
                    <a:pt x="2809" y="6320"/>
                  </a:lnTo>
                  <a:lnTo>
                    <a:pt x="5310" y="2765"/>
                  </a:lnTo>
                  <a:lnTo>
                    <a:pt x="7724" y="1054"/>
                  </a:lnTo>
                  <a:lnTo>
                    <a:pt x="9040" y="308"/>
                  </a:lnTo>
                  <a:lnTo>
                    <a:pt x="9128" y="264"/>
                  </a:lnTo>
                  <a:lnTo>
                    <a:pt x="9128" y="220"/>
                  </a:lnTo>
                  <a:lnTo>
                    <a:pt x="9128" y="133"/>
                  </a:lnTo>
                  <a:lnTo>
                    <a:pt x="9128" y="89"/>
                  </a:lnTo>
                  <a:lnTo>
                    <a:pt x="9084" y="45"/>
                  </a:lnTo>
                  <a:lnTo>
                    <a:pt x="904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 name="Google Shape;910;p47"/>
            <p:cNvSpPr/>
            <p:nvPr/>
          </p:nvSpPr>
          <p:spPr>
            <a:xfrm>
              <a:off x="4482450" y="2681425"/>
              <a:ext cx="948950" cy="1026825"/>
            </a:xfrm>
            <a:custGeom>
              <a:avLst/>
              <a:gdLst/>
              <a:ahLst/>
              <a:cxnLst/>
              <a:rect l="l" t="t" r="r" b="b"/>
              <a:pathLst>
                <a:path w="37958" h="41073" extrusionOk="0">
                  <a:moveTo>
                    <a:pt x="37694" y="0"/>
                  </a:moveTo>
                  <a:lnTo>
                    <a:pt x="34930" y="1668"/>
                  </a:lnTo>
                  <a:lnTo>
                    <a:pt x="30454" y="3686"/>
                  </a:lnTo>
                  <a:lnTo>
                    <a:pt x="27338" y="5046"/>
                  </a:lnTo>
                  <a:lnTo>
                    <a:pt x="24223" y="6407"/>
                  </a:lnTo>
                  <a:lnTo>
                    <a:pt x="21283" y="7811"/>
                  </a:lnTo>
                  <a:lnTo>
                    <a:pt x="19615" y="8601"/>
                  </a:lnTo>
                  <a:lnTo>
                    <a:pt x="16588" y="10356"/>
                  </a:lnTo>
                  <a:lnTo>
                    <a:pt x="15008" y="11277"/>
                  </a:lnTo>
                  <a:lnTo>
                    <a:pt x="13253" y="12638"/>
                  </a:lnTo>
                  <a:lnTo>
                    <a:pt x="8996" y="16060"/>
                  </a:lnTo>
                  <a:lnTo>
                    <a:pt x="6890" y="17860"/>
                  </a:lnTo>
                  <a:lnTo>
                    <a:pt x="5661" y="18693"/>
                  </a:lnTo>
                  <a:lnTo>
                    <a:pt x="1712" y="20141"/>
                  </a:lnTo>
                  <a:lnTo>
                    <a:pt x="922" y="20536"/>
                  </a:lnTo>
                  <a:lnTo>
                    <a:pt x="878" y="20580"/>
                  </a:lnTo>
                  <a:lnTo>
                    <a:pt x="835" y="20668"/>
                  </a:lnTo>
                  <a:lnTo>
                    <a:pt x="45" y="24442"/>
                  </a:lnTo>
                  <a:lnTo>
                    <a:pt x="45" y="24485"/>
                  </a:lnTo>
                  <a:lnTo>
                    <a:pt x="1" y="25626"/>
                  </a:lnTo>
                  <a:lnTo>
                    <a:pt x="1" y="25670"/>
                  </a:lnTo>
                  <a:lnTo>
                    <a:pt x="220" y="26153"/>
                  </a:lnTo>
                  <a:lnTo>
                    <a:pt x="220" y="26197"/>
                  </a:lnTo>
                  <a:lnTo>
                    <a:pt x="2458" y="28654"/>
                  </a:lnTo>
                  <a:lnTo>
                    <a:pt x="4740" y="31111"/>
                  </a:lnTo>
                  <a:lnTo>
                    <a:pt x="6627" y="33700"/>
                  </a:lnTo>
                  <a:lnTo>
                    <a:pt x="6627" y="33744"/>
                  </a:lnTo>
                  <a:lnTo>
                    <a:pt x="8909" y="35807"/>
                  </a:lnTo>
                  <a:lnTo>
                    <a:pt x="10357" y="37167"/>
                  </a:lnTo>
                  <a:lnTo>
                    <a:pt x="10752" y="37650"/>
                  </a:lnTo>
                  <a:lnTo>
                    <a:pt x="10181" y="39624"/>
                  </a:lnTo>
                  <a:lnTo>
                    <a:pt x="10049" y="40897"/>
                  </a:lnTo>
                  <a:lnTo>
                    <a:pt x="10049" y="40941"/>
                  </a:lnTo>
                  <a:lnTo>
                    <a:pt x="10093" y="40984"/>
                  </a:lnTo>
                  <a:lnTo>
                    <a:pt x="10137" y="41028"/>
                  </a:lnTo>
                  <a:lnTo>
                    <a:pt x="10225" y="41072"/>
                  </a:lnTo>
                  <a:lnTo>
                    <a:pt x="10357" y="41028"/>
                  </a:lnTo>
                  <a:lnTo>
                    <a:pt x="10400" y="40897"/>
                  </a:lnTo>
                  <a:lnTo>
                    <a:pt x="10532" y="39668"/>
                  </a:lnTo>
                  <a:lnTo>
                    <a:pt x="11103" y="37650"/>
                  </a:lnTo>
                  <a:lnTo>
                    <a:pt x="11103" y="37562"/>
                  </a:lnTo>
                  <a:lnTo>
                    <a:pt x="11103" y="37474"/>
                  </a:lnTo>
                  <a:lnTo>
                    <a:pt x="10620" y="36947"/>
                  </a:lnTo>
                  <a:lnTo>
                    <a:pt x="10620" y="36904"/>
                  </a:lnTo>
                  <a:lnTo>
                    <a:pt x="9128" y="35543"/>
                  </a:lnTo>
                  <a:lnTo>
                    <a:pt x="6890" y="33481"/>
                  </a:lnTo>
                  <a:lnTo>
                    <a:pt x="5003" y="30936"/>
                  </a:lnTo>
                  <a:lnTo>
                    <a:pt x="5003" y="30892"/>
                  </a:lnTo>
                  <a:lnTo>
                    <a:pt x="2721" y="28435"/>
                  </a:lnTo>
                  <a:lnTo>
                    <a:pt x="527" y="25977"/>
                  </a:lnTo>
                  <a:lnTo>
                    <a:pt x="352" y="25582"/>
                  </a:lnTo>
                  <a:lnTo>
                    <a:pt x="396" y="24485"/>
                  </a:lnTo>
                  <a:lnTo>
                    <a:pt x="1186" y="20799"/>
                  </a:lnTo>
                  <a:lnTo>
                    <a:pt x="1844" y="20448"/>
                  </a:lnTo>
                  <a:lnTo>
                    <a:pt x="5793" y="19044"/>
                  </a:lnTo>
                  <a:lnTo>
                    <a:pt x="5837" y="19000"/>
                  </a:lnTo>
                  <a:lnTo>
                    <a:pt x="7109" y="18123"/>
                  </a:lnTo>
                  <a:lnTo>
                    <a:pt x="9216" y="16324"/>
                  </a:lnTo>
                  <a:lnTo>
                    <a:pt x="13472" y="12901"/>
                  </a:lnTo>
                  <a:lnTo>
                    <a:pt x="15183" y="11585"/>
                  </a:lnTo>
                  <a:lnTo>
                    <a:pt x="16763" y="10663"/>
                  </a:lnTo>
                  <a:lnTo>
                    <a:pt x="19747" y="8908"/>
                  </a:lnTo>
                  <a:lnTo>
                    <a:pt x="21414" y="8118"/>
                  </a:lnTo>
                  <a:lnTo>
                    <a:pt x="24354" y="6714"/>
                  </a:lnTo>
                  <a:lnTo>
                    <a:pt x="27470" y="5354"/>
                  </a:lnTo>
                  <a:lnTo>
                    <a:pt x="30585" y="4037"/>
                  </a:lnTo>
                  <a:lnTo>
                    <a:pt x="35061" y="1975"/>
                  </a:lnTo>
                  <a:lnTo>
                    <a:pt x="35105" y="1975"/>
                  </a:lnTo>
                  <a:lnTo>
                    <a:pt x="37870" y="307"/>
                  </a:lnTo>
                  <a:lnTo>
                    <a:pt x="37914" y="263"/>
                  </a:lnTo>
                  <a:lnTo>
                    <a:pt x="37957" y="220"/>
                  </a:lnTo>
                  <a:lnTo>
                    <a:pt x="37957" y="132"/>
                  </a:lnTo>
                  <a:lnTo>
                    <a:pt x="37957" y="88"/>
                  </a:lnTo>
                  <a:lnTo>
                    <a:pt x="37914" y="44"/>
                  </a:lnTo>
                  <a:lnTo>
                    <a:pt x="3782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 name="Google Shape;911;p47"/>
            <p:cNvSpPr/>
            <p:nvPr/>
          </p:nvSpPr>
          <p:spPr>
            <a:xfrm>
              <a:off x="4547175" y="2703350"/>
              <a:ext cx="908350" cy="911650"/>
            </a:xfrm>
            <a:custGeom>
              <a:avLst/>
              <a:gdLst/>
              <a:ahLst/>
              <a:cxnLst/>
              <a:rect l="l" t="t" r="r" b="b"/>
              <a:pathLst>
                <a:path w="36334" h="36466" extrusionOk="0">
                  <a:moveTo>
                    <a:pt x="36071" y="1"/>
                  </a:moveTo>
                  <a:lnTo>
                    <a:pt x="33569" y="1493"/>
                  </a:lnTo>
                  <a:lnTo>
                    <a:pt x="31331" y="2721"/>
                  </a:lnTo>
                  <a:lnTo>
                    <a:pt x="29094" y="3687"/>
                  </a:lnTo>
                  <a:lnTo>
                    <a:pt x="26592" y="4784"/>
                  </a:lnTo>
                  <a:lnTo>
                    <a:pt x="23696" y="6012"/>
                  </a:lnTo>
                  <a:lnTo>
                    <a:pt x="20888" y="7285"/>
                  </a:lnTo>
                  <a:lnTo>
                    <a:pt x="18957" y="8250"/>
                  </a:lnTo>
                  <a:lnTo>
                    <a:pt x="14701" y="10664"/>
                  </a:lnTo>
                  <a:lnTo>
                    <a:pt x="13253" y="11497"/>
                  </a:lnTo>
                  <a:lnTo>
                    <a:pt x="10488" y="13735"/>
                  </a:lnTo>
                  <a:lnTo>
                    <a:pt x="7943" y="15842"/>
                  </a:lnTo>
                  <a:lnTo>
                    <a:pt x="4520" y="18738"/>
                  </a:lnTo>
                  <a:lnTo>
                    <a:pt x="3599" y="19264"/>
                  </a:lnTo>
                  <a:lnTo>
                    <a:pt x="1054" y="20230"/>
                  </a:lnTo>
                  <a:lnTo>
                    <a:pt x="264" y="20537"/>
                  </a:lnTo>
                  <a:lnTo>
                    <a:pt x="220" y="20581"/>
                  </a:lnTo>
                  <a:lnTo>
                    <a:pt x="176" y="20625"/>
                  </a:lnTo>
                  <a:lnTo>
                    <a:pt x="45" y="21151"/>
                  </a:lnTo>
                  <a:lnTo>
                    <a:pt x="1" y="21195"/>
                  </a:lnTo>
                  <a:lnTo>
                    <a:pt x="88" y="22073"/>
                  </a:lnTo>
                  <a:lnTo>
                    <a:pt x="88" y="22160"/>
                  </a:lnTo>
                  <a:lnTo>
                    <a:pt x="1537" y="24398"/>
                  </a:lnTo>
                  <a:lnTo>
                    <a:pt x="4213" y="27865"/>
                  </a:lnTo>
                  <a:lnTo>
                    <a:pt x="5881" y="29796"/>
                  </a:lnTo>
                  <a:lnTo>
                    <a:pt x="7504" y="31595"/>
                  </a:lnTo>
                  <a:lnTo>
                    <a:pt x="8733" y="32999"/>
                  </a:lnTo>
                  <a:lnTo>
                    <a:pt x="9391" y="33833"/>
                  </a:lnTo>
                  <a:lnTo>
                    <a:pt x="9523" y="34271"/>
                  </a:lnTo>
                  <a:lnTo>
                    <a:pt x="8996" y="35807"/>
                  </a:lnTo>
                  <a:lnTo>
                    <a:pt x="8865" y="36202"/>
                  </a:lnTo>
                  <a:lnTo>
                    <a:pt x="8865" y="36290"/>
                  </a:lnTo>
                  <a:lnTo>
                    <a:pt x="8908" y="36334"/>
                  </a:lnTo>
                  <a:lnTo>
                    <a:pt x="8952" y="36421"/>
                  </a:lnTo>
                  <a:lnTo>
                    <a:pt x="8996" y="36421"/>
                  </a:lnTo>
                  <a:lnTo>
                    <a:pt x="9040" y="36465"/>
                  </a:lnTo>
                  <a:lnTo>
                    <a:pt x="9172" y="36421"/>
                  </a:lnTo>
                  <a:lnTo>
                    <a:pt x="9216" y="36334"/>
                  </a:lnTo>
                  <a:lnTo>
                    <a:pt x="9874" y="34315"/>
                  </a:lnTo>
                  <a:lnTo>
                    <a:pt x="9874" y="34227"/>
                  </a:lnTo>
                  <a:lnTo>
                    <a:pt x="9698" y="33701"/>
                  </a:lnTo>
                  <a:lnTo>
                    <a:pt x="9698" y="33657"/>
                  </a:lnTo>
                  <a:lnTo>
                    <a:pt x="8996" y="32779"/>
                  </a:lnTo>
                  <a:lnTo>
                    <a:pt x="7768" y="31375"/>
                  </a:lnTo>
                  <a:lnTo>
                    <a:pt x="6144" y="29576"/>
                  </a:lnTo>
                  <a:lnTo>
                    <a:pt x="4477" y="27645"/>
                  </a:lnTo>
                  <a:lnTo>
                    <a:pt x="1844" y="24179"/>
                  </a:lnTo>
                  <a:lnTo>
                    <a:pt x="440" y="22029"/>
                  </a:lnTo>
                  <a:lnTo>
                    <a:pt x="352" y="21239"/>
                  </a:lnTo>
                  <a:lnTo>
                    <a:pt x="483" y="20800"/>
                  </a:lnTo>
                  <a:lnTo>
                    <a:pt x="3731" y="19571"/>
                  </a:lnTo>
                  <a:lnTo>
                    <a:pt x="3774" y="19571"/>
                  </a:lnTo>
                  <a:lnTo>
                    <a:pt x="4696" y="19045"/>
                  </a:lnTo>
                  <a:lnTo>
                    <a:pt x="4740" y="19045"/>
                  </a:lnTo>
                  <a:lnTo>
                    <a:pt x="8163" y="16105"/>
                  </a:lnTo>
                  <a:lnTo>
                    <a:pt x="10708" y="13999"/>
                  </a:lnTo>
                  <a:lnTo>
                    <a:pt x="13472" y="11805"/>
                  </a:lnTo>
                  <a:lnTo>
                    <a:pt x="14876" y="10971"/>
                  </a:lnTo>
                  <a:lnTo>
                    <a:pt x="19089" y="8557"/>
                  </a:lnTo>
                  <a:lnTo>
                    <a:pt x="21063" y="7592"/>
                  </a:lnTo>
                  <a:lnTo>
                    <a:pt x="23828" y="6363"/>
                  </a:lnTo>
                  <a:lnTo>
                    <a:pt x="26724" y="5091"/>
                  </a:lnTo>
                  <a:lnTo>
                    <a:pt x="29225" y="3994"/>
                  </a:lnTo>
                  <a:lnTo>
                    <a:pt x="31463" y="3029"/>
                  </a:lnTo>
                  <a:lnTo>
                    <a:pt x="33745" y="1800"/>
                  </a:lnTo>
                  <a:lnTo>
                    <a:pt x="36246" y="308"/>
                  </a:lnTo>
                  <a:lnTo>
                    <a:pt x="36290" y="264"/>
                  </a:lnTo>
                  <a:lnTo>
                    <a:pt x="36334" y="220"/>
                  </a:lnTo>
                  <a:lnTo>
                    <a:pt x="36334" y="132"/>
                  </a:lnTo>
                  <a:lnTo>
                    <a:pt x="36290" y="89"/>
                  </a:lnTo>
                  <a:lnTo>
                    <a:pt x="36246" y="45"/>
                  </a:lnTo>
                  <a:lnTo>
                    <a:pt x="3620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 name="Google Shape;912;p47"/>
            <p:cNvSpPr/>
            <p:nvPr/>
          </p:nvSpPr>
          <p:spPr>
            <a:xfrm>
              <a:off x="4648100" y="2725300"/>
              <a:ext cx="830475" cy="834850"/>
            </a:xfrm>
            <a:custGeom>
              <a:avLst/>
              <a:gdLst/>
              <a:ahLst/>
              <a:cxnLst/>
              <a:rect l="l" t="t" r="r" b="b"/>
              <a:pathLst>
                <a:path w="33219" h="33394" extrusionOk="0">
                  <a:moveTo>
                    <a:pt x="32955" y="0"/>
                  </a:moveTo>
                  <a:lnTo>
                    <a:pt x="29269" y="2194"/>
                  </a:lnTo>
                  <a:lnTo>
                    <a:pt x="26636" y="3511"/>
                  </a:lnTo>
                  <a:lnTo>
                    <a:pt x="23916" y="4652"/>
                  </a:lnTo>
                  <a:lnTo>
                    <a:pt x="21502" y="5749"/>
                  </a:lnTo>
                  <a:lnTo>
                    <a:pt x="18738" y="6977"/>
                  </a:lnTo>
                  <a:lnTo>
                    <a:pt x="16368" y="8118"/>
                  </a:lnTo>
                  <a:lnTo>
                    <a:pt x="14350" y="9171"/>
                  </a:lnTo>
                  <a:lnTo>
                    <a:pt x="12068" y="10488"/>
                  </a:lnTo>
                  <a:lnTo>
                    <a:pt x="10049" y="11716"/>
                  </a:lnTo>
                  <a:lnTo>
                    <a:pt x="7329" y="13910"/>
                  </a:lnTo>
                  <a:lnTo>
                    <a:pt x="4652" y="16192"/>
                  </a:lnTo>
                  <a:lnTo>
                    <a:pt x="1317" y="19132"/>
                  </a:lnTo>
                  <a:lnTo>
                    <a:pt x="264" y="19790"/>
                  </a:lnTo>
                  <a:lnTo>
                    <a:pt x="220" y="19834"/>
                  </a:lnTo>
                  <a:lnTo>
                    <a:pt x="1" y="20185"/>
                  </a:lnTo>
                  <a:lnTo>
                    <a:pt x="1" y="20229"/>
                  </a:lnTo>
                  <a:lnTo>
                    <a:pt x="1" y="20317"/>
                  </a:lnTo>
                  <a:lnTo>
                    <a:pt x="176" y="20975"/>
                  </a:lnTo>
                  <a:lnTo>
                    <a:pt x="220" y="21019"/>
                  </a:lnTo>
                  <a:lnTo>
                    <a:pt x="3423" y="25056"/>
                  </a:lnTo>
                  <a:lnTo>
                    <a:pt x="5881" y="28128"/>
                  </a:lnTo>
                  <a:lnTo>
                    <a:pt x="6671" y="29356"/>
                  </a:lnTo>
                  <a:lnTo>
                    <a:pt x="6934" y="30278"/>
                  </a:lnTo>
                  <a:lnTo>
                    <a:pt x="6934" y="30848"/>
                  </a:lnTo>
                  <a:lnTo>
                    <a:pt x="6144" y="33174"/>
                  </a:lnTo>
                  <a:lnTo>
                    <a:pt x="6100" y="33218"/>
                  </a:lnTo>
                  <a:lnTo>
                    <a:pt x="6144" y="33306"/>
                  </a:lnTo>
                  <a:lnTo>
                    <a:pt x="6188" y="33349"/>
                  </a:lnTo>
                  <a:lnTo>
                    <a:pt x="6232" y="33393"/>
                  </a:lnTo>
                  <a:lnTo>
                    <a:pt x="6276" y="33393"/>
                  </a:lnTo>
                  <a:lnTo>
                    <a:pt x="6407" y="33349"/>
                  </a:lnTo>
                  <a:lnTo>
                    <a:pt x="6451" y="33306"/>
                  </a:lnTo>
                  <a:lnTo>
                    <a:pt x="7285" y="30936"/>
                  </a:lnTo>
                  <a:lnTo>
                    <a:pt x="7285" y="30848"/>
                  </a:lnTo>
                  <a:lnTo>
                    <a:pt x="7285" y="30234"/>
                  </a:lnTo>
                  <a:lnTo>
                    <a:pt x="7285" y="30190"/>
                  </a:lnTo>
                  <a:lnTo>
                    <a:pt x="6978" y="29269"/>
                  </a:lnTo>
                  <a:lnTo>
                    <a:pt x="6978" y="29225"/>
                  </a:lnTo>
                  <a:lnTo>
                    <a:pt x="6144" y="27952"/>
                  </a:lnTo>
                  <a:lnTo>
                    <a:pt x="3687" y="24837"/>
                  </a:lnTo>
                  <a:lnTo>
                    <a:pt x="483" y="20844"/>
                  </a:lnTo>
                  <a:lnTo>
                    <a:pt x="352" y="20273"/>
                  </a:lnTo>
                  <a:lnTo>
                    <a:pt x="483" y="20054"/>
                  </a:lnTo>
                  <a:lnTo>
                    <a:pt x="1537" y="19396"/>
                  </a:lnTo>
                  <a:lnTo>
                    <a:pt x="1580" y="19396"/>
                  </a:lnTo>
                  <a:lnTo>
                    <a:pt x="4871" y="16456"/>
                  </a:lnTo>
                  <a:lnTo>
                    <a:pt x="7548" y="14174"/>
                  </a:lnTo>
                  <a:lnTo>
                    <a:pt x="10225" y="12024"/>
                  </a:lnTo>
                  <a:lnTo>
                    <a:pt x="12243" y="10795"/>
                  </a:lnTo>
                  <a:lnTo>
                    <a:pt x="14525" y="9479"/>
                  </a:lnTo>
                  <a:lnTo>
                    <a:pt x="16544" y="8469"/>
                  </a:lnTo>
                  <a:lnTo>
                    <a:pt x="18913" y="7328"/>
                  </a:lnTo>
                  <a:lnTo>
                    <a:pt x="21634" y="6056"/>
                  </a:lnTo>
                  <a:lnTo>
                    <a:pt x="24047" y="5003"/>
                  </a:lnTo>
                  <a:lnTo>
                    <a:pt x="26768" y="3818"/>
                  </a:lnTo>
                  <a:lnTo>
                    <a:pt x="29445" y="2502"/>
                  </a:lnTo>
                  <a:lnTo>
                    <a:pt x="33131" y="308"/>
                  </a:lnTo>
                  <a:lnTo>
                    <a:pt x="33218" y="264"/>
                  </a:lnTo>
                  <a:lnTo>
                    <a:pt x="33218" y="220"/>
                  </a:lnTo>
                  <a:lnTo>
                    <a:pt x="33218" y="132"/>
                  </a:lnTo>
                  <a:lnTo>
                    <a:pt x="33218" y="88"/>
                  </a:lnTo>
                  <a:lnTo>
                    <a:pt x="3317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 name="Google Shape;913;p47"/>
            <p:cNvSpPr/>
            <p:nvPr/>
          </p:nvSpPr>
          <p:spPr>
            <a:xfrm>
              <a:off x="4789625" y="2746150"/>
              <a:ext cx="713075" cy="742700"/>
            </a:xfrm>
            <a:custGeom>
              <a:avLst/>
              <a:gdLst/>
              <a:ahLst/>
              <a:cxnLst/>
              <a:rect l="l" t="t" r="r" b="b"/>
              <a:pathLst>
                <a:path w="28523" h="29708" extrusionOk="0">
                  <a:moveTo>
                    <a:pt x="28259" y="0"/>
                  </a:moveTo>
                  <a:lnTo>
                    <a:pt x="25100" y="1887"/>
                  </a:lnTo>
                  <a:lnTo>
                    <a:pt x="23213" y="2896"/>
                  </a:lnTo>
                  <a:lnTo>
                    <a:pt x="21238" y="3862"/>
                  </a:lnTo>
                  <a:lnTo>
                    <a:pt x="19308" y="4783"/>
                  </a:lnTo>
                  <a:lnTo>
                    <a:pt x="17333" y="5661"/>
                  </a:lnTo>
                  <a:lnTo>
                    <a:pt x="15051" y="6714"/>
                  </a:lnTo>
                  <a:lnTo>
                    <a:pt x="12726" y="7767"/>
                  </a:lnTo>
                  <a:lnTo>
                    <a:pt x="10400" y="8952"/>
                  </a:lnTo>
                  <a:lnTo>
                    <a:pt x="9303" y="9566"/>
                  </a:lnTo>
                  <a:lnTo>
                    <a:pt x="8162" y="10180"/>
                  </a:lnTo>
                  <a:lnTo>
                    <a:pt x="5924" y="11541"/>
                  </a:lnTo>
                  <a:lnTo>
                    <a:pt x="2194" y="14568"/>
                  </a:lnTo>
                  <a:lnTo>
                    <a:pt x="746" y="15973"/>
                  </a:lnTo>
                  <a:lnTo>
                    <a:pt x="702" y="16016"/>
                  </a:lnTo>
                  <a:lnTo>
                    <a:pt x="132" y="16719"/>
                  </a:lnTo>
                  <a:lnTo>
                    <a:pt x="88" y="16762"/>
                  </a:lnTo>
                  <a:lnTo>
                    <a:pt x="0" y="17157"/>
                  </a:lnTo>
                  <a:lnTo>
                    <a:pt x="0" y="17245"/>
                  </a:lnTo>
                  <a:lnTo>
                    <a:pt x="132" y="17684"/>
                  </a:lnTo>
                  <a:lnTo>
                    <a:pt x="132" y="17728"/>
                  </a:lnTo>
                  <a:lnTo>
                    <a:pt x="3291" y="22599"/>
                  </a:lnTo>
                  <a:lnTo>
                    <a:pt x="4037" y="24090"/>
                  </a:lnTo>
                  <a:lnTo>
                    <a:pt x="4213" y="25100"/>
                  </a:lnTo>
                  <a:lnTo>
                    <a:pt x="4081" y="25714"/>
                  </a:lnTo>
                  <a:lnTo>
                    <a:pt x="3555" y="26372"/>
                  </a:lnTo>
                  <a:lnTo>
                    <a:pt x="3511" y="26416"/>
                  </a:lnTo>
                  <a:lnTo>
                    <a:pt x="2150" y="29444"/>
                  </a:lnTo>
                  <a:lnTo>
                    <a:pt x="2107" y="29532"/>
                  </a:lnTo>
                  <a:lnTo>
                    <a:pt x="2150" y="29575"/>
                  </a:lnTo>
                  <a:lnTo>
                    <a:pt x="2150" y="29663"/>
                  </a:lnTo>
                  <a:lnTo>
                    <a:pt x="2238" y="29707"/>
                  </a:lnTo>
                  <a:lnTo>
                    <a:pt x="2282" y="29707"/>
                  </a:lnTo>
                  <a:lnTo>
                    <a:pt x="2370" y="29663"/>
                  </a:lnTo>
                  <a:lnTo>
                    <a:pt x="2458" y="29619"/>
                  </a:lnTo>
                  <a:lnTo>
                    <a:pt x="3818" y="26592"/>
                  </a:lnTo>
                  <a:lnTo>
                    <a:pt x="4388" y="25890"/>
                  </a:lnTo>
                  <a:lnTo>
                    <a:pt x="4388" y="25846"/>
                  </a:lnTo>
                  <a:lnTo>
                    <a:pt x="4564" y="25144"/>
                  </a:lnTo>
                  <a:lnTo>
                    <a:pt x="4564" y="25100"/>
                  </a:lnTo>
                  <a:lnTo>
                    <a:pt x="4388" y="24003"/>
                  </a:lnTo>
                  <a:lnTo>
                    <a:pt x="4344" y="23959"/>
                  </a:lnTo>
                  <a:lnTo>
                    <a:pt x="3599" y="22423"/>
                  </a:lnTo>
                  <a:lnTo>
                    <a:pt x="439" y="17552"/>
                  </a:lnTo>
                  <a:lnTo>
                    <a:pt x="351" y="17201"/>
                  </a:lnTo>
                  <a:lnTo>
                    <a:pt x="439" y="16894"/>
                  </a:lnTo>
                  <a:lnTo>
                    <a:pt x="966" y="16236"/>
                  </a:lnTo>
                  <a:lnTo>
                    <a:pt x="2414" y="14832"/>
                  </a:lnTo>
                  <a:lnTo>
                    <a:pt x="6100" y="11804"/>
                  </a:lnTo>
                  <a:lnTo>
                    <a:pt x="8338" y="10488"/>
                  </a:lnTo>
                  <a:lnTo>
                    <a:pt x="9479" y="9873"/>
                  </a:lnTo>
                  <a:lnTo>
                    <a:pt x="10576" y="9259"/>
                  </a:lnTo>
                  <a:lnTo>
                    <a:pt x="12857" y="8118"/>
                  </a:lnTo>
                  <a:lnTo>
                    <a:pt x="15183" y="7021"/>
                  </a:lnTo>
                  <a:lnTo>
                    <a:pt x="17465" y="5968"/>
                  </a:lnTo>
                  <a:lnTo>
                    <a:pt x="19439" y="5090"/>
                  </a:lnTo>
                  <a:lnTo>
                    <a:pt x="21414" y="4169"/>
                  </a:lnTo>
                  <a:lnTo>
                    <a:pt x="23345" y="3247"/>
                  </a:lnTo>
                  <a:lnTo>
                    <a:pt x="25276" y="2194"/>
                  </a:lnTo>
                  <a:lnTo>
                    <a:pt x="28435" y="307"/>
                  </a:lnTo>
                  <a:lnTo>
                    <a:pt x="28523" y="263"/>
                  </a:lnTo>
                  <a:lnTo>
                    <a:pt x="28523" y="220"/>
                  </a:lnTo>
                  <a:lnTo>
                    <a:pt x="28523" y="132"/>
                  </a:lnTo>
                  <a:lnTo>
                    <a:pt x="28523" y="88"/>
                  </a:lnTo>
                  <a:lnTo>
                    <a:pt x="2847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 name="Google Shape;914;p47"/>
            <p:cNvSpPr/>
            <p:nvPr/>
          </p:nvSpPr>
          <p:spPr>
            <a:xfrm>
              <a:off x="5014500" y="3023675"/>
              <a:ext cx="151425" cy="318175"/>
            </a:xfrm>
            <a:custGeom>
              <a:avLst/>
              <a:gdLst/>
              <a:ahLst/>
              <a:cxnLst/>
              <a:rect l="l" t="t" r="r" b="b"/>
              <a:pathLst>
                <a:path w="6057" h="12727" extrusionOk="0">
                  <a:moveTo>
                    <a:pt x="5749" y="1"/>
                  </a:moveTo>
                  <a:lnTo>
                    <a:pt x="2678" y="2195"/>
                  </a:lnTo>
                  <a:lnTo>
                    <a:pt x="1800" y="2985"/>
                  </a:lnTo>
                  <a:lnTo>
                    <a:pt x="1756" y="3072"/>
                  </a:lnTo>
                  <a:lnTo>
                    <a:pt x="1756" y="3160"/>
                  </a:lnTo>
                  <a:lnTo>
                    <a:pt x="1932" y="4433"/>
                  </a:lnTo>
                  <a:lnTo>
                    <a:pt x="1932" y="4477"/>
                  </a:lnTo>
                  <a:lnTo>
                    <a:pt x="2809" y="7768"/>
                  </a:lnTo>
                  <a:lnTo>
                    <a:pt x="3072" y="9304"/>
                  </a:lnTo>
                  <a:lnTo>
                    <a:pt x="3029" y="10225"/>
                  </a:lnTo>
                  <a:lnTo>
                    <a:pt x="2809" y="10664"/>
                  </a:lnTo>
                  <a:lnTo>
                    <a:pt x="703" y="11892"/>
                  </a:lnTo>
                  <a:lnTo>
                    <a:pt x="703" y="11936"/>
                  </a:lnTo>
                  <a:lnTo>
                    <a:pt x="89" y="12375"/>
                  </a:lnTo>
                  <a:lnTo>
                    <a:pt x="45" y="12463"/>
                  </a:lnTo>
                  <a:lnTo>
                    <a:pt x="1" y="12507"/>
                  </a:lnTo>
                  <a:lnTo>
                    <a:pt x="1" y="12595"/>
                  </a:lnTo>
                  <a:lnTo>
                    <a:pt x="45" y="12638"/>
                  </a:lnTo>
                  <a:lnTo>
                    <a:pt x="89" y="12682"/>
                  </a:lnTo>
                  <a:lnTo>
                    <a:pt x="176" y="12726"/>
                  </a:lnTo>
                  <a:lnTo>
                    <a:pt x="264" y="12682"/>
                  </a:lnTo>
                  <a:lnTo>
                    <a:pt x="922" y="12200"/>
                  </a:lnTo>
                  <a:lnTo>
                    <a:pt x="3029" y="10927"/>
                  </a:lnTo>
                  <a:lnTo>
                    <a:pt x="3116" y="10883"/>
                  </a:lnTo>
                  <a:lnTo>
                    <a:pt x="3380" y="10357"/>
                  </a:lnTo>
                  <a:lnTo>
                    <a:pt x="3380" y="10313"/>
                  </a:lnTo>
                  <a:lnTo>
                    <a:pt x="3424" y="9304"/>
                  </a:lnTo>
                  <a:lnTo>
                    <a:pt x="3424" y="9260"/>
                  </a:lnTo>
                  <a:lnTo>
                    <a:pt x="3160" y="7680"/>
                  </a:lnTo>
                  <a:lnTo>
                    <a:pt x="2283" y="4389"/>
                  </a:lnTo>
                  <a:lnTo>
                    <a:pt x="2107" y="3204"/>
                  </a:lnTo>
                  <a:lnTo>
                    <a:pt x="2897" y="2458"/>
                  </a:lnTo>
                  <a:lnTo>
                    <a:pt x="5969" y="308"/>
                  </a:lnTo>
                  <a:lnTo>
                    <a:pt x="6012" y="264"/>
                  </a:lnTo>
                  <a:lnTo>
                    <a:pt x="6056" y="176"/>
                  </a:lnTo>
                  <a:lnTo>
                    <a:pt x="6012" y="133"/>
                  </a:lnTo>
                  <a:lnTo>
                    <a:pt x="6012" y="45"/>
                  </a:lnTo>
                  <a:lnTo>
                    <a:pt x="596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 name="Google Shape;915;p47"/>
            <p:cNvSpPr/>
            <p:nvPr/>
          </p:nvSpPr>
          <p:spPr>
            <a:xfrm>
              <a:off x="4389200" y="3352775"/>
              <a:ext cx="295125" cy="759175"/>
            </a:xfrm>
            <a:custGeom>
              <a:avLst/>
              <a:gdLst/>
              <a:ahLst/>
              <a:cxnLst/>
              <a:rect l="l" t="t" r="r" b="b"/>
              <a:pathLst>
                <a:path w="11805" h="30367" extrusionOk="0">
                  <a:moveTo>
                    <a:pt x="133" y="1"/>
                  </a:moveTo>
                  <a:lnTo>
                    <a:pt x="89" y="45"/>
                  </a:lnTo>
                  <a:lnTo>
                    <a:pt x="45" y="89"/>
                  </a:lnTo>
                  <a:lnTo>
                    <a:pt x="1" y="176"/>
                  </a:lnTo>
                  <a:lnTo>
                    <a:pt x="1" y="220"/>
                  </a:lnTo>
                  <a:lnTo>
                    <a:pt x="396" y="1581"/>
                  </a:lnTo>
                  <a:lnTo>
                    <a:pt x="791" y="3906"/>
                  </a:lnTo>
                  <a:lnTo>
                    <a:pt x="1010" y="6539"/>
                  </a:lnTo>
                  <a:lnTo>
                    <a:pt x="1054" y="6583"/>
                  </a:lnTo>
                  <a:lnTo>
                    <a:pt x="1317" y="7417"/>
                  </a:lnTo>
                  <a:lnTo>
                    <a:pt x="1361" y="7461"/>
                  </a:lnTo>
                  <a:lnTo>
                    <a:pt x="4740" y="10752"/>
                  </a:lnTo>
                  <a:lnTo>
                    <a:pt x="7856" y="13736"/>
                  </a:lnTo>
                  <a:lnTo>
                    <a:pt x="8470" y="14481"/>
                  </a:lnTo>
                  <a:lnTo>
                    <a:pt x="9435" y="18255"/>
                  </a:lnTo>
                  <a:lnTo>
                    <a:pt x="9435" y="18299"/>
                  </a:lnTo>
                  <a:lnTo>
                    <a:pt x="10093" y="19747"/>
                  </a:lnTo>
                  <a:lnTo>
                    <a:pt x="9918" y="23301"/>
                  </a:lnTo>
                  <a:lnTo>
                    <a:pt x="9918" y="23345"/>
                  </a:lnTo>
                  <a:lnTo>
                    <a:pt x="11103" y="26154"/>
                  </a:lnTo>
                  <a:lnTo>
                    <a:pt x="11454" y="30191"/>
                  </a:lnTo>
                  <a:lnTo>
                    <a:pt x="11498" y="30322"/>
                  </a:lnTo>
                  <a:lnTo>
                    <a:pt x="11629" y="30366"/>
                  </a:lnTo>
                  <a:lnTo>
                    <a:pt x="11717" y="30322"/>
                  </a:lnTo>
                  <a:lnTo>
                    <a:pt x="11761" y="30278"/>
                  </a:lnTo>
                  <a:lnTo>
                    <a:pt x="11805" y="30235"/>
                  </a:lnTo>
                  <a:lnTo>
                    <a:pt x="11805" y="30147"/>
                  </a:lnTo>
                  <a:lnTo>
                    <a:pt x="11454" y="26110"/>
                  </a:lnTo>
                  <a:lnTo>
                    <a:pt x="11454" y="26066"/>
                  </a:lnTo>
                  <a:lnTo>
                    <a:pt x="10269" y="23258"/>
                  </a:lnTo>
                  <a:lnTo>
                    <a:pt x="10444" y="19747"/>
                  </a:lnTo>
                  <a:lnTo>
                    <a:pt x="10444" y="19659"/>
                  </a:lnTo>
                  <a:lnTo>
                    <a:pt x="9742" y="18167"/>
                  </a:lnTo>
                  <a:lnTo>
                    <a:pt x="8777" y="14350"/>
                  </a:lnTo>
                  <a:lnTo>
                    <a:pt x="8733" y="14306"/>
                  </a:lnTo>
                  <a:lnTo>
                    <a:pt x="8119" y="13516"/>
                  </a:lnTo>
                  <a:lnTo>
                    <a:pt x="5003" y="10488"/>
                  </a:lnTo>
                  <a:lnTo>
                    <a:pt x="1625" y="7241"/>
                  </a:lnTo>
                  <a:lnTo>
                    <a:pt x="1361" y="6495"/>
                  </a:lnTo>
                  <a:lnTo>
                    <a:pt x="1098" y="3862"/>
                  </a:lnTo>
                  <a:lnTo>
                    <a:pt x="747" y="1537"/>
                  </a:lnTo>
                  <a:lnTo>
                    <a:pt x="747" y="1493"/>
                  </a:lnTo>
                  <a:lnTo>
                    <a:pt x="352" y="133"/>
                  </a:lnTo>
                  <a:lnTo>
                    <a:pt x="308" y="89"/>
                  </a:lnTo>
                  <a:lnTo>
                    <a:pt x="264" y="45"/>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 name="Google Shape;916;p47"/>
            <p:cNvSpPr/>
            <p:nvPr/>
          </p:nvSpPr>
          <p:spPr>
            <a:xfrm>
              <a:off x="4328875" y="3108150"/>
              <a:ext cx="357650" cy="1116775"/>
            </a:xfrm>
            <a:custGeom>
              <a:avLst/>
              <a:gdLst/>
              <a:ahLst/>
              <a:cxnLst/>
              <a:rect l="l" t="t" r="r" b="b"/>
              <a:pathLst>
                <a:path w="14306" h="44671" extrusionOk="0">
                  <a:moveTo>
                    <a:pt x="2589" y="1"/>
                  </a:moveTo>
                  <a:lnTo>
                    <a:pt x="1273" y="352"/>
                  </a:lnTo>
                  <a:lnTo>
                    <a:pt x="1141" y="439"/>
                  </a:lnTo>
                  <a:lnTo>
                    <a:pt x="132" y="2107"/>
                  </a:lnTo>
                  <a:lnTo>
                    <a:pt x="132" y="2195"/>
                  </a:lnTo>
                  <a:lnTo>
                    <a:pt x="0" y="4257"/>
                  </a:lnTo>
                  <a:lnTo>
                    <a:pt x="132" y="6802"/>
                  </a:lnTo>
                  <a:lnTo>
                    <a:pt x="132" y="6846"/>
                  </a:lnTo>
                  <a:lnTo>
                    <a:pt x="1054" y="9830"/>
                  </a:lnTo>
                  <a:lnTo>
                    <a:pt x="1800" y="12945"/>
                  </a:lnTo>
                  <a:lnTo>
                    <a:pt x="2195" y="15183"/>
                  </a:lnTo>
                  <a:lnTo>
                    <a:pt x="2458" y="17202"/>
                  </a:lnTo>
                  <a:lnTo>
                    <a:pt x="3028" y="19835"/>
                  </a:lnTo>
                  <a:lnTo>
                    <a:pt x="3423" y="21151"/>
                  </a:lnTo>
                  <a:lnTo>
                    <a:pt x="3423" y="21195"/>
                  </a:lnTo>
                  <a:lnTo>
                    <a:pt x="4257" y="22380"/>
                  </a:lnTo>
                  <a:lnTo>
                    <a:pt x="5486" y="23696"/>
                  </a:lnTo>
                  <a:lnTo>
                    <a:pt x="6188" y="25363"/>
                  </a:lnTo>
                  <a:lnTo>
                    <a:pt x="6188" y="25407"/>
                  </a:lnTo>
                  <a:lnTo>
                    <a:pt x="7680" y="27514"/>
                  </a:lnTo>
                  <a:lnTo>
                    <a:pt x="8689" y="29137"/>
                  </a:lnTo>
                  <a:lnTo>
                    <a:pt x="9084" y="30146"/>
                  </a:lnTo>
                  <a:lnTo>
                    <a:pt x="9084" y="32077"/>
                  </a:lnTo>
                  <a:lnTo>
                    <a:pt x="9084" y="32121"/>
                  </a:lnTo>
                  <a:lnTo>
                    <a:pt x="9303" y="32955"/>
                  </a:lnTo>
                  <a:lnTo>
                    <a:pt x="9303" y="32999"/>
                  </a:lnTo>
                  <a:lnTo>
                    <a:pt x="10488" y="35324"/>
                  </a:lnTo>
                  <a:lnTo>
                    <a:pt x="10532" y="35368"/>
                  </a:lnTo>
                  <a:lnTo>
                    <a:pt x="11585" y="36992"/>
                  </a:lnTo>
                  <a:lnTo>
                    <a:pt x="12550" y="39274"/>
                  </a:lnTo>
                  <a:lnTo>
                    <a:pt x="13560" y="41511"/>
                  </a:lnTo>
                  <a:lnTo>
                    <a:pt x="13955" y="43135"/>
                  </a:lnTo>
                  <a:lnTo>
                    <a:pt x="13955" y="44232"/>
                  </a:lnTo>
                  <a:lnTo>
                    <a:pt x="13955" y="44495"/>
                  </a:lnTo>
                  <a:lnTo>
                    <a:pt x="13955" y="44539"/>
                  </a:lnTo>
                  <a:lnTo>
                    <a:pt x="13998" y="44627"/>
                  </a:lnTo>
                  <a:lnTo>
                    <a:pt x="14042" y="44671"/>
                  </a:lnTo>
                  <a:lnTo>
                    <a:pt x="14130" y="44671"/>
                  </a:lnTo>
                  <a:lnTo>
                    <a:pt x="14218" y="44627"/>
                  </a:lnTo>
                  <a:lnTo>
                    <a:pt x="14306" y="44539"/>
                  </a:lnTo>
                  <a:lnTo>
                    <a:pt x="14306" y="44276"/>
                  </a:lnTo>
                  <a:lnTo>
                    <a:pt x="14306" y="43135"/>
                  </a:lnTo>
                  <a:lnTo>
                    <a:pt x="14306" y="43091"/>
                  </a:lnTo>
                  <a:lnTo>
                    <a:pt x="13911" y="41424"/>
                  </a:lnTo>
                  <a:lnTo>
                    <a:pt x="13867" y="41380"/>
                  </a:lnTo>
                  <a:lnTo>
                    <a:pt x="12857" y="39142"/>
                  </a:lnTo>
                  <a:lnTo>
                    <a:pt x="11892" y="36816"/>
                  </a:lnTo>
                  <a:lnTo>
                    <a:pt x="10795" y="35193"/>
                  </a:lnTo>
                  <a:lnTo>
                    <a:pt x="9610" y="32867"/>
                  </a:lnTo>
                  <a:lnTo>
                    <a:pt x="9435" y="32077"/>
                  </a:lnTo>
                  <a:lnTo>
                    <a:pt x="9435" y="30103"/>
                  </a:lnTo>
                  <a:lnTo>
                    <a:pt x="9435" y="30059"/>
                  </a:lnTo>
                  <a:lnTo>
                    <a:pt x="9040" y="29006"/>
                  </a:lnTo>
                  <a:lnTo>
                    <a:pt x="8996" y="29006"/>
                  </a:lnTo>
                  <a:lnTo>
                    <a:pt x="7987" y="27338"/>
                  </a:lnTo>
                  <a:lnTo>
                    <a:pt x="6495" y="25232"/>
                  </a:lnTo>
                  <a:lnTo>
                    <a:pt x="5793" y="23564"/>
                  </a:lnTo>
                  <a:lnTo>
                    <a:pt x="5749" y="23521"/>
                  </a:lnTo>
                  <a:lnTo>
                    <a:pt x="4520" y="22160"/>
                  </a:lnTo>
                  <a:lnTo>
                    <a:pt x="3730" y="21019"/>
                  </a:lnTo>
                  <a:lnTo>
                    <a:pt x="3379" y="19747"/>
                  </a:lnTo>
                  <a:lnTo>
                    <a:pt x="2809" y="17158"/>
                  </a:lnTo>
                  <a:lnTo>
                    <a:pt x="2546" y="15139"/>
                  </a:lnTo>
                  <a:lnTo>
                    <a:pt x="2107" y="12901"/>
                  </a:lnTo>
                  <a:lnTo>
                    <a:pt x="1405" y="9742"/>
                  </a:lnTo>
                  <a:lnTo>
                    <a:pt x="483" y="6758"/>
                  </a:lnTo>
                  <a:lnTo>
                    <a:pt x="352" y="4257"/>
                  </a:lnTo>
                  <a:lnTo>
                    <a:pt x="483" y="2282"/>
                  </a:lnTo>
                  <a:lnTo>
                    <a:pt x="1405" y="703"/>
                  </a:lnTo>
                  <a:lnTo>
                    <a:pt x="2677" y="352"/>
                  </a:lnTo>
                  <a:lnTo>
                    <a:pt x="2721" y="308"/>
                  </a:lnTo>
                  <a:lnTo>
                    <a:pt x="2765" y="264"/>
                  </a:lnTo>
                  <a:lnTo>
                    <a:pt x="2809" y="176"/>
                  </a:lnTo>
                  <a:lnTo>
                    <a:pt x="2809" y="132"/>
                  </a:lnTo>
                  <a:lnTo>
                    <a:pt x="2765" y="45"/>
                  </a:lnTo>
                  <a:lnTo>
                    <a:pt x="272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 name="Google Shape;917;p47"/>
            <p:cNvSpPr/>
            <p:nvPr/>
          </p:nvSpPr>
          <p:spPr>
            <a:xfrm>
              <a:off x="4276225" y="3001750"/>
              <a:ext cx="400425" cy="1289000"/>
            </a:xfrm>
            <a:custGeom>
              <a:avLst/>
              <a:gdLst/>
              <a:ahLst/>
              <a:cxnLst/>
              <a:rect l="l" t="t" r="r" b="b"/>
              <a:pathLst>
                <a:path w="16017" h="51560" extrusionOk="0">
                  <a:moveTo>
                    <a:pt x="11936" y="0"/>
                  </a:moveTo>
                  <a:lnTo>
                    <a:pt x="11848" y="44"/>
                  </a:lnTo>
                  <a:lnTo>
                    <a:pt x="9917" y="1010"/>
                  </a:lnTo>
                  <a:lnTo>
                    <a:pt x="7635" y="1887"/>
                  </a:lnTo>
                  <a:lnTo>
                    <a:pt x="5573" y="2545"/>
                  </a:lnTo>
                  <a:lnTo>
                    <a:pt x="2765" y="3247"/>
                  </a:lnTo>
                  <a:lnTo>
                    <a:pt x="351" y="4037"/>
                  </a:lnTo>
                  <a:lnTo>
                    <a:pt x="264" y="4081"/>
                  </a:lnTo>
                  <a:lnTo>
                    <a:pt x="220" y="4169"/>
                  </a:lnTo>
                  <a:lnTo>
                    <a:pt x="0" y="5047"/>
                  </a:lnTo>
                  <a:lnTo>
                    <a:pt x="0" y="5090"/>
                  </a:lnTo>
                  <a:lnTo>
                    <a:pt x="88" y="7460"/>
                  </a:lnTo>
                  <a:lnTo>
                    <a:pt x="220" y="9698"/>
                  </a:lnTo>
                  <a:lnTo>
                    <a:pt x="220" y="9742"/>
                  </a:lnTo>
                  <a:lnTo>
                    <a:pt x="1097" y="11848"/>
                  </a:lnTo>
                  <a:lnTo>
                    <a:pt x="1492" y="13033"/>
                  </a:lnTo>
                  <a:lnTo>
                    <a:pt x="1799" y="14174"/>
                  </a:lnTo>
                  <a:lnTo>
                    <a:pt x="2370" y="16587"/>
                  </a:lnTo>
                  <a:lnTo>
                    <a:pt x="2896" y="19000"/>
                  </a:lnTo>
                  <a:lnTo>
                    <a:pt x="3379" y="21414"/>
                  </a:lnTo>
                  <a:lnTo>
                    <a:pt x="3774" y="23476"/>
                  </a:lnTo>
                  <a:lnTo>
                    <a:pt x="4213" y="25582"/>
                  </a:lnTo>
                  <a:lnTo>
                    <a:pt x="4959" y="29619"/>
                  </a:lnTo>
                  <a:lnTo>
                    <a:pt x="5003" y="29663"/>
                  </a:lnTo>
                  <a:lnTo>
                    <a:pt x="6977" y="32954"/>
                  </a:lnTo>
                  <a:lnTo>
                    <a:pt x="7679" y="34359"/>
                  </a:lnTo>
                  <a:lnTo>
                    <a:pt x="7943" y="35894"/>
                  </a:lnTo>
                  <a:lnTo>
                    <a:pt x="7986" y="35938"/>
                  </a:lnTo>
                  <a:lnTo>
                    <a:pt x="8513" y="37255"/>
                  </a:lnTo>
                  <a:lnTo>
                    <a:pt x="8557" y="37255"/>
                  </a:lnTo>
                  <a:lnTo>
                    <a:pt x="9654" y="39229"/>
                  </a:lnTo>
                  <a:lnTo>
                    <a:pt x="11058" y="41292"/>
                  </a:lnTo>
                  <a:lnTo>
                    <a:pt x="11936" y="42696"/>
                  </a:lnTo>
                  <a:lnTo>
                    <a:pt x="12989" y="45021"/>
                  </a:lnTo>
                  <a:lnTo>
                    <a:pt x="13033" y="45065"/>
                  </a:lnTo>
                  <a:lnTo>
                    <a:pt x="15402" y="48620"/>
                  </a:lnTo>
                  <a:lnTo>
                    <a:pt x="15666" y="49278"/>
                  </a:lnTo>
                  <a:lnTo>
                    <a:pt x="15534" y="50814"/>
                  </a:lnTo>
                  <a:lnTo>
                    <a:pt x="15402" y="51340"/>
                  </a:lnTo>
                  <a:lnTo>
                    <a:pt x="15402" y="51384"/>
                  </a:lnTo>
                  <a:lnTo>
                    <a:pt x="15402" y="51472"/>
                  </a:lnTo>
                  <a:lnTo>
                    <a:pt x="15446" y="51516"/>
                  </a:lnTo>
                  <a:lnTo>
                    <a:pt x="15490" y="51560"/>
                  </a:lnTo>
                  <a:lnTo>
                    <a:pt x="15578" y="51560"/>
                  </a:lnTo>
                  <a:lnTo>
                    <a:pt x="15666" y="51516"/>
                  </a:lnTo>
                  <a:lnTo>
                    <a:pt x="15709" y="51428"/>
                  </a:lnTo>
                  <a:lnTo>
                    <a:pt x="15885" y="50901"/>
                  </a:lnTo>
                  <a:lnTo>
                    <a:pt x="15885" y="50858"/>
                  </a:lnTo>
                  <a:lnTo>
                    <a:pt x="16017" y="49278"/>
                  </a:lnTo>
                  <a:lnTo>
                    <a:pt x="16017" y="49190"/>
                  </a:lnTo>
                  <a:lnTo>
                    <a:pt x="15709" y="48488"/>
                  </a:lnTo>
                  <a:lnTo>
                    <a:pt x="15666" y="48444"/>
                  </a:lnTo>
                  <a:lnTo>
                    <a:pt x="13340" y="44890"/>
                  </a:lnTo>
                  <a:lnTo>
                    <a:pt x="12243" y="42564"/>
                  </a:lnTo>
                  <a:lnTo>
                    <a:pt x="12243" y="42520"/>
                  </a:lnTo>
                  <a:lnTo>
                    <a:pt x="11321" y="41116"/>
                  </a:lnTo>
                  <a:lnTo>
                    <a:pt x="9961" y="39054"/>
                  </a:lnTo>
                  <a:lnTo>
                    <a:pt x="8864" y="37123"/>
                  </a:lnTo>
                  <a:lnTo>
                    <a:pt x="8294" y="35807"/>
                  </a:lnTo>
                  <a:lnTo>
                    <a:pt x="8030" y="34271"/>
                  </a:lnTo>
                  <a:lnTo>
                    <a:pt x="8030" y="34227"/>
                  </a:lnTo>
                  <a:lnTo>
                    <a:pt x="7284" y="32779"/>
                  </a:lnTo>
                  <a:lnTo>
                    <a:pt x="5310" y="29532"/>
                  </a:lnTo>
                  <a:lnTo>
                    <a:pt x="4564" y="25495"/>
                  </a:lnTo>
                  <a:lnTo>
                    <a:pt x="4125" y="23432"/>
                  </a:lnTo>
                  <a:lnTo>
                    <a:pt x="3730" y="21326"/>
                  </a:lnTo>
                  <a:lnTo>
                    <a:pt x="3247" y="18913"/>
                  </a:lnTo>
                  <a:lnTo>
                    <a:pt x="2721" y="16499"/>
                  </a:lnTo>
                  <a:lnTo>
                    <a:pt x="2150" y="14086"/>
                  </a:lnTo>
                  <a:lnTo>
                    <a:pt x="1799" y="12901"/>
                  </a:lnTo>
                  <a:lnTo>
                    <a:pt x="1448" y="11760"/>
                  </a:lnTo>
                  <a:lnTo>
                    <a:pt x="571" y="9610"/>
                  </a:lnTo>
                  <a:lnTo>
                    <a:pt x="439" y="7460"/>
                  </a:lnTo>
                  <a:lnTo>
                    <a:pt x="351" y="5090"/>
                  </a:lnTo>
                  <a:lnTo>
                    <a:pt x="571" y="4344"/>
                  </a:lnTo>
                  <a:lnTo>
                    <a:pt x="2852" y="3555"/>
                  </a:lnTo>
                  <a:lnTo>
                    <a:pt x="5705" y="2896"/>
                  </a:lnTo>
                  <a:lnTo>
                    <a:pt x="7767" y="2194"/>
                  </a:lnTo>
                  <a:lnTo>
                    <a:pt x="10049" y="1317"/>
                  </a:lnTo>
                  <a:lnTo>
                    <a:pt x="12023" y="351"/>
                  </a:lnTo>
                  <a:lnTo>
                    <a:pt x="12067" y="307"/>
                  </a:lnTo>
                  <a:lnTo>
                    <a:pt x="12111" y="220"/>
                  </a:lnTo>
                  <a:lnTo>
                    <a:pt x="12111" y="176"/>
                  </a:lnTo>
                  <a:lnTo>
                    <a:pt x="12111" y="88"/>
                  </a:lnTo>
                  <a:lnTo>
                    <a:pt x="12067" y="44"/>
                  </a:lnTo>
                  <a:lnTo>
                    <a:pt x="1202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 name="Google Shape;918;p47"/>
            <p:cNvSpPr/>
            <p:nvPr/>
          </p:nvSpPr>
          <p:spPr>
            <a:xfrm>
              <a:off x="4227950" y="2940300"/>
              <a:ext cx="432250" cy="1407500"/>
            </a:xfrm>
            <a:custGeom>
              <a:avLst/>
              <a:gdLst/>
              <a:ahLst/>
              <a:cxnLst/>
              <a:rect l="l" t="t" r="r" b="b"/>
              <a:pathLst>
                <a:path w="17290" h="56300" extrusionOk="0">
                  <a:moveTo>
                    <a:pt x="14657" y="1"/>
                  </a:moveTo>
                  <a:lnTo>
                    <a:pt x="12112" y="1712"/>
                  </a:lnTo>
                  <a:lnTo>
                    <a:pt x="9479" y="2809"/>
                  </a:lnTo>
                  <a:lnTo>
                    <a:pt x="7548" y="3468"/>
                  </a:lnTo>
                  <a:lnTo>
                    <a:pt x="4345" y="4257"/>
                  </a:lnTo>
                  <a:lnTo>
                    <a:pt x="4301" y="4301"/>
                  </a:lnTo>
                  <a:lnTo>
                    <a:pt x="2765" y="5135"/>
                  </a:lnTo>
                  <a:lnTo>
                    <a:pt x="2721" y="5179"/>
                  </a:lnTo>
                  <a:lnTo>
                    <a:pt x="878" y="6539"/>
                  </a:lnTo>
                  <a:lnTo>
                    <a:pt x="264" y="7110"/>
                  </a:lnTo>
                  <a:lnTo>
                    <a:pt x="220" y="7197"/>
                  </a:lnTo>
                  <a:lnTo>
                    <a:pt x="0" y="7943"/>
                  </a:lnTo>
                  <a:lnTo>
                    <a:pt x="0" y="8031"/>
                  </a:lnTo>
                  <a:lnTo>
                    <a:pt x="132" y="10093"/>
                  </a:lnTo>
                  <a:lnTo>
                    <a:pt x="132" y="10137"/>
                  </a:lnTo>
                  <a:lnTo>
                    <a:pt x="1317" y="12902"/>
                  </a:lnTo>
                  <a:lnTo>
                    <a:pt x="2326" y="16149"/>
                  </a:lnTo>
                  <a:lnTo>
                    <a:pt x="3160" y="19967"/>
                  </a:lnTo>
                  <a:lnTo>
                    <a:pt x="3599" y="22512"/>
                  </a:lnTo>
                  <a:lnTo>
                    <a:pt x="4740" y="27075"/>
                  </a:lnTo>
                  <a:lnTo>
                    <a:pt x="5398" y="30278"/>
                  </a:lnTo>
                  <a:lnTo>
                    <a:pt x="5705" y="32253"/>
                  </a:lnTo>
                  <a:lnTo>
                    <a:pt x="5661" y="34666"/>
                  </a:lnTo>
                  <a:lnTo>
                    <a:pt x="5661" y="34710"/>
                  </a:lnTo>
                  <a:lnTo>
                    <a:pt x="5749" y="35676"/>
                  </a:lnTo>
                  <a:lnTo>
                    <a:pt x="5749" y="35720"/>
                  </a:lnTo>
                  <a:lnTo>
                    <a:pt x="6670" y="37870"/>
                  </a:lnTo>
                  <a:lnTo>
                    <a:pt x="7767" y="39976"/>
                  </a:lnTo>
                  <a:lnTo>
                    <a:pt x="9172" y="42082"/>
                  </a:lnTo>
                  <a:lnTo>
                    <a:pt x="10444" y="44013"/>
                  </a:lnTo>
                  <a:lnTo>
                    <a:pt x="11760" y="45900"/>
                  </a:lnTo>
                  <a:lnTo>
                    <a:pt x="12726" y="47831"/>
                  </a:lnTo>
                  <a:lnTo>
                    <a:pt x="13998" y="49849"/>
                  </a:lnTo>
                  <a:lnTo>
                    <a:pt x="15315" y="51736"/>
                  </a:lnTo>
                  <a:lnTo>
                    <a:pt x="16631" y="53535"/>
                  </a:lnTo>
                  <a:lnTo>
                    <a:pt x="16938" y="54105"/>
                  </a:lnTo>
                  <a:lnTo>
                    <a:pt x="16938" y="54544"/>
                  </a:lnTo>
                  <a:lnTo>
                    <a:pt x="16324" y="55948"/>
                  </a:lnTo>
                  <a:lnTo>
                    <a:pt x="16280" y="56080"/>
                  </a:lnTo>
                  <a:lnTo>
                    <a:pt x="16280" y="56124"/>
                  </a:lnTo>
                  <a:lnTo>
                    <a:pt x="16324" y="56212"/>
                  </a:lnTo>
                  <a:lnTo>
                    <a:pt x="16368" y="56256"/>
                  </a:lnTo>
                  <a:lnTo>
                    <a:pt x="16412" y="56299"/>
                  </a:lnTo>
                  <a:lnTo>
                    <a:pt x="16456" y="56299"/>
                  </a:lnTo>
                  <a:lnTo>
                    <a:pt x="16543" y="56256"/>
                  </a:lnTo>
                  <a:lnTo>
                    <a:pt x="16631" y="56124"/>
                  </a:lnTo>
                  <a:lnTo>
                    <a:pt x="16631" y="56080"/>
                  </a:lnTo>
                  <a:lnTo>
                    <a:pt x="17246" y="54632"/>
                  </a:lnTo>
                  <a:lnTo>
                    <a:pt x="17289" y="54588"/>
                  </a:lnTo>
                  <a:lnTo>
                    <a:pt x="17289" y="54062"/>
                  </a:lnTo>
                  <a:lnTo>
                    <a:pt x="17289" y="53974"/>
                  </a:lnTo>
                  <a:lnTo>
                    <a:pt x="16894" y="53359"/>
                  </a:lnTo>
                  <a:lnTo>
                    <a:pt x="15578" y="51516"/>
                  </a:lnTo>
                  <a:lnTo>
                    <a:pt x="14306" y="49630"/>
                  </a:lnTo>
                  <a:lnTo>
                    <a:pt x="13033" y="47655"/>
                  </a:lnTo>
                  <a:lnTo>
                    <a:pt x="12068" y="45724"/>
                  </a:lnTo>
                  <a:lnTo>
                    <a:pt x="12068" y="45680"/>
                  </a:lnTo>
                  <a:lnTo>
                    <a:pt x="10751" y="43794"/>
                  </a:lnTo>
                  <a:lnTo>
                    <a:pt x="9479" y="41863"/>
                  </a:lnTo>
                  <a:lnTo>
                    <a:pt x="8075" y="39800"/>
                  </a:lnTo>
                  <a:lnTo>
                    <a:pt x="6977" y="37738"/>
                  </a:lnTo>
                  <a:lnTo>
                    <a:pt x="6100" y="35632"/>
                  </a:lnTo>
                  <a:lnTo>
                    <a:pt x="6012" y="34666"/>
                  </a:lnTo>
                  <a:lnTo>
                    <a:pt x="6056" y="32253"/>
                  </a:lnTo>
                  <a:lnTo>
                    <a:pt x="6056" y="32209"/>
                  </a:lnTo>
                  <a:lnTo>
                    <a:pt x="5749" y="30235"/>
                  </a:lnTo>
                  <a:lnTo>
                    <a:pt x="5091" y="27031"/>
                  </a:lnTo>
                  <a:lnTo>
                    <a:pt x="3950" y="22424"/>
                  </a:lnTo>
                  <a:lnTo>
                    <a:pt x="3467" y="19923"/>
                  </a:lnTo>
                  <a:lnTo>
                    <a:pt x="2677" y="16061"/>
                  </a:lnTo>
                  <a:lnTo>
                    <a:pt x="1668" y="12770"/>
                  </a:lnTo>
                  <a:lnTo>
                    <a:pt x="483" y="10050"/>
                  </a:lnTo>
                  <a:lnTo>
                    <a:pt x="352" y="8031"/>
                  </a:lnTo>
                  <a:lnTo>
                    <a:pt x="571" y="7329"/>
                  </a:lnTo>
                  <a:lnTo>
                    <a:pt x="1098" y="6802"/>
                  </a:lnTo>
                  <a:lnTo>
                    <a:pt x="2940" y="5442"/>
                  </a:lnTo>
                  <a:lnTo>
                    <a:pt x="4432" y="4608"/>
                  </a:lnTo>
                  <a:lnTo>
                    <a:pt x="7636" y="3819"/>
                  </a:lnTo>
                  <a:lnTo>
                    <a:pt x="9610" y="3116"/>
                  </a:lnTo>
                  <a:lnTo>
                    <a:pt x="12243" y="2019"/>
                  </a:lnTo>
                  <a:lnTo>
                    <a:pt x="12287" y="2019"/>
                  </a:lnTo>
                  <a:lnTo>
                    <a:pt x="14876" y="308"/>
                  </a:lnTo>
                  <a:lnTo>
                    <a:pt x="14920" y="264"/>
                  </a:lnTo>
                  <a:lnTo>
                    <a:pt x="14920" y="220"/>
                  </a:lnTo>
                  <a:lnTo>
                    <a:pt x="14920" y="133"/>
                  </a:lnTo>
                  <a:lnTo>
                    <a:pt x="14920" y="89"/>
                  </a:lnTo>
                  <a:lnTo>
                    <a:pt x="1487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 name="Google Shape;919;p47"/>
            <p:cNvSpPr/>
            <p:nvPr/>
          </p:nvSpPr>
          <p:spPr>
            <a:xfrm>
              <a:off x="4167625" y="2749425"/>
              <a:ext cx="593500" cy="1676250"/>
            </a:xfrm>
            <a:custGeom>
              <a:avLst/>
              <a:gdLst/>
              <a:ahLst/>
              <a:cxnLst/>
              <a:rect l="l" t="t" r="r" b="b"/>
              <a:pathLst>
                <a:path w="23740" h="67050" extrusionOk="0">
                  <a:moveTo>
                    <a:pt x="23520" y="1"/>
                  </a:moveTo>
                  <a:lnTo>
                    <a:pt x="23476" y="45"/>
                  </a:lnTo>
                  <a:lnTo>
                    <a:pt x="19571" y="2370"/>
                  </a:lnTo>
                  <a:lnTo>
                    <a:pt x="17640" y="3731"/>
                  </a:lnTo>
                  <a:lnTo>
                    <a:pt x="15490" y="5223"/>
                  </a:lnTo>
                  <a:lnTo>
                    <a:pt x="13779" y="6363"/>
                  </a:lnTo>
                  <a:lnTo>
                    <a:pt x="11628" y="7285"/>
                  </a:lnTo>
                  <a:lnTo>
                    <a:pt x="8820" y="8338"/>
                  </a:lnTo>
                  <a:lnTo>
                    <a:pt x="7723" y="8821"/>
                  </a:lnTo>
                  <a:lnTo>
                    <a:pt x="6977" y="8908"/>
                  </a:lnTo>
                  <a:lnTo>
                    <a:pt x="6889" y="8952"/>
                  </a:lnTo>
                  <a:lnTo>
                    <a:pt x="3818" y="11585"/>
                  </a:lnTo>
                  <a:lnTo>
                    <a:pt x="2019" y="13165"/>
                  </a:lnTo>
                  <a:lnTo>
                    <a:pt x="702" y="14701"/>
                  </a:lnTo>
                  <a:lnTo>
                    <a:pt x="658" y="14745"/>
                  </a:lnTo>
                  <a:lnTo>
                    <a:pt x="88" y="15754"/>
                  </a:lnTo>
                  <a:lnTo>
                    <a:pt x="44" y="15842"/>
                  </a:lnTo>
                  <a:lnTo>
                    <a:pt x="0" y="16324"/>
                  </a:lnTo>
                  <a:lnTo>
                    <a:pt x="0" y="16412"/>
                  </a:lnTo>
                  <a:lnTo>
                    <a:pt x="1053" y="19176"/>
                  </a:lnTo>
                  <a:lnTo>
                    <a:pt x="1580" y="21283"/>
                  </a:lnTo>
                  <a:lnTo>
                    <a:pt x="2238" y="25100"/>
                  </a:lnTo>
                  <a:lnTo>
                    <a:pt x="2677" y="27558"/>
                  </a:lnTo>
                  <a:lnTo>
                    <a:pt x="3116" y="29839"/>
                  </a:lnTo>
                  <a:lnTo>
                    <a:pt x="4169" y="33218"/>
                  </a:lnTo>
                  <a:lnTo>
                    <a:pt x="5090" y="36158"/>
                  </a:lnTo>
                  <a:lnTo>
                    <a:pt x="5661" y="38923"/>
                  </a:lnTo>
                  <a:lnTo>
                    <a:pt x="5968" y="41073"/>
                  </a:lnTo>
                  <a:lnTo>
                    <a:pt x="5792" y="43837"/>
                  </a:lnTo>
                  <a:lnTo>
                    <a:pt x="5792" y="45900"/>
                  </a:lnTo>
                  <a:lnTo>
                    <a:pt x="5836" y="45943"/>
                  </a:lnTo>
                  <a:lnTo>
                    <a:pt x="6099" y="47918"/>
                  </a:lnTo>
                  <a:lnTo>
                    <a:pt x="6494" y="49761"/>
                  </a:lnTo>
                  <a:lnTo>
                    <a:pt x="6538" y="49805"/>
                  </a:lnTo>
                  <a:lnTo>
                    <a:pt x="7065" y="50946"/>
                  </a:lnTo>
                  <a:lnTo>
                    <a:pt x="8688" y="53272"/>
                  </a:lnTo>
                  <a:lnTo>
                    <a:pt x="9961" y="54939"/>
                  </a:lnTo>
                  <a:lnTo>
                    <a:pt x="12023" y="58230"/>
                  </a:lnTo>
                  <a:lnTo>
                    <a:pt x="13603" y="60292"/>
                  </a:lnTo>
                  <a:lnTo>
                    <a:pt x="15402" y="62837"/>
                  </a:lnTo>
                  <a:lnTo>
                    <a:pt x="16543" y="64812"/>
                  </a:lnTo>
                  <a:lnTo>
                    <a:pt x="16675" y="65426"/>
                  </a:lnTo>
                  <a:lnTo>
                    <a:pt x="16148" y="66831"/>
                  </a:lnTo>
                  <a:lnTo>
                    <a:pt x="16148" y="66874"/>
                  </a:lnTo>
                  <a:lnTo>
                    <a:pt x="16148" y="66962"/>
                  </a:lnTo>
                  <a:lnTo>
                    <a:pt x="16192" y="67006"/>
                  </a:lnTo>
                  <a:lnTo>
                    <a:pt x="16236" y="67050"/>
                  </a:lnTo>
                  <a:lnTo>
                    <a:pt x="16411" y="67050"/>
                  </a:lnTo>
                  <a:lnTo>
                    <a:pt x="16455" y="66962"/>
                  </a:lnTo>
                  <a:lnTo>
                    <a:pt x="17026" y="65514"/>
                  </a:lnTo>
                  <a:lnTo>
                    <a:pt x="17026" y="65382"/>
                  </a:lnTo>
                  <a:lnTo>
                    <a:pt x="16894" y="64680"/>
                  </a:lnTo>
                  <a:lnTo>
                    <a:pt x="16850" y="64637"/>
                  </a:lnTo>
                  <a:lnTo>
                    <a:pt x="15709" y="62662"/>
                  </a:lnTo>
                  <a:lnTo>
                    <a:pt x="13866" y="60073"/>
                  </a:lnTo>
                  <a:lnTo>
                    <a:pt x="12330" y="58011"/>
                  </a:lnTo>
                  <a:lnTo>
                    <a:pt x="10224" y="54720"/>
                  </a:lnTo>
                  <a:lnTo>
                    <a:pt x="8996" y="53096"/>
                  </a:lnTo>
                  <a:lnTo>
                    <a:pt x="7372" y="50770"/>
                  </a:lnTo>
                  <a:lnTo>
                    <a:pt x="6845" y="49673"/>
                  </a:lnTo>
                  <a:lnTo>
                    <a:pt x="6450" y="47874"/>
                  </a:lnTo>
                  <a:lnTo>
                    <a:pt x="6143" y="45900"/>
                  </a:lnTo>
                  <a:lnTo>
                    <a:pt x="6143" y="43881"/>
                  </a:lnTo>
                  <a:lnTo>
                    <a:pt x="6319" y="41073"/>
                  </a:lnTo>
                  <a:lnTo>
                    <a:pt x="6319" y="41029"/>
                  </a:lnTo>
                  <a:lnTo>
                    <a:pt x="6012" y="38835"/>
                  </a:lnTo>
                  <a:lnTo>
                    <a:pt x="5397" y="36070"/>
                  </a:lnTo>
                  <a:lnTo>
                    <a:pt x="4520" y="33087"/>
                  </a:lnTo>
                  <a:lnTo>
                    <a:pt x="3467" y="29752"/>
                  </a:lnTo>
                  <a:lnTo>
                    <a:pt x="3028" y="27514"/>
                  </a:lnTo>
                  <a:lnTo>
                    <a:pt x="2589" y="25056"/>
                  </a:lnTo>
                  <a:lnTo>
                    <a:pt x="1931" y="21239"/>
                  </a:lnTo>
                  <a:lnTo>
                    <a:pt x="1404" y="19089"/>
                  </a:lnTo>
                  <a:lnTo>
                    <a:pt x="351" y="16324"/>
                  </a:lnTo>
                  <a:lnTo>
                    <a:pt x="395" y="15929"/>
                  </a:lnTo>
                  <a:lnTo>
                    <a:pt x="965" y="14920"/>
                  </a:lnTo>
                  <a:lnTo>
                    <a:pt x="2282" y="13428"/>
                  </a:lnTo>
                  <a:lnTo>
                    <a:pt x="4037" y="11848"/>
                  </a:lnTo>
                  <a:lnTo>
                    <a:pt x="7109" y="9260"/>
                  </a:lnTo>
                  <a:lnTo>
                    <a:pt x="7811" y="9128"/>
                  </a:lnTo>
                  <a:lnTo>
                    <a:pt x="7855" y="9128"/>
                  </a:lnTo>
                  <a:lnTo>
                    <a:pt x="8952" y="8689"/>
                  </a:lnTo>
                  <a:lnTo>
                    <a:pt x="11760" y="7636"/>
                  </a:lnTo>
                  <a:lnTo>
                    <a:pt x="13910" y="6671"/>
                  </a:lnTo>
                  <a:lnTo>
                    <a:pt x="13954" y="6671"/>
                  </a:lnTo>
                  <a:lnTo>
                    <a:pt x="15665" y="5530"/>
                  </a:lnTo>
                  <a:lnTo>
                    <a:pt x="17816" y="4038"/>
                  </a:lnTo>
                  <a:lnTo>
                    <a:pt x="19746" y="2677"/>
                  </a:lnTo>
                  <a:lnTo>
                    <a:pt x="23652" y="352"/>
                  </a:lnTo>
                  <a:lnTo>
                    <a:pt x="23696" y="264"/>
                  </a:lnTo>
                  <a:lnTo>
                    <a:pt x="23696" y="220"/>
                  </a:lnTo>
                  <a:lnTo>
                    <a:pt x="23739" y="176"/>
                  </a:lnTo>
                  <a:lnTo>
                    <a:pt x="23696" y="89"/>
                  </a:lnTo>
                  <a:lnTo>
                    <a:pt x="23652" y="45"/>
                  </a:lnTo>
                  <a:lnTo>
                    <a:pt x="2360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 name="Google Shape;920;p47"/>
            <p:cNvSpPr/>
            <p:nvPr/>
          </p:nvSpPr>
          <p:spPr>
            <a:xfrm>
              <a:off x="4152250" y="2727500"/>
              <a:ext cx="578150" cy="1726700"/>
            </a:xfrm>
            <a:custGeom>
              <a:avLst/>
              <a:gdLst/>
              <a:ahLst/>
              <a:cxnLst/>
              <a:rect l="l" t="t" r="r" b="b"/>
              <a:pathLst>
                <a:path w="23126" h="69068" extrusionOk="0">
                  <a:moveTo>
                    <a:pt x="22906" y="0"/>
                  </a:moveTo>
                  <a:lnTo>
                    <a:pt x="22862" y="44"/>
                  </a:lnTo>
                  <a:lnTo>
                    <a:pt x="19177" y="2238"/>
                  </a:lnTo>
                  <a:lnTo>
                    <a:pt x="17421" y="3467"/>
                  </a:lnTo>
                  <a:lnTo>
                    <a:pt x="15271" y="4915"/>
                  </a:lnTo>
                  <a:lnTo>
                    <a:pt x="13691" y="5968"/>
                  </a:lnTo>
                  <a:lnTo>
                    <a:pt x="11015" y="7065"/>
                  </a:lnTo>
                  <a:lnTo>
                    <a:pt x="7329" y="8820"/>
                  </a:lnTo>
                  <a:lnTo>
                    <a:pt x="6056" y="9654"/>
                  </a:lnTo>
                  <a:lnTo>
                    <a:pt x="6012" y="9698"/>
                  </a:lnTo>
                  <a:lnTo>
                    <a:pt x="3643" y="12023"/>
                  </a:lnTo>
                  <a:lnTo>
                    <a:pt x="1756" y="13822"/>
                  </a:lnTo>
                  <a:lnTo>
                    <a:pt x="922" y="14832"/>
                  </a:lnTo>
                  <a:lnTo>
                    <a:pt x="922" y="14876"/>
                  </a:lnTo>
                  <a:lnTo>
                    <a:pt x="308" y="16280"/>
                  </a:lnTo>
                  <a:lnTo>
                    <a:pt x="308" y="16324"/>
                  </a:lnTo>
                  <a:lnTo>
                    <a:pt x="1" y="17772"/>
                  </a:lnTo>
                  <a:lnTo>
                    <a:pt x="1" y="17859"/>
                  </a:lnTo>
                  <a:lnTo>
                    <a:pt x="396" y="19966"/>
                  </a:lnTo>
                  <a:lnTo>
                    <a:pt x="1054" y="24047"/>
                  </a:lnTo>
                  <a:lnTo>
                    <a:pt x="1580" y="27118"/>
                  </a:lnTo>
                  <a:lnTo>
                    <a:pt x="2239" y="30146"/>
                  </a:lnTo>
                  <a:lnTo>
                    <a:pt x="2897" y="32603"/>
                  </a:lnTo>
                  <a:lnTo>
                    <a:pt x="4213" y="36201"/>
                  </a:lnTo>
                  <a:lnTo>
                    <a:pt x="4959" y="39141"/>
                  </a:lnTo>
                  <a:lnTo>
                    <a:pt x="5442" y="41774"/>
                  </a:lnTo>
                  <a:lnTo>
                    <a:pt x="5310" y="45987"/>
                  </a:lnTo>
                  <a:lnTo>
                    <a:pt x="5310" y="46031"/>
                  </a:lnTo>
                  <a:lnTo>
                    <a:pt x="5486" y="47786"/>
                  </a:lnTo>
                  <a:lnTo>
                    <a:pt x="5486" y="47830"/>
                  </a:lnTo>
                  <a:lnTo>
                    <a:pt x="6012" y="50331"/>
                  </a:lnTo>
                  <a:lnTo>
                    <a:pt x="6539" y="53315"/>
                  </a:lnTo>
                  <a:lnTo>
                    <a:pt x="6890" y="54631"/>
                  </a:lnTo>
                  <a:lnTo>
                    <a:pt x="6934" y="54719"/>
                  </a:lnTo>
                  <a:lnTo>
                    <a:pt x="8514" y="56650"/>
                  </a:lnTo>
                  <a:lnTo>
                    <a:pt x="12156" y="61740"/>
                  </a:lnTo>
                  <a:lnTo>
                    <a:pt x="14262" y="64680"/>
                  </a:lnTo>
                  <a:lnTo>
                    <a:pt x="15754" y="66962"/>
                  </a:lnTo>
                  <a:lnTo>
                    <a:pt x="16017" y="67576"/>
                  </a:lnTo>
                  <a:lnTo>
                    <a:pt x="15754" y="68892"/>
                  </a:lnTo>
                  <a:lnTo>
                    <a:pt x="15754" y="68936"/>
                  </a:lnTo>
                  <a:lnTo>
                    <a:pt x="15798" y="69024"/>
                  </a:lnTo>
                  <a:lnTo>
                    <a:pt x="15842" y="69068"/>
                  </a:lnTo>
                  <a:lnTo>
                    <a:pt x="16061" y="69068"/>
                  </a:lnTo>
                  <a:lnTo>
                    <a:pt x="16105" y="68936"/>
                  </a:lnTo>
                  <a:lnTo>
                    <a:pt x="16368" y="67576"/>
                  </a:lnTo>
                  <a:lnTo>
                    <a:pt x="16368" y="67488"/>
                  </a:lnTo>
                  <a:lnTo>
                    <a:pt x="16061" y="66830"/>
                  </a:lnTo>
                  <a:lnTo>
                    <a:pt x="16061" y="66786"/>
                  </a:lnTo>
                  <a:lnTo>
                    <a:pt x="14525" y="64460"/>
                  </a:lnTo>
                  <a:lnTo>
                    <a:pt x="8821" y="56430"/>
                  </a:lnTo>
                  <a:lnTo>
                    <a:pt x="7197" y="54500"/>
                  </a:lnTo>
                  <a:lnTo>
                    <a:pt x="6890" y="53271"/>
                  </a:lnTo>
                  <a:lnTo>
                    <a:pt x="6363" y="50287"/>
                  </a:lnTo>
                  <a:lnTo>
                    <a:pt x="5837" y="47742"/>
                  </a:lnTo>
                  <a:lnTo>
                    <a:pt x="5661" y="45987"/>
                  </a:lnTo>
                  <a:lnTo>
                    <a:pt x="5793" y="41774"/>
                  </a:lnTo>
                  <a:lnTo>
                    <a:pt x="5793" y="41730"/>
                  </a:lnTo>
                  <a:lnTo>
                    <a:pt x="5310" y="39054"/>
                  </a:lnTo>
                  <a:lnTo>
                    <a:pt x="4520" y="36070"/>
                  </a:lnTo>
                  <a:lnTo>
                    <a:pt x="3248" y="32472"/>
                  </a:lnTo>
                  <a:lnTo>
                    <a:pt x="2546" y="30102"/>
                  </a:lnTo>
                  <a:lnTo>
                    <a:pt x="1931" y="27074"/>
                  </a:lnTo>
                  <a:lnTo>
                    <a:pt x="1405" y="23959"/>
                  </a:lnTo>
                  <a:lnTo>
                    <a:pt x="747" y="19878"/>
                  </a:lnTo>
                  <a:lnTo>
                    <a:pt x="352" y="17816"/>
                  </a:lnTo>
                  <a:lnTo>
                    <a:pt x="615" y="16411"/>
                  </a:lnTo>
                  <a:lnTo>
                    <a:pt x="1229" y="15051"/>
                  </a:lnTo>
                  <a:lnTo>
                    <a:pt x="2019" y="14086"/>
                  </a:lnTo>
                  <a:lnTo>
                    <a:pt x="3906" y="12287"/>
                  </a:lnTo>
                  <a:lnTo>
                    <a:pt x="6276" y="9961"/>
                  </a:lnTo>
                  <a:lnTo>
                    <a:pt x="7504" y="9127"/>
                  </a:lnTo>
                  <a:lnTo>
                    <a:pt x="11146" y="7416"/>
                  </a:lnTo>
                  <a:lnTo>
                    <a:pt x="13823" y="6275"/>
                  </a:lnTo>
                  <a:lnTo>
                    <a:pt x="13867" y="6231"/>
                  </a:lnTo>
                  <a:lnTo>
                    <a:pt x="17597" y="3774"/>
                  </a:lnTo>
                  <a:lnTo>
                    <a:pt x="19396" y="2545"/>
                  </a:lnTo>
                  <a:lnTo>
                    <a:pt x="23038" y="351"/>
                  </a:lnTo>
                  <a:lnTo>
                    <a:pt x="23082" y="307"/>
                  </a:lnTo>
                  <a:lnTo>
                    <a:pt x="23126" y="220"/>
                  </a:lnTo>
                  <a:lnTo>
                    <a:pt x="23126" y="176"/>
                  </a:lnTo>
                  <a:lnTo>
                    <a:pt x="23082" y="88"/>
                  </a:lnTo>
                  <a:lnTo>
                    <a:pt x="23038" y="44"/>
                  </a:lnTo>
                  <a:lnTo>
                    <a:pt x="2299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921;p47"/>
            <p:cNvSpPr/>
            <p:nvPr/>
          </p:nvSpPr>
          <p:spPr>
            <a:xfrm>
              <a:off x="4125925" y="2666050"/>
              <a:ext cx="649450" cy="1851775"/>
            </a:xfrm>
            <a:custGeom>
              <a:avLst/>
              <a:gdLst/>
              <a:ahLst/>
              <a:cxnLst/>
              <a:rect l="l" t="t" r="r" b="b"/>
              <a:pathLst>
                <a:path w="25978" h="74071" extrusionOk="0">
                  <a:moveTo>
                    <a:pt x="25715" y="1"/>
                  </a:moveTo>
                  <a:lnTo>
                    <a:pt x="23608" y="1142"/>
                  </a:lnTo>
                  <a:lnTo>
                    <a:pt x="19922" y="3292"/>
                  </a:lnTo>
                  <a:lnTo>
                    <a:pt x="18079" y="4477"/>
                  </a:lnTo>
                  <a:lnTo>
                    <a:pt x="15534" y="6144"/>
                  </a:lnTo>
                  <a:lnTo>
                    <a:pt x="14042" y="7109"/>
                  </a:lnTo>
                  <a:lnTo>
                    <a:pt x="11585" y="8207"/>
                  </a:lnTo>
                  <a:lnTo>
                    <a:pt x="11585" y="8250"/>
                  </a:lnTo>
                  <a:lnTo>
                    <a:pt x="10269" y="9040"/>
                  </a:lnTo>
                  <a:lnTo>
                    <a:pt x="6846" y="11146"/>
                  </a:lnTo>
                  <a:lnTo>
                    <a:pt x="6802" y="11190"/>
                  </a:lnTo>
                  <a:lnTo>
                    <a:pt x="4213" y="13823"/>
                  </a:lnTo>
                  <a:lnTo>
                    <a:pt x="2326" y="15622"/>
                  </a:lnTo>
                  <a:lnTo>
                    <a:pt x="1624" y="16500"/>
                  </a:lnTo>
                  <a:lnTo>
                    <a:pt x="1580" y="16544"/>
                  </a:lnTo>
                  <a:lnTo>
                    <a:pt x="703" y="19177"/>
                  </a:lnTo>
                  <a:lnTo>
                    <a:pt x="88" y="20976"/>
                  </a:lnTo>
                  <a:lnTo>
                    <a:pt x="88" y="21020"/>
                  </a:lnTo>
                  <a:lnTo>
                    <a:pt x="1" y="22336"/>
                  </a:lnTo>
                  <a:lnTo>
                    <a:pt x="44" y="22380"/>
                  </a:lnTo>
                  <a:lnTo>
                    <a:pt x="615" y="26417"/>
                  </a:lnTo>
                  <a:lnTo>
                    <a:pt x="878" y="28084"/>
                  </a:lnTo>
                  <a:lnTo>
                    <a:pt x="1185" y="29708"/>
                  </a:lnTo>
                  <a:lnTo>
                    <a:pt x="1536" y="31244"/>
                  </a:lnTo>
                  <a:lnTo>
                    <a:pt x="1931" y="32823"/>
                  </a:lnTo>
                  <a:lnTo>
                    <a:pt x="2370" y="34359"/>
                  </a:lnTo>
                  <a:lnTo>
                    <a:pt x="2897" y="35939"/>
                  </a:lnTo>
                  <a:lnTo>
                    <a:pt x="3467" y="37606"/>
                  </a:lnTo>
                  <a:lnTo>
                    <a:pt x="4125" y="39362"/>
                  </a:lnTo>
                  <a:lnTo>
                    <a:pt x="5003" y="42258"/>
                  </a:lnTo>
                  <a:lnTo>
                    <a:pt x="5310" y="44057"/>
                  </a:lnTo>
                  <a:lnTo>
                    <a:pt x="5398" y="45329"/>
                  </a:lnTo>
                  <a:lnTo>
                    <a:pt x="5310" y="47787"/>
                  </a:lnTo>
                  <a:lnTo>
                    <a:pt x="5354" y="49322"/>
                  </a:lnTo>
                  <a:lnTo>
                    <a:pt x="5354" y="49366"/>
                  </a:lnTo>
                  <a:lnTo>
                    <a:pt x="5924" y="52175"/>
                  </a:lnTo>
                  <a:lnTo>
                    <a:pt x="6407" y="54939"/>
                  </a:lnTo>
                  <a:lnTo>
                    <a:pt x="6451" y="57528"/>
                  </a:lnTo>
                  <a:lnTo>
                    <a:pt x="6319" y="59810"/>
                  </a:lnTo>
                  <a:lnTo>
                    <a:pt x="6319" y="59854"/>
                  </a:lnTo>
                  <a:lnTo>
                    <a:pt x="6495" y="60731"/>
                  </a:lnTo>
                  <a:lnTo>
                    <a:pt x="6495" y="60819"/>
                  </a:lnTo>
                  <a:lnTo>
                    <a:pt x="7943" y="62399"/>
                  </a:lnTo>
                  <a:lnTo>
                    <a:pt x="10225" y="65251"/>
                  </a:lnTo>
                  <a:lnTo>
                    <a:pt x="12112" y="67796"/>
                  </a:lnTo>
                  <a:lnTo>
                    <a:pt x="13077" y="68981"/>
                  </a:lnTo>
                  <a:lnTo>
                    <a:pt x="13121" y="68981"/>
                  </a:lnTo>
                  <a:lnTo>
                    <a:pt x="15841" y="71614"/>
                  </a:lnTo>
                  <a:lnTo>
                    <a:pt x="16061" y="71921"/>
                  </a:lnTo>
                  <a:lnTo>
                    <a:pt x="15973" y="73851"/>
                  </a:lnTo>
                  <a:lnTo>
                    <a:pt x="15973" y="73939"/>
                  </a:lnTo>
                  <a:lnTo>
                    <a:pt x="16017" y="73983"/>
                  </a:lnTo>
                  <a:lnTo>
                    <a:pt x="16105" y="74027"/>
                  </a:lnTo>
                  <a:lnTo>
                    <a:pt x="16149" y="74071"/>
                  </a:lnTo>
                  <a:lnTo>
                    <a:pt x="16236" y="74027"/>
                  </a:lnTo>
                  <a:lnTo>
                    <a:pt x="16280" y="73983"/>
                  </a:lnTo>
                  <a:lnTo>
                    <a:pt x="16324" y="73939"/>
                  </a:lnTo>
                  <a:lnTo>
                    <a:pt x="16324" y="73895"/>
                  </a:lnTo>
                  <a:lnTo>
                    <a:pt x="16412" y="71877"/>
                  </a:lnTo>
                  <a:lnTo>
                    <a:pt x="16368" y="71789"/>
                  </a:lnTo>
                  <a:lnTo>
                    <a:pt x="16149" y="71394"/>
                  </a:lnTo>
                  <a:lnTo>
                    <a:pt x="16105" y="71394"/>
                  </a:lnTo>
                  <a:lnTo>
                    <a:pt x="13340" y="68761"/>
                  </a:lnTo>
                  <a:lnTo>
                    <a:pt x="12375" y="67577"/>
                  </a:lnTo>
                  <a:lnTo>
                    <a:pt x="10488" y="65032"/>
                  </a:lnTo>
                  <a:lnTo>
                    <a:pt x="8206" y="62179"/>
                  </a:lnTo>
                  <a:lnTo>
                    <a:pt x="6802" y="60600"/>
                  </a:lnTo>
                  <a:lnTo>
                    <a:pt x="6670" y="59810"/>
                  </a:lnTo>
                  <a:lnTo>
                    <a:pt x="6802" y="57528"/>
                  </a:lnTo>
                  <a:lnTo>
                    <a:pt x="6758" y="54895"/>
                  </a:lnTo>
                  <a:lnTo>
                    <a:pt x="6276" y="52131"/>
                  </a:lnTo>
                  <a:lnTo>
                    <a:pt x="5705" y="49322"/>
                  </a:lnTo>
                  <a:lnTo>
                    <a:pt x="5661" y="47787"/>
                  </a:lnTo>
                  <a:lnTo>
                    <a:pt x="5749" y="45329"/>
                  </a:lnTo>
                  <a:lnTo>
                    <a:pt x="5661" y="44013"/>
                  </a:lnTo>
                  <a:lnTo>
                    <a:pt x="5310" y="42170"/>
                  </a:lnTo>
                  <a:lnTo>
                    <a:pt x="4476" y="39230"/>
                  </a:lnTo>
                  <a:lnTo>
                    <a:pt x="3818" y="37475"/>
                  </a:lnTo>
                  <a:lnTo>
                    <a:pt x="3204" y="35851"/>
                  </a:lnTo>
                  <a:lnTo>
                    <a:pt x="2721" y="34271"/>
                  </a:lnTo>
                  <a:lnTo>
                    <a:pt x="2239" y="32736"/>
                  </a:lnTo>
                  <a:lnTo>
                    <a:pt x="1844" y="31200"/>
                  </a:lnTo>
                  <a:lnTo>
                    <a:pt x="1493" y="29620"/>
                  </a:lnTo>
                  <a:lnTo>
                    <a:pt x="1229" y="28040"/>
                  </a:lnTo>
                  <a:lnTo>
                    <a:pt x="966" y="26329"/>
                  </a:lnTo>
                  <a:lnTo>
                    <a:pt x="396" y="22336"/>
                  </a:lnTo>
                  <a:lnTo>
                    <a:pt x="439" y="21063"/>
                  </a:lnTo>
                  <a:lnTo>
                    <a:pt x="1054" y="19308"/>
                  </a:lnTo>
                  <a:lnTo>
                    <a:pt x="1887" y="16675"/>
                  </a:lnTo>
                  <a:lnTo>
                    <a:pt x="2590" y="15842"/>
                  </a:lnTo>
                  <a:lnTo>
                    <a:pt x="4476" y="14043"/>
                  </a:lnTo>
                  <a:lnTo>
                    <a:pt x="7021" y="11454"/>
                  </a:lnTo>
                  <a:lnTo>
                    <a:pt x="10488" y="9347"/>
                  </a:lnTo>
                  <a:lnTo>
                    <a:pt x="11761" y="8558"/>
                  </a:lnTo>
                  <a:lnTo>
                    <a:pt x="14218" y="7417"/>
                  </a:lnTo>
                  <a:lnTo>
                    <a:pt x="15710" y="6451"/>
                  </a:lnTo>
                  <a:lnTo>
                    <a:pt x="18255" y="4784"/>
                  </a:lnTo>
                  <a:lnTo>
                    <a:pt x="20098" y="3599"/>
                  </a:lnTo>
                  <a:lnTo>
                    <a:pt x="23784" y="1449"/>
                  </a:lnTo>
                  <a:lnTo>
                    <a:pt x="25846" y="308"/>
                  </a:lnTo>
                  <a:lnTo>
                    <a:pt x="25934" y="264"/>
                  </a:lnTo>
                  <a:lnTo>
                    <a:pt x="25934" y="220"/>
                  </a:lnTo>
                  <a:lnTo>
                    <a:pt x="25978" y="133"/>
                  </a:lnTo>
                  <a:lnTo>
                    <a:pt x="25934" y="89"/>
                  </a:lnTo>
                  <a:lnTo>
                    <a:pt x="2589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 name="Google Shape;922;p47"/>
            <p:cNvSpPr/>
            <p:nvPr/>
          </p:nvSpPr>
          <p:spPr>
            <a:xfrm>
              <a:off x="4096300" y="2788925"/>
              <a:ext cx="434450" cy="1781575"/>
            </a:xfrm>
            <a:custGeom>
              <a:avLst/>
              <a:gdLst/>
              <a:ahLst/>
              <a:cxnLst/>
              <a:rect l="l" t="t" r="r" b="b"/>
              <a:pathLst>
                <a:path w="17378" h="71263" extrusionOk="0">
                  <a:moveTo>
                    <a:pt x="15886" y="0"/>
                  </a:moveTo>
                  <a:lnTo>
                    <a:pt x="14174" y="1054"/>
                  </a:lnTo>
                  <a:lnTo>
                    <a:pt x="10971" y="3028"/>
                  </a:lnTo>
                  <a:lnTo>
                    <a:pt x="8952" y="4301"/>
                  </a:lnTo>
                  <a:lnTo>
                    <a:pt x="6890" y="5880"/>
                  </a:lnTo>
                  <a:lnTo>
                    <a:pt x="6846" y="5880"/>
                  </a:lnTo>
                  <a:lnTo>
                    <a:pt x="5705" y="7328"/>
                  </a:lnTo>
                  <a:lnTo>
                    <a:pt x="3029" y="10049"/>
                  </a:lnTo>
                  <a:lnTo>
                    <a:pt x="2502" y="10663"/>
                  </a:lnTo>
                  <a:lnTo>
                    <a:pt x="2458" y="10751"/>
                  </a:lnTo>
                  <a:lnTo>
                    <a:pt x="1229" y="13691"/>
                  </a:lnTo>
                  <a:lnTo>
                    <a:pt x="264" y="16280"/>
                  </a:lnTo>
                  <a:lnTo>
                    <a:pt x="264" y="16324"/>
                  </a:lnTo>
                  <a:lnTo>
                    <a:pt x="1" y="17509"/>
                  </a:lnTo>
                  <a:lnTo>
                    <a:pt x="1" y="17553"/>
                  </a:lnTo>
                  <a:lnTo>
                    <a:pt x="1" y="18825"/>
                  </a:lnTo>
                  <a:lnTo>
                    <a:pt x="484" y="22687"/>
                  </a:lnTo>
                  <a:lnTo>
                    <a:pt x="966" y="25276"/>
                  </a:lnTo>
                  <a:lnTo>
                    <a:pt x="1624" y="28040"/>
                  </a:lnTo>
                  <a:lnTo>
                    <a:pt x="2546" y="30673"/>
                  </a:lnTo>
                  <a:lnTo>
                    <a:pt x="4257" y="35105"/>
                  </a:lnTo>
                  <a:lnTo>
                    <a:pt x="4828" y="36728"/>
                  </a:lnTo>
                  <a:lnTo>
                    <a:pt x="5310" y="38922"/>
                  </a:lnTo>
                  <a:lnTo>
                    <a:pt x="5530" y="40370"/>
                  </a:lnTo>
                  <a:lnTo>
                    <a:pt x="5398" y="42828"/>
                  </a:lnTo>
                  <a:lnTo>
                    <a:pt x="5442" y="44144"/>
                  </a:lnTo>
                  <a:lnTo>
                    <a:pt x="5442" y="44188"/>
                  </a:lnTo>
                  <a:lnTo>
                    <a:pt x="5925" y="46645"/>
                  </a:lnTo>
                  <a:lnTo>
                    <a:pt x="6320" y="49059"/>
                  </a:lnTo>
                  <a:lnTo>
                    <a:pt x="6407" y="51297"/>
                  </a:lnTo>
                  <a:lnTo>
                    <a:pt x="6232" y="54544"/>
                  </a:lnTo>
                  <a:lnTo>
                    <a:pt x="6144" y="56826"/>
                  </a:lnTo>
                  <a:lnTo>
                    <a:pt x="6144" y="58405"/>
                  </a:lnTo>
                  <a:lnTo>
                    <a:pt x="6144" y="58449"/>
                  </a:lnTo>
                  <a:lnTo>
                    <a:pt x="6407" y="59239"/>
                  </a:lnTo>
                  <a:lnTo>
                    <a:pt x="6451" y="59283"/>
                  </a:lnTo>
                  <a:lnTo>
                    <a:pt x="7899" y="61257"/>
                  </a:lnTo>
                  <a:lnTo>
                    <a:pt x="10006" y="63583"/>
                  </a:lnTo>
                  <a:lnTo>
                    <a:pt x="13604" y="66655"/>
                  </a:lnTo>
                  <a:lnTo>
                    <a:pt x="15491" y="68234"/>
                  </a:lnTo>
                  <a:lnTo>
                    <a:pt x="16412" y="69068"/>
                  </a:lnTo>
                  <a:lnTo>
                    <a:pt x="16632" y="69419"/>
                  </a:lnTo>
                  <a:lnTo>
                    <a:pt x="16675" y="70121"/>
                  </a:lnTo>
                  <a:lnTo>
                    <a:pt x="16675" y="70165"/>
                  </a:lnTo>
                  <a:lnTo>
                    <a:pt x="17026" y="71130"/>
                  </a:lnTo>
                  <a:lnTo>
                    <a:pt x="17114" y="71218"/>
                  </a:lnTo>
                  <a:lnTo>
                    <a:pt x="17202" y="71262"/>
                  </a:lnTo>
                  <a:lnTo>
                    <a:pt x="17246" y="71262"/>
                  </a:lnTo>
                  <a:lnTo>
                    <a:pt x="17334" y="71218"/>
                  </a:lnTo>
                  <a:lnTo>
                    <a:pt x="17378" y="71130"/>
                  </a:lnTo>
                  <a:lnTo>
                    <a:pt x="17378" y="71087"/>
                  </a:lnTo>
                  <a:lnTo>
                    <a:pt x="17378" y="70999"/>
                  </a:lnTo>
                  <a:lnTo>
                    <a:pt x="17026" y="70077"/>
                  </a:lnTo>
                  <a:lnTo>
                    <a:pt x="16983" y="69331"/>
                  </a:lnTo>
                  <a:lnTo>
                    <a:pt x="16939" y="69288"/>
                  </a:lnTo>
                  <a:lnTo>
                    <a:pt x="16719" y="68893"/>
                  </a:lnTo>
                  <a:lnTo>
                    <a:pt x="16675" y="68849"/>
                  </a:lnTo>
                  <a:lnTo>
                    <a:pt x="15754" y="67971"/>
                  </a:lnTo>
                  <a:lnTo>
                    <a:pt x="13823" y="66391"/>
                  </a:lnTo>
                  <a:lnTo>
                    <a:pt x="10269" y="63320"/>
                  </a:lnTo>
                  <a:lnTo>
                    <a:pt x="8163" y="61038"/>
                  </a:lnTo>
                  <a:lnTo>
                    <a:pt x="6715" y="59107"/>
                  </a:lnTo>
                  <a:lnTo>
                    <a:pt x="6495" y="58361"/>
                  </a:lnTo>
                  <a:lnTo>
                    <a:pt x="6495" y="56826"/>
                  </a:lnTo>
                  <a:lnTo>
                    <a:pt x="6583" y="54544"/>
                  </a:lnTo>
                  <a:lnTo>
                    <a:pt x="6758" y="51297"/>
                  </a:lnTo>
                  <a:lnTo>
                    <a:pt x="6671" y="49015"/>
                  </a:lnTo>
                  <a:lnTo>
                    <a:pt x="6276" y="46601"/>
                  </a:lnTo>
                  <a:lnTo>
                    <a:pt x="5793" y="44144"/>
                  </a:lnTo>
                  <a:lnTo>
                    <a:pt x="5749" y="42828"/>
                  </a:lnTo>
                  <a:lnTo>
                    <a:pt x="5881" y="40370"/>
                  </a:lnTo>
                  <a:lnTo>
                    <a:pt x="5881" y="40327"/>
                  </a:lnTo>
                  <a:lnTo>
                    <a:pt x="5661" y="38835"/>
                  </a:lnTo>
                  <a:lnTo>
                    <a:pt x="5135" y="36641"/>
                  </a:lnTo>
                  <a:lnTo>
                    <a:pt x="4564" y="34973"/>
                  </a:lnTo>
                  <a:lnTo>
                    <a:pt x="2853" y="30541"/>
                  </a:lnTo>
                  <a:lnTo>
                    <a:pt x="1975" y="27908"/>
                  </a:lnTo>
                  <a:lnTo>
                    <a:pt x="1317" y="25232"/>
                  </a:lnTo>
                  <a:lnTo>
                    <a:pt x="791" y="22599"/>
                  </a:lnTo>
                  <a:lnTo>
                    <a:pt x="352" y="18825"/>
                  </a:lnTo>
                  <a:lnTo>
                    <a:pt x="352" y="17596"/>
                  </a:lnTo>
                  <a:lnTo>
                    <a:pt x="615" y="16412"/>
                  </a:lnTo>
                  <a:lnTo>
                    <a:pt x="1581" y="13823"/>
                  </a:lnTo>
                  <a:lnTo>
                    <a:pt x="2765" y="10883"/>
                  </a:lnTo>
                  <a:lnTo>
                    <a:pt x="3292" y="10312"/>
                  </a:lnTo>
                  <a:lnTo>
                    <a:pt x="5969" y="7548"/>
                  </a:lnTo>
                  <a:lnTo>
                    <a:pt x="7109" y="6144"/>
                  </a:lnTo>
                  <a:lnTo>
                    <a:pt x="9172" y="4608"/>
                  </a:lnTo>
                  <a:lnTo>
                    <a:pt x="11146" y="3335"/>
                  </a:lnTo>
                  <a:lnTo>
                    <a:pt x="14350" y="1361"/>
                  </a:lnTo>
                  <a:lnTo>
                    <a:pt x="16105" y="308"/>
                  </a:lnTo>
                  <a:lnTo>
                    <a:pt x="16149" y="264"/>
                  </a:lnTo>
                  <a:lnTo>
                    <a:pt x="16149" y="220"/>
                  </a:lnTo>
                  <a:lnTo>
                    <a:pt x="16149" y="132"/>
                  </a:lnTo>
                  <a:lnTo>
                    <a:pt x="16149" y="88"/>
                  </a:lnTo>
                  <a:lnTo>
                    <a:pt x="16105" y="44"/>
                  </a:lnTo>
                  <a:lnTo>
                    <a:pt x="1601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 name="Google Shape;923;p47"/>
            <p:cNvSpPr/>
            <p:nvPr/>
          </p:nvSpPr>
          <p:spPr>
            <a:xfrm>
              <a:off x="5157125" y="2795500"/>
              <a:ext cx="400425" cy="235900"/>
            </a:xfrm>
            <a:custGeom>
              <a:avLst/>
              <a:gdLst/>
              <a:ahLst/>
              <a:cxnLst/>
              <a:rect l="l" t="t" r="r" b="b"/>
              <a:pathLst>
                <a:path w="16017" h="9436" extrusionOk="0">
                  <a:moveTo>
                    <a:pt x="15753" y="1"/>
                  </a:moveTo>
                  <a:lnTo>
                    <a:pt x="9566" y="3774"/>
                  </a:lnTo>
                  <a:lnTo>
                    <a:pt x="7328" y="5179"/>
                  </a:lnTo>
                  <a:lnTo>
                    <a:pt x="5485" y="6056"/>
                  </a:lnTo>
                  <a:lnTo>
                    <a:pt x="3818" y="7022"/>
                  </a:lnTo>
                  <a:lnTo>
                    <a:pt x="88" y="9128"/>
                  </a:lnTo>
                  <a:lnTo>
                    <a:pt x="0" y="9172"/>
                  </a:lnTo>
                  <a:lnTo>
                    <a:pt x="0" y="9216"/>
                  </a:lnTo>
                  <a:lnTo>
                    <a:pt x="0" y="9303"/>
                  </a:lnTo>
                  <a:lnTo>
                    <a:pt x="0" y="9347"/>
                  </a:lnTo>
                  <a:lnTo>
                    <a:pt x="88" y="9435"/>
                  </a:lnTo>
                  <a:lnTo>
                    <a:pt x="264" y="9435"/>
                  </a:lnTo>
                  <a:lnTo>
                    <a:pt x="3993" y="7329"/>
                  </a:lnTo>
                  <a:lnTo>
                    <a:pt x="5617" y="6363"/>
                  </a:lnTo>
                  <a:lnTo>
                    <a:pt x="7504" y="5486"/>
                  </a:lnTo>
                  <a:lnTo>
                    <a:pt x="9742" y="4082"/>
                  </a:lnTo>
                  <a:lnTo>
                    <a:pt x="15929" y="308"/>
                  </a:lnTo>
                  <a:lnTo>
                    <a:pt x="15973" y="264"/>
                  </a:lnTo>
                  <a:lnTo>
                    <a:pt x="16017" y="220"/>
                  </a:lnTo>
                  <a:lnTo>
                    <a:pt x="16017" y="132"/>
                  </a:lnTo>
                  <a:lnTo>
                    <a:pt x="15973" y="89"/>
                  </a:lnTo>
                  <a:lnTo>
                    <a:pt x="15929" y="45"/>
                  </a:lnTo>
                  <a:lnTo>
                    <a:pt x="1588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924;p47"/>
            <p:cNvSpPr/>
            <p:nvPr/>
          </p:nvSpPr>
          <p:spPr>
            <a:xfrm>
              <a:off x="4878475" y="2770275"/>
              <a:ext cx="651650" cy="660425"/>
            </a:xfrm>
            <a:custGeom>
              <a:avLst/>
              <a:gdLst/>
              <a:ahLst/>
              <a:cxnLst/>
              <a:rect l="l" t="t" r="r" b="b"/>
              <a:pathLst>
                <a:path w="26066" h="26417" extrusionOk="0">
                  <a:moveTo>
                    <a:pt x="25846" y="1"/>
                  </a:moveTo>
                  <a:lnTo>
                    <a:pt x="25802" y="44"/>
                  </a:lnTo>
                  <a:lnTo>
                    <a:pt x="21063" y="2897"/>
                  </a:lnTo>
                  <a:lnTo>
                    <a:pt x="18211" y="4520"/>
                  </a:lnTo>
                  <a:lnTo>
                    <a:pt x="16061" y="5398"/>
                  </a:lnTo>
                  <a:lnTo>
                    <a:pt x="13823" y="6539"/>
                  </a:lnTo>
                  <a:lnTo>
                    <a:pt x="9610" y="8689"/>
                  </a:lnTo>
                  <a:lnTo>
                    <a:pt x="6319" y="10883"/>
                  </a:lnTo>
                  <a:lnTo>
                    <a:pt x="3511" y="12901"/>
                  </a:lnTo>
                  <a:lnTo>
                    <a:pt x="3467" y="12901"/>
                  </a:lnTo>
                  <a:lnTo>
                    <a:pt x="3028" y="13296"/>
                  </a:lnTo>
                  <a:lnTo>
                    <a:pt x="2985" y="13340"/>
                  </a:lnTo>
                  <a:lnTo>
                    <a:pt x="2590" y="14218"/>
                  </a:lnTo>
                  <a:lnTo>
                    <a:pt x="2590" y="14306"/>
                  </a:lnTo>
                  <a:lnTo>
                    <a:pt x="2546" y="15051"/>
                  </a:lnTo>
                  <a:lnTo>
                    <a:pt x="2546" y="15095"/>
                  </a:lnTo>
                  <a:lnTo>
                    <a:pt x="2809" y="16105"/>
                  </a:lnTo>
                  <a:lnTo>
                    <a:pt x="3818" y="18430"/>
                  </a:lnTo>
                  <a:lnTo>
                    <a:pt x="4740" y="20537"/>
                  </a:lnTo>
                  <a:lnTo>
                    <a:pt x="4828" y="21326"/>
                  </a:lnTo>
                  <a:lnTo>
                    <a:pt x="4696" y="21897"/>
                  </a:lnTo>
                  <a:lnTo>
                    <a:pt x="2721" y="23608"/>
                  </a:lnTo>
                  <a:lnTo>
                    <a:pt x="834" y="25451"/>
                  </a:lnTo>
                  <a:lnTo>
                    <a:pt x="88" y="26109"/>
                  </a:lnTo>
                  <a:lnTo>
                    <a:pt x="45" y="26197"/>
                  </a:lnTo>
                  <a:lnTo>
                    <a:pt x="1" y="26241"/>
                  </a:lnTo>
                  <a:lnTo>
                    <a:pt x="1" y="26329"/>
                  </a:lnTo>
                  <a:lnTo>
                    <a:pt x="45" y="26373"/>
                  </a:lnTo>
                  <a:lnTo>
                    <a:pt x="88" y="26416"/>
                  </a:lnTo>
                  <a:lnTo>
                    <a:pt x="176" y="26416"/>
                  </a:lnTo>
                  <a:lnTo>
                    <a:pt x="308" y="26373"/>
                  </a:lnTo>
                  <a:lnTo>
                    <a:pt x="1098" y="25714"/>
                  </a:lnTo>
                  <a:lnTo>
                    <a:pt x="2941" y="23871"/>
                  </a:lnTo>
                  <a:lnTo>
                    <a:pt x="5003" y="22116"/>
                  </a:lnTo>
                  <a:lnTo>
                    <a:pt x="5047" y="22028"/>
                  </a:lnTo>
                  <a:lnTo>
                    <a:pt x="5179" y="21370"/>
                  </a:lnTo>
                  <a:lnTo>
                    <a:pt x="5179" y="21326"/>
                  </a:lnTo>
                  <a:lnTo>
                    <a:pt x="5091" y="20493"/>
                  </a:lnTo>
                  <a:lnTo>
                    <a:pt x="5047" y="20449"/>
                  </a:lnTo>
                  <a:lnTo>
                    <a:pt x="4125" y="18299"/>
                  </a:lnTo>
                  <a:lnTo>
                    <a:pt x="3116" y="15973"/>
                  </a:lnTo>
                  <a:lnTo>
                    <a:pt x="2897" y="15051"/>
                  </a:lnTo>
                  <a:lnTo>
                    <a:pt x="2941" y="14349"/>
                  </a:lnTo>
                  <a:lnTo>
                    <a:pt x="3292" y="13560"/>
                  </a:lnTo>
                  <a:lnTo>
                    <a:pt x="3687" y="13165"/>
                  </a:lnTo>
                  <a:lnTo>
                    <a:pt x="6495" y="11146"/>
                  </a:lnTo>
                  <a:lnTo>
                    <a:pt x="9830" y="8996"/>
                  </a:lnTo>
                  <a:lnTo>
                    <a:pt x="13955" y="6846"/>
                  </a:lnTo>
                  <a:lnTo>
                    <a:pt x="16236" y="5705"/>
                  </a:lnTo>
                  <a:lnTo>
                    <a:pt x="18343" y="4827"/>
                  </a:lnTo>
                  <a:lnTo>
                    <a:pt x="18387" y="4827"/>
                  </a:lnTo>
                  <a:lnTo>
                    <a:pt x="21239" y="3204"/>
                  </a:lnTo>
                  <a:lnTo>
                    <a:pt x="25978" y="352"/>
                  </a:lnTo>
                  <a:lnTo>
                    <a:pt x="26022" y="264"/>
                  </a:lnTo>
                  <a:lnTo>
                    <a:pt x="26066" y="220"/>
                  </a:lnTo>
                  <a:lnTo>
                    <a:pt x="26066" y="176"/>
                  </a:lnTo>
                  <a:lnTo>
                    <a:pt x="26022" y="88"/>
                  </a:lnTo>
                  <a:lnTo>
                    <a:pt x="25978" y="44"/>
                  </a:lnTo>
                  <a:lnTo>
                    <a:pt x="2593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47"/>
            <p:cNvSpPr/>
            <p:nvPr/>
          </p:nvSpPr>
          <p:spPr>
            <a:xfrm>
              <a:off x="4429800" y="2660575"/>
              <a:ext cx="977475" cy="1079475"/>
            </a:xfrm>
            <a:custGeom>
              <a:avLst/>
              <a:gdLst/>
              <a:ahLst/>
              <a:cxnLst/>
              <a:rect l="l" t="t" r="r" b="b"/>
              <a:pathLst>
                <a:path w="39099" h="43179" extrusionOk="0">
                  <a:moveTo>
                    <a:pt x="38835" y="0"/>
                  </a:moveTo>
                  <a:lnTo>
                    <a:pt x="36553" y="1361"/>
                  </a:lnTo>
                  <a:lnTo>
                    <a:pt x="32121" y="3335"/>
                  </a:lnTo>
                  <a:lnTo>
                    <a:pt x="31156" y="3730"/>
                  </a:lnTo>
                  <a:lnTo>
                    <a:pt x="26812" y="5617"/>
                  </a:lnTo>
                  <a:lnTo>
                    <a:pt x="24617" y="6583"/>
                  </a:lnTo>
                  <a:lnTo>
                    <a:pt x="22467" y="7592"/>
                  </a:lnTo>
                  <a:lnTo>
                    <a:pt x="20361" y="8689"/>
                  </a:lnTo>
                  <a:lnTo>
                    <a:pt x="18299" y="9830"/>
                  </a:lnTo>
                  <a:lnTo>
                    <a:pt x="17289" y="10444"/>
                  </a:lnTo>
                  <a:lnTo>
                    <a:pt x="16280" y="11102"/>
                  </a:lnTo>
                  <a:lnTo>
                    <a:pt x="15315" y="11760"/>
                  </a:lnTo>
                  <a:lnTo>
                    <a:pt x="14349" y="12462"/>
                  </a:lnTo>
                  <a:lnTo>
                    <a:pt x="12155" y="14262"/>
                  </a:lnTo>
                  <a:lnTo>
                    <a:pt x="10312" y="15666"/>
                  </a:lnTo>
                  <a:lnTo>
                    <a:pt x="8162" y="17421"/>
                  </a:lnTo>
                  <a:lnTo>
                    <a:pt x="6758" y="18342"/>
                  </a:lnTo>
                  <a:lnTo>
                    <a:pt x="4564" y="19176"/>
                  </a:lnTo>
                  <a:lnTo>
                    <a:pt x="2414" y="19878"/>
                  </a:lnTo>
                  <a:lnTo>
                    <a:pt x="1273" y="20229"/>
                  </a:lnTo>
                  <a:lnTo>
                    <a:pt x="1185" y="20273"/>
                  </a:lnTo>
                  <a:lnTo>
                    <a:pt x="922" y="20536"/>
                  </a:lnTo>
                  <a:lnTo>
                    <a:pt x="878" y="20624"/>
                  </a:lnTo>
                  <a:lnTo>
                    <a:pt x="439" y="22774"/>
                  </a:lnTo>
                  <a:lnTo>
                    <a:pt x="1" y="24705"/>
                  </a:lnTo>
                  <a:lnTo>
                    <a:pt x="1" y="24749"/>
                  </a:lnTo>
                  <a:lnTo>
                    <a:pt x="176" y="27426"/>
                  </a:lnTo>
                  <a:lnTo>
                    <a:pt x="132" y="29707"/>
                  </a:lnTo>
                  <a:lnTo>
                    <a:pt x="88" y="30980"/>
                  </a:lnTo>
                  <a:lnTo>
                    <a:pt x="132" y="31068"/>
                  </a:lnTo>
                  <a:lnTo>
                    <a:pt x="176" y="31112"/>
                  </a:lnTo>
                  <a:lnTo>
                    <a:pt x="1756" y="32691"/>
                  </a:lnTo>
                  <a:lnTo>
                    <a:pt x="3906" y="34666"/>
                  </a:lnTo>
                  <a:lnTo>
                    <a:pt x="7636" y="38001"/>
                  </a:lnTo>
                  <a:lnTo>
                    <a:pt x="9435" y="39756"/>
                  </a:lnTo>
                  <a:lnTo>
                    <a:pt x="11015" y="41336"/>
                  </a:lnTo>
                  <a:lnTo>
                    <a:pt x="11409" y="41950"/>
                  </a:lnTo>
                  <a:lnTo>
                    <a:pt x="11278" y="42959"/>
                  </a:lnTo>
                  <a:lnTo>
                    <a:pt x="11322" y="43047"/>
                  </a:lnTo>
                  <a:lnTo>
                    <a:pt x="11322" y="43091"/>
                  </a:lnTo>
                  <a:lnTo>
                    <a:pt x="11366" y="43135"/>
                  </a:lnTo>
                  <a:lnTo>
                    <a:pt x="11453" y="43179"/>
                  </a:lnTo>
                  <a:lnTo>
                    <a:pt x="11585" y="43135"/>
                  </a:lnTo>
                  <a:lnTo>
                    <a:pt x="11629" y="43003"/>
                  </a:lnTo>
                  <a:lnTo>
                    <a:pt x="11760" y="41906"/>
                  </a:lnTo>
                  <a:lnTo>
                    <a:pt x="11717" y="41818"/>
                  </a:lnTo>
                  <a:lnTo>
                    <a:pt x="11278" y="41116"/>
                  </a:lnTo>
                  <a:lnTo>
                    <a:pt x="11278" y="41072"/>
                  </a:lnTo>
                  <a:lnTo>
                    <a:pt x="9698" y="39493"/>
                  </a:lnTo>
                  <a:lnTo>
                    <a:pt x="7855" y="37781"/>
                  </a:lnTo>
                  <a:lnTo>
                    <a:pt x="4169" y="34403"/>
                  </a:lnTo>
                  <a:lnTo>
                    <a:pt x="1975" y="32428"/>
                  </a:lnTo>
                  <a:lnTo>
                    <a:pt x="439" y="30936"/>
                  </a:lnTo>
                  <a:lnTo>
                    <a:pt x="483" y="29707"/>
                  </a:lnTo>
                  <a:lnTo>
                    <a:pt x="527" y="27426"/>
                  </a:lnTo>
                  <a:lnTo>
                    <a:pt x="352" y="24749"/>
                  </a:lnTo>
                  <a:lnTo>
                    <a:pt x="790" y="22862"/>
                  </a:lnTo>
                  <a:lnTo>
                    <a:pt x="1229" y="20756"/>
                  </a:lnTo>
                  <a:lnTo>
                    <a:pt x="1405" y="20580"/>
                  </a:lnTo>
                  <a:lnTo>
                    <a:pt x="2546" y="20185"/>
                  </a:lnTo>
                  <a:lnTo>
                    <a:pt x="4652" y="19527"/>
                  </a:lnTo>
                  <a:lnTo>
                    <a:pt x="6890" y="18650"/>
                  </a:lnTo>
                  <a:lnTo>
                    <a:pt x="6934" y="18650"/>
                  </a:lnTo>
                  <a:lnTo>
                    <a:pt x="8382" y="17728"/>
                  </a:lnTo>
                  <a:lnTo>
                    <a:pt x="10532" y="15929"/>
                  </a:lnTo>
                  <a:lnTo>
                    <a:pt x="12375" y="14525"/>
                  </a:lnTo>
                  <a:lnTo>
                    <a:pt x="14569" y="12726"/>
                  </a:lnTo>
                  <a:lnTo>
                    <a:pt x="15534" y="12024"/>
                  </a:lnTo>
                  <a:lnTo>
                    <a:pt x="16500" y="11365"/>
                  </a:lnTo>
                  <a:lnTo>
                    <a:pt x="17465" y="10751"/>
                  </a:lnTo>
                  <a:lnTo>
                    <a:pt x="18474" y="10137"/>
                  </a:lnTo>
                  <a:lnTo>
                    <a:pt x="20537" y="8996"/>
                  </a:lnTo>
                  <a:lnTo>
                    <a:pt x="22643" y="7899"/>
                  </a:lnTo>
                  <a:lnTo>
                    <a:pt x="24793" y="6890"/>
                  </a:lnTo>
                  <a:lnTo>
                    <a:pt x="26943" y="5924"/>
                  </a:lnTo>
                  <a:lnTo>
                    <a:pt x="31287" y="4081"/>
                  </a:lnTo>
                  <a:lnTo>
                    <a:pt x="32253" y="3686"/>
                  </a:lnTo>
                  <a:lnTo>
                    <a:pt x="36685" y="1668"/>
                  </a:lnTo>
                  <a:lnTo>
                    <a:pt x="36729" y="1668"/>
                  </a:lnTo>
                  <a:lnTo>
                    <a:pt x="39010" y="308"/>
                  </a:lnTo>
                  <a:lnTo>
                    <a:pt x="39054" y="264"/>
                  </a:lnTo>
                  <a:lnTo>
                    <a:pt x="39098" y="220"/>
                  </a:lnTo>
                  <a:lnTo>
                    <a:pt x="39098" y="132"/>
                  </a:lnTo>
                  <a:lnTo>
                    <a:pt x="39098" y="88"/>
                  </a:lnTo>
                  <a:lnTo>
                    <a:pt x="39054" y="44"/>
                  </a:lnTo>
                  <a:lnTo>
                    <a:pt x="3896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926;p47"/>
            <p:cNvSpPr/>
            <p:nvPr/>
          </p:nvSpPr>
          <p:spPr>
            <a:xfrm>
              <a:off x="4382625" y="2638625"/>
              <a:ext cx="1001600" cy="722950"/>
            </a:xfrm>
            <a:custGeom>
              <a:avLst/>
              <a:gdLst/>
              <a:ahLst/>
              <a:cxnLst/>
              <a:rect l="l" t="t" r="r" b="b"/>
              <a:pathLst>
                <a:path w="40064" h="28918" extrusionOk="0">
                  <a:moveTo>
                    <a:pt x="39800" y="1"/>
                  </a:moveTo>
                  <a:lnTo>
                    <a:pt x="36948" y="1624"/>
                  </a:lnTo>
                  <a:lnTo>
                    <a:pt x="34359" y="2678"/>
                  </a:lnTo>
                  <a:lnTo>
                    <a:pt x="31331" y="3906"/>
                  </a:lnTo>
                  <a:lnTo>
                    <a:pt x="27821" y="5442"/>
                  </a:lnTo>
                  <a:lnTo>
                    <a:pt x="25188" y="6627"/>
                  </a:lnTo>
                  <a:lnTo>
                    <a:pt x="21897" y="8206"/>
                  </a:lnTo>
                  <a:lnTo>
                    <a:pt x="19440" y="9611"/>
                  </a:lnTo>
                  <a:lnTo>
                    <a:pt x="15271" y="12287"/>
                  </a:lnTo>
                  <a:lnTo>
                    <a:pt x="15227" y="12287"/>
                  </a:lnTo>
                  <a:lnTo>
                    <a:pt x="13165" y="13955"/>
                  </a:lnTo>
                  <a:lnTo>
                    <a:pt x="11453" y="15315"/>
                  </a:lnTo>
                  <a:lnTo>
                    <a:pt x="8470" y="17553"/>
                  </a:lnTo>
                  <a:lnTo>
                    <a:pt x="6714" y="18343"/>
                  </a:lnTo>
                  <a:lnTo>
                    <a:pt x="4476" y="19177"/>
                  </a:lnTo>
                  <a:lnTo>
                    <a:pt x="2019" y="19835"/>
                  </a:lnTo>
                  <a:lnTo>
                    <a:pt x="1010" y="20274"/>
                  </a:lnTo>
                  <a:lnTo>
                    <a:pt x="922" y="20317"/>
                  </a:lnTo>
                  <a:lnTo>
                    <a:pt x="878" y="20405"/>
                  </a:lnTo>
                  <a:lnTo>
                    <a:pt x="439" y="22029"/>
                  </a:lnTo>
                  <a:lnTo>
                    <a:pt x="1" y="23082"/>
                  </a:lnTo>
                  <a:lnTo>
                    <a:pt x="1" y="23170"/>
                  </a:lnTo>
                  <a:lnTo>
                    <a:pt x="1" y="25627"/>
                  </a:lnTo>
                  <a:lnTo>
                    <a:pt x="1" y="27909"/>
                  </a:lnTo>
                  <a:lnTo>
                    <a:pt x="1" y="27953"/>
                  </a:lnTo>
                  <a:lnTo>
                    <a:pt x="264" y="28786"/>
                  </a:lnTo>
                  <a:lnTo>
                    <a:pt x="352" y="28874"/>
                  </a:lnTo>
                  <a:lnTo>
                    <a:pt x="439" y="28918"/>
                  </a:lnTo>
                  <a:lnTo>
                    <a:pt x="483" y="28918"/>
                  </a:lnTo>
                  <a:lnTo>
                    <a:pt x="571" y="28874"/>
                  </a:lnTo>
                  <a:lnTo>
                    <a:pt x="615" y="28830"/>
                  </a:lnTo>
                  <a:lnTo>
                    <a:pt x="615" y="28742"/>
                  </a:lnTo>
                  <a:lnTo>
                    <a:pt x="615" y="28699"/>
                  </a:lnTo>
                  <a:lnTo>
                    <a:pt x="352" y="27865"/>
                  </a:lnTo>
                  <a:lnTo>
                    <a:pt x="352" y="25627"/>
                  </a:lnTo>
                  <a:lnTo>
                    <a:pt x="352" y="23214"/>
                  </a:lnTo>
                  <a:lnTo>
                    <a:pt x="790" y="22160"/>
                  </a:lnTo>
                  <a:lnTo>
                    <a:pt x="1185" y="20581"/>
                  </a:lnTo>
                  <a:lnTo>
                    <a:pt x="2151" y="20186"/>
                  </a:lnTo>
                  <a:lnTo>
                    <a:pt x="4564" y="19484"/>
                  </a:lnTo>
                  <a:lnTo>
                    <a:pt x="6846" y="18694"/>
                  </a:lnTo>
                  <a:lnTo>
                    <a:pt x="8645" y="17860"/>
                  </a:lnTo>
                  <a:lnTo>
                    <a:pt x="8689" y="17860"/>
                  </a:lnTo>
                  <a:lnTo>
                    <a:pt x="11673" y="15578"/>
                  </a:lnTo>
                  <a:lnTo>
                    <a:pt x="13384" y="14218"/>
                  </a:lnTo>
                  <a:lnTo>
                    <a:pt x="15447" y="12595"/>
                  </a:lnTo>
                  <a:lnTo>
                    <a:pt x="19615" y="9918"/>
                  </a:lnTo>
                  <a:lnTo>
                    <a:pt x="22029" y="8514"/>
                  </a:lnTo>
                  <a:lnTo>
                    <a:pt x="25364" y="6978"/>
                  </a:lnTo>
                  <a:lnTo>
                    <a:pt x="27996" y="5749"/>
                  </a:lnTo>
                  <a:lnTo>
                    <a:pt x="31463" y="4257"/>
                  </a:lnTo>
                  <a:lnTo>
                    <a:pt x="34491" y="2985"/>
                  </a:lnTo>
                  <a:lnTo>
                    <a:pt x="37124" y="1932"/>
                  </a:lnTo>
                  <a:lnTo>
                    <a:pt x="39976" y="308"/>
                  </a:lnTo>
                  <a:lnTo>
                    <a:pt x="40020" y="264"/>
                  </a:lnTo>
                  <a:lnTo>
                    <a:pt x="40020" y="220"/>
                  </a:lnTo>
                  <a:lnTo>
                    <a:pt x="40064" y="133"/>
                  </a:lnTo>
                  <a:lnTo>
                    <a:pt x="40020" y="89"/>
                  </a:lnTo>
                  <a:lnTo>
                    <a:pt x="39976" y="45"/>
                  </a:lnTo>
                  <a:lnTo>
                    <a:pt x="3993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47"/>
            <p:cNvSpPr/>
            <p:nvPr/>
          </p:nvSpPr>
          <p:spPr>
            <a:xfrm>
              <a:off x="4390300" y="2616700"/>
              <a:ext cx="969800" cy="500250"/>
            </a:xfrm>
            <a:custGeom>
              <a:avLst/>
              <a:gdLst/>
              <a:ahLst/>
              <a:cxnLst/>
              <a:rect l="l" t="t" r="r" b="b"/>
              <a:pathLst>
                <a:path w="38792" h="20010" extrusionOk="0">
                  <a:moveTo>
                    <a:pt x="38572" y="0"/>
                  </a:moveTo>
                  <a:lnTo>
                    <a:pt x="38528" y="44"/>
                  </a:lnTo>
                  <a:lnTo>
                    <a:pt x="37563" y="615"/>
                  </a:lnTo>
                  <a:lnTo>
                    <a:pt x="32911" y="2633"/>
                  </a:lnTo>
                  <a:lnTo>
                    <a:pt x="29050" y="4213"/>
                  </a:lnTo>
                  <a:lnTo>
                    <a:pt x="23433" y="6758"/>
                  </a:lnTo>
                  <a:lnTo>
                    <a:pt x="21063" y="7855"/>
                  </a:lnTo>
                  <a:lnTo>
                    <a:pt x="18782" y="9127"/>
                  </a:lnTo>
                  <a:lnTo>
                    <a:pt x="16368" y="10532"/>
                  </a:lnTo>
                  <a:lnTo>
                    <a:pt x="14657" y="11672"/>
                  </a:lnTo>
                  <a:lnTo>
                    <a:pt x="12068" y="13691"/>
                  </a:lnTo>
                  <a:lnTo>
                    <a:pt x="10400" y="14963"/>
                  </a:lnTo>
                  <a:lnTo>
                    <a:pt x="7329" y="17157"/>
                  </a:lnTo>
                  <a:lnTo>
                    <a:pt x="5310" y="18079"/>
                  </a:lnTo>
                  <a:lnTo>
                    <a:pt x="2897" y="18913"/>
                  </a:lnTo>
                  <a:lnTo>
                    <a:pt x="132" y="19659"/>
                  </a:lnTo>
                  <a:lnTo>
                    <a:pt x="89" y="19703"/>
                  </a:lnTo>
                  <a:lnTo>
                    <a:pt x="45" y="19746"/>
                  </a:lnTo>
                  <a:lnTo>
                    <a:pt x="1" y="19790"/>
                  </a:lnTo>
                  <a:lnTo>
                    <a:pt x="1" y="19878"/>
                  </a:lnTo>
                  <a:lnTo>
                    <a:pt x="89" y="19966"/>
                  </a:lnTo>
                  <a:lnTo>
                    <a:pt x="176" y="20010"/>
                  </a:lnTo>
                  <a:lnTo>
                    <a:pt x="220" y="20010"/>
                  </a:lnTo>
                  <a:lnTo>
                    <a:pt x="3029" y="19264"/>
                  </a:lnTo>
                  <a:lnTo>
                    <a:pt x="5442" y="18386"/>
                  </a:lnTo>
                  <a:lnTo>
                    <a:pt x="7504" y="17465"/>
                  </a:lnTo>
                  <a:lnTo>
                    <a:pt x="7504" y="17421"/>
                  </a:lnTo>
                  <a:lnTo>
                    <a:pt x="10620" y="15271"/>
                  </a:lnTo>
                  <a:lnTo>
                    <a:pt x="14832" y="11936"/>
                  </a:lnTo>
                  <a:lnTo>
                    <a:pt x="16544" y="10839"/>
                  </a:lnTo>
                  <a:lnTo>
                    <a:pt x="18957" y="9435"/>
                  </a:lnTo>
                  <a:lnTo>
                    <a:pt x="21239" y="8162"/>
                  </a:lnTo>
                  <a:lnTo>
                    <a:pt x="23565" y="7065"/>
                  </a:lnTo>
                  <a:lnTo>
                    <a:pt x="29181" y="4520"/>
                  </a:lnTo>
                  <a:lnTo>
                    <a:pt x="33087" y="2940"/>
                  </a:lnTo>
                  <a:lnTo>
                    <a:pt x="37738" y="922"/>
                  </a:lnTo>
                  <a:lnTo>
                    <a:pt x="38703" y="351"/>
                  </a:lnTo>
                  <a:lnTo>
                    <a:pt x="38747" y="264"/>
                  </a:lnTo>
                  <a:lnTo>
                    <a:pt x="38791" y="220"/>
                  </a:lnTo>
                  <a:lnTo>
                    <a:pt x="38791" y="176"/>
                  </a:lnTo>
                  <a:lnTo>
                    <a:pt x="38747" y="88"/>
                  </a:lnTo>
                  <a:lnTo>
                    <a:pt x="38703" y="44"/>
                  </a:lnTo>
                  <a:lnTo>
                    <a:pt x="3866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47"/>
            <p:cNvSpPr/>
            <p:nvPr/>
          </p:nvSpPr>
          <p:spPr>
            <a:xfrm>
              <a:off x="4570225" y="2562950"/>
              <a:ext cx="823875" cy="447600"/>
            </a:xfrm>
            <a:custGeom>
              <a:avLst/>
              <a:gdLst/>
              <a:ahLst/>
              <a:cxnLst/>
              <a:rect l="l" t="t" r="r" b="b"/>
              <a:pathLst>
                <a:path w="32955" h="17904" extrusionOk="0">
                  <a:moveTo>
                    <a:pt x="32691" y="0"/>
                  </a:moveTo>
                  <a:lnTo>
                    <a:pt x="30366" y="1317"/>
                  </a:lnTo>
                  <a:lnTo>
                    <a:pt x="27689" y="2589"/>
                  </a:lnTo>
                  <a:lnTo>
                    <a:pt x="23827" y="4125"/>
                  </a:lnTo>
                  <a:lnTo>
                    <a:pt x="21721" y="5002"/>
                  </a:lnTo>
                  <a:lnTo>
                    <a:pt x="18649" y="6319"/>
                  </a:lnTo>
                  <a:lnTo>
                    <a:pt x="16763" y="7197"/>
                  </a:lnTo>
                  <a:lnTo>
                    <a:pt x="12550" y="9215"/>
                  </a:lnTo>
                  <a:lnTo>
                    <a:pt x="10356" y="10400"/>
                  </a:lnTo>
                  <a:lnTo>
                    <a:pt x="8206" y="11716"/>
                  </a:lnTo>
                  <a:lnTo>
                    <a:pt x="6451" y="12813"/>
                  </a:lnTo>
                  <a:lnTo>
                    <a:pt x="4037" y="14656"/>
                  </a:lnTo>
                  <a:lnTo>
                    <a:pt x="88" y="17596"/>
                  </a:lnTo>
                  <a:lnTo>
                    <a:pt x="44" y="17640"/>
                  </a:lnTo>
                  <a:lnTo>
                    <a:pt x="0" y="17728"/>
                  </a:lnTo>
                  <a:lnTo>
                    <a:pt x="0" y="17772"/>
                  </a:lnTo>
                  <a:lnTo>
                    <a:pt x="44" y="17859"/>
                  </a:lnTo>
                  <a:lnTo>
                    <a:pt x="88" y="17903"/>
                  </a:lnTo>
                  <a:lnTo>
                    <a:pt x="176" y="17903"/>
                  </a:lnTo>
                  <a:lnTo>
                    <a:pt x="307" y="17859"/>
                  </a:lnTo>
                  <a:lnTo>
                    <a:pt x="4257" y="14963"/>
                  </a:lnTo>
                  <a:lnTo>
                    <a:pt x="6670" y="13120"/>
                  </a:lnTo>
                  <a:lnTo>
                    <a:pt x="8381" y="11979"/>
                  </a:lnTo>
                  <a:lnTo>
                    <a:pt x="10532" y="10707"/>
                  </a:lnTo>
                  <a:lnTo>
                    <a:pt x="12682" y="9522"/>
                  </a:lnTo>
                  <a:lnTo>
                    <a:pt x="16938" y="7504"/>
                  </a:lnTo>
                  <a:lnTo>
                    <a:pt x="18781" y="6670"/>
                  </a:lnTo>
                  <a:lnTo>
                    <a:pt x="21853" y="5310"/>
                  </a:lnTo>
                  <a:lnTo>
                    <a:pt x="27820" y="2896"/>
                  </a:lnTo>
                  <a:lnTo>
                    <a:pt x="30541" y="1624"/>
                  </a:lnTo>
                  <a:lnTo>
                    <a:pt x="32867" y="307"/>
                  </a:lnTo>
                  <a:lnTo>
                    <a:pt x="32911" y="263"/>
                  </a:lnTo>
                  <a:lnTo>
                    <a:pt x="32954" y="220"/>
                  </a:lnTo>
                  <a:lnTo>
                    <a:pt x="32954" y="132"/>
                  </a:lnTo>
                  <a:lnTo>
                    <a:pt x="32911" y="88"/>
                  </a:lnTo>
                  <a:lnTo>
                    <a:pt x="3286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47"/>
            <p:cNvSpPr/>
            <p:nvPr/>
          </p:nvSpPr>
          <p:spPr>
            <a:xfrm>
              <a:off x="4593250" y="2573900"/>
              <a:ext cx="718575" cy="375225"/>
            </a:xfrm>
            <a:custGeom>
              <a:avLst/>
              <a:gdLst/>
              <a:ahLst/>
              <a:cxnLst/>
              <a:rect l="l" t="t" r="r" b="b"/>
              <a:pathLst>
                <a:path w="28743" h="15009" extrusionOk="0">
                  <a:moveTo>
                    <a:pt x="28479" y="1"/>
                  </a:moveTo>
                  <a:lnTo>
                    <a:pt x="26066" y="1010"/>
                  </a:lnTo>
                  <a:lnTo>
                    <a:pt x="24267" y="1756"/>
                  </a:lnTo>
                  <a:lnTo>
                    <a:pt x="21414" y="2897"/>
                  </a:lnTo>
                  <a:lnTo>
                    <a:pt x="18562" y="4082"/>
                  </a:lnTo>
                  <a:lnTo>
                    <a:pt x="15710" y="5354"/>
                  </a:lnTo>
                  <a:lnTo>
                    <a:pt x="12902" y="6671"/>
                  </a:lnTo>
                  <a:lnTo>
                    <a:pt x="11497" y="7329"/>
                  </a:lnTo>
                  <a:lnTo>
                    <a:pt x="10093" y="8075"/>
                  </a:lnTo>
                  <a:lnTo>
                    <a:pt x="8733" y="8821"/>
                  </a:lnTo>
                  <a:lnTo>
                    <a:pt x="7417" y="9611"/>
                  </a:lnTo>
                  <a:lnTo>
                    <a:pt x="6100" y="10401"/>
                  </a:lnTo>
                  <a:lnTo>
                    <a:pt x="4784" y="11234"/>
                  </a:lnTo>
                  <a:lnTo>
                    <a:pt x="3511" y="12156"/>
                  </a:lnTo>
                  <a:lnTo>
                    <a:pt x="2282" y="13077"/>
                  </a:lnTo>
                  <a:lnTo>
                    <a:pt x="45" y="14701"/>
                  </a:lnTo>
                  <a:lnTo>
                    <a:pt x="1" y="14745"/>
                  </a:lnTo>
                  <a:lnTo>
                    <a:pt x="1" y="14789"/>
                  </a:lnTo>
                  <a:lnTo>
                    <a:pt x="1" y="14876"/>
                  </a:lnTo>
                  <a:lnTo>
                    <a:pt x="1" y="14920"/>
                  </a:lnTo>
                  <a:lnTo>
                    <a:pt x="88" y="14964"/>
                  </a:lnTo>
                  <a:lnTo>
                    <a:pt x="176" y="15008"/>
                  </a:lnTo>
                  <a:lnTo>
                    <a:pt x="264" y="14964"/>
                  </a:lnTo>
                  <a:lnTo>
                    <a:pt x="2502" y="13341"/>
                  </a:lnTo>
                  <a:lnTo>
                    <a:pt x="3731" y="12419"/>
                  </a:lnTo>
                  <a:lnTo>
                    <a:pt x="5003" y="11541"/>
                  </a:lnTo>
                  <a:lnTo>
                    <a:pt x="6276" y="10708"/>
                  </a:lnTo>
                  <a:lnTo>
                    <a:pt x="7592" y="9874"/>
                  </a:lnTo>
                  <a:lnTo>
                    <a:pt x="8952" y="9128"/>
                  </a:lnTo>
                  <a:lnTo>
                    <a:pt x="10313" y="8382"/>
                  </a:lnTo>
                  <a:lnTo>
                    <a:pt x="11673" y="7636"/>
                  </a:lnTo>
                  <a:lnTo>
                    <a:pt x="13033" y="6978"/>
                  </a:lnTo>
                  <a:lnTo>
                    <a:pt x="15885" y="5662"/>
                  </a:lnTo>
                  <a:lnTo>
                    <a:pt x="18694" y="4433"/>
                  </a:lnTo>
                  <a:lnTo>
                    <a:pt x="21546" y="3248"/>
                  </a:lnTo>
                  <a:lnTo>
                    <a:pt x="24398" y="2063"/>
                  </a:lnTo>
                  <a:lnTo>
                    <a:pt x="26197" y="1361"/>
                  </a:lnTo>
                  <a:lnTo>
                    <a:pt x="28611" y="308"/>
                  </a:lnTo>
                  <a:lnTo>
                    <a:pt x="28699" y="308"/>
                  </a:lnTo>
                  <a:lnTo>
                    <a:pt x="28699" y="220"/>
                  </a:lnTo>
                  <a:lnTo>
                    <a:pt x="28742" y="176"/>
                  </a:lnTo>
                  <a:lnTo>
                    <a:pt x="28699" y="89"/>
                  </a:lnTo>
                  <a:lnTo>
                    <a:pt x="28699" y="45"/>
                  </a:lnTo>
                  <a:lnTo>
                    <a:pt x="2861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930;p47"/>
            <p:cNvSpPr/>
            <p:nvPr/>
          </p:nvSpPr>
          <p:spPr>
            <a:xfrm>
              <a:off x="4627275" y="2549775"/>
              <a:ext cx="657125" cy="330225"/>
            </a:xfrm>
            <a:custGeom>
              <a:avLst/>
              <a:gdLst/>
              <a:ahLst/>
              <a:cxnLst/>
              <a:rect l="l" t="t" r="r" b="b"/>
              <a:pathLst>
                <a:path w="26285" h="13209" extrusionOk="0">
                  <a:moveTo>
                    <a:pt x="26021" y="1"/>
                  </a:moveTo>
                  <a:lnTo>
                    <a:pt x="21765" y="1756"/>
                  </a:lnTo>
                  <a:lnTo>
                    <a:pt x="19176" y="2809"/>
                  </a:lnTo>
                  <a:lnTo>
                    <a:pt x="16631" y="3862"/>
                  </a:lnTo>
                  <a:lnTo>
                    <a:pt x="14130" y="4959"/>
                  </a:lnTo>
                  <a:lnTo>
                    <a:pt x="11672" y="6100"/>
                  </a:lnTo>
                  <a:lnTo>
                    <a:pt x="9215" y="7329"/>
                  </a:lnTo>
                  <a:lnTo>
                    <a:pt x="6845" y="8557"/>
                  </a:lnTo>
                  <a:lnTo>
                    <a:pt x="4476" y="9918"/>
                  </a:lnTo>
                  <a:lnTo>
                    <a:pt x="3291" y="10620"/>
                  </a:lnTo>
                  <a:lnTo>
                    <a:pt x="2150" y="11366"/>
                  </a:lnTo>
                  <a:lnTo>
                    <a:pt x="88" y="12901"/>
                  </a:lnTo>
                  <a:lnTo>
                    <a:pt x="44" y="12945"/>
                  </a:lnTo>
                  <a:lnTo>
                    <a:pt x="0" y="13033"/>
                  </a:lnTo>
                  <a:lnTo>
                    <a:pt x="44" y="13077"/>
                  </a:lnTo>
                  <a:lnTo>
                    <a:pt x="44" y="13121"/>
                  </a:lnTo>
                  <a:lnTo>
                    <a:pt x="132" y="13209"/>
                  </a:lnTo>
                  <a:lnTo>
                    <a:pt x="176" y="13209"/>
                  </a:lnTo>
                  <a:lnTo>
                    <a:pt x="307" y="13165"/>
                  </a:lnTo>
                  <a:lnTo>
                    <a:pt x="2370" y="11629"/>
                  </a:lnTo>
                  <a:lnTo>
                    <a:pt x="3510" y="10927"/>
                  </a:lnTo>
                  <a:lnTo>
                    <a:pt x="4651" y="10225"/>
                  </a:lnTo>
                  <a:lnTo>
                    <a:pt x="7021" y="8864"/>
                  </a:lnTo>
                  <a:lnTo>
                    <a:pt x="9390" y="7636"/>
                  </a:lnTo>
                  <a:lnTo>
                    <a:pt x="11848" y="6407"/>
                  </a:lnTo>
                  <a:lnTo>
                    <a:pt x="14305" y="5266"/>
                  </a:lnTo>
                  <a:lnTo>
                    <a:pt x="16806" y="4169"/>
                  </a:lnTo>
                  <a:lnTo>
                    <a:pt x="19307" y="3116"/>
                  </a:lnTo>
                  <a:lnTo>
                    <a:pt x="21896" y="2063"/>
                  </a:lnTo>
                  <a:lnTo>
                    <a:pt x="26153" y="352"/>
                  </a:lnTo>
                  <a:lnTo>
                    <a:pt x="26241" y="308"/>
                  </a:lnTo>
                  <a:lnTo>
                    <a:pt x="26284" y="264"/>
                  </a:lnTo>
                  <a:lnTo>
                    <a:pt x="26284" y="176"/>
                  </a:lnTo>
                  <a:lnTo>
                    <a:pt x="26284" y="88"/>
                  </a:lnTo>
                  <a:lnTo>
                    <a:pt x="26241" y="44"/>
                  </a:lnTo>
                  <a:lnTo>
                    <a:pt x="2619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47"/>
            <p:cNvSpPr/>
            <p:nvPr/>
          </p:nvSpPr>
          <p:spPr>
            <a:xfrm>
              <a:off x="4752325" y="2525650"/>
              <a:ext cx="504650" cy="232575"/>
            </a:xfrm>
            <a:custGeom>
              <a:avLst/>
              <a:gdLst/>
              <a:ahLst/>
              <a:cxnLst/>
              <a:rect l="l" t="t" r="r" b="b"/>
              <a:pathLst>
                <a:path w="20186" h="9303" extrusionOk="0">
                  <a:moveTo>
                    <a:pt x="19966" y="0"/>
                  </a:moveTo>
                  <a:lnTo>
                    <a:pt x="15446" y="1843"/>
                  </a:lnTo>
                  <a:lnTo>
                    <a:pt x="12813" y="2896"/>
                  </a:lnTo>
                  <a:lnTo>
                    <a:pt x="8382" y="4871"/>
                  </a:lnTo>
                  <a:lnTo>
                    <a:pt x="6363" y="5792"/>
                  </a:lnTo>
                  <a:lnTo>
                    <a:pt x="4345" y="6758"/>
                  </a:lnTo>
                  <a:lnTo>
                    <a:pt x="88" y="8996"/>
                  </a:lnTo>
                  <a:lnTo>
                    <a:pt x="44" y="9040"/>
                  </a:lnTo>
                  <a:lnTo>
                    <a:pt x="0" y="9083"/>
                  </a:lnTo>
                  <a:lnTo>
                    <a:pt x="0" y="9127"/>
                  </a:lnTo>
                  <a:lnTo>
                    <a:pt x="0" y="9215"/>
                  </a:lnTo>
                  <a:lnTo>
                    <a:pt x="88" y="9303"/>
                  </a:lnTo>
                  <a:lnTo>
                    <a:pt x="220" y="9303"/>
                  </a:lnTo>
                  <a:lnTo>
                    <a:pt x="4520" y="7065"/>
                  </a:lnTo>
                  <a:lnTo>
                    <a:pt x="6495" y="6100"/>
                  </a:lnTo>
                  <a:lnTo>
                    <a:pt x="8513" y="5178"/>
                  </a:lnTo>
                  <a:lnTo>
                    <a:pt x="12945" y="3203"/>
                  </a:lnTo>
                  <a:lnTo>
                    <a:pt x="15578" y="2150"/>
                  </a:lnTo>
                  <a:lnTo>
                    <a:pt x="20098" y="307"/>
                  </a:lnTo>
                  <a:lnTo>
                    <a:pt x="20142" y="263"/>
                  </a:lnTo>
                  <a:lnTo>
                    <a:pt x="20185" y="220"/>
                  </a:lnTo>
                  <a:lnTo>
                    <a:pt x="20185" y="176"/>
                  </a:lnTo>
                  <a:lnTo>
                    <a:pt x="20185" y="88"/>
                  </a:lnTo>
                  <a:lnTo>
                    <a:pt x="20142" y="44"/>
                  </a:lnTo>
                  <a:lnTo>
                    <a:pt x="2009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932;p47"/>
            <p:cNvSpPr/>
            <p:nvPr/>
          </p:nvSpPr>
          <p:spPr>
            <a:xfrm>
              <a:off x="4721600" y="2500400"/>
              <a:ext cx="509050" cy="235900"/>
            </a:xfrm>
            <a:custGeom>
              <a:avLst/>
              <a:gdLst/>
              <a:ahLst/>
              <a:cxnLst/>
              <a:rect l="l" t="t" r="r" b="b"/>
              <a:pathLst>
                <a:path w="20362" h="9436" extrusionOk="0">
                  <a:moveTo>
                    <a:pt x="20186" y="1"/>
                  </a:moveTo>
                  <a:lnTo>
                    <a:pt x="20098" y="45"/>
                  </a:lnTo>
                  <a:lnTo>
                    <a:pt x="18036" y="922"/>
                  </a:lnTo>
                  <a:lnTo>
                    <a:pt x="16193" y="1625"/>
                  </a:lnTo>
                  <a:lnTo>
                    <a:pt x="14262" y="2414"/>
                  </a:lnTo>
                  <a:lnTo>
                    <a:pt x="12287" y="3204"/>
                  </a:lnTo>
                  <a:lnTo>
                    <a:pt x="10313" y="4082"/>
                  </a:lnTo>
                  <a:lnTo>
                    <a:pt x="8250" y="5047"/>
                  </a:lnTo>
                  <a:lnTo>
                    <a:pt x="6144" y="6013"/>
                  </a:lnTo>
                  <a:lnTo>
                    <a:pt x="3994" y="7066"/>
                  </a:lnTo>
                  <a:lnTo>
                    <a:pt x="1800" y="8163"/>
                  </a:lnTo>
                  <a:lnTo>
                    <a:pt x="88" y="9128"/>
                  </a:lnTo>
                  <a:lnTo>
                    <a:pt x="45" y="9172"/>
                  </a:lnTo>
                  <a:lnTo>
                    <a:pt x="1" y="9216"/>
                  </a:lnTo>
                  <a:lnTo>
                    <a:pt x="1" y="9304"/>
                  </a:lnTo>
                  <a:lnTo>
                    <a:pt x="1" y="9347"/>
                  </a:lnTo>
                  <a:lnTo>
                    <a:pt x="88" y="9435"/>
                  </a:lnTo>
                  <a:lnTo>
                    <a:pt x="264" y="9435"/>
                  </a:lnTo>
                  <a:lnTo>
                    <a:pt x="1975" y="8470"/>
                  </a:lnTo>
                  <a:lnTo>
                    <a:pt x="4125" y="7373"/>
                  </a:lnTo>
                  <a:lnTo>
                    <a:pt x="6276" y="6364"/>
                  </a:lnTo>
                  <a:lnTo>
                    <a:pt x="8382" y="5354"/>
                  </a:lnTo>
                  <a:lnTo>
                    <a:pt x="10444" y="4433"/>
                  </a:lnTo>
                  <a:lnTo>
                    <a:pt x="12463" y="3555"/>
                  </a:lnTo>
                  <a:lnTo>
                    <a:pt x="14394" y="2722"/>
                  </a:lnTo>
                  <a:lnTo>
                    <a:pt x="16324" y="1932"/>
                  </a:lnTo>
                  <a:lnTo>
                    <a:pt x="18167" y="1230"/>
                  </a:lnTo>
                  <a:lnTo>
                    <a:pt x="20274" y="352"/>
                  </a:lnTo>
                  <a:lnTo>
                    <a:pt x="20317" y="308"/>
                  </a:lnTo>
                  <a:lnTo>
                    <a:pt x="20361" y="264"/>
                  </a:lnTo>
                  <a:lnTo>
                    <a:pt x="20361" y="176"/>
                  </a:lnTo>
                  <a:lnTo>
                    <a:pt x="20361" y="133"/>
                  </a:lnTo>
                  <a:lnTo>
                    <a:pt x="20317" y="45"/>
                  </a:lnTo>
                  <a:lnTo>
                    <a:pt x="2027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933;p47"/>
            <p:cNvSpPr/>
            <p:nvPr/>
          </p:nvSpPr>
          <p:spPr>
            <a:xfrm>
              <a:off x="4766575" y="2636450"/>
              <a:ext cx="66950" cy="38400"/>
            </a:xfrm>
            <a:custGeom>
              <a:avLst/>
              <a:gdLst/>
              <a:ahLst/>
              <a:cxnLst/>
              <a:rect l="l" t="t" r="r" b="b"/>
              <a:pathLst>
                <a:path w="2678" h="1536" extrusionOk="0">
                  <a:moveTo>
                    <a:pt x="2414" y="0"/>
                  </a:moveTo>
                  <a:lnTo>
                    <a:pt x="89" y="1185"/>
                  </a:lnTo>
                  <a:lnTo>
                    <a:pt x="1" y="1229"/>
                  </a:lnTo>
                  <a:lnTo>
                    <a:pt x="1" y="1273"/>
                  </a:lnTo>
                  <a:lnTo>
                    <a:pt x="1" y="1360"/>
                  </a:lnTo>
                  <a:lnTo>
                    <a:pt x="1" y="1404"/>
                  </a:lnTo>
                  <a:lnTo>
                    <a:pt x="45" y="1492"/>
                  </a:lnTo>
                  <a:lnTo>
                    <a:pt x="176" y="1536"/>
                  </a:lnTo>
                  <a:lnTo>
                    <a:pt x="220" y="1492"/>
                  </a:lnTo>
                  <a:lnTo>
                    <a:pt x="2590" y="307"/>
                  </a:lnTo>
                  <a:lnTo>
                    <a:pt x="2634" y="263"/>
                  </a:lnTo>
                  <a:lnTo>
                    <a:pt x="2678" y="220"/>
                  </a:lnTo>
                  <a:lnTo>
                    <a:pt x="2678" y="132"/>
                  </a:lnTo>
                  <a:lnTo>
                    <a:pt x="2678" y="88"/>
                  </a:lnTo>
                  <a:lnTo>
                    <a:pt x="2634" y="44"/>
                  </a:lnTo>
                  <a:lnTo>
                    <a:pt x="254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47"/>
            <p:cNvSpPr/>
            <p:nvPr/>
          </p:nvSpPr>
          <p:spPr>
            <a:xfrm>
              <a:off x="4492325" y="2749425"/>
              <a:ext cx="69150" cy="48300"/>
            </a:xfrm>
            <a:custGeom>
              <a:avLst/>
              <a:gdLst/>
              <a:ahLst/>
              <a:cxnLst/>
              <a:rect l="l" t="t" r="r" b="b"/>
              <a:pathLst>
                <a:path w="2766" h="1932" extrusionOk="0">
                  <a:moveTo>
                    <a:pt x="2546" y="1"/>
                  </a:moveTo>
                  <a:lnTo>
                    <a:pt x="2502" y="45"/>
                  </a:lnTo>
                  <a:lnTo>
                    <a:pt x="45" y="1624"/>
                  </a:lnTo>
                  <a:lnTo>
                    <a:pt x="1" y="1668"/>
                  </a:lnTo>
                  <a:lnTo>
                    <a:pt x="1" y="1712"/>
                  </a:lnTo>
                  <a:lnTo>
                    <a:pt x="1" y="1800"/>
                  </a:lnTo>
                  <a:lnTo>
                    <a:pt x="1" y="1844"/>
                  </a:lnTo>
                  <a:lnTo>
                    <a:pt x="88" y="1888"/>
                  </a:lnTo>
                  <a:lnTo>
                    <a:pt x="176" y="1932"/>
                  </a:lnTo>
                  <a:lnTo>
                    <a:pt x="264" y="1888"/>
                  </a:lnTo>
                  <a:lnTo>
                    <a:pt x="2677" y="352"/>
                  </a:lnTo>
                  <a:lnTo>
                    <a:pt x="2721" y="308"/>
                  </a:lnTo>
                  <a:lnTo>
                    <a:pt x="2765" y="220"/>
                  </a:lnTo>
                  <a:lnTo>
                    <a:pt x="2765" y="176"/>
                  </a:lnTo>
                  <a:lnTo>
                    <a:pt x="2721" y="89"/>
                  </a:lnTo>
                  <a:lnTo>
                    <a:pt x="2677" y="45"/>
                  </a:lnTo>
                  <a:lnTo>
                    <a:pt x="263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47"/>
            <p:cNvSpPr/>
            <p:nvPr/>
          </p:nvSpPr>
          <p:spPr>
            <a:xfrm>
              <a:off x="4584475" y="2661675"/>
              <a:ext cx="72425" cy="46100"/>
            </a:xfrm>
            <a:custGeom>
              <a:avLst/>
              <a:gdLst/>
              <a:ahLst/>
              <a:cxnLst/>
              <a:rect l="l" t="t" r="r" b="b"/>
              <a:pathLst>
                <a:path w="2897" h="1844" extrusionOk="0">
                  <a:moveTo>
                    <a:pt x="2677" y="0"/>
                  </a:moveTo>
                  <a:lnTo>
                    <a:pt x="2633" y="44"/>
                  </a:lnTo>
                  <a:lnTo>
                    <a:pt x="88" y="1536"/>
                  </a:lnTo>
                  <a:lnTo>
                    <a:pt x="45" y="1580"/>
                  </a:lnTo>
                  <a:lnTo>
                    <a:pt x="1" y="1624"/>
                  </a:lnTo>
                  <a:lnTo>
                    <a:pt x="1" y="1712"/>
                  </a:lnTo>
                  <a:lnTo>
                    <a:pt x="1" y="1756"/>
                  </a:lnTo>
                  <a:lnTo>
                    <a:pt x="88" y="1843"/>
                  </a:lnTo>
                  <a:lnTo>
                    <a:pt x="264" y="1843"/>
                  </a:lnTo>
                  <a:lnTo>
                    <a:pt x="2809" y="351"/>
                  </a:lnTo>
                  <a:lnTo>
                    <a:pt x="2853" y="308"/>
                  </a:lnTo>
                  <a:lnTo>
                    <a:pt x="2897" y="220"/>
                  </a:lnTo>
                  <a:lnTo>
                    <a:pt x="2897" y="176"/>
                  </a:lnTo>
                  <a:lnTo>
                    <a:pt x="2853" y="88"/>
                  </a:lnTo>
                  <a:lnTo>
                    <a:pt x="2809" y="44"/>
                  </a:lnTo>
                  <a:lnTo>
                    <a:pt x="276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936;p47"/>
            <p:cNvSpPr/>
            <p:nvPr/>
          </p:nvSpPr>
          <p:spPr>
            <a:xfrm>
              <a:off x="5248175" y="2451050"/>
              <a:ext cx="158000" cy="83400"/>
            </a:xfrm>
            <a:custGeom>
              <a:avLst/>
              <a:gdLst/>
              <a:ahLst/>
              <a:cxnLst/>
              <a:rect l="l" t="t" r="r" b="b"/>
              <a:pathLst>
                <a:path w="6320" h="3336" extrusionOk="0">
                  <a:moveTo>
                    <a:pt x="6144" y="0"/>
                  </a:moveTo>
                  <a:lnTo>
                    <a:pt x="6056" y="44"/>
                  </a:lnTo>
                  <a:lnTo>
                    <a:pt x="3335" y="1492"/>
                  </a:lnTo>
                  <a:lnTo>
                    <a:pt x="132" y="2984"/>
                  </a:lnTo>
                  <a:lnTo>
                    <a:pt x="44" y="3028"/>
                  </a:lnTo>
                  <a:lnTo>
                    <a:pt x="44" y="3072"/>
                  </a:lnTo>
                  <a:lnTo>
                    <a:pt x="0" y="3160"/>
                  </a:lnTo>
                  <a:lnTo>
                    <a:pt x="44" y="3204"/>
                  </a:lnTo>
                  <a:lnTo>
                    <a:pt x="88" y="3291"/>
                  </a:lnTo>
                  <a:lnTo>
                    <a:pt x="176" y="3335"/>
                  </a:lnTo>
                  <a:lnTo>
                    <a:pt x="264" y="3291"/>
                  </a:lnTo>
                  <a:lnTo>
                    <a:pt x="3467" y="1799"/>
                  </a:lnTo>
                  <a:lnTo>
                    <a:pt x="6231" y="351"/>
                  </a:lnTo>
                  <a:lnTo>
                    <a:pt x="6275" y="308"/>
                  </a:lnTo>
                  <a:lnTo>
                    <a:pt x="6319" y="264"/>
                  </a:lnTo>
                  <a:lnTo>
                    <a:pt x="6319" y="176"/>
                  </a:lnTo>
                  <a:lnTo>
                    <a:pt x="6275" y="132"/>
                  </a:lnTo>
                  <a:lnTo>
                    <a:pt x="6231" y="44"/>
                  </a:lnTo>
                  <a:lnTo>
                    <a:pt x="6188" y="44"/>
                  </a:lnTo>
                  <a:lnTo>
                    <a:pt x="614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 name="Google Shape;937;p47"/>
            <p:cNvSpPr/>
            <p:nvPr/>
          </p:nvSpPr>
          <p:spPr>
            <a:xfrm>
              <a:off x="5221850" y="2453250"/>
              <a:ext cx="110825" cy="55950"/>
            </a:xfrm>
            <a:custGeom>
              <a:avLst/>
              <a:gdLst/>
              <a:ahLst/>
              <a:cxnLst/>
              <a:rect l="l" t="t" r="r" b="b"/>
              <a:pathLst>
                <a:path w="4433" h="2238" extrusionOk="0">
                  <a:moveTo>
                    <a:pt x="4169" y="0"/>
                  </a:moveTo>
                  <a:lnTo>
                    <a:pt x="2107" y="1009"/>
                  </a:lnTo>
                  <a:lnTo>
                    <a:pt x="88" y="1931"/>
                  </a:lnTo>
                  <a:lnTo>
                    <a:pt x="44" y="1931"/>
                  </a:lnTo>
                  <a:lnTo>
                    <a:pt x="0" y="2019"/>
                  </a:lnTo>
                  <a:lnTo>
                    <a:pt x="0" y="2062"/>
                  </a:lnTo>
                  <a:lnTo>
                    <a:pt x="0" y="2150"/>
                  </a:lnTo>
                  <a:lnTo>
                    <a:pt x="88" y="2238"/>
                  </a:lnTo>
                  <a:lnTo>
                    <a:pt x="264" y="2238"/>
                  </a:lnTo>
                  <a:lnTo>
                    <a:pt x="2238" y="1317"/>
                  </a:lnTo>
                  <a:lnTo>
                    <a:pt x="4344" y="351"/>
                  </a:lnTo>
                  <a:lnTo>
                    <a:pt x="4388" y="307"/>
                  </a:lnTo>
                  <a:lnTo>
                    <a:pt x="4432" y="220"/>
                  </a:lnTo>
                  <a:lnTo>
                    <a:pt x="4432" y="176"/>
                  </a:lnTo>
                  <a:lnTo>
                    <a:pt x="4432" y="88"/>
                  </a:lnTo>
                  <a:lnTo>
                    <a:pt x="4388" y="44"/>
                  </a:lnTo>
                  <a:lnTo>
                    <a:pt x="430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47"/>
            <p:cNvSpPr/>
            <p:nvPr/>
          </p:nvSpPr>
          <p:spPr>
            <a:xfrm>
              <a:off x="2583525" y="3619350"/>
              <a:ext cx="11000" cy="43925"/>
            </a:xfrm>
            <a:custGeom>
              <a:avLst/>
              <a:gdLst/>
              <a:ahLst/>
              <a:cxnLst/>
              <a:rect l="l" t="t" r="r" b="b"/>
              <a:pathLst>
                <a:path w="440" h="1757" extrusionOk="0">
                  <a:moveTo>
                    <a:pt x="220" y="1"/>
                  </a:moveTo>
                  <a:lnTo>
                    <a:pt x="176" y="45"/>
                  </a:lnTo>
                  <a:lnTo>
                    <a:pt x="132" y="89"/>
                  </a:lnTo>
                  <a:lnTo>
                    <a:pt x="88" y="176"/>
                  </a:lnTo>
                  <a:lnTo>
                    <a:pt x="1" y="1581"/>
                  </a:lnTo>
                  <a:lnTo>
                    <a:pt x="1" y="1624"/>
                  </a:lnTo>
                  <a:lnTo>
                    <a:pt x="44" y="1668"/>
                  </a:lnTo>
                  <a:lnTo>
                    <a:pt x="88" y="1712"/>
                  </a:lnTo>
                  <a:lnTo>
                    <a:pt x="176" y="1756"/>
                  </a:lnTo>
                  <a:lnTo>
                    <a:pt x="308" y="1712"/>
                  </a:lnTo>
                  <a:lnTo>
                    <a:pt x="352" y="1581"/>
                  </a:lnTo>
                  <a:lnTo>
                    <a:pt x="439" y="176"/>
                  </a:lnTo>
                  <a:lnTo>
                    <a:pt x="439" y="133"/>
                  </a:lnTo>
                  <a:lnTo>
                    <a:pt x="395" y="45"/>
                  </a:lnTo>
                  <a:lnTo>
                    <a:pt x="35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939;p47"/>
            <p:cNvSpPr/>
            <p:nvPr/>
          </p:nvSpPr>
          <p:spPr>
            <a:xfrm>
              <a:off x="2531975" y="3816825"/>
              <a:ext cx="28550" cy="37325"/>
            </a:xfrm>
            <a:custGeom>
              <a:avLst/>
              <a:gdLst/>
              <a:ahLst/>
              <a:cxnLst/>
              <a:rect l="l" t="t" r="r" b="b"/>
              <a:pathLst>
                <a:path w="1142" h="1493" extrusionOk="0">
                  <a:moveTo>
                    <a:pt x="922" y="0"/>
                  </a:moveTo>
                  <a:lnTo>
                    <a:pt x="878" y="44"/>
                  </a:lnTo>
                  <a:lnTo>
                    <a:pt x="834" y="88"/>
                  </a:lnTo>
                  <a:lnTo>
                    <a:pt x="0" y="1229"/>
                  </a:lnTo>
                  <a:lnTo>
                    <a:pt x="0" y="1317"/>
                  </a:lnTo>
                  <a:lnTo>
                    <a:pt x="0" y="1361"/>
                  </a:lnTo>
                  <a:lnTo>
                    <a:pt x="0" y="1448"/>
                  </a:lnTo>
                  <a:lnTo>
                    <a:pt x="44" y="1492"/>
                  </a:lnTo>
                  <a:lnTo>
                    <a:pt x="263" y="1492"/>
                  </a:lnTo>
                  <a:lnTo>
                    <a:pt x="307" y="1448"/>
                  </a:lnTo>
                  <a:lnTo>
                    <a:pt x="1097" y="308"/>
                  </a:lnTo>
                  <a:lnTo>
                    <a:pt x="1141" y="220"/>
                  </a:lnTo>
                  <a:lnTo>
                    <a:pt x="1141" y="176"/>
                  </a:lnTo>
                  <a:lnTo>
                    <a:pt x="1097" y="88"/>
                  </a:lnTo>
                  <a:lnTo>
                    <a:pt x="1053" y="44"/>
                  </a:lnTo>
                  <a:lnTo>
                    <a:pt x="100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940;p47"/>
            <p:cNvSpPr/>
            <p:nvPr/>
          </p:nvSpPr>
          <p:spPr>
            <a:xfrm>
              <a:off x="2790850" y="3734550"/>
              <a:ext cx="36250" cy="30725"/>
            </a:xfrm>
            <a:custGeom>
              <a:avLst/>
              <a:gdLst/>
              <a:ahLst/>
              <a:cxnLst/>
              <a:rect l="l" t="t" r="r" b="b"/>
              <a:pathLst>
                <a:path w="1450" h="1229" extrusionOk="0">
                  <a:moveTo>
                    <a:pt x="177" y="0"/>
                  </a:moveTo>
                  <a:lnTo>
                    <a:pt x="89" y="44"/>
                  </a:lnTo>
                  <a:lnTo>
                    <a:pt x="45" y="88"/>
                  </a:lnTo>
                  <a:lnTo>
                    <a:pt x="1" y="132"/>
                  </a:lnTo>
                  <a:lnTo>
                    <a:pt x="1" y="220"/>
                  </a:lnTo>
                  <a:lnTo>
                    <a:pt x="45" y="264"/>
                  </a:lnTo>
                  <a:lnTo>
                    <a:pt x="89" y="307"/>
                  </a:lnTo>
                  <a:lnTo>
                    <a:pt x="1186" y="1185"/>
                  </a:lnTo>
                  <a:lnTo>
                    <a:pt x="1274" y="1229"/>
                  </a:lnTo>
                  <a:lnTo>
                    <a:pt x="1361" y="1229"/>
                  </a:lnTo>
                  <a:lnTo>
                    <a:pt x="1405" y="1185"/>
                  </a:lnTo>
                  <a:lnTo>
                    <a:pt x="1449" y="1097"/>
                  </a:lnTo>
                  <a:lnTo>
                    <a:pt x="1449" y="1053"/>
                  </a:lnTo>
                  <a:lnTo>
                    <a:pt x="1449" y="966"/>
                  </a:lnTo>
                  <a:lnTo>
                    <a:pt x="1405" y="922"/>
                  </a:lnTo>
                  <a:lnTo>
                    <a:pt x="308" y="44"/>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47"/>
            <p:cNvSpPr/>
            <p:nvPr/>
          </p:nvSpPr>
          <p:spPr>
            <a:xfrm>
              <a:off x="2285150" y="4725150"/>
              <a:ext cx="47175" cy="14275"/>
            </a:xfrm>
            <a:custGeom>
              <a:avLst/>
              <a:gdLst/>
              <a:ahLst/>
              <a:cxnLst/>
              <a:rect l="l" t="t" r="r" b="b"/>
              <a:pathLst>
                <a:path w="1887" h="571" extrusionOk="0">
                  <a:moveTo>
                    <a:pt x="1668" y="0"/>
                  </a:moveTo>
                  <a:lnTo>
                    <a:pt x="132" y="220"/>
                  </a:lnTo>
                  <a:lnTo>
                    <a:pt x="88" y="220"/>
                  </a:lnTo>
                  <a:lnTo>
                    <a:pt x="0" y="264"/>
                  </a:lnTo>
                  <a:lnTo>
                    <a:pt x="0" y="351"/>
                  </a:lnTo>
                  <a:lnTo>
                    <a:pt x="0" y="395"/>
                  </a:lnTo>
                  <a:lnTo>
                    <a:pt x="44" y="527"/>
                  </a:lnTo>
                  <a:lnTo>
                    <a:pt x="176" y="571"/>
                  </a:lnTo>
                  <a:lnTo>
                    <a:pt x="1711" y="351"/>
                  </a:lnTo>
                  <a:lnTo>
                    <a:pt x="1799" y="351"/>
                  </a:lnTo>
                  <a:lnTo>
                    <a:pt x="1843" y="307"/>
                  </a:lnTo>
                  <a:lnTo>
                    <a:pt x="1887" y="220"/>
                  </a:lnTo>
                  <a:lnTo>
                    <a:pt x="1887" y="176"/>
                  </a:lnTo>
                  <a:lnTo>
                    <a:pt x="1843" y="88"/>
                  </a:lnTo>
                  <a:lnTo>
                    <a:pt x="1799" y="44"/>
                  </a:lnTo>
                  <a:lnTo>
                    <a:pt x="175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p47"/>
            <p:cNvSpPr/>
            <p:nvPr/>
          </p:nvSpPr>
          <p:spPr>
            <a:xfrm>
              <a:off x="2232475" y="4129475"/>
              <a:ext cx="879825" cy="325825"/>
            </a:xfrm>
            <a:custGeom>
              <a:avLst/>
              <a:gdLst/>
              <a:ahLst/>
              <a:cxnLst/>
              <a:rect l="l" t="t" r="r" b="b"/>
              <a:pathLst>
                <a:path w="35193" h="13033" extrusionOk="0">
                  <a:moveTo>
                    <a:pt x="23828" y="0"/>
                  </a:moveTo>
                  <a:lnTo>
                    <a:pt x="22424" y="44"/>
                  </a:lnTo>
                  <a:lnTo>
                    <a:pt x="22336" y="44"/>
                  </a:lnTo>
                  <a:lnTo>
                    <a:pt x="21809" y="220"/>
                  </a:lnTo>
                  <a:lnTo>
                    <a:pt x="21766" y="220"/>
                  </a:lnTo>
                  <a:lnTo>
                    <a:pt x="20537" y="1317"/>
                  </a:lnTo>
                  <a:lnTo>
                    <a:pt x="19703" y="1931"/>
                  </a:lnTo>
                  <a:lnTo>
                    <a:pt x="19045" y="2501"/>
                  </a:lnTo>
                  <a:lnTo>
                    <a:pt x="17948" y="3423"/>
                  </a:lnTo>
                  <a:lnTo>
                    <a:pt x="17377" y="3906"/>
                  </a:lnTo>
                  <a:lnTo>
                    <a:pt x="16851" y="4344"/>
                  </a:lnTo>
                  <a:lnTo>
                    <a:pt x="16324" y="4695"/>
                  </a:lnTo>
                  <a:lnTo>
                    <a:pt x="15754" y="5003"/>
                  </a:lnTo>
                  <a:lnTo>
                    <a:pt x="15052" y="5266"/>
                  </a:lnTo>
                  <a:lnTo>
                    <a:pt x="14174" y="5485"/>
                  </a:lnTo>
                  <a:lnTo>
                    <a:pt x="13077" y="5749"/>
                  </a:lnTo>
                  <a:lnTo>
                    <a:pt x="11673" y="5968"/>
                  </a:lnTo>
                  <a:lnTo>
                    <a:pt x="11629" y="6012"/>
                  </a:lnTo>
                  <a:lnTo>
                    <a:pt x="10269" y="6626"/>
                  </a:lnTo>
                  <a:lnTo>
                    <a:pt x="10225" y="6670"/>
                  </a:lnTo>
                  <a:lnTo>
                    <a:pt x="9611" y="7240"/>
                  </a:lnTo>
                  <a:lnTo>
                    <a:pt x="9567" y="7284"/>
                  </a:lnTo>
                  <a:lnTo>
                    <a:pt x="8163" y="10093"/>
                  </a:lnTo>
                  <a:lnTo>
                    <a:pt x="7022" y="11541"/>
                  </a:lnTo>
                  <a:lnTo>
                    <a:pt x="5705" y="12506"/>
                  </a:lnTo>
                  <a:lnTo>
                    <a:pt x="5091" y="12682"/>
                  </a:lnTo>
                  <a:lnTo>
                    <a:pt x="3906" y="12506"/>
                  </a:lnTo>
                  <a:lnTo>
                    <a:pt x="1537" y="11848"/>
                  </a:lnTo>
                  <a:lnTo>
                    <a:pt x="264" y="11365"/>
                  </a:lnTo>
                  <a:lnTo>
                    <a:pt x="89" y="11365"/>
                  </a:lnTo>
                  <a:lnTo>
                    <a:pt x="45" y="11409"/>
                  </a:lnTo>
                  <a:lnTo>
                    <a:pt x="1" y="11497"/>
                  </a:lnTo>
                  <a:lnTo>
                    <a:pt x="1" y="11541"/>
                  </a:lnTo>
                  <a:lnTo>
                    <a:pt x="45" y="11629"/>
                  </a:lnTo>
                  <a:lnTo>
                    <a:pt x="45" y="11672"/>
                  </a:lnTo>
                  <a:lnTo>
                    <a:pt x="132" y="11716"/>
                  </a:lnTo>
                  <a:lnTo>
                    <a:pt x="1449" y="12155"/>
                  </a:lnTo>
                  <a:lnTo>
                    <a:pt x="3818" y="12857"/>
                  </a:lnTo>
                  <a:lnTo>
                    <a:pt x="3862" y="12857"/>
                  </a:lnTo>
                  <a:lnTo>
                    <a:pt x="5091" y="13033"/>
                  </a:lnTo>
                  <a:lnTo>
                    <a:pt x="5135" y="13033"/>
                  </a:lnTo>
                  <a:lnTo>
                    <a:pt x="5837" y="12857"/>
                  </a:lnTo>
                  <a:lnTo>
                    <a:pt x="5881" y="12813"/>
                  </a:lnTo>
                  <a:lnTo>
                    <a:pt x="7241" y="11804"/>
                  </a:lnTo>
                  <a:lnTo>
                    <a:pt x="7285" y="11760"/>
                  </a:lnTo>
                  <a:lnTo>
                    <a:pt x="8426" y="10312"/>
                  </a:lnTo>
                  <a:lnTo>
                    <a:pt x="8470" y="10268"/>
                  </a:lnTo>
                  <a:lnTo>
                    <a:pt x="9874" y="7504"/>
                  </a:lnTo>
                  <a:lnTo>
                    <a:pt x="10444" y="6933"/>
                  </a:lnTo>
                  <a:lnTo>
                    <a:pt x="11761" y="6319"/>
                  </a:lnTo>
                  <a:lnTo>
                    <a:pt x="13165" y="6056"/>
                  </a:lnTo>
                  <a:lnTo>
                    <a:pt x="14306" y="5836"/>
                  </a:lnTo>
                  <a:lnTo>
                    <a:pt x="15227" y="5573"/>
                  </a:lnTo>
                  <a:lnTo>
                    <a:pt x="15929" y="5266"/>
                  </a:lnTo>
                  <a:lnTo>
                    <a:pt x="16544" y="4959"/>
                  </a:lnTo>
                  <a:lnTo>
                    <a:pt x="17070" y="4608"/>
                  </a:lnTo>
                  <a:lnTo>
                    <a:pt x="17597" y="4213"/>
                  </a:lnTo>
                  <a:lnTo>
                    <a:pt x="18167" y="3686"/>
                  </a:lnTo>
                  <a:lnTo>
                    <a:pt x="19264" y="2765"/>
                  </a:lnTo>
                  <a:lnTo>
                    <a:pt x="19923" y="2194"/>
                  </a:lnTo>
                  <a:lnTo>
                    <a:pt x="20756" y="1580"/>
                  </a:lnTo>
                  <a:lnTo>
                    <a:pt x="21941" y="527"/>
                  </a:lnTo>
                  <a:lnTo>
                    <a:pt x="22424" y="395"/>
                  </a:lnTo>
                  <a:lnTo>
                    <a:pt x="23784" y="351"/>
                  </a:lnTo>
                  <a:lnTo>
                    <a:pt x="25144" y="351"/>
                  </a:lnTo>
                  <a:lnTo>
                    <a:pt x="26461" y="395"/>
                  </a:lnTo>
                  <a:lnTo>
                    <a:pt x="27733" y="527"/>
                  </a:lnTo>
                  <a:lnTo>
                    <a:pt x="28348" y="615"/>
                  </a:lnTo>
                  <a:lnTo>
                    <a:pt x="28962" y="746"/>
                  </a:lnTo>
                  <a:lnTo>
                    <a:pt x="29576" y="878"/>
                  </a:lnTo>
                  <a:lnTo>
                    <a:pt x="30191" y="1097"/>
                  </a:lnTo>
                  <a:lnTo>
                    <a:pt x="30805" y="1317"/>
                  </a:lnTo>
                  <a:lnTo>
                    <a:pt x="31419" y="1580"/>
                  </a:lnTo>
                  <a:lnTo>
                    <a:pt x="32034" y="1887"/>
                  </a:lnTo>
                  <a:lnTo>
                    <a:pt x="32648" y="2238"/>
                  </a:lnTo>
                  <a:lnTo>
                    <a:pt x="34271" y="3291"/>
                  </a:lnTo>
                  <a:lnTo>
                    <a:pt x="34886" y="3949"/>
                  </a:lnTo>
                  <a:lnTo>
                    <a:pt x="34930" y="3993"/>
                  </a:lnTo>
                  <a:lnTo>
                    <a:pt x="35017" y="4037"/>
                  </a:lnTo>
                  <a:lnTo>
                    <a:pt x="35061" y="3993"/>
                  </a:lnTo>
                  <a:lnTo>
                    <a:pt x="35105" y="3993"/>
                  </a:lnTo>
                  <a:lnTo>
                    <a:pt x="35149" y="3906"/>
                  </a:lnTo>
                  <a:lnTo>
                    <a:pt x="35193" y="3862"/>
                  </a:lnTo>
                  <a:lnTo>
                    <a:pt x="35193" y="3774"/>
                  </a:lnTo>
                  <a:lnTo>
                    <a:pt x="35149" y="3730"/>
                  </a:lnTo>
                  <a:lnTo>
                    <a:pt x="34491" y="3028"/>
                  </a:lnTo>
                  <a:lnTo>
                    <a:pt x="32823" y="1931"/>
                  </a:lnTo>
                  <a:lnTo>
                    <a:pt x="32209" y="1580"/>
                  </a:lnTo>
                  <a:lnTo>
                    <a:pt x="31595" y="1273"/>
                  </a:lnTo>
                  <a:lnTo>
                    <a:pt x="30980" y="966"/>
                  </a:lnTo>
                  <a:lnTo>
                    <a:pt x="30322" y="746"/>
                  </a:lnTo>
                  <a:lnTo>
                    <a:pt x="29708" y="571"/>
                  </a:lnTo>
                  <a:lnTo>
                    <a:pt x="29094" y="395"/>
                  </a:lnTo>
                  <a:lnTo>
                    <a:pt x="28435" y="264"/>
                  </a:lnTo>
                  <a:lnTo>
                    <a:pt x="27821" y="176"/>
                  </a:lnTo>
                  <a:lnTo>
                    <a:pt x="26505" y="44"/>
                  </a:lnTo>
                  <a:lnTo>
                    <a:pt x="2518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943;p47"/>
            <p:cNvSpPr/>
            <p:nvPr/>
          </p:nvSpPr>
          <p:spPr>
            <a:xfrm>
              <a:off x="2228100" y="4100950"/>
              <a:ext cx="934675" cy="336800"/>
            </a:xfrm>
            <a:custGeom>
              <a:avLst/>
              <a:gdLst/>
              <a:ahLst/>
              <a:cxnLst/>
              <a:rect l="l" t="t" r="r" b="b"/>
              <a:pathLst>
                <a:path w="37387" h="13472" extrusionOk="0">
                  <a:moveTo>
                    <a:pt x="29707" y="0"/>
                  </a:moveTo>
                  <a:lnTo>
                    <a:pt x="25539" y="44"/>
                  </a:lnTo>
                  <a:lnTo>
                    <a:pt x="22204" y="176"/>
                  </a:lnTo>
                  <a:lnTo>
                    <a:pt x="22160" y="176"/>
                  </a:lnTo>
                  <a:lnTo>
                    <a:pt x="21370" y="571"/>
                  </a:lnTo>
                  <a:lnTo>
                    <a:pt x="21282" y="615"/>
                  </a:lnTo>
                  <a:lnTo>
                    <a:pt x="20010" y="2063"/>
                  </a:lnTo>
                  <a:lnTo>
                    <a:pt x="18167" y="3599"/>
                  </a:lnTo>
                  <a:lnTo>
                    <a:pt x="16368" y="5090"/>
                  </a:lnTo>
                  <a:lnTo>
                    <a:pt x="15183" y="5573"/>
                  </a:lnTo>
                  <a:lnTo>
                    <a:pt x="14569" y="5793"/>
                  </a:lnTo>
                  <a:lnTo>
                    <a:pt x="13998" y="5924"/>
                  </a:lnTo>
                  <a:lnTo>
                    <a:pt x="12857" y="6144"/>
                  </a:lnTo>
                  <a:lnTo>
                    <a:pt x="12243" y="6231"/>
                  </a:lnTo>
                  <a:lnTo>
                    <a:pt x="11629" y="6363"/>
                  </a:lnTo>
                  <a:lnTo>
                    <a:pt x="11058" y="6539"/>
                  </a:lnTo>
                  <a:lnTo>
                    <a:pt x="10488" y="6758"/>
                  </a:lnTo>
                  <a:lnTo>
                    <a:pt x="10224" y="6890"/>
                  </a:lnTo>
                  <a:lnTo>
                    <a:pt x="9961" y="7065"/>
                  </a:lnTo>
                  <a:lnTo>
                    <a:pt x="9698" y="7284"/>
                  </a:lnTo>
                  <a:lnTo>
                    <a:pt x="9478" y="7504"/>
                  </a:lnTo>
                  <a:lnTo>
                    <a:pt x="9259" y="7767"/>
                  </a:lnTo>
                  <a:lnTo>
                    <a:pt x="8996" y="8118"/>
                  </a:lnTo>
                  <a:lnTo>
                    <a:pt x="8820" y="8469"/>
                  </a:lnTo>
                  <a:lnTo>
                    <a:pt x="8601" y="8820"/>
                  </a:lnTo>
                  <a:lnTo>
                    <a:pt x="6802" y="12506"/>
                  </a:lnTo>
                  <a:lnTo>
                    <a:pt x="5968" y="12813"/>
                  </a:lnTo>
                  <a:lnTo>
                    <a:pt x="4608" y="13121"/>
                  </a:lnTo>
                  <a:lnTo>
                    <a:pt x="3906" y="12989"/>
                  </a:lnTo>
                  <a:lnTo>
                    <a:pt x="1712" y="12155"/>
                  </a:lnTo>
                  <a:lnTo>
                    <a:pt x="220" y="11585"/>
                  </a:lnTo>
                  <a:lnTo>
                    <a:pt x="88" y="11585"/>
                  </a:lnTo>
                  <a:lnTo>
                    <a:pt x="44" y="11629"/>
                  </a:lnTo>
                  <a:lnTo>
                    <a:pt x="0" y="11716"/>
                  </a:lnTo>
                  <a:lnTo>
                    <a:pt x="0" y="11760"/>
                  </a:lnTo>
                  <a:lnTo>
                    <a:pt x="0" y="11848"/>
                  </a:lnTo>
                  <a:lnTo>
                    <a:pt x="44" y="11892"/>
                  </a:lnTo>
                  <a:lnTo>
                    <a:pt x="88" y="11936"/>
                  </a:lnTo>
                  <a:lnTo>
                    <a:pt x="1580" y="12506"/>
                  </a:lnTo>
                  <a:lnTo>
                    <a:pt x="3818" y="13296"/>
                  </a:lnTo>
                  <a:lnTo>
                    <a:pt x="4564" y="13472"/>
                  </a:lnTo>
                  <a:lnTo>
                    <a:pt x="4652" y="13472"/>
                  </a:lnTo>
                  <a:lnTo>
                    <a:pt x="6100" y="13121"/>
                  </a:lnTo>
                  <a:lnTo>
                    <a:pt x="6977" y="12813"/>
                  </a:lnTo>
                  <a:lnTo>
                    <a:pt x="7065" y="12726"/>
                  </a:lnTo>
                  <a:lnTo>
                    <a:pt x="8908" y="8996"/>
                  </a:lnTo>
                  <a:lnTo>
                    <a:pt x="9084" y="8645"/>
                  </a:lnTo>
                  <a:lnTo>
                    <a:pt x="9303" y="8294"/>
                  </a:lnTo>
                  <a:lnTo>
                    <a:pt x="9522" y="8030"/>
                  </a:lnTo>
                  <a:lnTo>
                    <a:pt x="9742" y="7767"/>
                  </a:lnTo>
                  <a:lnTo>
                    <a:pt x="9961" y="7548"/>
                  </a:lnTo>
                  <a:lnTo>
                    <a:pt x="10181" y="7372"/>
                  </a:lnTo>
                  <a:lnTo>
                    <a:pt x="10663" y="7065"/>
                  </a:lnTo>
                  <a:lnTo>
                    <a:pt x="11190" y="6846"/>
                  </a:lnTo>
                  <a:lnTo>
                    <a:pt x="11716" y="6670"/>
                  </a:lnTo>
                  <a:lnTo>
                    <a:pt x="12287" y="6582"/>
                  </a:lnTo>
                  <a:lnTo>
                    <a:pt x="12901" y="6495"/>
                  </a:lnTo>
                  <a:lnTo>
                    <a:pt x="14086" y="6275"/>
                  </a:lnTo>
                  <a:lnTo>
                    <a:pt x="14700" y="6144"/>
                  </a:lnTo>
                  <a:lnTo>
                    <a:pt x="15315" y="5924"/>
                  </a:lnTo>
                  <a:lnTo>
                    <a:pt x="16499" y="5398"/>
                  </a:lnTo>
                  <a:lnTo>
                    <a:pt x="16543" y="5354"/>
                  </a:lnTo>
                  <a:lnTo>
                    <a:pt x="18430" y="3862"/>
                  </a:lnTo>
                  <a:lnTo>
                    <a:pt x="20229" y="2326"/>
                  </a:lnTo>
                  <a:lnTo>
                    <a:pt x="20273" y="2326"/>
                  </a:lnTo>
                  <a:lnTo>
                    <a:pt x="21546" y="878"/>
                  </a:lnTo>
                  <a:lnTo>
                    <a:pt x="22248" y="527"/>
                  </a:lnTo>
                  <a:lnTo>
                    <a:pt x="25539" y="395"/>
                  </a:lnTo>
                  <a:lnTo>
                    <a:pt x="29664" y="351"/>
                  </a:lnTo>
                  <a:lnTo>
                    <a:pt x="33042" y="2282"/>
                  </a:lnTo>
                  <a:lnTo>
                    <a:pt x="34973" y="3642"/>
                  </a:lnTo>
                  <a:lnTo>
                    <a:pt x="36772" y="5222"/>
                  </a:lnTo>
                  <a:lnTo>
                    <a:pt x="36816" y="5222"/>
                  </a:lnTo>
                  <a:lnTo>
                    <a:pt x="37123" y="5398"/>
                  </a:lnTo>
                  <a:lnTo>
                    <a:pt x="37167" y="5442"/>
                  </a:lnTo>
                  <a:lnTo>
                    <a:pt x="37255" y="5442"/>
                  </a:lnTo>
                  <a:lnTo>
                    <a:pt x="37299" y="5398"/>
                  </a:lnTo>
                  <a:lnTo>
                    <a:pt x="37343" y="5354"/>
                  </a:lnTo>
                  <a:lnTo>
                    <a:pt x="37386" y="5310"/>
                  </a:lnTo>
                  <a:lnTo>
                    <a:pt x="37386" y="5222"/>
                  </a:lnTo>
                  <a:lnTo>
                    <a:pt x="37343" y="5178"/>
                  </a:lnTo>
                  <a:lnTo>
                    <a:pt x="37299" y="5134"/>
                  </a:lnTo>
                  <a:lnTo>
                    <a:pt x="36992" y="4959"/>
                  </a:lnTo>
                  <a:lnTo>
                    <a:pt x="35192" y="3379"/>
                  </a:lnTo>
                  <a:lnTo>
                    <a:pt x="35149" y="3335"/>
                  </a:lnTo>
                  <a:lnTo>
                    <a:pt x="33218" y="2019"/>
                  </a:lnTo>
                  <a:lnTo>
                    <a:pt x="2979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 name="Google Shape;944;p47"/>
            <p:cNvSpPr/>
            <p:nvPr/>
          </p:nvSpPr>
          <p:spPr>
            <a:xfrm>
              <a:off x="2245650" y="4054875"/>
              <a:ext cx="1314250" cy="359850"/>
            </a:xfrm>
            <a:custGeom>
              <a:avLst/>
              <a:gdLst/>
              <a:ahLst/>
              <a:cxnLst/>
              <a:rect l="l" t="t" r="r" b="b"/>
              <a:pathLst>
                <a:path w="52570" h="14394" extrusionOk="0">
                  <a:moveTo>
                    <a:pt x="26680" y="0"/>
                  </a:moveTo>
                  <a:lnTo>
                    <a:pt x="24091" y="176"/>
                  </a:lnTo>
                  <a:lnTo>
                    <a:pt x="24047" y="220"/>
                  </a:lnTo>
                  <a:lnTo>
                    <a:pt x="22862" y="439"/>
                  </a:lnTo>
                  <a:lnTo>
                    <a:pt x="22818" y="439"/>
                  </a:lnTo>
                  <a:lnTo>
                    <a:pt x="22292" y="746"/>
                  </a:lnTo>
                  <a:lnTo>
                    <a:pt x="21019" y="834"/>
                  </a:lnTo>
                  <a:lnTo>
                    <a:pt x="20888" y="878"/>
                  </a:lnTo>
                  <a:lnTo>
                    <a:pt x="19659" y="2063"/>
                  </a:lnTo>
                  <a:lnTo>
                    <a:pt x="19615" y="2107"/>
                  </a:lnTo>
                  <a:lnTo>
                    <a:pt x="19045" y="3072"/>
                  </a:lnTo>
                  <a:lnTo>
                    <a:pt x="18167" y="3862"/>
                  </a:lnTo>
                  <a:lnTo>
                    <a:pt x="16280" y="5573"/>
                  </a:lnTo>
                  <a:lnTo>
                    <a:pt x="15095" y="6451"/>
                  </a:lnTo>
                  <a:lnTo>
                    <a:pt x="14349" y="6758"/>
                  </a:lnTo>
                  <a:lnTo>
                    <a:pt x="11322" y="7285"/>
                  </a:lnTo>
                  <a:lnTo>
                    <a:pt x="9566" y="7811"/>
                  </a:lnTo>
                  <a:lnTo>
                    <a:pt x="9522" y="7855"/>
                  </a:lnTo>
                  <a:lnTo>
                    <a:pt x="8645" y="8338"/>
                  </a:lnTo>
                  <a:lnTo>
                    <a:pt x="8601" y="8382"/>
                  </a:lnTo>
                  <a:lnTo>
                    <a:pt x="7855" y="9171"/>
                  </a:lnTo>
                  <a:lnTo>
                    <a:pt x="7811" y="9215"/>
                  </a:lnTo>
                  <a:lnTo>
                    <a:pt x="7197" y="10268"/>
                  </a:lnTo>
                  <a:lnTo>
                    <a:pt x="5705" y="13603"/>
                  </a:lnTo>
                  <a:lnTo>
                    <a:pt x="5091" y="13823"/>
                  </a:lnTo>
                  <a:lnTo>
                    <a:pt x="3862" y="14042"/>
                  </a:lnTo>
                  <a:lnTo>
                    <a:pt x="2940" y="13867"/>
                  </a:lnTo>
                  <a:lnTo>
                    <a:pt x="264" y="12857"/>
                  </a:lnTo>
                  <a:lnTo>
                    <a:pt x="132" y="12857"/>
                  </a:lnTo>
                  <a:lnTo>
                    <a:pt x="44" y="12901"/>
                  </a:lnTo>
                  <a:lnTo>
                    <a:pt x="44" y="12989"/>
                  </a:lnTo>
                  <a:lnTo>
                    <a:pt x="0" y="13033"/>
                  </a:lnTo>
                  <a:lnTo>
                    <a:pt x="44" y="13121"/>
                  </a:lnTo>
                  <a:lnTo>
                    <a:pt x="88" y="13164"/>
                  </a:lnTo>
                  <a:lnTo>
                    <a:pt x="132" y="13208"/>
                  </a:lnTo>
                  <a:lnTo>
                    <a:pt x="2853" y="14218"/>
                  </a:lnTo>
                  <a:lnTo>
                    <a:pt x="2896" y="14218"/>
                  </a:lnTo>
                  <a:lnTo>
                    <a:pt x="3818" y="14393"/>
                  </a:lnTo>
                  <a:lnTo>
                    <a:pt x="3862" y="14393"/>
                  </a:lnTo>
                  <a:lnTo>
                    <a:pt x="5178" y="14174"/>
                  </a:lnTo>
                  <a:lnTo>
                    <a:pt x="5880" y="13867"/>
                  </a:lnTo>
                  <a:lnTo>
                    <a:pt x="6012" y="13779"/>
                  </a:lnTo>
                  <a:lnTo>
                    <a:pt x="7504" y="10400"/>
                  </a:lnTo>
                  <a:lnTo>
                    <a:pt x="8118" y="9391"/>
                  </a:lnTo>
                  <a:lnTo>
                    <a:pt x="8820" y="8645"/>
                  </a:lnTo>
                  <a:lnTo>
                    <a:pt x="9698" y="8162"/>
                  </a:lnTo>
                  <a:lnTo>
                    <a:pt x="11409" y="7636"/>
                  </a:lnTo>
                  <a:lnTo>
                    <a:pt x="14437" y="7065"/>
                  </a:lnTo>
                  <a:lnTo>
                    <a:pt x="14481" y="7065"/>
                  </a:lnTo>
                  <a:lnTo>
                    <a:pt x="15227" y="6758"/>
                  </a:lnTo>
                  <a:lnTo>
                    <a:pt x="15271" y="6714"/>
                  </a:lnTo>
                  <a:lnTo>
                    <a:pt x="16499" y="5880"/>
                  </a:lnTo>
                  <a:lnTo>
                    <a:pt x="18386" y="4125"/>
                  </a:lnTo>
                  <a:lnTo>
                    <a:pt x="19264" y="3291"/>
                  </a:lnTo>
                  <a:lnTo>
                    <a:pt x="19308" y="3291"/>
                  </a:lnTo>
                  <a:lnTo>
                    <a:pt x="19922" y="2326"/>
                  </a:lnTo>
                  <a:lnTo>
                    <a:pt x="21107" y="1185"/>
                  </a:lnTo>
                  <a:lnTo>
                    <a:pt x="22336" y="1054"/>
                  </a:lnTo>
                  <a:lnTo>
                    <a:pt x="22423" y="1054"/>
                  </a:lnTo>
                  <a:lnTo>
                    <a:pt x="22950" y="790"/>
                  </a:lnTo>
                  <a:lnTo>
                    <a:pt x="24135" y="527"/>
                  </a:lnTo>
                  <a:lnTo>
                    <a:pt x="26680" y="351"/>
                  </a:lnTo>
                  <a:lnTo>
                    <a:pt x="28128" y="527"/>
                  </a:lnTo>
                  <a:lnTo>
                    <a:pt x="28874" y="746"/>
                  </a:lnTo>
                  <a:lnTo>
                    <a:pt x="31024" y="2019"/>
                  </a:lnTo>
                  <a:lnTo>
                    <a:pt x="33042" y="3335"/>
                  </a:lnTo>
                  <a:lnTo>
                    <a:pt x="34710" y="4476"/>
                  </a:lnTo>
                  <a:lnTo>
                    <a:pt x="35719" y="5661"/>
                  </a:lnTo>
                  <a:lnTo>
                    <a:pt x="35763" y="5661"/>
                  </a:lnTo>
                  <a:lnTo>
                    <a:pt x="37079" y="6846"/>
                  </a:lnTo>
                  <a:lnTo>
                    <a:pt x="37123" y="6890"/>
                  </a:lnTo>
                  <a:lnTo>
                    <a:pt x="39493" y="8118"/>
                  </a:lnTo>
                  <a:lnTo>
                    <a:pt x="42740" y="9215"/>
                  </a:lnTo>
                  <a:lnTo>
                    <a:pt x="44407" y="9698"/>
                  </a:lnTo>
                  <a:lnTo>
                    <a:pt x="44451" y="9698"/>
                  </a:lnTo>
                  <a:lnTo>
                    <a:pt x="48620" y="10093"/>
                  </a:lnTo>
                  <a:lnTo>
                    <a:pt x="49673" y="10137"/>
                  </a:lnTo>
                  <a:lnTo>
                    <a:pt x="51867" y="9961"/>
                  </a:lnTo>
                  <a:lnTo>
                    <a:pt x="51911" y="9961"/>
                  </a:lnTo>
                  <a:lnTo>
                    <a:pt x="52438" y="9786"/>
                  </a:lnTo>
                  <a:lnTo>
                    <a:pt x="52525" y="9742"/>
                  </a:lnTo>
                  <a:lnTo>
                    <a:pt x="52569" y="9654"/>
                  </a:lnTo>
                  <a:lnTo>
                    <a:pt x="52569" y="9610"/>
                  </a:lnTo>
                  <a:lnTo>
                    <a:pt x="52569" y="9522"/>
                  </a:lnTo>
                  <a:lnTo>
                    <a:pt x="52525" y="9479"/>
                  </a:lnTo>
                  <a:lnTo>
                    <a:pt x="52481" y="9435"/>
                  </a:lnTo>
                  <a:lnTo>
                    <a:pt x="52350" y="9435"/>
                  </a:lnTo>
                  <a:lnTo>
                    <a:pt x="51823" y="9610"/>
                  </a:lnTo>
                  <a:lnTo>
                    <a:pt x="49673" y="9786"/>
                  </a:lnTo>
                  <a:lnTo>
                    <a:pt x="48620" y="9742"/>
                  </a:lnTo>
                  <a:lnTo>
                    <a:pt x="44495" y="9347"/>
                  </a:lnTo>
                  <a:lnTo>
                    <a:pt x="42872" y="8864"/>
                  </a:lnTo>
                  <a:lnTo>
                    <a:pt x="39624" y="7811"/>
                  </a:lnTo>
                  <a:lnTo>
                    <a:pt x="37299" y="6582"/>
                  </a:lnTo>
                  <a:lnTo>
                    <a:pt x="35982" y="5398"/>
                  </a:lnTo>
                  <a:lnTo>
                    <a:pt x="34929" y="4213"/>
                  </a:lnTo>
                  <a:lnTo>
                    <a:pt x="34885" y="4169"/>
                  </a:lnTo>
                  <a:lnTo>
                    <a:pt x="33218" y="3028"/>
                  </a:lnTo>
                  <a:lnTo>
                    <a:pt x="31199" y="1712"/>
                  </a:lnTo>
                  <a:lnTo>
                    <a:pt x="29049" y="439"/>
                  </a:lnTo>
                  <a:lnTo>
                    <a:pt x="29005" y="395"/>
                  </a:lnTo>
                  <a:lnTo>
                    <a:pt x="28216" y="176"/>
                  </a:lnTo>
                  <a:lnTo>
                    <a:pt x="28172" y="176"/>
                  </a:lnTo>
                  <a:lnTo>
                    <a:pt x="2672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 name="Google Shape;945;p47"/>
            <p:cNvSpPr/>
            <p:nvPr/>
          </p:nvSpPr>
          <p:spPr>
            <a:xfrm>
              <a:off x="2252225" y="4008800"/>
              <a:ext cx="1328500" cy="378500"/>
            </a:xfrm>
            <a:custGeom>
              <a:avLst/>
              <a:gdLst/>
              <a:ahLst/>
              <a:cxnLst/>
              <a:rect l="l" t="t" r="r" b="b"/>
              <a:pathLst>
                <a:path w="53140" h="15140" extrusionOk="0">
                  <a:moveTo>
                    <a:pt x="24749" y="0"/>
                  </a:moveTo>
                  <a:lnTo>
                    <a:pt x="22643" y="483"/>
                  </a:lnTo>
                  <a:lnTo>
                    <a:pt x="22599" y="527"/>
                  </a:lnTo>
                  <a:lnTo>
                    <a:pt x="20054" y="1448"/>
                  </a:lnTo>
                  <a:lnTo>
                    <a:pt x="19966" y="1492"/>
                  </a:lnTo>
                  <a:lnTo>
                    <a:pt x="18650" y="3291"/>
                  </a:lnTo>
                  <a:lnTo>
                    <a:pt x="17992" y="4520"/>
                  </a:lnTo>
                  <a:lnTo>
                    <a:pt x="17290" y="5310"/>
                  </a:lnTo>
                  <a:lnTo>
                    <a:pt x="15490" y="6977"/>
                  </a:lnTo>
                  <a:lnTo>
                    <a:pt x="14437" y="7679"/>
                  </a:lnTo>
                  <a:lnTo>
                    <a:pt x="13779" y="7899"/>
                  </a:lnTo>
                  <a:lnTo>
                    <a:pt x="9918" y="8601"/>
                  </a:lnTo>
                  <a:lnTo>
                    <a:pt x="9874" y="8601"/>
                  </a:lnTo>
                  <a:lnTo>
                    <a:pt x="8908" y="8996"/>
                  </a:lnTo>
                  <a:lnTo>
                    <a:pt x="8865" y="8996"/>
                  </a:lnTo>
                  <a:lnTo>
                    <a:pt x="7855" y="9566"/>
                  </a:lnTo>
                  <a:lnTo>
                    <a:pt x="7811" y="9610"/>
                  </a:lnTo>
                  <a:lnTo>
                    <a:pt x="6934" y="10444"/>
                  </a:lnTo>
                  <a:lnTo>
                    <a:pt x="6890" y="10488"/>
                  </a:lnTo>
                  <a:lnTo>
                    <a:pt x="6188" y="11716"/>
                  </a:lnTo>
                  <a:lnTo>
                    <a:pt x="5091" y="14700"/>
                  </a:lnTo>
                  <a:lnTo>
                    <a:pt x="2458" y="14788"/>
                  </a:lnTo>
                  <a:lnTo>
                    <a:pt x="220" y="13954"/>
                  </a:lnTo>
                  <a:lnTo>
                    <a:pt x="176" y="13954"/>
                  </a:lnTo>
                  <a:lnTo>
                    <a:pt x="88" y="13998"/>
                  </a:lnTo>
                  <a:lnTo>
                    <a:pt x="45" y="13998"/>
                  </a:lnTo>
                  <a:lnTo>
                    <a:pt x="1" y="14086"/>
                  </a:lnTo>
                  <a:lnTo>
                    <a:pt x="1" y="14130"/>
                  </a:lnTo>
                  <a:lnTo>
                    <a:pt x="1" y="14218"/>
                  </a:lnTo>
                  <a:lnTo>
                    <a:pt x="45" y="14262"/>
                  </a:lnTo>
                  <a:lnTo>
                    <a:pt x="132" y="14305"/>
                  </a:lnTo>
                  <a:lnTo>
                    <a:pt x="2370" y="15139"/>
                  </a:lnTo>
                  <a:lnTo>
                    <a:pt x="2458" y="15139"/>
                  </a:lnTo>
                  <a:lnTo>
                    <a:pt x="5222" y="15051"/>
                  </a:lnTo>
                  <a:lnTo>
                    <a:pt x="5310" y="15007"/>
                  </a:lnTo>
                  <a:lnTo>
                    <a:pt x="5398" y="14920"/>
                  </a:lnTo>
                  <a:lnTo>
                    <a:pt x="6495" y="11848"/>
                  </a:lnTo>
                  <a:lnTo>
                    <a:pt x="7197" y="10707"/>
                  </a:lnTo>
                  <a:lnTo>
                    <a:pt x="8075" y="9873"/>
                  </a:lnTo>
                  <a:lnTo>
                    <a:pt x="9040" y="9303"/>
                  </a:lnTo>
                  <a:lnTo>
                    <a:pt x="10005" y="8952"/>
                  </a:lnTo>
                  <a:lnTo>
                    <a:pt x="13867" y="8250"/>
                  </a:lnTo>
                  <a:lnTo>
                    <a:pt x="14569" y="8031"/>
                  </a:lnTo>
                  <a:lnTo>
                    <a:pt x="14613" y="7987"/>
                  </a:lnTo>
                  <a:lnTo>
                    <a:pt x="15666" y="7241"/>
                  </a:lnTo>
                  <a:lnTo>
                    <a:pt x="15710" y="7241"/>
                  </a:lnTo>
                  <a:lnTo>
                    <a:pt x="17553" y="5573"/>
                  </a:lnTo>
                  <a:lnTo>
                    <a:pt x="17553" y="5529"/>
                  </a:lnTo>
                  <a:lnTo>
                    <a:pt x="18255" y="4739"/>
                  </a:lnTo>
                  <a:lnTo>
                    <a:pt x="18299" y="4696"/>
                  </a:lnTo>
                  <a:lnTo>
                    <a:pt x="18957" y="3467"/>
                  </a:lnTo>
                  <a:lnTo>
                    <a:pt x="20230" y="1756"/>
                  </a:lnTo>
                  <a:lnTo>
                    <a:pt x="22731" y="834"/>
                  </a:lnTo>
                  <a:lnTo>
                    <a:pt x="24793" y="351"/>
                  </a:lnTo>
                  <a:lnTo>
                    <a:pt x="25320" y="351"/>
                  </a:lnTo>
                  <a:lnTo>
                    <a:pt x="27996" y="1054"/>
                  </a:lnTo>
                  <a:lnTo>
                    <a:pt x="31507" y="2940"/>
                  </a:lnTo>
                  <a:lnTo>
                    <a:pt x="33789" y="4345"/>
                  </a:lnTo>
                  <a:lnTo>
                    <a:pt x="35544" y="5134"/>
                  </a:lnTo>
                  <a:lnTo>
                    <a:pt x="36992" y="6582"/>
                  </a:lnTo>
                  <a:lnTo>
                    <a:pt x="39142" y="8118"/>
                  </a:lnTo>
                  <a:lnTo>
                    <a:pt x="40107" y="9171"/>
                  </a:lnTo>
                  <a:lnTo>
                    <a:pt x="40151" y="9259"/>
                  </a:lnTo>
                  <a:lnTo>
                    <a:pt x="42696" y="10181"/>
                  </a:lnTo>
                  <a:lnTo>
                    <a:pt x="44671" y="10751"/>
                  </a:lnTo>
                  <a:lnTo>
                    <a:pt x="44715" y="10751"/>
                  </a:lnTo>
                  <a:lnTo>
                    <a:pt x="48752" y="11146"/>
                  </a:lnTo>
                  <a:lnTo>
                    <a:pt x="48796" y="11190"/>
                  </a:lnTo>
                  <a:lnTo>
                    <a:pt x="51341" y="11058"/>
                  </a:lnTo>
                  <a:lnTo>
                    <a:pt x="52087" y="11190"/>
                  </a:lnTo>
                  <a:lnTo>
                    <a:pt x="52175" y="11190"/>
                  </a:lnTo>
                  <a:lnTo>
                    <a:pt x="53008" y="10927"/>
                  </a:lnTo>
                  <a:lnTo>
                    <a:pt x="53096" y="10883"/>
                  </a:lnTo>
                  <a:lnTo>
                    <a:pt x="53140" y="10839"/>
                  </a:lnTo>
                  <a:lnTo>
                    <a:pt x="53140" y="10751"/>
                  </a:lnTo>
                  <a:lnTo>
                    <a:pt x="53140" y="10707"/>
                  </a:lnTo>
                  <a:lnTo>
                    <a:pt x="53096" y="10619"/>
                  </a:lnTo>
                  <a:lnTo>
                    <a:pt x="53052" y="10576"/>
                  </a:lnTo>
                  <a:lnTo>
                    <a:pt x="52921" y="10576"/>
                  </a:lnTo>
                  <a:lnTo>
                    <a:pt x="52087" y="10839"/>
                  </a:lnTo>
                  <a:lnTo>
                    <a:pt x="51385" y="10707"/>
                  </a:lnTo>
                  <a:lnTo>
                    <a:pt x="51341" y="10707"/>
                  </a:lnTo>
                  <a:lnTo>
                    <a:pt x="48796" y="10839"/>
                  </a:lnTo>
                  <a:lnTo>
                    <a:pt x="44759" y="10400"/>
                  </a:lnTo>
                  <a:lnTo>
                    <a:pt x="42828" y="9830"/>
                  </a:lnTo>
                  <a:lnTo>
                    <a:pt x="40327" y="8908"/>
                  </a:lnTo>
                  <a:lnTo>
                    <a:pt x="39361" y="7855"/>
                  </a:lnTo>
                  <a:lnTo>
                    <a:pt x="37211" y="6319"/>
                  </a:lnTo>
                  <a:lnTo>
                    <a:pt x="35763" y="4871"/>
                  </a:lnTo>
                  <a:lnTo>
                    <a:pt x="35719" y="4827"/>
                  </a:lnTo>
                  <a:lnTo>
                    <a:pt x="33964" y="4037"/>
                  </a:lnTo>
                  <a:lnTo>
                    <a:pt x="31682" y="2633"/>
                  </a:lnTo>
                  <a:lnTo>
                    <a:pt x="28128" y="702"/>
                  </a:lnTo>
                  <a:lnTo>
                    <a:pt x="2536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 name="Google Shape;946;p47"/>
            <p:cNvSpPr/>
            <p:nvPr/>
          </p:nvSpPr>
          <p:spPr>
            <a:xfrm>
              <a:off x="2104125" y="4481600"/>
              <a:ext cx="42825" cy="15400"/>
            </a:xfrm>
            <a:custGeom>
              <a:avLst/>
              <a:gdLst/>
              <a:ahLst/>
              <a:cxnLst/>
              <a:rect l="l" t="t" r="r" b="b"/>
              <a:pathLst>
                <a:path w="1713" h="616" extrusionOk="0">
                  <a:moveTo>
                    <a:pt x="132" y="1"/>
                  </a:moveTo>
                  <a:lnTo>
                    <a:pt x="45" y="45"/>
                  </a:lnTo>
                  <a:lnTo>
                    <a:pt x="1" y="89"/>
                  </a:lnTo>
                  <a:lnTo>
                    <a:pt x="1" y="132"/>
                  </a:lnTo>
                  <a:lnTo>
                    <a:pt x="1" y="220"/>
                  </a:lnTo>
                  <a:lnTo>
                    <a:pt x="1" y="264"/>
                  </a:lnTo>
                  <a:lnTo>
                    <a:pt x="45" y="308"/>
                  </a:lnTo>
                  <a:lnTo>
                    <a:pt x="132" y="352"/>
                  </a:lnTo>
                  <a:lnTo>
                    <a:pt x="1493" y="615"/>
                  </a:lnTo>
                  <a:lnTo>
                    <a:pt x="1537" y="615"/>
                  </a:lnTo>
                  <a:lnTo>
                    <a:pt x="1668" y="571"/>
                  </a:lnTo>
                  <a:lnTo>
                    <a:pt x="1712" y="484"/>
                  </a:lnTo>
                  <a:lnTo>
                    <a:pt x="1712" y="440"/>
                  </a:lnTo>
                  <a:lnTo>
                    <a:pt x="1668" y="352"/>
                  </a:lnTo>
                  <a:lnTo>
                    <a:pt x="1624" y="308"/>
                  </a:lnTo>
                  <a:lnTo>
                    <a:pt x="1580" y="264"/>
                  </a:lnTo>
                  <a:lnTo>
                    <a:pt x="17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 name="Google Shape;947;p47"/>
            <p:cNvSpPr/>
            <p:nvPr/>
          </p:nvSpPr>
          <p:spPr>
            <a:xfrm>
              <a:off x="2084375" y="4455275"/>
              <a:ext cx="138250" cy="42825"/>
            </a:xfrm>
            <a:custGeom>
              <a:avLst/>
              <a:gdLst/>
              <a:ahLst/>
              <a:cxnLst/>
              <a:rect l="l" t="t" r="r" b="b"/>
              <a:pathLst>
                <a:path w="5530" h="1713" extrusionOk="0">
                  <a:moveTo>
                    <a:pt x="659" y="1"/>
                  </a:moveTo>
                  <a:lnTo>
                    <a:pt x="133" y="132"/>
                  </a:lnTo>
                  <a:lnTo>
                    <a:pt x="45" y="176"/>
                  </a:lnTo>
                  <a:lnTo>
                    <a:pt x="1" y="220"/>
                  </a:lnTo>
                  <a:lnTo>
                    <a:pt x="1" y="264"/>
                  </a:lnTo>
                  <a:lnTo>
                    <a:pt x="1" y="352"/>
                  </a:lnTo>
                  <a:lnTo>
                    <a:pt x="1" y="396"/>
                  </a:lnTo>
                  <a:lnTo>
                    <a:pt x="89" y="439"/>
                  </a:lnTo>
                  <a:lnTo>
                    <a:pt x="133" y="483"/>
                  </a:lnTo>
                  <a:lnTo>
                    <a:pt x="220" y="483"/>
                  </a:lnTo>
                  <a:lnTo>
                    <a:pt x="703" y="352"/>
                  </a:lnTo>
                  <a:lnTo>
                    <a:pt x="3029" y="1142"/>
                  </a:lnTo>
                  <a:lnTo>
                    <a:pt x="5310" y="1712"/>
                  </a:lnTo>
                  <a:lnTo>
                    <a:pt x="5354" y="1712"/>
                  </a:lnTo>
                  <a:lnTo>
                    <a:pt x="5442" y="1668"/>
                  </a:lnTo>
                  <a:lnTo>
                    <a:pt x="5530" y="1580"/>
                  </a:lnTo>
                  <a:lnTo>
                    <a:pt x="5530" y="1493"/>
                  </a:lnTo>
                  <a:lnTo>
                    <a:pt x="5486" y="1449"/>
                  </a:lnTo>
                  <a:lnTo>
                    <a:pt x="5442" y="1405"/>
                  </a:lnTo>
                  <a:lnTo>
                    <a:pt x="5398" y="1361"/>
                  </a:lnTo>
                  <a:lnTo>
                    <a:pt x="3116" y="791"/>
                  </a:lnTo>
                  <a:lnTo>
                    <a:pt x="74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948;p47"/>
            <p:cNvSpPr/>
            <p:nvPr/>
          </p:nvSpPr>
          <p:spPr>
            <a:xfrm>
              <a:off x="2080000" y="4434425"/>
              <a:ext cx="208450" cy="60375"/>
            </a:xfrm>
            <a:custGeom>
              <a:avLst/>
              <a:gdLst/>
              <a:ahLst/>
              <a:cxnLst/>
              <a:rect l="l" t="t" r="r" b="b"/>
              <a:pathLst>
                <a:path w="8338" h="2415" extrusionOk="0">
                  <a:moveTo>
                    <a:pt x="1317" y="1"/>
                  </a:moveTo>
                  <a:lnTo>
                    <a:pt x="527" y="176"/>
                  </a:lnTo>
                  <a:lnTo>
                    <a:pt x="483" y="176"/>
                  </a:lnTo>
                  <a:lnTo>
                    <a:pt x="132" y="308"/>
                  </a:lnTo>
                  <a:lnTo>
                    <a:pt x="44" y="352"/>
                  </a:lnTo>
                  <a:lnTo>
                    <a:pt x="44" y="396"/>
                  </a:lnTo>
                  <a:lnTo>
                    <a:pt x="0" y="484"/>
                  </a:lnTo>
                  <a:lnTo>
                    <a:pt x="44" y="528"/>
                  </a:lnTo>
                  <a:lnTo>
                    <a:pt x="44" y="571"/>
                  </a:lnTo>
                  <a:lnTo>
                    <a:pt x="132" y="615"/>
                  </a:lnTo>
                  <a:lnTo>
                    <a:pt x="176" y="659"/>
                  </a:lnTo>
                  <a:lnTo>
                    <a:pt x="264" y="615"/>
                  </a:lnTo>
                  <a:lnTo>
                    <a:pt x="571" y="484"/>
                  </a:lnTo>
                  <a:lnTo>
                    <a:pt x="1361" y="352"/>
                  </a:lnTo>
                  <a:lnTo>
                    <a:pt x="3511" y="922"/>
                  </a:lnTo>
                  <a:lnTo>
                    <a:pt x="5837" y="1844"/>
                  </a:lnTo>
                  <a:lnTo>
                    <a:pt x="7723" y="2371"/>
                  </a:lnTo>
                  <a:lnTo>
                    <a:pt x="8162" y="2414"/>
                  </a:lnTo>
                  <a:lnTo>
                    <a:pt x="8206" y="2414"/>
                  </a:lnTo>
                  <a:lnTo>
                    <a:pt x="8294" y="2371"/>
                  </a:lnTo>
                  <a:lnTo>
                    <a:pt x="8338" y="2283"/>
                  </a:lnTo>
                  <a:lnTo>
                    <a:pt x="8338" y="2195"/>
                  </a:lnTo>
                  <a:lnTo>
                    <a:pt x="8338" y="2151"/>
                  </a:lnTo>
                  <a:lnTo>
                    <a:pt x="8294" y="2107"/>
                  </a:lnTo>
                  <a:lnTo>
                    <a:pt x="8206" y="2063"/>
                  </a:lnTo>
                  <a:lnTo>
                    <a:pt x="7811" y="2019"/>
                  </a:lnTo>
                  <a:lnTo>
                    <a:pt x="5968" y="1537"/>
                  </a:lnTo>
                  <a:lnTo>
                    <a:pt x="3642" y="571"/>
                  </a:lnTo>
                  <a:lnTo>
                    <a:pt x="3599" y="571"/>
                  </a:lnTo>
                  <a:lnTo>
                    <a:pt x="1405" y="45"/>
                  </a:lnTo>
                  <a:lnTo>
                    <a:pt x="131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 name="Google Shape;949;p47"/>
            <p:cNvSpPr/>
            <p:nvPr/>
          </p:nvSpPr>
          <p:spPr>
            <a:xfrm>
              <a:off x="2060250" y="4419075"/>
              <a:ext cx="269900" cy="66950"/>
            </a:xfrm>
            <a:custGeom>
              <a:avLst/>
              <a:gdLst/>
              <a:ahLst/>
              <a:cxnLst/>
              <a:rect l="l" t="t" r="r" b="b"/>
              <a:pathLst>
                <a:path w="10796" h="2678" extrusionOk="0">
                  <a:moveTo>
                    <a:pt x="3072" y="1"/>
                  </a:moveTo>
                  <a:lnTo>
                    <a:pt x="1536" y="264"/>
                  </a:lnTo>
                  <a:lnTo>
                    <a:pt x="176" y="483"/>
                  </a:lnTo>
                  <a:lnTo>
                    <a:pt x="88" y="483"/>
                  </a:lnTo>
                  <a:lnTo>
                    <a:pt x="44" y="571"/>
                  </a:lnTo>
                  <a:lnTo>
                    <a:pt x="1" y="615"/>
                  </a:lnTo>
                  <a:lnTo>
                    <a:pt x="1" y="659"/>
                  </a:lnTo>
                  <a:lnTo>
                    <a:pt x="44" y="747"/>
                  </a:lnTo>
                  <a:lnTo>
                    <a:pt x="88" y="790"/>
                  </a:lnTo>
                  <a:lnTo>
                    <a:pt x="132" y="834"/>
                  </a:lnTo>
                  <a:lnTo>
                    <a:pt x="220" y="834"/>
                  </a:lnTo>
                  <a:lnTo>
                    <a:pt x="1580" y="615"/>
                  </a:lnTo>
                  <a:lnTo>
                    <a:pt x="3116" y="396"/>
                  </a:lnTo>
                  <a:lnTo>
                    <a:pt x="5617" y="1229"/>
                  </a:lnTo>
                  <a:lnTo>
                    <a:pt x="7899" y="1887"/>
                  </a:lnTo>
                  <a:lnTo>
                    <a:pt x="9698" y="2546"/>
                  </a:lnTo>
                  <a:lnTo>
                    <a:pt x="9742" y="2546"/>
                  </a:lnTo>
                  <a:lnTo>
                    <a:pt x="10576" y="2677"/>
                  </a:lnTo>
                  <a:lnTo>
                    <a:pt x="10620" y="2677"/>
                  </a:lnTo>
                  <a:lnTo>
                    <a:pt x="10751" y="2633"/>
                  </a:lnTo>
                  <a:lnTo>
                    <a:pt x="10795" y="2502"/>
                  </a:lnTo>
                  <a:lnTo>
                    <a:pt x="10795" y="2458"/>
                  </a:lnTo>
                  <a:lnTo>
                    <a:pt x="10751" y="2370"/>
                  </a:lnTo>
                  <a:lnTo>
                    <a:pt x="10707" y="2326"/>
                  </a:lnTo>
                  <a:lnTo>
                    <a:pt x="10664" y="2326"/>
                  </a:lnTo>
                  <a:lnTo>
                    <a:pt x="9830" y="2195"/>
                  </a:lnTo>
                  <a:lnTo>
                    <a:pt x="7987" y="1536"/>
                  </a:lnTo>
                  <a:lnTo>
                    <a:pt x="5749" y="878"/>
                  </a:lnTo>
                  <a:lnTo>
                    <a:pt x="3160" y="45"/>
                  </a:lnTo>
                  <a:lnTo>
                    <a:pt x="307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 name="Google Shape;950;p47"/>
            <p:cNvSpPr/>
            <p:nvPr/>
          </p:nvSpPr>
          <p:spPr>
            <a:xfrm>
              <a:off x="1951650" y="4680175"/>
              <a:ext cx="528775" cy="40600"/>
            </a:xfrm>
            <a:custGeom>
              <a:avLst/>
              <a:gdLst/>
              <a:ahLst/>
              <a:cxnLst/>
              <a:rect l="l" t="t" r="r" b="b"/>
              <a:pathLst>
                <a:path w="21151" h="1624" extrusionOk="0">
                  <a:moveTo>
                    <a:pt x="20975" y="0"/>
                  </a:moveTo>
                  <a:lnTo>
                    <a:pt x="16807" y="132"/>
                  </a:lnTo>
                  <a:lnTo>
                    <a:pt x="16719" y="176"/>
                  </a:lnTo>
                  <a:lnTo>
                    <a:pt x="15578" y="702"/>
                  </a:lnTo>
                  <a:lnTo>
                    <a:pt x="11146" y="527"/>
                  </a:lnTo>
                  <a:lnTo>
                    <a:pt x="8733" y="527"/>
                  </a:lnTo>
                  <a:lnTo>
                    <a:pt x="6188" y="790"/>
                  </a:lnTo>
                  <a:lnTo>
                    <a:pt x="3116" y="1097"/>
                  </a:lnTo>
                  <a:lnTo>
                    <a:pt x="878" y="966"/>
                  </a:lnTo>
                  <a:lnTo>
                    <a:pt x="790" y="1009"/>
                  </a:lnTo>
                  <a:lnTo>
                    <a:pt x="132" y="1273"/>
                  </a:lnTo>
                  <a:lnTo>
                    <a:pt x="44" y="1317"/>
                  </a:lnTo>
                  <a:lnTo>
                    <a:pt x="0" y="1404"/>
                  </a:lnTo>
                  <a:lnTo>
                    <a:pt x="0" y="1448"/>
                  </a:lnTo>
                  <a:lnTo>
                    <a:pt x="0" y="1536"/>
                  </a:lnTo>
                  <a:lnTo>
                    <a:pt x="88" y="1580"/>
                  </a:lnTo>
                  <a:lnTo>
                    <a:pt x="176" y="1624"/>
                  </a:lnTo>
                  <a:lnTo>
                    <a:pt x="264" y="1624"/>
                  </a:lnTo>
                  <a:lnTo>
                    <a:pt x="878" y="1317"/>
                  </a:lnTo>
                  <a:lnTo>
                    <a:pt x="3116" y="1448"/>
                  </a:lnTo>
                  <a:lnTo>
                    <a:pt x="3160" y="1448"/>
                  </a:lnTo>
                  <a:lnTo>
                    <a:pt x="6231" y="1141"/>
                  </a:lnTo>
                  <a:lnTo>
                    <a:pt x="8733" y="878"/>
                  </a:lnTo>
                  <a:lnTo>
                    <a:pt x="11146" y="878"/>
                  </a:lnTo>
                  <a:lnTo>
                    <a:pt x="15578" y="1053"/>
                  </a:lnTo>
                  <a:lnTo>
                    <a:pt x="15666" y="1053"/>
                  </a:lnTo>
                  <a:lnTo>
                    <a:pt x="16851" y="483"/>
                  </a:lnTo>
                  <a:lnTo>
                    <a:pt x="20975" y="351"/>
                  </a:lnTo>
                  <a:lnTo>
                    <a:pt x="21063" y="351"/>
                  </a:lnTo>
                  <a:lnTo>
                    <a:pt x="21107" y="307"/>
                  </a:lnTo>
                  <a:lnTo>
                    <a:pt x="21151" y="263"/>
                  </a:lnTo>
                  <a:lnTo>
                    <a:pt x="21151" y="176"/>
                  </a:lnTo>
                  <a:lnTo>
                    <a:pt x="21151" y="132"/>
                  </a:lnTo>
                  <a:lnTo>
                    <a:pt x="21107" y="44"/>
                  </a:lnTo>
                  <a:lnTo>
                    <a:pt x="21063" y="44"/>
                  </a:lnTo>
                  <a:lnTo>
                    <a:pt x="2097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47"/>
            <p:cNvSpPr/>
            <p:nvPr/>
          </p:nvSpPr>
          <p:spPr>
            <a:xfrm>
              <a:off x="2370700" y="4660425"/>
              <a:ext cx="121800" cy="17575"/>
            </a:xfrm>
            <a:custGeom>
              <a:avLst/>
              <a:gdLst/>
              <a:ahLst/>
              <a:cxnLst/>
              <a:rect l="l" t="t" r="r" b="b"/>
              <a:pathLst>
                <a:path w="4872" h="703" extrusionOk="0">
                  <a:moveTo>
                    <a:pt x="4696" y="0"/>
                  </a:moveTo>
                  <a:lnTo>
                    <a:pt x="1010" y="44"/>
                  </a:lnTo>
                  <a:lnTo>
                    <a:pt x="966" y="88"/>
                  </a:lnTo>
                  <a:lnTo>
                    <a:pt x="132" y="395"/>
                  </a:lnTo>
                  <a:lnTo>
                    <a:pt x="45" y="395"/>
                  </a:lnTo>
                  <a:lnTo>
                    <a:pt x="1" y="483"/>
                  </a:lnTo>
                  <a:lnTo>
                    <a:pt x="1" y="527"/>
                  </a:lnTo>
                  <a:lnTo>
                    <a:pt x="1" y="615"/>
                  </a:lnTo>
                  <a:lnTo>
                    <a:pt x="89" y="702"/>
                  </a:lnTo>
                  <a:lnTo>
                    <a:pt x="220" y="702"/>
                  </a:lnTo>
                  <a:lnTo>
                    <a:pt x="1054" y="395"/>
                  </a:lnTo>
                  <a:lnTo>
                    <a:pt x="4740" y="351"/>
                  </a:lnTo>
                  <a:lnTo>
                    <a:pt x="4784" y="307"/>
                  </a:lnTo>
                  <a:lnTo>
                    <a:pt x="4828" y="264"/>
                  </a:lnTo>
                  <a:lnTo>
                    <a:pt x="4871" y="220"/>
                  </a:lnTo>
                  <a:lnTo>
                    <a:pt x="4871" y="132"/>
                  </a:lnTo>
                  <a:lnTo>
                    <a:pt x="4871" y="88"/>
                  </a:lnTo>
                  <a:lnTo>
                    <a:pt x="4828" y="44"/>
                  </a:lnTo>
                  <a:lnTo>
                    <a:pt x="478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47"/>
            <p:cNvSpPr/>
            <p:nvPr/>
          </p:nvSpPr>
          <p:spPr>
            <a:xfrm>
              <a:off x="2386075" y="4638475"/>
              <a:ext cx="120675" cy="19775"/>
            </a:xfrm>
            <a:custGeom>
              <a:avLst/>
              <a:gdLst/>
              <a:ahLst/>
              <a:cxnLst/>
              <a:rect l="l" t="t" r="r" b="b"/>
              <a:pathLst>
                <a:path w="4827" h="791" extrusionOk="0">
                  <a:moveTo>
                    <a:pt x="4651" y="1"/>
                  </a:moveTo>
                  <a:lnTo>
                    <a:pt x="965" y="132"/>
                  </a:lnTo>
                  <a:lnTo>
                    <a:pt x="922" y="132"/>
                  </a:lnTo>
                  <a:lnTo>
                    <a:pt x="132" y="440"/>
                  </a:lnTo>
                  <a:lnTo>
                    <a:pt x="88" y="483"/>
                  </a:lnTo>
                  <a:lnTo>
                    <a:pt x="44" y="527"/>
                  </a:lnTo>
                  <a:lnTo>
                    <a:pt x="0" y="615"/>
                  </a:lnTo>
                  <a:lnTo>
                    <a:pt x="44" y="659"/>
                  </a:lnTo>
                  <a:lnTo>
                    <a:pt x="88" y="747"/>
                  </a:lnTo>
                  <a:lnTo>
                    <a:pt x="176" y="791"/>
                  </a:lnTo>
                  <a:lnTo>
                    <a:pt x="263" y="791"/>
                  </a:lnTo>
                  <a:lnTo>
                    <a:pt x="1009" y="483"/>
                  </a:lnTo>
                  <a:lnTo>
                    <a:pt x="4651" y="352"/>
                  </a:lnTo>
                  <a:lnTo>
                    <a:pt x="4695" y="352"/>
                  </a:lnTo>
                  <a:lnTo>
                    <a:pt x="4783" y="308"/>
                  </a:lnTo>
                  <a:lnTo>
                    <a:pt x="4783" y="264"/>
                  </a:lnTo>
                  <a:lnTo>
                    <a:pt x="4827" y="176"/>
                  </a:lnTo>
                  <a:lnTo>
                    <a:pt x="4783" y="132"/>
                  </a:lnTo>
                  <a:lnTo>
                    <a:pt x="4739" y="88"/>
                  </a:lnTo>
                  <a:lnTo>
                    <a:pt x="4695" y="45"/>
                  </a:lnTo>
                  <a:lnTo>
                    <a:pt x="465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47"/>
            <p:cNvSpPr/>
            <p:nvPr/>
          </p:nvSpPr>
          <p:spPr>
            <a:xfrm>
              <a:off x="2401425" y="4618725"/>
              <a:ext cx="117400" cy="17575"/>
            </a:xfrm>
            <a:custGeom>
              <a:avLst/>
              <a:gdLst/>
              <a:ahLst/>
              <a:cxnLst/>
              <a:rect l="l" t="t" r="r" b="b"/>
              <a:pathLst>
                <a:path w="4696" h="703" extrusionOk="0">
                  <a:moveTo>
                    <a:pt x="4520" y="1"/>
                  </a:moveTo>
                  <a:lnTo>
                    <a:pt x="966" y="133"/>
                  </a:lnTo>
                  <a:lnTo>
                    <a:pt x="922" y="133"/>
                  </a:lnTo>
                  <a:lnTo>
                    <a:pt x="176" y="352"/>
                  </a:lnTo>
                  <a:lnTo>
                    <a:pt x="132" y="352"/>
                  </a:lnTo>
                  <a:lnTo>
                    <a:pt x="88" y="396"/>
                  </a:lnTo>
                  <a:lnTo>
                    <a:pt x="44" y="440"/>
                  </a:lnTo>
                  <a:lnTo>
                    <a:pt x="0" y="484"/>
                  </a:lnTo>
                  <a:lnTo>
                    <a:pt x="0" y="571"/>
                  </a:lnTo>
                  <a:lnTo>
                    <a:pt x="88" y="659"/>
                  </a:lnTo>
                  <a:lnTo>
                    <a:pt x="176" y="703"/>
                  </a:lnTo>
                  <a:lnTo>
                    <a:pt x="220" y="703"/>
                  </a:lnTo>
                  <a:lnTo>
                    <a:pt x="1010" y="484"/>
                  </a:lnTo>
                  <a:lnTo>
                    <a:pt x="4520" y="352"/>
                  </a:lnTo>
                  <a:lnTo>
                    <a:pt x="4608" y="308"/>
                  </a:lnTo>
                  <a:lnTo>
                    <a:pt x="4652" y="264"/>
                  </a:lnTo>
                  <a:lnTo>
                    <a:pt x="4696" y="220"/>
                  </a:lnTo>
                  <a:lnTo>
                    <a:pt x="4696" y="133"/>
                  </a:lnTo>
                  <a:lnTo>
                    <a:pt x="4652" y="89"/>
                  </a:lnTo>
                  <a:lnTo>
                    <a:pt x="4652" y="45"/>
                  </a:lnTo>
                  <a:lnTo>
                    <a:pt x="45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47"/>
            <p:cNvSpPr/>
            <p:nvPr/>
          </p:nvSpPr>
          <p:spPr>
            <a:xfrm>
              <a:off x="2443100" y="4581425"/>
              <a:ext cx="16500" cy="11000"/>
            </a:xfrm>
            <a:custGeom>
              <a:avLst/>
              <a:gdLst/>
              <a:ahLst/>
              <a:cxnLst/>
              <a:rect l="l" t="t" r="r" b="b"/>
              <a:pathLst>
                <a:path w="660" h="440" extrusionOk="0">
                  <a:moveTo>
                    <a:pt x="440" y="1"/>
                  </a:moveTo>
                  <a:lnTo>
                    <a:pt x="133" y="89"/>
                  </a:lnTo>
                  <a:lnTo>
                    <a:pt x="45" y="133"/>
                  </a:lnTo>
                  <a:lnTo>
                    <a:pt x="1" y="176"/>
                  </a:lnTo>
                  <a:lnTo>
                    <a:pt x="1" y="220"/>
                  </a:lnTo>
                  <a:lnTo>
                    <a:pt x="1" y="308"/>
                  </a:lnTo>
                  <a:lnTo>
                    <a:pt x="45" y="396"/>
                  </a:lnTo>
                  <a:lnTo>
                    <a:pt x="176" y="440"/>
                  </a:lnTo>
                  <a:lnTo>
                    <a:pt x="220" y="440"/>
                  </a:lnTo>
                  <a:lnTo>
                    <a:pt x="527" y="352"/>
                  </a:lnTo>
                  <a:lnTo>
                    <a:pt x="571" y="308"/>
                  </a:lnTo>
                  <a:lnTo>
                    <a:pt x="615" y="264"/>
                  </a:lnTo>
                  <a:lnTo>
                    <a:pt x="659" y="220"/>
                  </a:lnTo>
                  <a:lnTo>
                    <a:pt x="659" y="133"/>
                  </a:lnTo>
                  <a:lnTo>
                    <a:pt x="615" y="89"/>
                  </a:lnTo>
                  <a:lnTo>
                    <a:pt x="571" y="45"/>
                  </a:lnTo>
                  <a:lnTo>
                    <a:pt x="52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47"/>
            <p:cNvSpPr/>
            <p:nvPr/>
          </p:nvSpPr>
          <p:spPr>
            <a:xfrm>
              <a:off x="2448600" y="4561700"/>
              <a:ext cx="25250" cy="13175"/>
            </a:xfrm>
            <a:custGeom>
              <a:avLst/>
              <a:gdLst/>
              <a:ahLst/>
              <a:cxnLst/>
              <a:rect l="l" t="t" r="r" b="b"/>
              <a:pathLst>
                <a:path w="1010" h="527" extrusionOk="0">
                  <a:moveTo>
                    <a:pt x="834" y="0"/>
                  </a:moveTo>
                  <a:lnTo>
                    <a:pt x="132" y="176"/>
                  </a:lnTo>
                  <a:lnTo>
                    <a:pt x="88" y="176"/>
                  </a:lnTo>
                  <a:lnTo>
                    <a:pt x="44" y="263"/>
                  </a:lnTo>
                  <a:lnTo>
                    <a:pt x="0" y="307"/>
                  </a:lnTo>
                  <a:lnTo>
                    <a:pt x="0" y="395"/>
                  </a:lnTo>
                  <a:lnTo>
                    <a:pt x="88" y="483"/>
                  </a:lnTo>
                  <a:lnTo>
                    <a:pt x="176" y="527"/>
                  </a:lnTo>
                  <a:lnTo>
                    <a:pt x="220" y="527"/>
                  </a:lnTo>
                  <a:lnTo>
                    <a:pt x="922" y="351"/>
                  </a:lnTo>
                  <a:lnTo>
                    <a:pt x="966" y="307"/>
                  </a:lnTo>
                  <a:lnTo>
                    <a:pt x="1010" y="263"/>
                  </a:lnTo>
                  <a:lnTo>
                    <a:pt x="1010" y="176"/>
                  </a:lnTo>
                  <a:lnTo>
                    <a:pt x="1010" y="132"/>
                  </a:lnTo>
                  <a:lnTo>
                    <a:pt x="1010" y="44"/>
                  </a:lnTo>
                  <a:lnTo>
                    <a:pt x="96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47"/>
            <p:cNvSpPr/>
            <p:nvPr/>
          </p:nvSpPr>
          <p:spPr>
            <a:xfrm>
              <a:off x="2465050" y="4534275"/>
              <a:ext cx="165675" cy="19750"/>
            </a:xfrm>
            <a:custGeom>
              <a:avLst/>
              <a:gdLst/>
              <a:ahLst/>
              <a:cxnLst/>
              <a:rect l="l" t="t" r="r" b="b"/>
              <a:pathLst>
                <a:path w="6627" h="790" extrusionOk="0">
                  <a:moveTo>
                    <a:pt x="6451" y="0"/>
                  </a:moveTo>
                  <a:lnTo>
                    <a:pt x="790" y="263"/>
                  </a:lnTo>
                  <a:lnTo>
                    <a:pt x="746" y="307"/>
                  </a:lnTo>
                  <a:lnTo>
                    <a:pt x="132" y="483"/>
                  </a:lnTo>
                  <a:lnTo>
                    <a:pt x="88" y="483"/>
                  </a:lnTo>
                  <a:lnTo>
                    <a:pt x="44" y="571"/>
                  </a:lnTo>
                  <a:lnTo>
                    <a:pt x="0" y="614"/>
                  </a:lnTo>
                  <a:lnTo>
                    <a:pt x="0" y="702"/>
                  </a:lnTo>
                  <a:lnTo>
                    <a:pt x="88" y="790"/>
                  </a:lnTo>
                  <a:lnTo>
                    <a:pt x="220" y="790"/>
                  </a:lnTo>
                  <a:lnTo>
                    <a:pt x="834" y="614"/>
                  </a:lnTo>
                  <a:lnTo>
                    <a:pt x="6451" y="351"/>
                  </a:lnTo>
                  <a:lnTo>
                    <a:pt x="6539" y="351"/>
                  </a:lnTo>
                  <a:lnTo>
                    <a:pt x="6583" y="307"/>
                  </a:lnTo>
                  <a:lnTo>
                    <a:pt x="6626" y="263"/>
                  </a:lnTo>
                  <a:lnTo>
                    <a:pt x="6626" y="176"/>
                  </a:lnTo>
                  <a:lnTo>
                    <a:pt x="6626" y="132"/>
                  </a:lnTo>
                  <a:lnTo>
                    <a:pt x="6583" y="44"/>
                  </a:lnTo>
                  <a:lnTo>
                    <a:pt x="6495" y="44"/>
                  </a:lnTo>
                  <a:lnTo>
                    <a:pt x="645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47"/>
            <p:cNvSpPr/>
            <p:nvPr/>
          </p:nvSpPr>
          <p:spPr>
            <a:xfrm>
              <a:off x="2470525" y="4513425"/>
              <a:ext cx="164575" cy="23050"/>
            </a:xfrm>
            <a:custGeom>
              <a:avLst/>
              <a:gdLst/>
              <a:ahLst/>
              <a:cxnLst/>
              <a:rect l="l" t="t" r="r" b="b"/>
              <a:pathLst>
                <a:path w="6583" h="922" extrusionOk="0">
                  <a:moveTo>
                    <a:pt x="6407" y="0"/>
                  </a:moveTo>
                  <a:lnTo>
                    <a:pt x="2546" y="88"/>
                  </a:lnTo>
                  <a:lnTo>
                    <a:pt x="1142" y="308"/>
                  </a:lnTo>
                  <a:lnTo>
                    <a:pt x="1098" y="308"/>
                  </a:lnTo>
                  <a:lnTo>
                    <a:pt x="133" y="571"/>
                  </a:lnTo>
                  <a:lnTo>
                    <a:pt x="89" y="615"/>
                  </a:lnTo>
                  <a:lnTo>
                    <a:pt x="45" y="659"/>
                  </a:lnTo>
                  <a:lnTo>
                    <a:pt x="1" y="746"/>
                  </a:lnTo>
                  <a:lnTo>
                    <a:pt x="45" y="790"/>
                  </a:lnTo>
                  <a:lnTo>
                    <a:pt x="89" y="878"/>
                  </a:lnTo>
                  <a:lnTo>
                    <a:pt x="176" y="922"/>
                  </a:lnTo>
                  <a:lnTo>
                    <a:pt x="220" y="922"/>
                  </a:lnTo>
                  <a:lnTo>
                    <a:pt x="1186" y="659"/>
                  </a:lnTo>
                  <a:lnTo>
                    <a:pt x="2590" y="439"/>
                  </a:lnTo>
                  <a:lnTo>
                    <a:pt x="6451" y="351"/>
                  </a:lnTo>
                  <a:lnTo>
                    <a:pt x="6495" y="351"/>
                  </a:lnTo>
                  <a:lnTo>
                    <a:pt x="6539" y="308"/>
                  </a:lnTo>
                  <a:lnTo>
                    <a:pt x="6583" y="264"/>
                  </a:lnTo>
                  <a:lnTo>
                    <a:pt x="6583" y="176"/>
                  </a:lnTo>
                  <a:lnTo>
                    <a:pt x="6583" y="88"/>
                  </a:lnTo>
                  <a:lnTo>
                    <a:pt x="6539" y="44"/>
                  </a:lnTo>
                  <a:lnTo>
                    <a:pt x="649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47"/>
            <p:cNvSpPr/>
            <p:nvPr/>
          </p:nvSpPr>
          <p:spPr>
            <a:xfrm>
              <a:off x="2521000" y="4471725"/>
              <a:ext cx="125075" cy="18675"/>
            </a:xfrm>
            <a:custGeom>
              <a:avLst/>
              <a:gdLst/>
              <a:ahLst/>
              <a:cxnLst/>
              <a:rect l="l" t="t" r="r" b="b"/>
              <a:pathLst>
                <a:path w="5003" h="747" extrusionOk="0">
                  <a:moveTo>
                    <a:pt x="4827" y="1"/>
                  </a:moveTo>
                  <a:lnTo>
                    <a:pt x="1756" y="133"/>
                  </a:lnTo>
                  <a:lnTo>
                    <a:pt x="308" y="308"/>
                  </a:lnTo>
                  <a:lnTo>
                    <a:pt x="264" y="352"/>
                  </a:lnTo>
                  <a:lnTo>
                    <a:pt x="88" y="396"/>
                  </a:lnTo>
                  <a:lnTo>
                    <a:pt x="44" y="440"/>
                  </a:lnTo>
                  <a:lnTo>
                    <a:pt x="0" y="484"/>
                  </a:lnTo>
                  <a:lnTo>
                    <a:pt x="0" y="571"/>
                  </a:lnTo>
                  <a:lnTo>
                    <a:pt x="0" y="615"/>
                  </a:lnTo>
                  <a:lnTo>
                    <a:pt x="88" y="703"/>
                  </a:lnTo>
                  <a:lnTo>
                    <a:pt x="176" y="747"/>
                  </a:lnTo>
                  <a:lnTo>
                    <a:pt x="220" y="747"/>
                  </a:lnTo>
                  <a:lnTo>
                    <a:pt x="351" y="659"/>
                  </a:lnTo>
                  <a:lnTo>
                    <a:pt x="1799" y="484"/>
                  </a:lnTo>
                  <a:lnTo>
                    <a:pt x="4827" y="352"/>
                  </a:lnTo>
                  <a:lnTo>
                    <a:pt x="4915" y="308"/>
                  </a:lnTo>
                  <a:lnTo>
                    <a:pt x="4959" y="308"/>
                  </a:lnTo>
                  <a:lnTo>
                    <a:pt x="5003" y="220"/>
                  </a:lnTo>
                  <a:lnTo>
                    <a:pt x="5003" y="176"/>
                  </a:lnTo>
                  <a:lnTo>
                    <a:pt x="5003" y="89"/>
                  </a:lnTo>
                  <a:lnTo>
                    <a:pt x="4959" y="45"/>
                  </a:lnTo>
                  <a:lnTo>
                    <a:pt x="487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47"/>
            <p:cNvSpPr/>
            <p:nvPr/>
          </p:nvSpPr>
          <p:spPr>
            <a:xfrm>
              <a:off x="2530875" y="4452000"/>
              <a:ext cx="120700" cy="19750"/>
            </a:xfrm>
            <a:custGeom>
              <a:avLst/>
              <a:gdLst/>
              <a:ahLst/>
              <a:cxnLst/>
              <a:rect l="l" t="t" r="r" b="b"/>
              <a:pathLst>
                <a:path w="4828" h="790" extrusionOk="0">
                  <a:moveTo>
                    <a:pt x="4608" y="0"/>
                  </a:moveTo>
                  <a:lnTo>
                    <a:pt x="2019" y="88"/>
                  </a:lnTo>
                  <a:lnTo>
                    <a:pt x="483" y="307"/>
                  </a:lnTo>
                  <a:lnTo>
                    <a:pt x="439" y="307"/>
                  </a:lnTo>
                  <a:lnTo>
                    <a:pt x="88" y="439"/>
                  </a:lnTo>
                  <a:lnTo>
                    <a:pt x="44" y="483"/>
                  </a:lnTo>
                  <a:lnTo>
                    <a:pt x="0" y="570"/>
                  </a:lnTo>
                  <a:lnTo>
                    <a:pt x="0" y="614"/>
                  </a:lnTo>
                  <a:lnTo>
                    <a:pt x="0" y="702"/>
                  </a:lnTo>
                  <a:lnTo>
                    <a:pt x="44" y="790"/>
                  </a:lnTo>
                  <a:lnTo>
                    <a:pt x="220" y="790"/>
                  </a:lnTo>
                  <a:lnTo>
                    <a:pt x="571" y="658"/>
                  </a:lnTo>
                  <a:lnTo>
                    <a:pt x="2063" y="439"/>
                  </a:lnTo>
                  <a:lnTo>
                    <a:pt x="4652" y="351"/>
                  </a:lnTo>
                  <a:lnTo>
                    <a:pt x="4696" y="307"/>
                  </a:lnTo>
                  <a:lnTo>
                    <a:pt x="4783" y="263"/>
                  </a:lnTo>
                  <a:lnTo>
                    <a:pt x="4783" y="219"/>
                  </a:lnTo>
                  <a:lnTo>
                    <a:pt x="4827" y="132"/>
                  </a:lnTo>
                  <a:lnTo>
                    <a:pt x="4783" y="88"/>
                  </a:lnTo>
                  <a:lnTo>
                    <a:pt x="4739" y="44"/>
                  </a:lnTo>
                  <a:lnTo>
                    <a:pt x="469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47"/>
            <p:cNvSpPr/>
            <p:nvPr/>
          </p:nvSpPr>
          <p:spPr>
            <a:xfrm>
              <a:off x="2524300" y="4427850"/>
              <a:ext cx="161275" cy="30750"/>
            </a:xfrm>
            <a:custGeom>
              <a:avLst/>
              <a:gdLst/>
              <a:ahLst/>
              <a:cxnLst/>
              <a:rect l="l" t="t" r="r" b="b"/>
              <a:pathLst>
                <a:path w="6451" h="1230" extrusionOk="0">
                  <a:moveTo>
                    <a:pt x="6275" y="1"/>
                  </a:moveTo>
                  <a:lnTo>
                    <a:pt x="2896" y="220"/>
                  </a:lnTo>
                  <a:lnTo>
                    <a:pt x="1360" y="483"/>
                  </a:lnTo>
                  <a:lnTo>
                    <a:pt x="1316" y="483"/>
                  </a:lnTo>
                  <a:lnTo>
                    <a:pt x="132" y="878"/>
                  </a:lnTo>
                  <a:lnTo>
                    <a:pt x="44" y="922"/>
                  </a:lnTo>
                  <a:lnTo>
                    <a:pt x="0" y="966"/>
                  </a:lnTo>
                  <a:lnTo>
                    <a:pt x="0" y="1054"/>
                  </a:lnTo>
                  <a:lnTo>
                    <a:pt x="0" y="1098"/>
                  </a:lnTo>
                  <a:lnTo>
                    <a:pt x="88" y="1185"/>
                  </a:lnTo>
                  <a:lnTo>
                    <a:pt x="176" y="1229"/>
                  </a:lnTo>
                  <a:lnTo>
                    <a:pt x="219" y="1229"/>
                  </a:lnTo>
                  <a:lnTo>
                    <a:pt x="1404" y="834"/>
                  </a:lnTo>
                  <a:lnTo>
                    <a:pt x="2896" y="571"/>
                  </a:lnTo>
                  <a:lnTo>
                    <a:pt x="6275" y="352"/>
                  </a:lnTo>
                  <a:lnTo>
                    <a:pt x="6363" y="308"/>
                  </a:lnTo>
                  <a:lnTo>
                    <a:pt x="6407" y="264"/>
                  </a:lnTo>
                  <a:lnTo>
                    <a:pt x="6450" y="220"/>
                  </a:lnTo>
                  <a:lnTo>
                    <a:pt x="6450" y="132"/>
                  </a:lnTo>
                  <a:lnTo>
                    <a:pt x="6450" y="88"/>
                  </a:lnTo>
                  <a:lnTo>
                    <a:pt x="6407" y="45"/>
                  </a:lnTo>
                  <a:lnTo>
                    <a:pt x="627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 name="Google Shape;961;p47"/>
            <p:cNvSpPr/>
            <p:nvPr/>
          </p:nvSpPr>
          <p:spPr>
            <a:xfrm>
              <a:off x="2522100" y="4401525"/>
              <a:ext cx="190900" cy="28550"/>
            </a:xfrm>
            <a:custGeom>
              <a:avLst/>
              <a:gdLst/>
              <a:ahLst/>
              <a:cxnLst/>
              <a:rect l="l" t="t" r="r" b="b"/>
              <a:pathLst>
                <a:path w="7636" h="1142" extrusionOk="0">
                  <a:moveTo>
                    <a:pt x="7416" y="1"/>
                  </a:moveTo>
                  <a:lnTo>
                    <a:pt x="5003" y="308"/>
                  </a:lnTo>
                  <a:lnTo>
                    <a:pt x="2370" y="483"/>
                  </a:lnTo>
                  <a:lnTo>
                    <a:pt x="351" y="703"/>
                  </a:lnTo>
                  <a:lnTo>
                    <a:pt x="264" y="747"/>
                  </a:lnTo>
                  <a:lnTo>
                    <a:pt x="88" y="834"/>
                  </a:lnTo>
                  <a:lnTo>
                    <a:pt x="44" y="878"/>
                  </a:lnTo>
                  <a:lnTo>
                    <a:pt x="0" y="922"/>
                  </a:lnTo>
                  <a:lnTo>
                    <a:pt x="0" y="1010"/>
                  </a:lnTo>
                  <a:lnTo>
                    <a:pt x="44" y="1054"/>
                  </a:lnTo>
                  <a:lnTo>
                    <a:pt x="88" y="1141"/>
                  </a:lnTo>
                  <a:lnTo>
                    <a:pt x="264" y="1141"/>
                  </a:lnTo>
                  <a:lnTo>
                    <a:pt x="395" y="1054"/>
                  </a:lnTo>
                  <a:lnTo>
                    <a:pt x="2414" y="834"/>
                  </a:lnTo>
                  <a:lnTo>
                    <a:pt x="5047" y="659"/>
                  </a:lnTo>
                  <a:lnTo>
                    <a:pt x="7460" y="352"/>
                  </a:lnTo>
                  <a:lnTo>
                    <a:pt x="7548" y="308"/>
                  </a:lnTo>
                  <a:lnTo>
                    <a:pt x="7592" y="264"/>
                  </a:lnTo>
                  <a:lnTo>
                    <a:pt x="7635" y="220"/>
                  </a:lnTo>
                  <a:lnTo>
                    <a:pt x="7635" y="132"/>
                  </a:lnTo>
                  <a:lnTo>
                    <a:pt x="7592" y="88"/>
                  </a:lnTo>
                  <a:lnTo>
                    <a:pt x="7548" y="44"/>
                  </a:lnTo>
                  <a:lnTo>
                    <a:pt x="750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 name="Google Shape;962;p47"/>
            <p:cNvSpPr/>
            <p:nvPr/>
          </p:nvSpPr>
          <p:spPr>
            <a:xfrm>
              <a:off x="2533075" y="4308275"/>
              <a:ext cx="523300" cy="91075"/>
            </a:xfrm>
            <a:custGeom>
              <a:avLst/>
              <a:gdLst/>
              <a:ahLst/>
              <a:cxnLst/>
              <a:rect l="l" t="t" r="r" b="b"/>
              <a:pathLst>
                <a:path w="20932" h="3643" extrusionOk="0">
                  <a:moveTo>
                    <a:pt x="20361" y="1"/>
                  </a:moveTo>
                  <a:lnTo>
                    <a:pt x="16411" y="352"/>
                  </a:lnTo>
                  <a:lnTo>
                    <a:pt x="10444" y="834"/>
                  </a:lnTo>
                  <a:lnTo>
                    <a:pt x="6099" y="1273"/>
                  </a:lnTo>
                  <a:lnTo>
                    <a:pt x="6056" y="1273"/>
                  </a:lnTo>
                  <a:lnTo>
                    <a:pt x="2765" y="2283"/>
                  </a:lnTo>
                  <a:lnTo>
                    <a:pt x="965" y="2634"/>
                  </a:lnTo>
                  <a:lnTo>
                    <a:pt x="878" y="2677"/>
                  </a:lnTo>
                  <a:lnTo>
                    <a:pt x="88" y="3336"/>
                  </a:lnTo>
                  <a:lnTo>
                    <a:pt x="44" y="3380"/>
                  </a:lnTo>
                  <a:lnTo>
                    <a:pt x="0" y="3467"/>
                  </a:lnTo>
                  <a:lnTo>
                    <a:pt x="0" y="3511"/>
                  </a:lnTo>
                  <a:lnTo>
                    <a:pt x="44" y="3599"/>
                  </a:lnTo>
                  <a:lnTo>
                    <a:pt x="88" y="3643"/>
                  </a:lnTo>
                  <a:lnTo>
                    <a:pt x="176" y="3643"/>
                  </a:lnTo>
                  <a:lnTo>
                    <a:pt x="307" y="3599"/>
                  </a:lnTo>
                  <a:lnTo>
                    <a:pt x="1097" y="2985"/>
                  </a:lnTo>
                  <a:lnTo>
                    <a:pt x="2852" y="2590"/>
                  </a:lnTo>
                  <a:lnTo>
                    <a:pt x="6143" y="1624"/>
                  </a:lnTo>
                  <a:lnTo>
                    <a:pt x="10488" y="1186"/>
                  </a:lnTo>
                  <a:lnTo>
                    <a:pt x="13647" y="966"/>
                  </a:lnTo>
                  <a:lnTo>
                    <a:pt x="16455" y="703"/>
                  </a:lnTo>
                  <a:lnTo>
                    <a:pt x="20361" y="352"/>
                  </a:lnTo>
                  <a:lnTo>
                    <a:pt x="20712" y="440"/>
                  </a:lnTo>
                  <a:lnTo>
                    <a:pt x="20799" y="440"/>
                  </a:lnTo>
                  <a:lnTo>
                    <a:pt x="20843" y="396"/>
                  </a:lnTo>
                  <a:lnTo>
                    <a:pt x="20887" y="352"/>
                  </a:lnTo>
                  <a:lnTo>
                    <a:pt x="20931" y="308"/>
                  </a:lnTo>
                  <a:lnTo>
                    <a:pt x="20931" y="220"/>
                  </a:lnTo>
                  <a:lnTo>
                    <a:pt x="20887" y="176"/>
                  </a:lnTo>
                  <a:lnTo>
                    <a:pt x="20843" y="132"/>
                  </a:lnTo>
                  <a:lnTo>
                    <a:pt x="20799" y="88"/>
                  </a:lnTo>
                  <a:lnTo>
                    <a:pt x="2040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47"/>
            <p:cNvSpPr/>
            <p:nvPr/>
          </p:nvSpPr>
          <p:spPr>
            <a:xfrm>
              <a:off x="2508925" y="4276475"/>
              <a:ext cx="537575" cy="125075"/>
            </a:xfrm>
            <a:custGeom>
              <a:avLst/>
              <a:gdLst/>
              <a:ahLst/>
              <a:cxnLst/>
              <a:rect l="l" t="t" r="r" b="b"/>
              <a:pathLst>
                <a:path w="21503" h="5003" extrusionOk="0">
                  <a:moveTo>
                    <a:pt x="18255" y="0"/>
                  </a:moveTo>
                  <a:lnTo>
                    <a:pt x="13779" y="395"/>
                  </a:lnTo>
                  <a:lnTo>
                    <a:pt x="9479" y="834"/>
                  </a:lnTo>
                  <a:lnTo>
                    <a:pt x="6846" y="1185"/>
                  </a:lnTo>
                  <a:lnTo>
                    <a:pt x="6802" y="1229"/>
                  </a:lnTo>
                  <a:lnTo>
                    <a:pt x="5003" y="2238"/>
                  </a:lnTo>
                  <a:lnTo>
                    <a:pt x="3599" y="2765"/>
                  </a:lnTo>
                  <a:lnTo>
                    <a:pt x="1361" y="3247"/>
                  </a:lnTo>
                  <a:lnTo>
                    <a:pt x="1273" y="3335"/>
                  </a:lnTo>
                  <a:lnTo>
                    <a:pt x="440" y="4432"/>
                  </a:lnTo>
                  <a:lnTo>
                    <a:pt x="88" y="4652"/>
                  </a:lnTo>
                  <a:lnTo>
                    <a:pt x="45" y="4739"/>
                  </a:lnTo>
                  <a:lnTo>
                    <a:pt x="1" y="4783"/>
                  </a:lnTo>
                  <a:lnTo>
                    <a:pt x="1" y="4871"/>
                  </a:lnTo>
                  <a:lnTo>
                    <a:pt x="45" y="4915"/>
                  </a:lnTo>
                  <a:lnTo>
                    <a:pt x="88" y="4959"/>
                  </a:lnTo>
                  <a:lnTo>
                    <a:pt x="176" y="5003"/>
                  </a:lnTo>
                  <a:lnTo>
                    <a:pt x="264" y="4959"/>
                  </a:lnTo>
                  <a:lnTo>
                    <a:pt x="659" y="4739"/>
                  </a:lnTo>
                  <a:lnTo>
                    <a:pt x="703" y="4695"/>
                  </a:lnTo>
                  <a:lnTo>
                    <a:pt x="1537" y="3598"/>
                  </a:lnTo>
                  <a:lnTo>
                    <a:pt x="3687" y="3072"/>
                  </a:lnTo>
                  <a:lnTo>
                    <a:pt x="3731" y="3072"/>
                  </a:lnTo>
                  <a:lnTo>
                    <a:pt x="5135" y="2545"/>
                  </a:lnTo>
                  <a:lnTo>
                    <a:pt x="5179" y="2545"/>
                  </a:lnTo>
                  <a:lnTo>
                    <a:pt x="6934" y="1536"/>
                  </a:lnTo>
                  <a:lnTo>
                    <a:pt x="9523" y="1185"/>
                  </a:lnTo>
                  <a:lnTo>
                    <a:pt x="13779" y="746"/>
                  </a:lnTo>
                  <a:lnTo>
                    <a:pt x="18255" y="351"/>
                  </a:lnTo>
                  <a:lnTo>
                    <a:pt x="19922" y="351"/>
                  </a:lnTo>
                  <a:lnTo>
                    <a:pt x="20625" y="527"/>
                  </a:lnTo>
                  <a:lnTo>
                    <a:pt x="21063" y="790"/>
                  </a:lnTo>
                  <a:lnTo>
                    <a:pt x="21151" y="790"/>
                  </a:lnTo>
                  <a:lnTo>
                    <a:pt x="21327" y="834"/>
                  </a:lnTo>
                  <a:lnTo>
                    <a:pt x="21371" y="790"/>
                  </a:lnTo>
                  <a:lnTo>
                    <a:pt x="21458" y="790"/>
                  </a:lnTo>
                  <a:lnTo>
                    <a:pt x="21458" y="746"/>
                  </a:lnTo>
                  <a:lnTo>
                    <a:pt x="21502" y="658"/>
                  </a:lnTo>
                  <a:lnTo>
                    <a:pt x="21502" y="571"/>
                  </a:lnTo>
                  <a:lnTo>
                    <a:pt x="21458" y="527"/>
                  </a:lnTo>
                  <a:lnTo>
                    <a:pt x="21414" y="483"/>
                  </a:lnTo>
                  <a:lnTo>
                    <a:pt x="21239" y="483"/>
                  </a:lnTo>
                  <a:lnTo>
                    <a:pt x="20800" y="176"/>
                  </a:lnTo>
                  <a:lnTo>
                    <a:pt x="20712" y="176"/>
                  </a:lnTo>
                  <a:lnTo>
                    <a:pt x="1996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47"/>
            <p:cNvSpPr/>
            <p:nvPr/>
          </p:nvSpPr>
          <p:spPr>
            <a:xfrm>
              <a:off x="2481500" y="4238075"/>
              <a:ext cx="585825" cy="166775"/>
            </a:xfrm>
            <a:custGeom>
              <a:avLst/>
              <a:gdLst/>
              <a:ahLst/>
              <a:cxnLst/>
              <a:rect l="l" t="t" r="r" b="b"/>
              <a:pathLst>
                <a:path w="23433" h="6671" extrusionOk="0">
                  <a:moveTo>
                    <a:pt x="17509" y="0"/>
                  </a:moveTo>
                  <a:lnTo>
                    <a:pt x="16149" y="88"/>
                  </a:lnTo>
                  <a:lnTo>
                    <a:pt x="14832" y="176"/>
                  </a:lnTo>
                  <a:lnTo>
                    <a:pt x="13604" y="264"/>
                  </a:lnTo>
                  <a:lnTo>
                    <a:pt x="11848" y="395"/>
                  </a:lnTo>
                  <a:lnTo>
                    <a:pt x="11805" y="395"/>
                  </a:lnTo>
                  <a:lnTo>
                    <a:pt x="9786" y="790"/>
                  </a:lnTo>
                  <a:lnTo>
                    <a:pt x="9742" y="790"/>
                  </a:lnTo>
                  <a:lnTo>
                    <a:pt x="8470" y="1448"/>
                  </a:lnTo>
                  <a:lnTo>
                    <a:pt x="7285" y="2282"/>
                  </a:lnTo>
                  <a:lnTo>
                    <a:pt x="5442" y="3248"/>
                  </a:lnTo>
                  <a:lnTo>
                    <a:pt x="2282" y="3950"/>
                  </a:lnTo>
                  <a:lnTo>
                    <a:pt x="2195" y="3994"/>
                  </a:lnTo>
                  <a:lnTo>
                    <a:pt x="1580" y="4476"/>
                  </a:lnTo>
                  <a:lnTo>
                    <a:pt x="1537" y="4564"/>
                  </a:lnTo>
                  <a:lnTo>
                    <a:pt x="747" y="5836"/>
                  </a:lnTo>
                  <a:lnTo>
                    <a:pt x="88" y="6363"/>
                  </a:lnTo>
                  <a:lnTo>
                    <a:pt x="45" y="6407"/>
                  </a:lnTo>
                  <a:lnTo>
                    <a:pt x="1" y="6451"/>
                  </a:lnTo>
                  <a:lnTo>
                    <a:pt x="45" y="6539"/>
                  </a:lnTo>
                  <a:lnTo>
                    <a:pt x="45" y="6582"/>
                  </a:lnTo>
                  <a:lnTo>
                    <a:pt x="132" y="6626"/>
                  </a:lnTo>
                  <a:lnTo>
                    <a:pt x="176" y="6670"/>
                  </a:lnTo>
                  <a:lnTo>
                    <a:pt x="308" y="6626"/>
                  </a:lnTo>
                  <a:lnTo>
                    <a:pt x="1010" y="6100"/>
                  </a:lnTo>
                  <a:lnTo>
                    <a:pt x="1054" y="6012"/>
                  </a:lnTo>
                  <a:lnTo>
                    <a:pt x="1800" y="4739"/>
                  </a:lnTo>
                  <a:lnTo>
                    <a:pt x="2414" y="4301"/>
                  </a:lnTo>
                  <a:lnTo>
                    <a:pt x="5574" y="3599"/>
                  </a:lnTo>
                  <a:lnTo>
                    <a:pt x="5617" y="3555"/>
                  </a:lnTo>
                  <a:lnTo>
                    <a:pt x="7460" y="2589"/>
                  </a:lnTo>
                  <a:lnTo>
                    <a:pt x="8645" y="1756"/>
                  </a:lnTo>
                  <a:lnTo>
                    <a:pt x="9874" y="1141"/>
                  </a:lnTo>
                  <a:lnTo>
                    <a:pt x="11892" y="746"/>
                  </a:lnTo>
                  <a:lnTo>
                    <a:pt x="13604" y="615"/>
                  </a:lnTo>
                  <a:lnTo>
                    <a:pt x="14832" y="527"/>
                  </a:lnTo>
                  <a:lnTo>
                    <a:pt x="16149" y="439"/>
                  </a:lnTo>
                  <a:lnTo>
                    <a:pt x="17509" y="351"/>
                  </a:lnTo>
                  <a:lnTo>
                    <a:pt x="18825" y="395"/>
                  </a:lnTo>
                  <a:lnTo>
                    <a:pt x="19484" y="439"/>
                  </a:lnTo>
                  <a:lnTo>
                    <a:pt x="20098" y="483"/>
                  </a:lnTo>
                  <a:lnTo>
                    <a:pt x="20668" y="571"/>
                  </a:lnTo>
                  <a:lnTo>
                    <a:pt x="21195" y="702"/>
                  </a:lnTo>
                  <a:lnTo>
                    <a:pt x="21722" y="878"/>
                  </a:lnTo>
                  <a:lnTo>
                    <a:pt x="22160" y="1097"/>
                  </a:lnTo>
                  <a:lnTo>
                    <a:pt x="22555" y="1361"/>
                  </a:lnTo>
                  <a:lnTo>
                    <a:pt x="22862" y="1624"/>
                  </a:lnTo>
                  <a:lnTo>
                    <a:pt x="22950" y="1712"/>
                  </a:lnTo>
                  <a:lnTo>
                    <a:pt x="23213" y="1756"/>
                  </a:lnTo>
                  <a:lnTo>
                    <a:pt x="23345" y="1756"/>
                  </a:lnTo>
                  <a:lnTo>
                    <a:pt x="23389" y="1712"/>
                  </a:lnTo>
                  <a:lnTo>
                    <a:pt x="23433" y="1668"/>
                  </a:lnTo>
                  <a:lnTo>
                    <a:pt x="23433" y="1580"/>
                  </a:lnTo>
                  <a:lnTo>
                    <a:pt x="23433" y="1536"/>
                  </a:lnTo>
                  <a:lnTo>
                    <a:pt x="23389" y="1448"/>
                  </a:lnTo>
                  <a:lnTo>
                    <a:pt x="23301" y="1448"/>
                  </a:lnTo>
                  <a:lnTo>
                    <a:pt x="23082" y="1361"/>
                  </a:lnTo>
                  <a:lnTo>
                    <a:pt x="22731" y="1054"/>
                  </a:lnTo>
                  <a:lnTo>
                    <a:pt x="22336" y="790"/>
                  </a:lnTo>
                  <a:lnTo>
                    <a:pt x="21853" y="571"/>
                  </a:lnTo>
                  <a:lnTo>
                    <a:pt x="21327" y="395"/>
                  </a:lnTo>
                  <a:lnTo>
                    <a:pt x="20800" y="264"/>
                  </a:lnTo>
                  <a:lnTo>
                    <a:pt x="20186" y="176"/>
                  </a:lnTo>
                  <a:lnTo>
                    <a:pt x="19528" y="88"/>
                  </a:lnTo>
                  <a:lnTo>
                    <a:pt x="18869" y="44"/>
                  </a:lnTo>
                  <a:lnTo>
                    <a:pt x="1750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965;p47"/>
            <p:cNvSpPr/>
            <p:nvPr/>
          </p:nvSpPr>
          <p:spPr>
            <a:xfrm>
              <a:off x="2461750" y="4201875"/>
              <a:ext cx="634100" cy="202975"/>
            </a:xfrm>
            <a:custGeom>
              <a:avLst/>
              <a:gdLst/>
              <a:ahLst/>
              <a:cxnLst/>
              <a:rect l="l" t="t" r="r" b="b"/>
              <a:pathLst>
                <a:path w="25364" h="8119" extrusionOk="0">
                  <a:moveTo>
                    <a:pt x="14613" y="0"/>
                  </a:moveTo>
                  <a:lnTo>
                    <a:pt x="12156" y="220"/>
                  </a:lnTo>
                  <a:lnTo>
                    <a:pt x="12112" y="220"/>
                  </a:lnTo>
                  <a:lnTo>
                    <a:pt x="11015" y="527"/>
                  </a:lnTo>
                  <a:lnTo>
                    <a:pt x="10971" y="571"/>
                  </a:lnTo>
                  <a:lnTo>
                    <a:pt x="10181" y="1185"/>
                  </a:lnTo>
                  <a:lnTo>
                    <a:pt x="8163" y="2809"/>
                  </a:lnTo>
                  <a:lnTo>
                    <a:pt x="6320" y="3818"/>
                  </a:lnTo>
                  <a:lnTo>
                    <a:pt x="5574" y="4081"/>
                  </a:lnTo>
                  <a:lnTo>
                    <a:pt x="4915" y="4257"/>
                  </a:lnTo>
                  <a:lnTo>
                    <a:pt x="4345" y="4388"/>
                  </a:lnTo>
                  <a:lnTo>
                    <a:pt x="3862" y="4432"/>
                  </a:lnTo>
                  <a:lnTo>
                    <a:pt x="3380" y="4520"/>
                  </a:lnTo>
                  <a:lnTo>
                    <a:pt x="2941" y="4608"/>
                  </a:lnTo>
                  <a:lnTo>
                    <a:pt x="2546" y="4783"/>
                  </a:lnTo>
                  <a:lnTo>
                    <a:pt x="2151" y="5003"/>
                  </a:lnTo>
                  <a:lnTo>
                    <a:pt x="1756" y="5354"/>
                  </a:lnTo>
                  <a:lnTo>
                    <a:pt x="1317" y="5880"/>
                  </a:lnTo>
                  <a:lnTo>
                    <a:pt x="922" y="6582"/>
                  </a:lnTo>
                  <a:lnTo>
                    <a:pt x="440" y="7460"/>
                  </a:lnTo>
                  <a:lnTo>
                    <a:pt x="89" y="7811"/>
                  </a:lnTo>
                  <a:lnTo>
                    <a:pt x="45" y="7855"/>
                  </a:lnTo>
                  <a:lnTo>
                    <a:pt x="1" y="7899"/>
                  </a:lnTo>
                  <a:lnTo>
                    <a:pt x="1" y="7987"/>
                  </a:lnTo>
                  <a:lnTo>
                    <a:pt x="45" y="8030"/>
                  </a:lnTo>
                  <a:lnTo>
                    <a:pt x="89" y="8074"/>
                  </a:lnTo>
                  <a:lnTo>
                    <a:pt x="176" y="8118"/>
                  </a:lnTo>
                  <a:lnTo>
                    <a:pt x="308" y="8074"/>
                  </a:lnTo>
                  <a:lnTo>
                    <a:pt x="703" y="7723"/>
                  </a:lnTo>
                  <a:lnTo>
                    <a:pt x="747" y="7636"/>
                  </a:lnTo>
                  <a:lnTo>
                    <a:pt x="1186" y="6802"/>
                  </a:lnTo>
                  <a:lnTo>
                    <a:pt x="1581" y="6144"/>
                  </a:lnTo>
                  <a:lnTo>
                    <a:pt x="1932" y="5661"/>
                  </a:lnTo>
                  <a:lnTo>
                    <a:pt x="2283" y="5310"/>
                  </a:lnTo>
                  <a:lnTo>
                    <a:pt x="2678" y="5090"/>
                  </a:lnTo>
                  <a:lnTo>
                    <a:pt x="3029" y="4959"/>
                  </a:lnTo>
                  <a:lnTo>
                    <a:pt x="3467" y="4871"/>
                  </a:lnTo>
                  <a:lnTo>
                    <a:pt x="3906" y="4783"/>
                  </a:lnTo>
                  <a:lnTo>
                    <a:pt x="4433" y="4696"/>
                  </a:lnTo>
                  <a:lnTo>
                    <a:pt x="5003" y="4608"/>
                  </a:lnTo>
                  <a:lnTo>
                    <a:pt x="5705" y="4432"/>
                  </a:lnTo>
                  <a:lnTo>
                    <a:pt x="6451" y="4125"/>
                  </a:lnTo>
                  <a:lnTo>
                    <a:pt x="8338" y="3116"/>
                  </a:lnTo>
                  <a:lnTo>
                    <a:pt x="8382" y="3116"/>
                  </a:lnTo>
                  <a:lnTo>
                    <a:pt x="10401" y="1448"/>
                  </a:lnTo>
                  <a:lnTo>
                    <a:pt x="11146" y="878"/>
                  </a:lnTo>
                  <a:lnTo>
                    <a:pt x="12200" y="571"/>
                  </a:lnTo>
                  <a:lnTo>
                    <a:pt x="14657" y="351"/>
                  </a:lnTo>
                  <a:lnTo>
                    <a:pt x="17948" y="351"/>
                  </a:lnTo>
                  <a:lnTo>
                    <a:pt x="21063" y="702"/>
                  </a:lnTo>
                  <a:lnTo>
                    <a:pt x="22204" y="1053"/>
                  </a:lnTo>
                  <a:lnTo>
                    <a:pt x="23652" y="1843"/>
                  </a:lnTo>
                  <a:lnTo>
                    <a:pt x="24706" y="2677"/>
                  </a:lnTo>
                  <a:lnTo>
                    <a:pt x="24749" y="2721"/>
                  </a:lnTo>
                  <a:lnTo>
                    <a:pt x="25144" y="2809"/>
                  </a:lnTo>
                  <a:lnTo>
                    <a:pt x="25276" y="2809"/>
                  </a:lnTo>
                  <a:lnTo>
                    <a:pt x="25320" y="2765"/>
                  </a:lnTo>
                  <a:lnTo>
                    <a:pt x="25364" y="2677"/>
                  </a:lnTo>
                  <a:lnTo>
                    <a:pt x="25364" y="2633"/>
                  </a:lnTo>
                  <a:lnTo>
                    <a:pt x="25320" y="2545"/>
                  </a:lnTo>
                  <a:lnTo>
                    <a:pt x="25276" y="2502"/>
                  </a:lnTo>
                  <a:lnTo>
                    <a:pt x="25232" y="2458"/>
                  </a:lnTo>
                  <a:lnTo>
                    <a:pt x="24881" y="2370"/>
                  </a:lnTo>
                  <a:lnTo>
                    <a:pt x="23872" y="1536"/>
                  </a:lnTo>
                  <a:lnTo>
                    <a:pt x="23828" y="1536"/>
                  </a:lnTo>
                  <a:lnTo>
                    <a:pt x="22380" y="746"/>
                  </a:lnTo>
                  <a:lnTo>
                    <a:pt x="22336" y="702"/>
                  </a:lnTo>
                  <a:lnTo>
                    <a:pt x="21151" y="351"/>
                  </a:lnTo>
                  <a:lnTo>
                    <a:pt x="1799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47"/>
            <p:cNvSpPr/>
            <p:nvPr/>
          </p:nvSpPr>
          <p:spPr>
            <a:xfrm>
              <a:off x="1832075" y="4324725"/>
              <a:ext cx="1298875" cy="348875"/>
            </a:xfrm>
            <a:custGeom>
              <a:avLst/>
              <a:gdLst/>
              <a:ahLst/>
              <a:cxnLst/>
              <a:rect l="l" t="t" r="r" b="b"/>
              <a:pathLst>
                <a:path w="51955" h="13955" extrusionOk="0">
                  <a:moveTo>
                    <a:pt x="48620" y="1"/>
                  </a:moveTo>
                  <a:lnTo>
                    <a:pt x="45329" y="528"/>
                  </a:lnTo>
                  <a:lnTo>
                    <a:pt x="42916" y="879"/>
                  </a:lnTo>
                  <a:lnTo>
                    <a:pt x="40370" y="1273"/>
                  </a:lnTo>
                  <a:lnTo>
                    <a:pt x="35982" y="1756"/>
                  </a:lnTo>
                  <a:lnTo>
                    <a:pt x="31945" y="2414"/>
                  </a:lnTo>
                  <a:lnTo>
                    <a:pt x="29400" y="2678"/>
                  </a:lnTo>
                  <a:lnTo>
                    <a:pt x="29356" y="2722"/>
                  </a:lnTo>
                  <a:lnTo>
                    <a:pt x="27162" y="3775"/>
                  </a:lnTo>
                  <a:lnTo>
                    <a:pt x="27119" y="3775"/>
                  </a:lnTo>
                  <a:lnTo>
                    <a:pt x="25407" y="5003"/>
                  </a:lnTo>
                  <a:lnTo>
                    <a:pt x="21282" y="7899"/>
                  </a:lnTo>
                  <a:lnTo>
                    <a:pt x="20712" y="8075"/>
                  </a:lnTo>
                  <a:lnTo>
                    <a:pt x="17684" y="7987"/>
                  </a:lnTo>
                  <a:lnTo>
                    <a:pt x="15359" y="7768"/>
                  </a:lnTo>
                  <a:lnTo>
                    <a:pt x="11717" y="7329"/>
                  </a:lnTo>
                  <a:lnTo>
                    <a:pt x="9566" y="6978"/>
                  </a:lnTo>
                  <a:lnTo>
                    <a:pt x="9522" y="6978"/>
                  </a:lnTo>
                  <a:lnTo>
                    <a:pt x="8777" y="7153"/>
                  </a:lnTo>
                  <a:lnTo>
                    <a:pt x="6012" y="8163"/>
                  </a:lnTo>
                  <a:lnTo>
                    <a:pt x="5091" y="8733"/>
                  </a:lnTo>
                  <a:lnTo>
                    <a:pt x="5047" y="8733"/>
                  </a:lnTo>
                  <a:lnTo>
                    <a:pt x="3511" y="10444"/>
                  </a:lnTo>
                  <a:lnTo>
                    <a:pt x="1536" y="11717"/>
                  </a:lnTo>
                  <a:lnTo>
                    <a:pt x="1492" y="11761"/>
                  </a:lnTo>
                  <a:lnTo>
                    <a:pt x="44" y="13692"/>
                  </a:lnTo>
                  <a:lnTo>
                    <a:pt x="0" y="13735"/>
                  </a:lnTo>
                  <a:lnTo>
                    <a:pt x="0" y="13823"/>
                  </a:lnTo>
                  <a:lnTo>
                    <a:pt x="44" y="13867"/>
                  </a:lnTo>
                  <a:lnTo>
                    <a:pt x="88" y="13955"/>
                  </a:lnTo>
                  <a:lnTo>
                    <a:pt x="264" y="13955"/>
                  </a:lnTo>
                  <a:lnTo>
                    <a:pt x="308" y="13911"/>
                  </a:lnTo>
                  <a:lnTo>
                    <a:pt x="1756" y="12024"/>
                  </a:lnTo>
                  <a:lnTo>
                    <a:pt x="3730" y="10752"/>
                  </a:lnTo>
                  <a:lnTo>
                    <a:pt x="3730" y="10708"/>
                  </a:lnTo>
                  <a:lnTo>
                    <a:pt x="5310" y="8996"/>
                  </a:lnTo>
                  <a:lnTo>
                    <a:pt x="6144" y="8470"/>
                  </a:lnTo>
                  <a:lnTo>
                    <a:pt x="8864" y="7504"/>
                  </a:lnTo>
                  <a:lnTo>
                    <a:pt x="9566" y="7329"/>
                  </a:lnTo>
                  <a:lnTo>
                    <a:pt x="11673" y="7680"/>
                  </a:lnTo>
                  <a:lnTo>
                    <a:pt x="15315" y="8119"/>
                  </a:lnTo>
                  <a:lnTo>
                    <a:pt x="17640" y="8338"/>
                  </a:lnTo>
                  <a:lnTo>
                    <a:pt x="20712" y="8426"/>
                  </a:lnTo>
                  <a:lnTo>
                    <a:pt x="20756" y="8382"/>
                  </a:lnTo>
                  <a:lnTo>
                    <a:pt x="21414" y="8250"/>
                  </a:lnTo>
                  <a:lnTo>
                    <a:pt x="21458" y="8207"/>
                  </a:lnTo>
                  <a:lnTo>
                    <a:pt x="25627" y="5267"/>
                  </a:lnTo>
                  <a:lnTo>
                    <a:pt x="27294" y="4082"/>
                  </a:lnTo>
                  <a:lnTo>
                    <a:pt x="29488" y="3029"/>
                  </a:lnTo>
                  <a:lnTo>
                    <a:pt x="31989" y="2765"/>
                  </a:lnTo>
                  <a:lnTo>
                    <a:pt x="36026" y="2107"/>
                  </a:lnTo>
                  <a:lnTo>
                    <a:pt x="40414" y="1625"/>
                  </a:lnTo>
                  <a:lnTo>
                    <a:pt x="43003" y="1230"/>
                  </a:lnTo>
                  <a:lnTo>
                    <a:pt x="45417" y="879"/>
                  </a:lnTo>
                  <a:lnTo>
                    <a:pt x="48664" y="352"/>
                  </a:lnTo>
                  <a:lnTo>
                    <a:pt x="51736" y="1054"/>
                  </a:lnTo>
                  <a:lnTo>
                    <a:pt x="51823" y="1054"/>
                  </a:lnTo>
                  <a:lnTo>
                    <a:pt x="51867" y="1010"/>
                  </a:lnTo>
                  <a:lnTo>
                    <a:pt x="51911" y="966"/>
                  </a:lnTo>
                  <a:lnTo>
                    <a:pt x="51955" y="922"/>
                  </a:lnTo>
                  <a:lnTo>
                    <a:pt x="51955" y="835"/>
                  </a:lnTo>
                  <a:lnTo>
                    <a:pt x="51911" y="791"/>
                  </a:lnTo>
                  <a:lnTo>
                    <a:pt x="51867" y="747"/>
                  </a:lnTo>
                  <a:lnTo>
                    <a:pt x="51823" y="703"/>
                  </a:lnTo>
                  <a:lnTo>
                    <a:pt x="4870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47"/>
            <p:cNvSpPr/>
            <p:nvPr/>
          </p:nvSpPr>
          <p:spPr>
            <a:xfrm>
              <a:off x="1442625" y="2706650"/>
              <a:ext cx="854600" cy="1976825"/>
            </a:xfrm>
            <a:custGeom>
              <a:avLst/>
              <a:gdLst/>
              <a:ahLst/>
              <a:cxnLst/>
              <a:rect l="l" t="t" r="r" b="b"/>
              <a:pathLst>
                <a:path w="34184" h="79073" extrusionOk="0">
                  <a:moveTo>
                    <a:pt x="33964" y="0"/>
                  </a:moveTo>
                  <a:lnTo>
                    <a:pt x="33920" y="44"/>
                  </a:lnTo>
                  <a:lnTo>
                    <a:pt x="31507" y="2019"/>
                  </a:lnTo>
                  <a:lnTo>
                    <a:pt x="28567" y="4432"/>
                  </a:lnTo>
                  <a:lnTo>
                    <a:pt x="23784" y="8250"/>
                  </a:lnTo>
                  <a:lnTo>
                    <a:pt x="20712" y="10356"/>
                  </a:lnTo>
                  <a:lnTo>
                    <a:pt x="17816" y="11453"/>
                  </a:lnTo>
                  <a:lnTo>
                    <a:pt x="14174" y="12770"/>
                  </a:lnTo>
                  <a:lnTo>
                    <a:pt x="14130" y="12770"/>
                  </a:lnTo>
                  <a:lnTo>
                    <a:pt x="12156" y="13691"/>
                  </a:lnTo>
                  <a:lnTo>
                    <a:pt x="10093" y="14262"/>
                  </a:lnTo>
                  <a:lnTo>
                    <a:pt x="10093" y="14305"/>
                  </a:lnTo>
                  <a:lnTo>
                    <a:pt x="6276" y="16412"/>
                  </a:lnTo>
                  <a:lnTo>
                    <a:pt x="6232" y="16456"/>
                  </a:lnTo>
                  <a:lnTo>
                    <a:pt x="5661" y="17070"/>
                  </a:lnTo>
                  <a:lnTo>
                    <a:pt x="5661" y="17114"/>
                  </a:lnTo>
                  <a:lnTo>
                    <a:pt x="5091" y="18606"/>
                  </a:lnTo>
                  <a:lnTo>
                    <a:pt x="5091" y="18650"/>
                  </a:lnTo>
                  <a:lnTo>
                    <a:pt x="4433" y="21677"/>
                  </a:lnTo>
                  <a:lnTo>
                    <a:pt x="4433" y="21721"/>
                  </a:lnTo>
                  <a:lnTo>
                    <a:pt x="4433" y="23652"/>
                  </a:lnTo>
                  <a:lnTo>
                    <a:pt x="4433" y="23696"/>
                  </a:lnTo>
                  <a:lnTo>
                    <a:pt x="4784" y="25802"/>
                  </a:lnTo>
                  <a:lnTo>
                    <a:pt x="4784" y="25846"/>
                  </a:lnTo>
                  <a:lnTo>
                    <a:pt x="5135" y="27338"/>
                  </a:lnTo>
                  <a:lnTo>
                    <a:pt x="5442" y="28742"/>
                  </a:lnTo>
                  <a:lnTo>
                    <a:pt x="5661" y="30015"/>
                  </a:lnTo>
                  <a:lnTo>
                    <a:pt x="5793" y="31243"/>
                  </a:lnTo>
                  <a:lnTo>
                    <a:pt x="5881" y="32472"/>
                  </a:lnTo>
                  <a:lnTo>
                    <a:pt x="5837" y="33744"/>
                  </a:lnTo>
                  <a:lnTo>
                    <a:pt x="5749" y="35149"/>
                  </a:lnTo>
                  <a:lnTo>
                    <a:pt x="5574" y="36641"/>
                  </a:lnTo>
                  <a:lnTo>
                    <a:pt x="5310" y="39229"/>
                  </a:lnTo>
                  <a:lnTo>
                    <a:pt x="5003" y="41731"/>
                  </a:lnTo>
                  <a:lnTo>
                    <a:pt x="4521" y="45022"/>
                  </a:lnTo>
                  <a:lnTo>
                    <a:pt x="3687" y="48488"/>
                  </a:lnTo>
                  <a:lnTo>
                    <a:pt x="3292" y="51384"/>
                  </a:lnTo>
                  <a:lnTo>
                    <a:pt x="3116" y="53842"/>
                  </a:lnTo>
                  <a:lnTo>
                    <a:pt x="2853" y="55553"/>
                  </a:lnTo>
                  <a:lnTo>
                    <a:pt x="2107" y="57966"/>
                  </a:lnTo>
                  <a:lnTo>
                    <a:pt x="1186" y="60468"/>
                  </a:lnTo>
                  <a:lnTo>
                    <a:pt x="45" y="64592"/>
                  </a:lnTo>
                  <a:lnTo>
                    <a:pt x="1" y="64636"/>
                  </a:lnTo>
                  <a:lnTo>
                    <a:pt x="1" y="66611"/>
                  </a:lnTo>
                  <a:lnTo>
                    <a:pt x="89" y="69287"/>
                  </a:lnTo>
                  <a:lnTo>
                    <a:pt x="132" y="69419"/>
                  </a:lnTo>
                  <a:lnTo>
                    <a:pt x="1975" y="71701"/>
                  </a:lnTo>
                  <a:lnTo>
                    <a:pt x="5135" y="75167"/>
                  </a:lnTo>
                  <a:lnTo>
                    <a:pt x="7153" y="77230"/>
                  </a:lnTo>
                  <a:lnTo>
                    <a:pt x="8865" y="79029"/>
                  </a:lnTo>
                  <a:lnTo>
                    <a:pt x="8909" y="79073"/>
                  </a:lnTo>
                  <a:lnTo>
                    <a:pt x="8996" y="79073"/>
                  </a:lnTo>
                  <a:lnTo>
                    <a:pt x="9128" y="79029"/>
                  </a:lnTo>
                  <a:lnTo>
                    <a:pt x="9172" y="78985"/>
                  </a:lnTo>
                  <a:lnTo>
                    <a:pt x="9172" y="78897"/>
                  </a:lnTo>
                  <a:lnTo>
                    <a:pt x="9172" y="78853"/>
                  </a:lnTo>
                  <a:lnTo>
                    <a:pt x="9128" y="78766"/>
                  </a:lnTo>
                  <a:lnTo>
                    <a:pt x="7417" y="77010"/>
                  </a:lnTo>
                  <a:lnTo>
                    <a:pt x="5398" y="74904"/>
                  </a:lnTo>
                  <a:lnTo>
                    <a:pt x="2239" y="71482"/>
                  </a:lnTo>
                  <a:lnTo>
                    <a:pt x="440" y="69244"/>
                  </a:lnTo>
                  <a:lnTo>
                    <a:pt x="352" y="66611"/>
                  </a:lnTo>
                  <a:lnTo>
                    <a:pt x="352" y="64680"/>
                  </a:lnTo>
                  <a:lnTo>
                    <a:pt x="1493" y="60555"/>
                  </a:lnTo>
                  <a:lnTo>
                    <a:pt x="2458" y="58054"/>
                  </a:lnTo>
                  <a:lnTo>
                    <a:pt x="3204" y="55641"/>
                  </a:lnTo>
                  <a:lnTo>
                    <a:pt x="3204" y="55597"/>
                  </a:lnTo>
                  <a:lnTo>
                    <a:pt x="3424" y="53885"/>
                  </a:lnTo>
                  <a:lnTo>
                    <a:pt x="3643" y="51428"/>
                  </a:lnTo>
                  <a:lnTo>
                    <a:pt x="4038" y="48532"/>
                  </a:lnTo>
                  <a:lnTo>
                    <a:pt x="4828" y="45109"/>
                  </a:lnTo>
                  <a:lnTo>
                    <a:pt x="5354" y="41775"/>
                  </a:lnTo>
                  <a:lnTo>
                    <a:pt x="5661" y="39273"/>
                  </a:lnTo>
                  <a:lnTo>
                    <a:pt x="5925" y="36684"/>
                  </a:lnTo>
                  <a:lnTo>
                    <a:pt x="6100" y="35149"/>
                  </a:lnTo>
                  <a:lnTo>
                    <a:pt x="6188" y="33788"/>
                  </a:lnTo>
                  <a:lnTo>
                    <a:pt x="6232" y="32472"/>
                  </a:lnTo>
                  <a:lnTo>
                    <a:pt x="6144" y="31243"/>
                  </a:lnTo>
                  <a:lnTo>
                    <a:pt x="6012" y="29971"/>
                  </a:lnTo>
                  <a:lnTo>
                    <a:pt x="5793" y="28654"/>
                  </a:lnTo>
                  <a:lnTo>
                    <a:pt x="5486" y="27294"/>
                  </a:lnTo>
                  <a:lnTo>
                    <a:pt x="5091" y="25758"/>
                  </a:lnTo>
                  <a:lnTo>
                    <a:pt x="4784" y="23652"/>
                  </a:lnTo>
                  <a:lnTo>
                    <a:pt x="4784" y="21721"/>
                  </a:lnTo>
                  <a:lnTo>
                    <a:pt x="5442" y="18737"/>
                  </a:lnTo>
                  <a:lnTo>
                    <a:pt x="5969" y="17289"/>
                  </a:lnTo>
                  <a:lnTo>
                    <a:pt x="6451" y="16719"/>
                  </a:lnTo>
                  <a:lnTo>
                    <a:pt x="10225" y="14613"/>
                  </a:lnTo>
                  <a:lnTo>
                    <a:pt x="12287" y="14042"/>
                  </a:lnTo>
                  <a:lnTo>
                    <a:pt x="12331" y="14042"/>
                  </a:lnTo>
                  <a:lnTo>
                    <a:pt x="14306" y="13077"/>
                  </a:lnTo>
                  <a:lnTo>
                    <a:pt x="17948" y="11804"/>
                  </a:lnTo>
                  <a:lnTo>
                    <a:pt x="20844" y="10663"/>
                  </a:lnTo>
                  <a:lnTo>
                    <a:pt x="20888" y="10663"/>
                  </a:lnTo>
                  <a:lnTo>
                    <a:pt x="24003" y="8513"/>
                  </a:lnTo>
                  <a:lnTo>
                    <a:pt x="28786" y="4696"/>
                  </a:lnTo>
                  <a:lnTo>
                    <a:pt x="31726" y="2326"/>
                  </a:lnTo>
                  <a:lnTo>
                    <a:pt x="34140" y="308"/>
                  </a:lnTo>
                  <a:lnTo>
                    <a:pt x="34184" y="264"/>
                  </a:lnTo>
                  <a:lnTo>
                    <a:pt x="34184" y="176"/>
                  </a:lnTo>
                  <a:lnTo>
                    <a:pt x="34184" y="132"/>
                  </a:lnTo>
                  <a:lnTo>
                    <a:pt x="34140" y="44"/>
                  </a:lnTo>
                  <a:lnTo>
                    <a:pt x="3409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47"/>
            <p:cNvSpPr/>
            <p:nvPr/>
          </p:nvSpPr>
          <p:spPr>
            <a:xfrm>
              <a:off x="1908875" y="4495875"/>
              <a:ext cx="646150" cy="156900"/>
            </a:xfrm>
            <a:custGeom>
              <a:avLst/>
              <a:gdLst/>
              <a:ahLst/>
              <a:cxnLst/>
              <a:rect l="l" t="t" r="r" b="b"/>
              <a:pathLst>
                <a:path w="25846" h="6276" extrusionOk="0">
                  <a:moveTo>
                    <a:pt x="25626" y="0"/>
                  </a:moveTo>
                  <a:lnTo>
                    <a:pt x="24178" y="176"/>
                  </a:lnTo>
                  <a:lnTo>
                    <a:pt x="24134" y="176"/>
                  </a:lnTo>
                  <a:lnTo>
                    <a:pt x="22774" y="658"/>
                  </a:lnTo>
                  <a:lnTo>
                    <a:pt x="22730" y="658"/>
                  </a:lnTo>
                  <a:lnTo>
                    <a:pt x="21238" y="1448"/>
                  </a:lnTo>
                  <a:lnTo>
                    <a:pt x="18035" y="3511"/>
                  </a:lnTo>
                  <a:lnTo>
                    <a:pt x="17464" y="3686"/>
                  </a:lnTo>
                  <a:lnTo>
                    <a:pt x="14393" y="3511"/>
                  </a:lnTo>
                  <a:lnTo>
                    <a:pt x="11936" y="3379"/>
                  </a:lnTo>
                  <a:lnTo>
                    <a:pt x="7811" y="3160"/>
                  </a:lnTo>
                  <a:lnTo>
                    <a:pt x="4827" y="3204"/>
                  </a:lnTo>
                  <a:lnTo>
                    <a:pt x="4739" y="3204"/>
                  </a:lnTo>
                  <a:lnTo>
                    <a:pt x="3291" y="4125"/>
                  </a:lnTo>
                  <a:lnTo>
                    <a:pt x="88" y="5968"/>
                  </a:lnTo>
                  <a:lnTo>
                    <a:pt x="0" y="6012"/>
                  </a:lnTo>
                  <a:lnTo>
                    <a:pt x="0" y="6056"/>
                  </a:lnTo>
                  <a:lnTo>
                    <a:pt x="0" y="6100"/>
                  </a:lnTo>
                  <a:lnTo>
                    <a:pt x="0" y="6187"/>
                  </a:lnTo>
                  <a:lnTo>
                    <a:pt x="88" y="6231"/>
                  </a:lnTo>
                  <a:lnTo>
                    <a:pt x="176" y="6275"/>
                  </a:lnTo>
                  <a:lnTo>
                    <a:pt x="263" y="6275"/>
                  </a:lnTo>
                  <a:lnTo>
                    <a:pt x="3467" y="4432"/>
                  </a:lnTo>
                  <a:lnTo>
                    <a:pt x="4871" y="3555"/>
                  </a:lnTo>
                  <a:lnTo>
                    <a:pt x="7767" y="3511"/>
                  </a:lnTo>
                  <a:lnTo>
                    <a:pt x="11892" y="3730"/>
                  </a:lnTo>
                  <a:lnTo>
                    <a:pt x="14349" y="3862"/>
                  </a:lnTo>
                  <a:lnTo>
                    <a:pt x="17464" y="4037"/>
                  </a:lnTo>
                  <a:lnTo>
                    <a:pt x="17508" y="4037"/>
                  </a:lnTo>
                  <a:lnTo>
                    <a:pt x="18167" y="3818"/>
                  </a:lnTo>
                  <a:lnTo>
                    <a:pt x="18210" y="3818"/>
                  </a:lnTo>
                  <a:lnTo>
                    <a:pt x="21414" y="1755"/>
                  </a:lnTo>
                  <a:lnTo>
                    <a:pt x="22862" y="966"/>
                  </a:lnTo>
                  <a:lnTo>
                    <a:pt x="24266" y="527"/>
                  </a:lnTo>
                  <a:lnTo>
                    <a:pt x="25670" y="351"/>
                  </a:lnTo>
                  <a:lnTo>
                    <a:pt x="25758" y="307"/>
                  </a:lnTo>
                  <a:lnTo>
                    <a:pt x="25802" y="264"/>
                  </a:lnTo>
                  <a:lnTo>
                    <a:pt x="25846" y="220"/>
                  </a:lnTo>
                  <a:lnTo>
                    <a:pt x="25846" y="132"/>
                  </a:lnTo>
                  <a:lnTo>
                    <a:pt x="25802" y="88"/>
                  </a:lnTo>
                  <a:lnTo>
                    <a:pt x="2575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 name="Google Shape;969;p47"/>
            <p:cNvSpPr/>
            <p:nvPr/>
          </p:nvSpPr>
          <p:spPr>
            <a:xfrm>
              <a:off x="1292350" y="2521250"/>
              <a:ext cx="799750" cy="2106275"/>
            </a:xfrm>
            <a:custGeom>
              <a:avLst/>
              <a:gdLst/>
              <a:ahLst/>
              <a:cxnLst/>
              <a:rect l="l" t="t" r="r" b="b"/>
              <a:pathLst>
                <a:path w="31990" h="84251" extrusionOk="0">
                  <a:moveTo>
                    <a:pt x="31770" y="1"/>
                  </a:moveTo>
                  <a:lnTo>
                    <a:pt x="31682" y="45"/>
                  </a:lnTo>
                  <a:lnTo>
                    <a:pt x="30146" y="1185"/>
                  </a:lnTo>
                  <a:lnTo>
                    <a:pt x="27689" y="2853"/>
                  </a:lnTo>
                  <a:lnTo>
                    <a:pt x="27645" y="2941"/>
                  </a:lnTo>
                  <a:lnTo>
                    <a:pt x="25977" y="7197"/>
                  </a:lnTo>
                  <a:lnTo>
                    <a:pt x="25495" y="8513"/>
                  </a:lnTo>
                  <a:lnTo>
                    <a:pt x="25100" y="9128"/>
                  </a:lnTo>
                  <a:lnTo>
                    <a:pt x="21897" y="11453"/>
                  </a:lnTo>
                  <a:lnTo>
                    <a:pt x="17640" y="15096"/>
                  </a:lnTo>
                  <a:lnTo>
                    <a:pt x="15446" y="15973"/>
                  </a:lnTo>
                  <a:lnTo>
                    <a:pt x="11804" y="18430"/>
                  </a:lnTo>
                  <a:lnTo>
                    <a:pt x="9917" y="19527"/>
                  </a:lnTo>
                  <a:lnTo>
                    <a:pt x="7416" y="20361"/>
                  </a:lnTo>
                  <a:lnTo>
                    <a:pt x="5222" y="21809"/>
                  </a:lnTo>
                  <a:lnTo>
                    <a:pt x="3906" y="22775"/>
                  </a:lnTo>
                  <a:lnTo>
                    <a:pt x="1887" y="23828"/>
                  </a:lnTo>
                  <a:lnTo>
                    <a:pt x="1843" y="23872"/>
                  </a:lnTo>
                  <a:lnTo>
                    <a:pt x="1492" y="24618"/>
                  </a:lnTo>
                  <a:lnTo>
                    <a:pt x="1448" y="24661"/>
                  </a:lnTo>
                  <a:lnTo>
                    <a:pt x="1404" y="25276"/>
                  </a:lnTo>
                  <a:lnTo>
                    <a:pt x="1448" y="25364"/>
                  </a:lnTo>
                  <a:lnTo>
                    <a:pt x="1843" y="26066"/>
                  </a:lnTo>
                  <a:lnTo>
                    <a:pt x="4125" y="34754"/>
                  </a:lnTo>
                  <a:lnTo>
                    <a:pt x="4564" y="37782"/>
                  </a:lnTo>
                  <a:lnTo>
                    <a:pt x="4652" y="41248"/>
                  </a:lnTo>
                  <a:lnTo>
                    <a:pt x="4520" y="44715"/>
                  </a:lnTo>
                  <a:lnTo>
                    <a:pt x="4344" y="47435"/>
                  </a:lnTo>
                  <a:lnTo>
                    <a:pt x="4125" y="51165"/>
                  </a:lnTo>
                  <a:lnTo>
                    <a:pt x="3555" y="55860"/>
                  </a:lnTo>
                  <a:lnTo>
                    <a:pt x="2765" y="61872"/>
                  </a:lnTo>
                  <a:lnTo>
                    <a:pt x="2194" y="64768"/>
                  </a:lnTo>
                  <a:lnTo>
                    <a:pt x="1448" y="67225"/>
                  </a:lnTo>
                  <a:lnTo>
                    <a:pt x="922" y="69375"/>
                  </a:lnTo>
                  <a:lnTo>
                    <a:pt x="220" y="71789"/>
                  </a:lnTo>
                  <a:lnTo>
                    <a:pt x="220" y="71833"/>
                  </a:lnTo>
                  <a:lnTo>
                    <a:pt x="44" y="74246"/>
                  </a:lnTo>
                  <a:lnTo>
                    <a:pt x="0" y="76747"/>
                  </a:lnTo>
                  <a:lnTo>
                    <a:pt x="0" y="76791"/>
                  </a:lnTo>
                  <a:lnTo>
                    <a:pt x="176" y="78020"/>
                  </a:lnTo>
                  <a:lnTo>
                    <a:pt x="966" y="80653"/>
                  </a:lnTo>
                  <a:lnTo>
                    <a:pt x="1536" y="82189"/>
                  </a:lnTo>
                  <a:lnTo>
                    <a:pt x="1580" y="82232"/>
                  </a:lnTo>
                  <a:lnTo>
                    <a:pt x="2063" y="82934"/>
                  </a:lnTo>
                  <a:lnTo>
                    <a:pt x="2106" y="82978"/>
                  </a:lnTo>
                  <a:lnTo>
                    <a:pt x="3949" y="84207"/>
                  </a:lnTo>
                  <a:lnTo>
                    <a:pt x="4037" y="84251"/>
                  </a:lnTo>
                  <a:lnTo>
                    <a:pt x="4125" y="84207"/>
                  </a:lnTo>
                  <a:lnTo>
                    <a:pt x="4213" y="84163"/>
                  </a:lnTo>
                  <a:lnTo>
                    <a:pt x="4213" y="84075"/>
                  </a:lnTo>
                  <a:lnTo>
                    <a:pt x="4213" y="84032"/>
                  </a:lnTo>
                  <a:lnTo>
                    <a:pt x="4213" y="83944"/>
                  </a:lnTo>
                  <a:lnTo>
                    <a:pt x="4169" y="83900"/>
                  </a:lnTo>
                  <a:lnTo>
                    <a:pt x="2326" y="82671"/>
                  </a:lnTo>
                  <a:lnTo>
                    <a:pt x="1843" y="82057"/>
                  </a:lnTo>
                  <a:lnTo>
                    <a:pt x="1273" y="80521"/>
                  </a:lnTo>
                  <a:lnTo>
                    <a:pt x="527" y="77932"/>
                  </a:lnTo>
                  <a:lnTo>
                    <a:pt x="351" y="76747"/>
                  </a:lnTo>
                  <a:lnTo>
                    <a:pt x="395" y="74246"/>
                  </a:lnTo>
                  <a:lnTo>
                    <a:pt x="571" y="71877"/>
                  </a:lnTo>
                  <a:lnTo>
                    <a:pt x="1273" y="69463"/>
                  </a:lnTo>
                  <a:lnTo>
                    <a:pt x="1755" y="67357"/>
                  </a:lnTo>
                  <a:lnTo>
                    <a:pt x="2545" y="64856"/>
                  </a:lnTo>
                  <a:lnTo>
                    <a:pt x="3116" y="61960"/>
                  </a:lnTo>
                  <a:lnTo>
                    <a:pt x="3906" y="55904"/>
                  </a:lnTo>
                  <a:lnTo>
                    <a:pt x="4476" y="51209"/>
                  </a:lnTo>
                  <a:lnTo>
                    <a:pt x="4695" y="47435"/>
                  </a:lnTo>
                  <a:lnTo>
                    <a:pt x="4871" y="44715"/>
                  </a:lnTo>
                  <a:lnTo>
                    <a:pt x="5003" y="41248"/>
                  </a:lnTo>
                  <a:lnTo>
                    <a:pt x="4915" y="37782"/>
                  </a:lnTo>
                  <a:lnTo>
                    <a:pt x="4915" y="37738"/>
                  </a:lnTo>
                  <a:lnTo>
                    <a:pt x="4476" y="34710"/>
                  </a:lnTo>
                  <a:lnTo>
                    <a:pt x="2194" y="25934"/>
                  </a:lnTo>
                  <a:lnTo>
                    <a:pt x="2150" y="25890"/>
                  </a:lnTo>
                  <a:lnTo>
                    <a:pt x="1755" y="25232"/>
                  </a:lnTo>
                  <a:lnTo>
                    <a:pt x="1799" y="24749"/>
                  </a:lnTo>
                  <a:lnTo>
                    <a:pt x="2106" y="24091"/>
                  </a:lnTo>
                  <a:lnTo>
                    <a:pt x="4081" y="23082"/>
                  </a:lnTo>
                  <a:lnTo>
                    <a:pt x="5397" y="22072"/>
                  </a:lnTo>
                  <a:lnTo>
                    <a:pt x="7548" y="20668"/>
                  </a:lnTo>
                  <a:lnTo>
                    <a:pt x="10049" y="19835"/>
                  </a:lnTo>
                  <a:lnTo>
                    <a:pt x="10093" y="19835"/>
                  </a:lnTo>
                  <a:lnTo>
                    <a:pt x="12023" y="18738"/>
                  </a:lnTo>
                  <a:lnTo>
                    <a:pt x="15622" y="16280"/>
                  </a:lnTo>
                  <a:lnTo>
                    <a:pt x="17816" y="15403"/>
                  </a:lnTo>
                  <a:lnTo>
                    <a:pt x="17860" y="15359"/>
                  </a:lnTo>
                  <a:lnTo>
                    <a:pt x="22116" y="11717"/>
                  </a:lnTo>
                  <a:lnTo>
                    <a:pt x="25363" y="9391"/>
                  </a:lnTo>
                  <a:lnTo>
                    <a:pt x="25407" y="9347"/>
                  </a:lnTo>
                  <a:lnTo>
                    <a:pt x="25802" y="8689"/>
                  </a:lnTo>
                  <a:lnTo>
                    <a:pt x="25802" y="8645"/>
                  </a:lnTo>
                  <a:lnTo>
                    <a:pt x="26285" y="7329"/>
                  </a:lnTo>
                  <a:lnTo>
                    <a:pt x="27952" y="3116"/>
                  </a:lnTo>
                  <a:lnTo>
                    <a:pt x="30322" y="1449"/>
                  </a:lnTo>
                  <a:lnTo>
                    <a:pt x="31901" y="308"/>
                  </a:lnTo>
                  <a:lnTo>
                    <a:pt x="31945" y="264"/>
                  </a:lnTo>
                  <a:lnTo>
                    <a:pt x="31989" y="176"/>
                  </a:lnTo>
                  <a:lnTo>
                    <a:pt x="31989" y="132"/>
                  </a:lnTo>
                  <a:lnTo>
                    <a:pt x="31945" y="88"/>
                  </a:lnTo>
                  <a:lnTo>
                    <a:pt x="3190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970;p47"/>
            <p:cNvSpPr/>
            <p:nvPr/>
          </p:nvSpPr>
          <p:spPr>
            <a:xfrm>
              <a:off x="1915450" y="4597900"/>
              <a:ext cx="615450" cy="109725"/>
            </a:xfrm>
            <a:custGeom>
              <a:avLst/>
              <a:gdLst/>
              <a:ahLst/>
              <a:cxnLst/>
              <a:rect l="l" t="t" r="r" b="b"/>
              <a:pathLst>
                <a:path w="24618" h="4389" extrusionOk="0">
                  <a:moveTo>
                    <a:pt x="24442" y="0"/>
                  </a:moveTo>
                  <a:lnTo>
                    <a:pt x="20975" y="132"/>
                  </a:lnTo>
                  <a:lnTo>
                    <a:pt x="20931" y="132"/>
                  </a:lnTo>
                  <a:lnTo>
                    <a:pt x="20098" y="395"/>
                  </a:lnTo>
                  <a:lnTo>
                    <a:pt x="17201" y="2019"/>
                  </a:lnTo>
                  <a:lnTo>
                    <a:pt x="15534" y="1975"/>
                  </a:lnTo>
                  <a:lnTo>
                    <a:pt x="12857" y="1799"/>
                  </a:lnTo>
                  <a:lnTo>
                    <a:pt x="9698" y="1668"/>
                  </a:lnTo>
                  <a:lnTo>
                    <a:pt x="7197" y="1580"/>
                  </a:lnTo>
                  <a:lnTo>
                    <a:pt x="4169" y="1536"/>
                  </a:lnTo>
                  <a:lnTo>
                    <a:pt x="4081" y="1580"/>
                  </a:lnTo>
                  <a:lnTo>
                    <a:pt x="1185" y="3116"/>
                  </a:lnTo>
                  <a:lnTo>
                    <a:pt x="1141" y="3160"/>
                  </a:lnTo>
                  <a:lnTo>
                    <a:pt x="88" y="4081"/>
                  </a:lnTo>
                  <a:lnTo>
                    <a:pt x="44" y="4125"/>
                  </a:lnTo>
                  <a:lnTo>
                    <a:pt x="0" y="4169"/>
                  </a:lnTo>
                  <a:lnTo>
                    <a:pt x="0" y="4257"/>
                  </a:lnTo>
                  <a:lnTo>
                    <a:pt x="44" y="4300"/>
                  </a:lnTo>
                  <a:lnTo>
                    <a:pt x="132" y="4344"/>
                  </a:lnTo>
                  <a:lnTo>
                    <a:pt x="176" y="4388"/>
                  </a:lnTo>
                  <a:lnTo>
                    <a:pt x="307" y="4344"/>
                  </a:lnTo>
                  <a:lnTo>
                    <a:pt x="1361" y="3423"/>
                  </a:lnTo>
                  <a:lnTo>
                    <a:pt x="4213" y="1887"/>
                  </a:lnTo>
                  <a:lnTo>
                    <a:pt x="7197" y="1931"/>
                  </a:lnTo>
                  <a:lnTo>
                    <a:pt x="9698" y="2019"/>
                  </a:lnTo>
                  <a:lnTo>
                    <a:pt x="12813" y="2150"/>
                  </a:lnTo>
                  <a:lnTo>
                    <a:pt x="15534" y="2326"/>
                  </a:lnTo>
                  <a:lnTo>
                    <a:pt x="17201" y="2370"/>
                  </a:lnTo>
                  <a:lnTo>
                    <a:pt x="17333" y="2370"/>
                  </a:lnTo>
                  <a:lnTo>
                    <a:pt x="20229" y="702"/>
                  </a:lnTo>
                  <a:lnTo>
                    <a:pt x="21019" y="483"/>
                  </a:lnTo>
                  <a:lnTo>
                    <a:pt x="24442" y="351"/>
                  </a:lnTo>
                  <a:lnTo>
                    <a:pt x="24530" y="307"/>
                  </a:lnTo>
                  <a:lnTo>
                    <a:pt x="24573" y="307"/>
                  </a:lnTo>
                  <a:lnTo>
                    <a:pt x="24617" y="220"/>
                  </a:lnTo>
                  <a:lnTo>
                    <a:pt x="24617" y="176"/>
                  </a:lnTo>
                  <a:lnTo>
                    <a:pt x="24617" y="88"/>
                  </a:lnTo>
                  <a:lnTo>
                    <a:pt x="24573" y="44"/>
                  </a:lnTo>
                  <a:lnTo>
                    <a:pt x="2448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 name="Google Shape;971;p47"/>
            <p:cNvSpPr/>
            <p:nvPr/>
          </p:nvSpPr>
          <p:spPr>
            <a:xfrm>
              <a:off x="1158500" y="3048925"/>
              <a:ext cx="152525" cy="1579700"/>
            </a:xfrm>
            <a:custGeom>
              <a:avLst/>
              <a:gdLst/>
              <a:ahLst/>
              <a:cxnLst/>
              <a:rect l="l" t="t" r="r" b="b"/>
              <a:pathLst>
                <a:path w="6101" h="63188" extrusionOk="0">
                  <a:moveTo>
                    <a:pt x="5881" y="0"/>
                  </a:moveTo>
                  <a:lnTo>
                    <a:pt x="5793" y="44"/>
                  </a:lnTo>
                  <a:lnTo>
                    <a:pt x="5749" y="88"/>
                  </a:lnTo>
                  <a:lnTo>
                    <a:pt x="4564" y="3028"/>
                  </a:lnTo>
                  <a:lnTo>
                    <a:pt x="3687" y="5441"/>
                  </a:lnTo>
                  <a:lnTo>
                    <a:pt x="2765" y="8030"/>
                  </a:lnTo>
                  <a:lnTo>
                    <a:pt x="2765" y="8074"/>
                  </a:lnTo>
                  <a:lnTo>
                    <a:pt x="2853" y="9873"/>
                  </a:lnTo>
                  <a:lnTo>
                    <a:pt x="3204" y="12330"/>
                  </a:lnTo>
                  <a:lnTo>
                    <a:pt x="3248" y="12330"/>
                  </a:lnTo>
                  <a:lnTo>
                    <a:pt x="3818" y="14568"/>
                  </a:lnTo>
                  <a:lnTo>
                    <a:pt x="3599" y="16236"/>
                  </a:lnTo>
                  <a:lnTo>
                    <a:pt x="3423" y="18956"/>
                  </a:lnTo>
                  <a:lnTo>
                    <a:pt x="3336" y="21414"/>
                  </a:lnTo>
                  <a:lnTo>
                    <a:pt x="2853" y="24134"/>
                  </a:lnTo>
                  <a:lnTo>
                    <a:pt x="2502" y="26284"/>
                  </a:lnTo>
                  <a:lnTo>
                    <a:pt x="2502" y="26328"/>
                  </a:lnTo>
                  <a:lnTo>
                    <a:pt x="2458" y="31331"/>
                  </a:lnTo>
                  <a:lnTo>
                    <a:pt x="2634" y="34446"/>
                  </a:lnTo>
                  <a:lnTo>
                    <a:pt x="2765" y="36158"/>
                  </a:lnTo>
                  <a:lnTo>
                    <a:pt x="2414" y="39931"/>
                  </a:lnTo>
                  <a:lnTo>
                    <a:pt x="2107" y="41292"/>
                  </a:lnTo>
                  <a:lnTo>
                    <a:pt x="834" y="44714"/>
                  </a:lnTo>
                  <a:lnTo>
                    <a:pt x="571" y="45899"/>
                  </a:lnTo>
                  <a:lnTo>
                    <a:pt x="571" y="45943"/>
                  </a:lnTo>
                  <a:lnTo>
                    <a:pt x="615" y="48137"/>
                  </a:lnTo>
                  <a:lnTo>
                    <a:pt x="615" y="51560"/>
                  </a:lnTo>
                  <a:lnTo>
                    <a:pt x="176" y="53183"/>
                  </a:lnTo>
                  <a:lnTo>
                    <a:pt x="1" y="54499"/>
                  </a:lnTo>
                  <a:lnTo>
                    <a:pt x="1" y="54543"/>
                  </a:lnTo>
                  <a:lnTo>
                    <a:pt x="483" y="58624"/>
                  </a:lnTo>
                  <a:lnTo>
                    <a:pt x="834" y="61169"/>
                  </a:lnTo>
                  <a:lnTo>
                    <a:pt x="922" y="63012"/>
                  </a:lnTo>
                  <a:lnTo>
                    <a:pt x="922" y="63100"/>
                  </a:lnTo>
                  <a:lnTo>
                    <a:pt x="966" y="63144"/>
                  </a:lnTo>
                  <a:lnTo>
                    <a:pt x="1098" y="63188"/>
                  </a:lnTo>
                  <a:lnTo>
                    <a:pt x="1186" y="63188"/>
                  </a:lnTo>
                  <a:lnTo>
                    <a:pt x="1229" y="63144"/>
                  </a:lnTo>
                  <a:lnTo>
                    <a:pt x="1273" y="63100"/>
                  </a:lnTo>
                  <a:lnTo>
                    <a:pt x="1273" y="63012"/>
                  </a:lnTo>
                  <a:lnTo>
                    <a:pt x="1186" y="61125"/>
                  </a:lnTo>
                  <a:lnTo>
                    <a:pt x="834" y="58580"/>
                  </a:lnTo>
                  <a:lnTo>
                    <a:pt x="352" y="54543"/>
                  </a:lnTo>
                  <a:lnTo>
                    <a:pt x="527" y="53227"/>
                  </a:lnTo>
                  <a:lnTo>
                    <a:pt x="966" y="51603"/>
                  </a:lnTo>
                  <a:lnTo>
                    <a:pt x="966" y="51560"/>
                  </a:lnTo>
                  <a:lnTo>
                    <a:pt x="966" y="48137"/>
                  </a:lnTo>
                  <a:lnTo>
                    <a:pt x="922" y="45987"/>
                  </a:lnTo>
                  <a:lnTo>
                    <a:pt x="1186" y="44802"/>
                  </a:lnTo>
                  <a:lnTo>
                    <a:pt x="2414" y="41423"/>
                  </a:lnTo>
                  <a:lnTo>
                    <a:pt x="2458" y="41379"/>
                  </a:lnTo>
                  <a:lnTo>
                    <a:pt x="2765" y="39975"/>
                  </a:lnTo>
                  <a:lnTo>
                    <a:pt x="3116" y="36201"/>
                  </a:lnTo>
                  <a:lnTo>
                    <a:pt x="3116" y="36158"/>
                  </a:lnTo>
                  <a:lnTo>
                    <a:pt x="2985" y="34446"/>
                  </a:lnTo>
                  <a:lnTo>
                    <a:pt x="2809" y="31287"/>
                  </a:lnTo>
                  <a:lnTo>
                    <a:pt x="2853" y="26328"/>
                  </a:lnTo>
                  <a:lnTo>
                    <a:pt x="3204" y="24222"/>
                  </a:lnTo>
                  <a:lnTo>
                    <a:pt x="3687" y="21458"/>
                  </a:lnTo>
                  <a:lnTo>
                    <a:pt x="3687" y="21414"/>
                  </a:lnTo>
                  <a:lnTo>
                    <a:pt x="3774" y="19000"/>
                  </a:lnTo>
                  <a:lnTo>
                    <a:pt x="3950" y="16280"/>
                  </a:lnTo>
                  <a:lnTo>
                    <a:pt x="4169" y="14612"/>
                  </a:lnTo>
                  <a:lnTo>
                    <a:pt x="4169" y="14525"/>
                  </a:lnTo>
                  <a:lnTo>
                    <a:pt x="3555" y="12287"/>
                  </a:lnTo>
                  <a:lnTo>
                    <a:pt x="3204" y="9829"/>
                  </a:lnTo>
                  <a:lnTo>
                    <a:pt x="3116" y="8074"/>
                  </a:lnTo>
                  <a:lnTo>
                    <a:pt x="3994" y="5573"/>
                  </a:lnTo>
                  <a:lnTo>
                    <a:pt x="4915" y="3160"/>
                  </a:lnTo>
                  <a:lnTo>
                    <a:pt x="6100" y="220"/>
                  </a:lnTo>
                  <a:lnTo>
                    <a:pt x="6100" y="176"/>
                  </a:lnTo>
                  <a:lnTo>
                    <a:pt x="6100" y="88"/>
                  </a:lnTo>
                  <a:lnTo>
                    <a:pt x="6056" y="44"/>
                  </a:lnTo>
                  <a:lnTo>
                    <a:pt x="601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 name="Google Shape;972;p47"/>
            <p:cNvSpPr/>
            <p:nvPr/>
          </p:nvSpPr>
          <p:spPr>
            <a:xfrm>
              <a:off x="2096450" y="4705400"/>
              <a:ext cx="263300" cy="30750"/>
            </a:xfrm>
            <a:custGeom>
              <a:avLst/>
              <a:gdLst/>
              <a:ahLst/>
              <a:cxnLst/>
              <a:rect l="l" t="t" r="r" b="b"/>
              <a:pathLst>
                <a:path w="10532" h="1230" extrusionOk="0">
                  <a:moveTo>
                    <a:pt x="10313" y="0"/>
                  </a:moveTo>
                  <a:lnTo>
                    <a:pt x="9874" y="176"/>
                  </a:lnTo>
                  <a:lnTo>
                    <a:pt x="6100" y="132"/>
                  </a:lnTo>
                  <a:lnTo>
                    <a:pt x="6056" y="176"/>
                  </a:lnTo>
                  <a:lnTo>
                    <a:pt x="4740" y="308"/>
                  </a:lnTo>
                  <a:lnTo>
                    <a:pt x="176" y="878"/>
                  </a:lnTo>
                  <a:lnTo>
                    <a:pt x="88" y="922"/>
                  </a:lnTo>
                  <a:lnTo>
                    <a:pt x="44" y="966"/>
                  </a:lnTo>
                  <a:lnTo>
                    <a:pt x="1" y="1010"/>
                  </a:lnTo>
                  <a:lnTo>
                    <a:pt x="1" y="1097"/>
                  </a:lnTo>
                  <a:lnTo>
                    <a:pt x="88" y="1185"/>
                  </a:lnTo>
                  <a:lnTo>
                    <a:pt x="176" y="1229"/>
                  </a:lnTo>
                  <a:lnTo>
                    <a:pt x="220" y="1229"/>
                  </a:lnTo>
                  <a:lnTo>
                    <a:pt x="4784" y="659"/>
                  </a:lnTo>
                  <a:lnTo>
                    <a:pt x="6100" y="483"/>
                  </a:lnTo>
                  <a:lnTo>
                    <a:pt x="9918" y="527"/>
                  </a:lnTo>
                  <a:lnTo>
                    <a:pt x="9961" y="527"/>
                  </a:lnTo>
                  <a:lnTo>
                    <a:pt x="10444" y="351"/>
                  </a:lnTo>
                  <a:lnTo>
                    <a:pt x="10488" y="308"/>
                  </a:lnTo>
                  <a:lnTo>
                    <a:pt x="10532" y="264"/>
                  </a:lnTo>
                  <a:lnTo>
                    <a:pt x="10532" y="176"/>
                  </a:lnTo>
                  <a:lnTo>
                    <a:pt x="10532" y="88"/>
                  </a:lnTo>
                  <a:lnTo>
                    <a:pt x="10488" y="44"/>
                  </a:lnTo>
                  <a:lnTo>
                    <a:pt x="1044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47"/>
            <p:cNvSpPr/>
            <p:nvPr/>
          </p:nvSpPr>
          <p:spPr>
            <a:xfrm>
              <a:off x="1024675" y="3357175"/>
              <a:ext cx="119600" cy="1265975"/>
            </a:xfrm>
            <a:custGeom>
              <a:avLst/>
              <a:gdLst/>
              <a:ahLst/>
              <a:cxnLst/>
              <a:rect l="l" t="t" r="r" b="b"/>
              <a:pathLst>
                <a:path w="4784" h="50639" extrusionOk="0">
                  <a:moveTo>
                    <a:pt x="4564" y="0"/>
                  </a:moveTo>
                  <a:lnTo>
                    <a:pt x="4520" y="44"/>
                  </a:lnTo>
                  <a:lnTo>
                    <a:pt x="4476" y="88"/>
                  </a:lnTo>
                  <a:lnTo>
                    <a:pt x="4432" y="176"/>
                  </a:lnTo>
                  <a:lnTo>
                    <a:pt x="3950" y="3423"/>
                  </a:lnTo>
                  <a:lnTo>
                    <a:pt x="3555" y="5266"/>
                  </a:lnTo>
                  <a:lnTo>
                    <a:pt x="3511" y="5310"/>
                  </a:lnTo>
                  <a:lnTo>
                    <a:pt x="3423" y="7504"/>
                  </a:lnTo>
                  <a:lnTo>
                    <a:pt x="3379" y="11278"/>
                  </a:lnTo>
                  <a:lnTo>
                    <a:pt x="3467" y="13823"/>
                  </a:lnTo>
                  <a:lnTo>
                    <a:pt x="3555" y="16148"/>
                  </a:lnTo>
                  <a:lnTo>
                    <a:pt x="3818" y="18342"/>
                  </a:lnTo>
                  <a:lnTo>
                    <a:pt x="3774" y="19483"/>
                  </a:lnTo>
                  <a:lnTo>
                    <a:pt x="3511" y="20624"/>
                  </a:lnTo>
                  <a:lnTo>
                    <a:pt x="2589" y="24310"/>
                  </a:lnTo>
                  <a:lnTo>
                    <a:pt x="2589" y="24354"/>
                  </a:lnTo>
                  <a:lnTo>
                    <a:pt x="2414" y="27206"/>
                  </a:lnTo>
                  <a:lnTo>
                    <a:pt x="2150" y="28523"/>
                  </a:lnTo>
                  <a:lnTo>
                    <a:pt x="659" y="31638"/>
                  </a:lnTo>
                  <a:lnTo>
                    <a:pt x="659" y="31682"/>
                  </a:lnTo>
                  <a:lnTo>
                    <a:pt x="308" y="32998"/>
                  </a:lnTo>
                  <a:lnTo>
                    <a:pt x="264" y="33042"/>
                  </a:lnTo>
                  <a:lnTo>
                    <a:pt x="0" y="35324"/>
                  </a:lnTo>
                  <a:lnTo>
                    <a:pt x="264" y="39054"/>
                  </a:lnTo>
                  <a:lnTo>
                    <a:pt x="176" y="41643"/>
                  </a:lnTo>
                  <a:lnTo>
                    <a:pt x="176" y="41687"/>
                  </a:lnTo>
                  <a:lnTo>
                    <a:pt x="527" y="43837"/>
                  </a:lnTo>
                  <a:lnTo>
                    <a:pt x="922" y="45943"/>
                  </a:lnTo>
                  <a:lnTo>
                    <a:pt x="922" y="45987"/>
                  </a:lnTo>
                  <a:lnTo>
                    <a:pt x="2458" y="48839"/>
                  </a:lnTo>
                  <a:lnTo>
                    <a:pt x="3379" y="50551"/>
                  </a:lnTo>
                  <a:lnTo>
                    <a:pt x="3423" y="50638"/>
                  </a:lnTo>
                  <a:lnTo>
                    <a:pt x="3599" y="50638"/>
                  </a:lnTo>
                  <a:lnTo>
                    <a:pt x="3686" y="50595"/>
                  </a:lnTo>
                  <a:lnTo>
                    <a:pt x="3686" y="50507"/>
                  </a:lnTo>
                  <a:lnTo>
                    <a:pt x="3730" y="50463"/>
                  </a:lnTo>
                  <a:lnTo>
                    <a:pt x="3686" y="50375"/>
                  </a:lnTo>
                  <a:lnTo>
                    <a:pt x="2809" y="48664"/>
                  </a:lnTo>
                  <a:lnTo>
                    <a:pt x="1273" y="45855"/>
                  </a:lnTo>
                  <a:lnTo>
                    <a:pt x="878" y="43793"/>
                  </a:lnTo>
                  <a:lnTo>
                    <a:pt x="527" y="41643"/>
                  </a:lnTo>
                  <a:lnTo>
                    <a:pt x="615" y="39054"/>
                  </a:lnTo>
                  <a:lnTo>
                    <a:pt x="351" y="35324"/>
                  </a:lnTo>
                  <a:lnTo>
                    <a:pt x="615" y="33086"/>
                  </a:lnTo>
                  <a:lnTo>
                    <a:pt x="966" y="31814"/>
                  </a:lnTo>
                  <a:lnTo>
                    <a:pt x="2502" y="28654"/>
                  </a:lnTo>
                  <a:lnTo>
                    <a:pt x="2502" y="28610"/>
                  </a:lnTo>
                  <a:lnTo>
                    <a:pt x="2765" y="27294"/>
                  </a:lnTo>
                  <a:lnTo>
                    <a:pt x="2765" y="27250"/>
                  </a:lnTo>
                  <a:lnTo>
                    <a:pt x="2940" y="24398"/>
                  </a:lnTo>
                  <a:lnTo>
                    <a:pt x="3862" y="20668"/>
                  </a:lnTo>
                  <a:lnTo>
                    <a:pt x="4125" y="19571"/>
                  </a:lnTo>
                  <a:lnTo>
                    <a:pt x="4125" y="19527"/>
                  </a:lnTo>
                  <a:lnTo>
                    <a:pt x="4169" y="18342"/>
                  </a:lnTo>
                  <a:lnTo>
                    <a:pt x="4169" y="18299"/>
                  </a:lnTo>
                  <a:lnTo>
                    <a:pt x="3906" y="16105"/>
                  </a:lnTo>
                  <a:lnTo>
                    <a:pt x="3818" y="13779"/>
                  </a:lnTo>
                  <a:lnTo>
                    <a:pt x="3730" y="11278"/>
                  </a:lnTo>
                  <a:lnTo>
                    <a:pt x="3774" y="7504"/>
                  </a:lnTo>
                  <a:lnTo>
                    <a:pt x="3862" y="5310"/>
                  </a:lnTo>
                  <a:lnTo>
                    <a:pt x="4301" y="3467"/>
                  </a:lnTo>
                  <a:lnTo>
                    <a:pt x="4783" y="220"/>
                  </a:lnTo>
                  <a:lnTo>
                    <a:pt x="4783" y="132"/>
                  </a:lnTo>
                  <a:lnTo>
                    <a:pt x="4783" y="88"/>
                  </a:lnTo>
                  <a:lnTo>
                    <a:pt x="4696" y="44"/>
                  </a:lnTo>
                  <a:lnTo>
                    <a:pt x="465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974;p47"/>
            <p:cNvSpPr/>
            <p:nvPr/>
          </p:nvSpPr>
          <p:spPr>
            <a:xfrm>
              <a:off x="605600" y="2498225"/>
              <a:ext cx="454200" cy="2111750"/>
            </a:xfrm>
            <a:custGeom>
              <a:avLst/>
              <a:gdLst/>
              <a:ahLst/>
              <a:cxnLst/>
              <a:rect l="l" t="t" r="r" b="b"/>
              <a:pathLst>
                <a:path w="18168" h="84470" extrusionOk="0">
                  <a:moveTo>
                    <a:pt x="17904" y="0"/>
                  </a:moveTo>
                  <a:lnTo>
                    <a:pt x="14569" y="2370"/>
                  </a:lnTo>
                  <a:lnTo>
                    <a:pt x="13077" y="3203"/>
                  </a:lnTo>
                  <a:lnTo>
                    <a:pt x="10181" y="4344"/>
                  </a:lnTo>
                  <a:lnTo>
                    <a:pt x="8119" y="5134"/>
                  </a:lnTo>
                  <a:lnTo>
                    <a:pt x="6364" y="5485"/>
                  </a:lnTo>
                  <a:lnTo>
                    <a:pt x="6320" y="5485"/>
                  </a:lnTo>
                  <a:lnTo>
                    <a:pt x="5223" y="6275"/>
                  </a:lnTo>
                  <a:lnTo>
                    <a:pt x="4521" y="6714"/>
                  </a:lnTo>
                  <a:lnTo>
                    <a:pt x="4477" y="6758"/>
                  </a:lnTo>
                  <a:lnTo>
                    <a:pt x="1888" y="8952"/>
                  </a:lnTo>
                  <a:lnTo>
                    <a:pt x="308" y="10883"/>
                  </a:lnTo>
                  <a:lnTo>
                    <a:pt x="264" y="10926"/>
                  </a:lnTo>
                  <a:lnTo>
                    <a:pt x="1" y="11409"/>
                  </a:lnTo>
                  <a:lnTo>
                    <a:pt x="1" y="11497"/>
                  </a:lnTo>
                  <a:lnTo>
                    <a:pt x="1" y="11585"/>
                  </a:lnTo>
                  <a:lnTo>
                    <a:pt x="1976" y="15534"/>
                  </a:lnTo>
                  <a:lnTo>
                    <a:pt x="2809" y="18649"/>
                  </a:lnTo>
                  <a:lnTo>
                    <a:pt x="3468" y="22204"/>
                  </a:lnTo>
                  <a:lnTo>
                    <a:pt x="4082" y="25495"/>
                  </a:lnTo>
                  <a:lnTo>
                    <a:pt x="4784" y="27864"/>
                  </a:lnTo>
                  <a:lnTo>
                    <a:pt x="5574" y="30541"/>
                  </a:lnTo>
                  <a:lnTo>
                    <a:pt x="6144" y="33525"/>
                  </a:lnTo>
                  <a:lnTo>
                    <a:pt x="6408" y="35324"/>
                  </a:lnTo>
                  <a:lnTo>
                    <a:pt x="6276" y="39800"/>
                  </a:lnTo>
                  <a:lnTo>
                    <a:pt x="6320" y="41730"/>
                  </a:lnTo>
                  <a:lnTo>
                    <a:pt x="6364" y="41818"/>
                  </a:lnTo>
                  <a:lnTo>
                    <a:pt x="8031" y="44407"/>
                  </a:lnTo>
                  <a:lnTo>
                    <a:pt x="9786" y="46996"/>
                  </a:lnTo>
                  <a:lnTo>
                    <a:pt x="11498" y="49322"/>
                  </a:lnTo>
                  <a:lnTo>
                    <a:pt x="12595" y="51384"/>
                  </a:lnTo>
                  <a:lnTo>
                    <a:pt x="13779" y="53183"/>
                  </a:lnTo>
                  <a:lnTo>
                    <a:pt x="15228" y="55202"/>
                  </a:lnTo>
                  <a:lnTo>
                    <a:pt x="16588" y="57045"/>
                  </a:lnTo>
                  <a:lnTo>
                    <a:pt x="17597" y="58580"/>
                  </a:lnTo>
                  <a:lnTo>
                    <a:pt x="17685" y="58975"/>
                  </a:lnTo>
                  <a:lnTo>
                    <a:pt x="16763" y="60950"/>
                  </a:lnTo>
                  <a:lnTo>
                    <a:pt x="15798" y="62925"/>
                  </a:lnTo>
                  <a:lnTo>
                    <a:pt x="15798" y="62968"/>
                  </a:lnTo>
                  <a:lnTo>
                    <a:pt x="15140" y="64987"/>
                  </a:lnTo>
                  <a:lnTo>
                    <a:pt x="15140" y="65031"/>
                  </a:lnTo>
                  <a:lnTo>
                    <a:pt x="14920" y="67313"/>
                  </a:lnTo>
                  <a:lnTo>
                    <a:pt x="14920" y="67356"/>
                  </a:lnTo>
                  <a:lnTo>
                    <a:pt x="15052" y="68102"/>
                  </a:lnTo>
                  <a:lnTo>
                    <a:pt x="15052" y="68146"/>
                  </a:lnTo>
                  <a:lnTo>
                    <a:pt x="15535" y="69199"/>
                  </a:lnTo>
                  <a:lnTo>
                    <a:pt x="15886" y="71437"/>
                  </a:lnTo>
                  <a:lnTo>
                    <a:pt x="16149" y="73895"/>
                  </a:lnTo>
                  <a:lnTo>
                    <a:pt x="16193" y="75606"/>
                  </a:lnTo>
                  <a:lnTo>
                    <a:pt x="15973" y="77537"/>
                  </a:lnTo>
                  <a:lnTo>
                    <a:pt x="15973" y="77581"/>
                  </a:lnTo>
                  <a:lnTo>
                    <a:pt x="16017" y="79731"/>
                  </a:lnTo>
                  <a:lnTo>
                    <a:pt x="16017" y="79775"/>
                  </a:lnTo>
                  <a:lnTo>
                    <a:pt x="16281" y="81003"/>
                  </a:lnTo>
                  <a:lnTo>
                    <a:pt x="16281" y="81047"/>
                  </a:lnTo>
                  <a:lnTo>
                    <a:pt x="17816" y="84382"/>
                  </a:lnTo>
                  <a:lnTo>
                    <a:pt x="17904" y="84470"/>
                  </a:lnTo>
                  <a:lnTo>
                    <a:pt x="18080" y="84470"/>
                  </a:lnTo>
                  <a:lnTo>
                    <a:pt x="18124" y="84426"/>
                  </a:lnTo>
                  <a:lnTo>
                    <a:pt x="18168" y="84382"/>
                  </a:lnTo>
                  <a:lnTo>
                    <a:pt x="18168" y="84294"/>
                  </a:lnTo>
                  <a:lnTo>
                    <a:pt x="18168" y="84250"/>
                  </a:lnTo>
                  <a:lnTo>
                    <a:pt x="16588" y="80916"/>
                  </a:lnTo>
                  <a:lnTo>
                    <a:pt x="16368" y="79731"/>
                  </a:lnTo>
                  <a:lnTo>
                    <a:pt x="16325" y="77581"/>
                  </a:lnTo>
                  <a:lnTo>
                    <a:pt x="16544" y="75650"/>
                  </a:lnTo>
                  <a:lnTo>
                    <a:pt x="16544" y="75606"/>
                  </a:lnTo>
                  <a:lnTo>
                    <a:pt x="16500" y="73851"/>
                  </a:lnTo>
                  <a:lnTo>
                    <a:pt x="16237" y="71393"/>
                  </a:lnTo>
                  <a:lnTo>
                    <a:pt x="15886" y="69112"/>
                  </a:lnTo>
                  <a:lnTo>
                    <a:pt x="15842" y="69068"/>
                  </a:lnTo>
                  <a:lnTo>
                    <a:pt x="15403" y="68015"/>
                  </a:lnTo>
                  <a:lnTo>
                    <a:pt x="15271" y="67313"/>
                  </a:lnTo>
                  <a:lnTo>
                    <a:pt x="15491" y="65075"/>
                  </a:lnTo>
                  <a:lnTo>
                    <a:pt x="16105" y="63056"/>
                  </a:lnTo>
                  <a:lnTo>
                    <a:pt x="17071" y="61125"/>
                  </a:lnTo>
                  <a:lnTo>
                    <a:pt x="17992" y="59107"/>
                  </a:lnTo>
                  <a:lnTo>
                    <a:pt x="18036" y="58975"/>
                  </a:lnTo>
                  <a:lnTo>
                    <a:pt x="17948" y="58493"/>
                  </a:lnTo>
                  <a:lnTo>
                    <a:pt x="17904" y="58405"/>
                  </a:lnTo>
                  <a:lnTo>
                    <a:pt x="16895" y="56825"/>
                  </a:lnTo>
                  <a:lnTo>
                    <a:pt x="15535" y="54982"/>
                  </a:lnTo>
                  <a:lnTo>
                    <a:pt x="14087" y="52964"/>
                  </a:lnTo>
                  <a:lnTo>
                    <a:pt x="12902" y="51209"/>
                  </a:lnTo>
                  <a:lnTo>
                    <a:pt x="11805" y="49146"/>
                  </a:lnTo>
                  <a:lnTo>
                    <a:pt x="11761" y="49146"/>
                  </a:lnTo>
                  <a:lnTo>
                    <a:pt x="10094" y="46777"/>
                  </a:lnTo>
                  <a:lnTo>
                    <a:pt x="8294" y="44188"/>
                  </a:lnTo>
                  <a:lnTo>
                    <a:pt x="6671" y="41687"/>
                  </a:lnTo>
                  <a:lnTo>
                    <a:pt x="6627" y="39800"/>
                  </a:lnTo>
                  <a:lnTo>
                    <a:pt x="6759" y="35324"/>
                  </a:lnTo>
                  <a:lnTo>
                    <a:pt x="6759" y="35280"/>
                  </a:lnTo>
                  <a:lnTo>
                    <a:pt x="6495" y="33481"/>
                  </a:lnTo>
                  <a:lnTo>
                    <a:pt x="5881" y="30453"/>
                  </a:lnTo>
                  <a:lnTo>
                    <a:pt x="5135" y="27776"/>
                  </a:lnTo>
                  <a:lnTo>
                    <a:pt x="4433" y="25407"/>
                  </a:lnTo>
                  <a:lnTo>
                    <a:pt x="3775" y="22116"/>
                  </a:lnTo>
                  <a:lnTo>
                    <a:pt x="3160" y="18562"/>
                  </a:lnTo>
                  <a:lnTo>
                    <a:pt x="2327" y="15446"/>
                  </a:lnTo>
                  <a:lnTo>
                    <a:pt x="2327" y="15402"/>
                  </a:lnTo>
                  <a:lnTo>
                    <a:pt x="352" y="11497"/>
                  </a:lnTo>
                  <a:lnTo>
                    <a:pt x="571" y="11102"/>
                  </a:lnTo>
                  <a:lnTo>
                    <a:pt x="2151" y="9215"/>
                  </a:lnTo>
                  <a:lnTo>
                    <a:pt x="4696" y="7021"/>
                  </a:lnTo>
                  <a:lnTo>
                    <a:pt x="5442" y="6582"/>
                  </a:lnTo>
                  <a:lnTo>
                    <a:pt x="6495" y="5792"/>
                  </a:lnTo>
                  <a:lnTo>
                    <a:pt x="8207" y="5441"/>
                  </a:lnTo>
                  <a:lnTo>
                    <a:pt x="10313" y="4695"/>
                  </a:lnTo>
                  <a:lnTo>
                    <a:pt x="13209" y="3511"/>
                  </a:lnTo>
                  <a:lnTo>
                    <a:pt x="13253" y="3511"/>
                  </a:lnTo>
                  <a:lnTo>
                    <a:pt x="14745" y="2677"/>
                  </a:lnTo>
                  <a:lnTo>
                    <a:pt x="18124" y="307"/>
                  </a:lnTo>
                  <a:lnTo>
                    <a:pt x="18168" y="263"/>
                  </a:lnTo>
                  <a:lnTo>
                    <a:pt x="18168" y="176"/>
                  </a:lnTo>
                  <a:lnTo>
                    <a:pt x="18168" y="132"/>
                  </a:lnTo>
                  <a:lnTo>
                    <a:pt x="18168" y="44"/>
                  </a:lnTo>
                  <a:lnTo>
                    <a:pt x="1812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 name="Google Shape;975;p47"/>
            <p:cNvSpPr/>
            <p:nvPr/>
          </p:nvSpPr>
          <p:spPr>
            <a:xfrm>
              <a:off x="489325" y="2325975"/>
              <a:ext cx="527700" cy="2220375"/>
            </a:xfrm>
            <a:custGeom>
              <a:avLst/>
              <a:gdLst/>
              <a:ahLst/>
              <a:cxnLst/>
              <a:rect l="l" t="t" r="r" b="b"/>
              <a:pathLst>
                <a:path w="21108" h="88815" extrusionOk="0">
                  <a:moveTo>
                    <a:pt x="20844" y="1"/>
                  </a:moveTo>
                  <a:lnTo>
                    <a:pt x="17509" y="1844"/>
                  </a:lnTo>
                  <a:lnTo>
                    <a:pt x="15315" y="3204"/>
                  </a:lnTo>
                  <a:lnTo>
                    <a:pt x="13779" y="4082"/>
                  </a:lnTo>
                  <a:lnTo>
                    <a:pt x="12243" y="5047"/>
                  </a:lnTo>
                  <a:lnTo>
                    <a:pt x="10707" y="6056"/>
                  </a:lnTo>
                  <a:lnTo>
                    <a:pt x="9216" y="7066"/>
                  </a:lnTo>
                  <a:lnTo>
                    <a:pt x="8470" y="7636"/>
                  </a:lnTo>
                  <a:lnTo>
                    <a:pt x="7811" y="8163"/>
                  </a:lnTo>
                  <a:lnTo>
                    <a:pt x="7109" y="8733"/>
                  </a:lnTo>
                  <a:lnTo>
                    <a:pt x="6495" y="9347"/>
                  </a:lnTo>
                  <a:lnTo>
                    <a:pt x="5881" y="9918"/>
                  </a:lnTo>
                  <a:lnTo>
                    <a:pt x="5310" y="10576"/>
                  </a:lnTo>
                  <a:lnTo>
                    <a:pt x="4784" y="11190"/>
                  </a:lnTo>
                  <a:lnTo>
                    <a:pt x="4301" y="11849"/>
                  </a:lnTo>
                  <a:lnTo>
                    <a:pt x="3292" y="13121"/>
                  </a:lnTo>
                  <a:lnTo>
                    <a:pt x="3292" y="13165"/>
                  </a:lnTo>
                  <a:lnTo>
                    <a:pt x="1185" y="17860"/>
                  </a:lnTo>
                  <a:lnTo>
                    <a:pt x="220" y="20712"/>
                  </a:lnTo>
                  <a:lnTo>
                    <a:pt x="176" y="20712"/>
                  </a:lnTo>
                  <a:lnTo>
                    <a:pt x="1" y="22204"/>
                  </a:lnTo>
                  <a:lnTo>
                    <a:pt x="1" y="22248"/>
                  </a:lnTo>
                  <a:lnTo>
                    <a:pt x="132" y="25495"/>
                  </a:lnTo>
                  <a:lnTo>
                    <a:pt x="176" y="25539"/>
                  </a:lnTo>
                  <a:lnTo>
                    <a:pt x="834" y="29532"/>
                  </a:lnTo>
                  <a:lnTo>
                    <a:pt x="834" y="29576"/>
                  </a:lnTo>
                  <a:lnTo>
                    <a:pt x="1493" y="31946"/>
                  </a:lnTo>
                  <a:lnTo>
                    <a:pt x="2414" y="34579"/>
                  </a:lnTo>
                  <a:lnTo>
                    <a:pt x="3467" y="37124"/>
                  </a:lnTo>
                  <a:lnTo>
                    <a:pt x="4389" y="39362"/>
                  </a:lnTo>
                  <a:lnTo>
                    <a:pt x="4959" y="41029"/>
                  </a:lnTo>
                  <a:lnTo>
                    <a:pt x="5486" y="42960"/>
                  </a:lnTo>
                  <a:lnTo>
                    <a:pt x="5661" y="44232"/>
                  </a:lnTo>
                  <a:lnTo>
                    <a:pt x="5573" y="46734"/>
                  </a:lnTo>
                  <a:lnTo>
                    <a:pt x="5881" y="48928"/>
                  </a:lnTo>
                  <a:lnTo>
                    <a:pt x="6363" y="51648"/>
                  </a:lnTo>
                  <a:lnTo>
                    <a:pt x="6276" y="56343"/>
                  </a:lnTo>
                  <a:lnTo>
                    <a:pt x="6188" y="58625"/>
                  </a:lnTo>
                  <a:lnTo>
                    <a:pt x="6188" y="61346"/>
                  </a:lnTo>
                  <a:lnTo>
                    <a:pt x="6276" y="65690"/>
                  </a:lnTo>
                  <a:lnTo>
                    <a:pt x="6276" y="65778"/>
                  </a:lnTo>
                  <a:lnTo>
                    <a:pt x="6539" y="66304"/>
                  </a:lnTo>
                  <a:lnTo>
                    <a:pt x="6583" y="66348"/>
                  </a:lnTo>
                  <a:lnTo>
                    <a:pt x="8996" y="68674"/>
                  </a:lnTo>
                  <a:lnTo>
                    <a:pt x="10839" y="70385"/>
                  </a:lnTo>
                  <a:lnTo>
                    <a:pt x="12902" y="71965"/>
                  </a:lnTo>
                  <a:lnTo>
                    <a:pt x="14745" y="73369"/>
                  </a:lnTo>
                  <a:lnTo>
                    <a:pt x="16412" y="74378"/>
                  </a:lnTo>
                  <a:lnTo>
                    <a:pt x="17948" y="75168"/>
                  </a:lnTo>
                  <a:lnTo>
                    <a:pt x="18825" y="76528"/>
                  </a:lnTo>
                  <a:lnTo>
                    <a:pt x="19440" y="77976"/>
                  </a:lnTo>
                  <a:lnTo>
                    <a:pt x="19747" y="80126"/>
                  </a:lnTo>
                  <a:lnTo>
                    <a:pt x="20054" y="82759"/>
                  </a:lnTo>
                  <a:lnTo>
                    <a:pt x="19922" y="84953"/>
                  </a:lnTo>
                  <a:lnTo>
                    <a:pt x="19703" y="87147"/>
                  </a:lnTo>
                  <a:lnTo>
                    <a:pt x="19615" y="88639"/>
                  </a:lnTo>
                  <a:lnTo>
                    <a:pt x="19659" y="88683"/>
                  </a:lnTo>
                  <a:lnTo>
                    <a:pt x="19659" y="88771"/>
                  </a:lnTo>
                  <a:lnTo>
                    <a:pt x="19747" y="88815"/>
                  </a:lnTo>
                  <a:lnTo>
                    <a:pt x="19791" y="88815"/>
                  </a:lnTo>
                  <a:lnTo>
                    <a:pt x="19922" y="88771"/>
                  </a:lnTo>
                  <a:lnTo>
                    <a:pt x="19966" y="88727"/>
                  </a:lnTo>
                  <a:lnTo>
                    <a:pt x="19966" y="88639"/>
                  </a:lnTo>
                  <a:lnTo>
                    <a:pt x="20054" y="87191"/>
                  </a:lnTo>
                  <a:lnTo>
                    <a:pt x="20273" y="84997"/>
                  </a:lnTo>
                  <a:lnTo>
                    <a:pt x="20405" y="82759"/>
                  </a:lnTo>
                  <a:lnTo>
                    <a:pt x="20405" y="82715"/>
                  </a:lnTo>
                  <a:lnTo>
                    <a:pt x="20098" y="80083"/>
                  </a:lnTo>
                  <a:lnTo>
                    <a:pt x="19791" y="77889"/>
                  </a:lnTo>
                  <a:lnTo>
                    <a:pt x="19791" y="77845"/>
                  </a:lnTo>
                  <a:lnTo>
                    <a:pt x="19133" y="76397"/>
                  </a:lnTo>
                  <a:lnTo>
                    <a:pt x="19133" y="76353"/>
                  </a:lnTo>
                  <a:lnTo>
                    <a:pt x="18211" y="74905"/>
                  </a:lnTo>
                  <a:lnTo>
                    <a:pt x="18167" y="74861"/>
                  </a:lnTo>
                  <a:lnTo>
                    <a:pt x="16587" y="74071"/>
                  </a:lnTo>
                  <a:lnTo>
                    <a:pt x="14964" y="73062"/>
                  </a:lnTo>
                  <a:lnTo>
                    <a:pt x="13121" y="71658"/>
                  </a:lnTo>
                  <a:lnTo>
                    <a:pt x="11102" y="70078"/>
                  </a:lnTo>
                  <a:lnTo>
                    <a:pt x="9216" y="68410"/>
                  </a:lnTo>
                  <a:lnTo>
                    <a:pt x="6846" y="66129"/>
                  </a:lnTo>
                  <a:lnTo>
                    <a:pt x="6627" y="65646"/>
                  </a:lnTo>
                  <a:lnTo>
                    <a:pt x="6539" y="61346"/>
                  </a:lnTo>
                  <a:lnTo>
                    <a:pt x="6539" y="58625"/>
                  </a:lnTo>
                  <a:lnTo>
                    <a:pt x="6627" y="56343"/>
                  </a:lnTo>
                  <a:lnTo>
                    <a:pt x="6714" y="51648"/>
                  </a:lnTo>
                  <a:lnTo>
                    <a:pt x="6714" y="51604"/>
                  </a:lnTo>
                  <a:lnTo>
                    <a:pt x="6232" y="48884"/>
                  </a:lnTo>
                  <a:lnTo>
                    <a:pt x="5925" y="46690"/>
                  </a:lnTo>
                  <a:lnTo>
                    <a:pt x="6012" y="44232"/>
                  </a:lnTo>
                  <a:lnTo>
                    <a:pt x="6012" y="44188"/>
                  </a:lnTo>
                  <a:lnTo>
                    <a:pt x="5837" y="42916"/>
                  </a:lnTo>
                  <a:lnTo>
                    <a:pt x="5310" y="40897"/>
                  </a:lnTo>
                  <a:lnTo>
                    <a:pt x="4696" y="39230"/>
                  </a:lnTo>
                  <a:lnTo>
                    <a:pt x="3818" y="36992"/>
                  </a:lnTo>
                  <a:lnTo>
                    <a:pt x="2765" y="34447"/>
                  </a:lnTo>
                  <a:lnTo>
                    <a:pt x="1800" y="31858"/>
                  </a:lnTo>
                  <a:lnTo>
                    <a:pt x="1142" y="29489"/>
                  </a:lnTo>
                  <a:lnTo>
                    <a:pt x="483" y="25495"/>
                  </a:lnTo>
                  <a:lnTo>
                    <a:pt x="352" y="22248"/>
                  </a:lnTo>
                  <a:lnTo>
                    <a:pt x="527" y="20800"/>
                  </a:lnTo>
                  <a:lnTo>
                    <a:pt x="1493" y="17992"/>
                  </a:lnTo>
                  <a:lnTo>
                    <a:pt x="3599" y="13341"/>
                  </a:lnTo>
                  <a:lnTo>
                    <a:pt x="4608" y="12068"/>
                  </a:lnTo>
                  <a:lnTo>
                    <a:pt x="5091" y="11410"/>
                  </a:lnTo>
                  <a:lnTo>
                    <a:pt x="5573" y="10796"/>
                  </a:lnTo>
                  <a:lnTo>
                    <a:pt x="6144" y="10181"/>
                  </a:lnTo>
                  <a:lnTo>
                    <a:pt x="6758" y="9567"/>
                  </a:lnTo>
                  <a:lnTo>
                    <a:pt x="7373" y="8996"/>
                  </a:lnTo>
                  <a:lnTo>
                    <a:pt x="8031" y="8426"/>
                  </a:lnTo>
                  <a:lnTo>
                    <a:pt x="9435" y="7329"/>
                  </a:lnTo>
                  <a:lnTo>
                    <a:pt x="10927" y="6320"/>
                  </a:lnTo>
                  <a:lnTo>
                    <a:pt x="12419" y="5354"/>
                  </a:lnTo>
                  <a:lnTo>
                    <a:pt x="13955" y="4389"/>
                  </a:lnTo>
                  <a:lnTo>
                    <a:pt x="15490" y="3468"/>
                  </a:lnTo>
                  <a:lnTo>
                    <a:pt x="17684" y="2151"/>
                  </a:lnTo>
                  <a:lnTo>
                    <a:pt x="21019" y="308"/>
                  </a:lnTo>
                  <a:lnTo>
                    <a:pt x="21063" y="264"/>
                  </a:lnTo>
                  <a:lnTo>
                    <a:pt x="21107" y="220"/>
                  </a:lnTo>
                  <a:lnTo>
                    <a:pt x="21107" y="133"/>
                  </a:lnTo>
                  <a:lnTo>
                    <a:pt x="21063" y="89"/>
                  </a:lnTo>
                  <a:lnTo>
                    <a:pt x="21019" y="45"/>
                  </a:lnTo>
                  <a:lnTo>
                    <a:pt x="2097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 name="Google Shape;976;p47"/>
            <p:cNvSpPr/>
            <p:nvPr/>
          </p:nvSpPr>
          <p:spPr>
            <a:xfrm>
              <a:off x="261150" y="2997350"/>
              <a:ext cx="377400" cy="1344975"/>
            </a:xfrm>
            <a:custGeom>
              <a:avLst/>
              <a:gdLst/>
              <a:ahLst/>
              <a:cxnLst/>
              <a:rect l="l" t="t" r="r" b="b"/>
              <a:pathLst>
                <a:path w="15096" h="53799" extrusionOk="0">
                  <a:moveTo>
                    <a:pt x="88" y="1"/>
                  </a:moveTo>
                  <a:lnTo>
                    <a:pt x="44" y="45"/>
                  </a:lnTo>
                  <a:lnTo>
                    <a:pt x="0" y="89"/>
                  </a:lnTo>
                  <a:lnTo>
                    <a:pt x="0" y="176"/>
                  </a:lnTo>
                  <a:lnTo>
                    <a:pt x="0" y="220"/>
                  </a:lnTo>
                  <a:lnTo>
                    <a:pt x="2326" y="5223"/>
                  </a:lnTo>
                  <a:lnTo>
                    <a:pt x="4871" y="9479"/>
                  </a:lnTo>
                  <a:lnTo>
                    <a:pt x="6670" y="12989"/>
                  </a:lnTo>
                  <a:lnTo>
                    <a:pt x="8206" y="16149"/>
                  </a:lnTo>
                  <a:lnTo>
                    <a:pt x="8996" y="17904"/>
                  </a:lnTo>
                  <a:lnTo>
                    <a:pt x="9259" y="18694"/>
                  </a:lnTo>
                  <a:lnTo>
                    <a:pt x="9347" y="21283"/>
                  </a:lnTo>
                  <a:lnTo>
                    <a:pt x="9391" y="25671"/>
                  </a:lnTo>
                  <a:lnTo>
                    <a:pt x="9391" y="28918"/>
                  </a:lnTo>
                  <a:lnTo>
                    <a:pt x="9479" y="36114"/>
                  </a:lnTo>
                  <a:lnTo>
                    <a:pt x="9830" y="42433"/>
                  </a:lnTo>
                  <a:lnTo>
                    <a:pt x="9961" y="43442"/>
                  </a:lnTo>
                  <a:lnTo>
                    <a:pt x="9961" y="43486"/>
                  </a:lnTo>
                  <a:lnTo>
                    <a:pt x="10751" y="45505"/>
                  </a:lnTo>
                  <a:lnTo>
                    <a:pt x="11936" y="48006"/>
                  </a:lnTo>
                  <a:lnTo>
                    <a:pt x="12901" y="49980"/>
                  </a:lnTo>
                  <a:lnTo>
                    <a:pt x="13603" y="51604"/>
                  </a:lnTo>
                  <a:lnTo>
                    <a:pt x="14744" y="53710"/>
                  </a:lnTo>
                  <a:lnTo>
                    <a:pt x="14832" y="53754"/>
                  </a:lnTo>
                  <a:lnTo>
                    <a:pt x="14920" y="53798"/>
                  </a:lnTo>
                  <a:lnTo>
                    <a:pt x="15008" y="53754"/>
                  </a:lnTo>
                  <a:lnTo>
                    <a:pt x="15052" y="53710"/>
                  </a:lnTo>
                  <a:lnTo>
                    <a:pt x="15095" y="53666"/>
                  </a:lnTo>
                  <a:lnTo>
                    <a:pt x="15095" y="53623"/>
                  </a:lnTo>
                  <a:lnTo>
                    <a:pt x="15052" y="53535"/>
                  </a:lnTo>
                  <a:lnTo>
                    <a:pt x="13911" y="51428"/>
                  </a:lnTo>
                  <a:lnTo>
                    <a:pt x="13209" y="49849"/>
                  </a:lnTo>
                  <a:lnTo>
                    <a:pt x="12243" y="47830"/>
                  </a:lnTo>
                  <a:lnTo>
                    <a:pt x="11058" y="45373"/>
                  </a:lnTo>
                  <a:lnTo>
                    <a:pt x="10312" y="43398"/>
                  </a:lnTo>
                  <a:lnTo>
                    <a:pt x="10181" y="42433"/>
                  </a:lnTo>
                  <a:lnTo>
                    <a:pt x="9830" y="36114"/>
                  </a:lnTo>
                  <a:lnTo>
                    <a:pt x="9742" y="28918"/>
                  </a:lnTo>
                  <a:lnTo>
                    <a:pt x="9742" y="25671"/>
                  </a:lnTo>
                  <a:lnTo>
                    <a:pt x="9698" y="21283"/>
                  </a:lnTo>
                  <a:lnTo>
                    <a:pt x="9610" y="18650"/>
                  </a:lnTo>
                  <a:lnTo>
                    <a:pt x="9566" y="18606"/>
                  </a:lnTo>
                  <a:lnTo>
                    <a:pt x="9303" y="17816"/>
                  </a:lnTo>
                  <a:lnTo>
                    <a:pt x="8513" y="16017"/>
                  </a:lnTo>
                  <a:lnTo>
                    <a:pt x="6977" y="12814"/>
                  </a:lnTo>
                  <a:lnTo>
                    <a:pt x="5178" y="9347"/>
                  </a:lnTo>
                  <a:lnTo>
                    <a:pt x="2633" y="5047"/>
                  </a:lnTo>
                  <a:lnTo>
                    <a:pt x="308" y="89"/>
                  </a:lnTo>
                  <a:lnTo>
                    <a:pt x="264" y="45"/>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 name="Google Shape;977;p47"/>
            <p:cNvSpPr/>
            <p:nvPr/>
          </p:nvSpPr>
          <p:spPr>
            <a:xfrm>
              <a:off x="238125" y="3076350"/>
              <a:ext cx="340075" cy="1220975"/>
            </a:xfrm>
            <a:custGeom>
              <a:avLst/>
              <a:gdLst/>
              <a:ahLst/>
              <a:cxnLst/>
              <a:rect l="l" t="t" r="r" b="b"/>
              <a:pathLst>
                <a:path w="13603" h="48839" extrusionOk="0">
                  <a:moveTo>
                    <a:pt x="132" y="0"/>
                  </a:moveTo>
                  <a:lnTo>
                    <a:pt x="44" y="44"/>
                  </a:lnTo>
                  <a:lnTo>
                    <a:pt x="44" y="88"/>
                  </a:lnTo>
                  <a:lnTo>
                    <a:pt x="0" y="176"/>
                  </a:lnTo>
                  <a:lnTo>
                    <a:pt x="0" y="220"/>
                  </a:lnTo>
                  <a:lnTo>
                    <a:pt x="1448" y="3905"/>
                  </a:lnTo>
                  <a:lnTo>
                    <a:pt x="1492" y="3949"/>
                  </a:lnTo>
                  <a:lnTo>
                    <a:pt x="4344" y="6889"/>
                  </a:lnTo>
                  <a:lnTo>
                    <a:pt x="6143" y="10136"/>
                  </a:lnTo>
                  <a:lnTo>
                    <a:pt x="7855" y="13603"/>
                  </a:lnTo>
                  <a:lnTo>
                    <a:pt x="8820" y="15490"/>
                  </a:lnTo>
                  <a:lnTo>
                    <a:pt x="9039" y="16631"/>
                  </a:lnTo>
                  <a:lnTo>
                    <a:pt x="9083" y="18825"/>
                  </a:lnTo>
                  <a:lnTo>
                    <a:pt x="9127" y="21019"/>
                  </a:lnTo>
                  <a:lnTo>
                    <a:pt x="9171" y="25407"/>
                  </a:lnTo>
                  <a:lnTo>
                    <a:pt x="9171" y="28303"/>
                  </a:lnTo>
                  <a:lnTo>
                    <a:pt x="9215" y="31243"/>
                  </a:lnTo>
                  <a:lnTo>
                    <a:pt x="9303" y="34227"/>
                  </a:lnTo>
                  <a:lnTo>
                    <a:pt x="9434" y="37167"/>
                  </a:lnTo>
                  <a:lnTo>
                    <a:pt x="9654" y="40546"/>
                  </a:lnTo>
                  <a:lnTo>
                    <a:pt x="9654" y="40633"/>
                  </a:lnTo>
                  <a:lnTo>
                    <a:pt x="12681" y="47347"/>
                  </a:lnTo>
                  <a:lnTo>
                    <a:pt x="13252" y="48751"/>
                  </a:lnTo>
                  <a:lnTo>
                    <a:pt x="13340" y="48839"/>
                  </a:lnTo>
                  <a:lnTo>
                    <a:pt x="13471" y="48839"/>
                  </a:lnTo>
                  <a:lnTo>
                    <a:pt x="13559" y="48795"/>
                  </a:lnTo>
                  <a:lnTo>
                    <a:pt x="13559" y="48751"/>
                  </a:lnTo>
                  <a:lnTo>
                    <a:pt x="13603" y="48707"/>
                  </a:lnTo>
                  <a:lnTo>
                    <a:pt x="13559" y="48620"/>
                  </a:lnTo>
                  <a:lnTo>
                    <a:pt x="13033" y="47215"/>
                  </a:lnTo>
                  <a:lnTo>
                    <a:pt x="10005" y="40502"/>
                  </a:lnTo>
                  <a:lnTo>
                    <a:pt x="9785" y="37167"/>
                  </a:lnTo>
                  <a:lnTo>
                    <a:pt x="9654" y="34183"/>
                  </a:lnTo>
                  <a:lnTo>
                    <a:pt x="9566" y="31243"/>
                  </a:lnTo>
                  <a:lnTo>
                    <a:pt x="9522" y="28303"/>
                  </a:lnTo>
                  <a:lnTo>
                    <a:pt x="9522" y="25407"/>
                  </a:lnTo>
                  <a:lnTo>
                    <a:pt x="9478" y="21019"/>
                  </a:lnTo>
                  <a:lnTo>
                    <a:pt x="9434" y="18825"/>
                  </a:lnTo>
                  <a:lnTo>
                    <a:pt x="9390" y="16631"/>
                  </a:lnTo>
                  <a:lnTo>
                    <a:pt x="9390" y="16587"/>
                  </a:lnTo>
                  <a:lnTo>
                    <a:pt x="9171" y="15402"/>
                  </a:lnTo>
                  <a:lnTo>
                    <a:pt x="9171" y="15314"/>
                  </a:lnTo>
                  <a:lnTo>
                    <a:pt x="8162" y="13428"/>
                  </a:lnTo>
                  <a:lnTo>
                    <a:pt x="6450" y="9961"/>
                  </a:lnTo>
                  <a:lnTo>
                    <a:pt x="4651" y="6714"/>
                  </a:lnTo>
                  <a:lnTo>
                    <a:pt x="4607" y="6670"/>
                  </a:lnTo>
                  <a:lnTo>
                    <a:pt x="1755" y="3730"/>
                  </a:lnTo>
                  <a:lnTo>
                    <a:pt x="351" y="132"/>
                  </a:lnTo>
                  <a:lnTo>
                    <a:pt x="307" y="44"/>
                  </a:lnTo>
                  <a:lnTo>
                    <a:pt x="26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 name="Google Shape;978;p47"/>
            <p:cNvSpPr/>
            <p:nvPr/>
          </p:nvSpPr>
          <p:spPr>
            <a:xfrm>
              <a:off x="343425" y="3363750"/>
              <a:ext cx="188700" cy="900675"/>
            </a:xfrm>
            <a:custGeom>
              <a:avLst/>
              <a:gdLst/>
              <a:ahLst/>
              <a:cxnLst/>
              <a:rect l="l" t="t" r="r" b="b"/>
              <a:pathLst>
                <a:path w="7548" h="36027" extrusionOk="0">
                  <a:moveTo>
                    <a:pt x="176" y="1"/>
                  </a:moveTo>
                  <a:lnTo>
                    <a:pt x="88" y="45"/>
                  </a:lnTo>
                  <a:lnTo>
                    <a:pt x="44" y="89"/>
                  </a:lnTo>
                  <a:lnTo>
                    <a:pt x="44" y="132"/>
                  </a:lnTo>
                  <a:lnTo>
                    <a:pt x="1" y="220"/>
                  </a:lnTo>
                  <a:lnTo>
                    <a:pt x="44" y="264"/>
                  </a:lnTo>
                  <a:lnTo>
                    <a:pt x="3467" y="6144"/>
                  </a:lnTo>
                  <a:lnTo>
                    <a:pt x="3686" y="10488"/>
                  </a:lnTo>
                  <a:lnTo>
                    <a:pt x="3774" y="13823"/>
                  </a:lnTo>
                  <a:lnTo>
                    <a:pt x="3774" y="16675"/>
                  </a:lnTo>
                  <a:lnTo>
                    <a:pt x="3862" y="21063"/>
                  </a:lnTo>
                  <a:lnTo>
                    <a:pt x="4257" y="28479"/>
                  </a:lnTo>
                  <a:lnTo>
                    <a:pt x="4432" y="29576"/>
                  </a:lnTo>
                  <a:lnTo>
                    <a:pt x="4432" y="29620"/>
                  </a:lnTo>
                  <a:lnTo>
                    <a:pt x="5705" y="32648"/>
                  </a:lnTo>
                  <a:lnTo>
                    <a:pt x="7197" y="35939"/>
                  </a:lnTo>
                  <a:lnTo>
                    <a:pt x="7285" y="36027"/>
                  </a:lnTo>
                  <a:lnTo>
                    <a:pt x="7460" y="36027"/>
                  </a:lnTo>
                  <a:lnTo>
                    <a:pt x="7504" y="35983"/>
                  </a:lnTo>
                  <a:lnTo>
                    <a:pt x="7548" y="35939"/>
                  </a:lnTo>
                  <a:lnTo>
                    <a:pt x="7548" y="35851"/>
                  </a:lnTo>
                  <a:lnTo>
                    <a:pt x="7548" y="35807"/>
                  </a:lnTo>
                  <a:lnTo>
                    <a:pt x="6012" y="32516"/>
                  </a:lnTo>
                  <a:lnTo>
                    <a:pt x="4784" y="29488"/>
                  </a:lnTo>
                  <a:lnTo>
                    <a:pt x="4608" y="28435"/>
                  </a:lnTo>
                  <a:lnTo>
                    <a:pt x="4213" y="21063"/>
                  </a:lnTo>
                  <a:lnTo>
                    <a:pt x="4125" y="16675"/>
                  </a:lnTo>
                  <a:lnTo>
                    <a:pt x="4125" y="13823"/>
                  </a:lnTo>
                  <a:lnTo>
                    <a:pt x="4038" y="10444"/>
                  </a:lnTo>
                  <a:lnTo>
                    <a:pt x="3818" y="6100"/>
                  </a:lnTo>
                  <a:lnTo>
                    <a:pt x="3818" y="6012"/>
                  </a:lnTo>
                  <a:lnTo>
                    <a:pt x="352" y="89"/>
                  </a:lnTo>
                  <a:lnTo>
                    <a:pt x="308" y="45"/>
                  </a:lnTo>
                  <a:lnTo>
                    <a:pt x="220" y="45"/>
                  </a:lnTo>
                  <a:lnTo>
                    <a:pt x="17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 name="Google Shape;979;p47"/>
            <p:cNvSpPr/>
            <p:nvPr/>
          </p:nvSpPr>
          <p:spPr>
            <a:xfrm>
              <a:off x="2699800" y="3180550"/>
              <a:ext cx="204075" cy="111925"/>
            </a:xfrm>
            <a:custGeom>
              <a:avLst/>
              <a:gdLst/>
              <a:ahLst/>
              <a:cxnLst/>
              <a:rect l="l" t="t" r="r" b="b"/>
              <a:pathLst>
                <a:path w="8163" h="4477" extrusionOk="0">
                  <a:moveTo>
                    <a:pt x="4828" y="1"/>
                  </a:moveTo>
                  <a:lnTo>
                    <a:pt x="4740" y="45"/>
                  </a:lnTo>
                  <a:lnTo>
                    <a:pt x="2590" y="1054"/>
                  </a:lnTo>
                  <a:lnTo>
                    <a:pt x="922" y="1712"/>
                  </a:lnTo>
                  <a:lnTo>
                    <a:pt x="879" y="1756"/>
                  </a:lnTo>
                  <a:lnTo>
                    <a:pt x="220" y="2326"/>
                  </a:lnTo>
                  <a:lnTo>
                    <a:pt x="133" y="2414"/>
                  </a:lnTo>
                  <a:lnTo>
                    <a:pt x="1" y="2853"/>
                  </a:lnTo>
                  <a:lnTo>
                    <a:pt x="1" y="2941"/>
                  </a:lnTo>
                  <a:lnTo>
                    <a:pt x="176" y="3511"/>
                  </a:lnTo>
                  <a:lnTo>
                    <a:pt x="220" y="3555"/>
                  </a:lnTo>
                  <a:lnTo>
                    <a:pt x="703" y="4038"/>
                  </a:lnTo>
                  <a:lnTo>
                    <a:pt x="747" y="4038"/>
                  </a:lnTo>
                  <a:lnTo>
                    <a:pt x="1361" y="4345"/>
                  </a:lnTo>
                  <a:lnTo>
                    <a:pt x="1449" y="4389"/>
                  </a:lnTo>
                  <a:lnTo>
                    <a:pt x="3029" y="4477"/>
                  </a:lnTo>
                  <a:lnTo>
                    <a:pt x="3073" y="4477"/>
                  </a:lnTo>
                  <a:lnTo>
                    <a:pt x="5179" y="4038"/>
                  </a:lnTo>
                  <a:lnTo>
                    <a:pt x="8031" y="3204"/>
                  </a:lnTo>
                  <a:lnTo>
                    <a:pt x="8119" y="3160"/>
                  </a:lnTo>
                  <a:lnTo>
                    <a:pt x="8163" y="3116"/>
                  </a:lnTo>
                  <a:lnTo>
                    <a:pt x="8163" y="3029"/>
                  </a:lnTo>
                  <a:lnTo>
                    <a:pt x="8163" y="2985"/>
                  </a:lnTo>
                  <a:lnTo>
                    <a:pt x="8119" y="2897"/>
                  </a:lnTo>
                  <a:lnTo>
                    <a:pt x="8075" y="2897"/>
                  </a:lnTo>
                  <a:lnTo>
                    <a:pt x="8031" y="2853"/>
                  </a:lnTo>
                  <a:lnTo>
                    <a:pt x="7943" y="2853"/>
                  </a:lnTo>
                  <a:lnTo>
                    <a:pt x="5091" y="3687"/>
                  </a:lnTo>
                  <a:lnTo>
                    <a:pt x="3029" y="4126"/>
                  </a:lnTo>
                  <a:lnTo>
                    <a:pt x="1493" y="4038"/>
                  </a:lnTo>
                  <a:lnTo>
                    <a:pt x="922" y="3774"/>
                  </a:lnTo>
                  <a:lnTo>
                    <a:pt x="527" y="3336"/>
                  </a:lnTo>
                  <a:lnTo>
                    <a:pt x="352" y="2897"/>
                  </a:lnTo>
                  <a:lnTo>
                    <a:pt x="484" y="2590"/>
                  </a:lnTo>
                  <a:lnTo>
                    <a:pt x="1098" y="2063"/>
                  </a:lnTo>
                  <a:lnTo>
                    <a:pt x="2722" y="1361"/>
                  </a:lnTo>
                  <a:lnTo>
                    <a:pt x="4916" y="352"/>
                  </a:lnTo>
                  <a:lnTo>
                    <a:pt x="4959" y="308"/>
                  </a:lnTo>
                  <a:lnTo>
                    <a:pt x="5003" y="264"/>
                  </a:lnTo>
                  <a:lnTo>
                    <a:pt x="5003" y="176"/>
                  </a:lnTo>
                  <a:lnTo>
                    <a:pt x="5003" y="132"/>
                  </a:lnTo>
                  <a:lnTo>
                    <a:pt x="4959" y="45"/>
                  </a:lnTo>
                  <a:lnTo>
                    <a:pt x="4872" y="45"/>
                  </a:lnTo>
                  <a:lnTo>
                    <a:pt x="482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47"/>
            <p:cNvSpPr/>
            <p:nvPr/>
          </p:nvSpPr>
          <p:spPr>
            <a:xfrm>
              <a:off x="3153975" y="3567800"/>
              <a:ext cx="561700" cy="625325"/>
            </a:xfrm>
            <a:custGeom>
              <a:avLst/>
              <a:gdLst/>
              <a:ahLst/>
              <a:cxnLst/>
              <a:rect l="l" t="t" r="r" b="b"/>
              <a:pathLst>
                <a:path w="22468" h="25013" extrusionOk="0">
                  <a:moveTo>
                    <a:pt x="3774" y="1"/>
                  </a:moveTo>
                  <a:lnTo>
                    <a:pt x="3730" y="44"/>
                  </a:lnTo>
                  <a:lnTo>
                    <a:pt x="3686" y="88"/>
                  </a:lnTo>
                  <a:lnTo>
                    <a:pt x="2151" y="3599"/>
                  </a:lnTo>
                  <a:lnTo>
                    <a:pt x="1361" y="5442"/>
                  </a:lnTo>
                  <a:lnTo>
                    <a:pt x="1361" y="5486"/>
                  </a:lnTo>
                  <a:lnTo>
                    <a:pt x="703" y="8733"/>
                  </a:lnTo>
                  <a:lnTo>
                    <a:pt x="132" y="11629"/>
                  </a:lnTo>
                  <a:lnTo>
                    <a:pt x="0" y="12331"/>
                  </a:lnTo>
                  <a:lnTo>
                    <a:pt x="0" y="12463"/>
                  </a:lnTo>
                  <a:lnTo>
                    <a:pt x="88" y="12506"/>
                  </a:lnTo>
                  <a:lnTo>
                    <a:pt x="3335" y="14788"/>
                  </a:lnTo>
                  <a:lnTo>
                    <a:pt x="3862" y="15534"/>
                  </a:lnTo>
                  <a:lnTo>
                    <a:pt x="4915" y="17860"/>
                  </a:lnTo>
                  <a:lnTo>
                    <a:pt x="6012" y="19747"/>
                  </a:lnTo>
                  <a:lnTo>
                    <a:pt x="6012" y="19791"/>
                  </a:lnTo>
                  <a:lnTo>
                    <a:pt x="7241" y="21326"/>
                  </a:lnTo>
                  <a:lnTo>
                    <a:pt x="7285" y="21370"/>
                  </a:lnTo>
                  <a:lnTo>
                    <a:pt x="8645" y="22072"/>
                  </a:lnTo>
                  <a:lnTo>
                    <a:pt x="9523" y="22379"/>
                  </a:lnTo>
                  <a:lnTo>
                    <a:pt x="9566" y="22423"/>
                  </a:lnTo>
                  <a:lnTo>
                    <a:pt x="12243" y="22818"/>
                  </a:lnTo>
                  <a:lnTo>
                    <a:pt x="14525" y="23038"/>
                  </a:lnTo>
                  <a:lnTo>
                    <a:pt x="18079" y="24266"/>
                  </a:lnTo>
                  <a:lnTo>
                    <a:pt x="20273" y="24881"/>
                  </a:lnTo>
                  <a:lnTo>
                    <a:pt x="20317" y="24881"/>
                  </a:lnTo>
                  <a:lnTo>
                    <a:pt x="21326" y="25012"/>
                  </a:lnTo>
                  <a:lnTo>
                    <a:pt x="21414" y="25012"/>
                  </a:lnTo>
                  <a:lnTo>
                    <a:pt x="22336" y="24749"/>
                  </a:lnTo>
                  <a:lnTo>
                    <a:pt x="22423" y="24705"/>
                  </a:lnTo>
                  <a:lnTo>
                    <a:pt x="22467" y="24661"/>
                  </a:lnTo>
                  <a:lnTo>
                    <a:pt x="22467" y="24617"/>
                  </a:lnTo>
                  <a:lnTo>
                    <a:pt x="22467" y="24530"/>
                  </a:lnTo>
                  <a:lnTo>
                    <a:pt x="22467" y="24486"/>
                  </a:lnTo>
                  <a:lnTo>
                    <a:pt x="22423" y="24442"/>
                  </a:lnTo>
                  <a:lnTo>
                    <a:pt x="22336" y="24398"/>
                  </a:lnTo>
                  <a:lnTo>
                    <a:pt x="22248" y="24398"/>
                  </a:lnTo>
                  <a:lnTo>
                    <a:pt x="21326" y="24661"/>
                  </a:lnTo>
                  <a:lnTo>
                    <a:pt x="20361" y="24530"/>
                  </a:lnTo>
                  <a:lnTo>
                    <a:pt x="18211" y="23915"/>
                  </a:lnTo>
                  <a:lnTo>
                    <a:pt x="14613" y="22731"/>
                  </a:lnTo>
                  <a:lnTo>
                    <a:pt x="12287" y="22467"/>
                  </a:lnTo>
                  <a:lnTo>
                    <a:pt x="9610" y="22072"/>
                  </a:lnTo>
                  <a:lnTo>
                    <a:pt x="8777" y="21765"/>
                  </a:lnTo>
                  <a:lnTo>
                    <a:pt x="7460" y="21107"/>
                  </a:lnTo>
                  <a:lnTo>
                    <a:pt x="6319" y="19571"/>
                  </a:lnTo>
                  <a:lnTo>
                    <a:pt x="5222" y="17684"/>
                  </a:lnTo>
                  <a:lnTo>
                    <a:pt x="4169" y="15359"/>
                  </a:lnTo>
                  <a:lnTo>
                    <a:pt x="4169" y="15315"/>
                  </a:lnTo>
                  <a:lnTo>
                    <a:pt x="3643" y="14569"/>
                  </a:lnTo>
                  <a:lnTo>
                    <a:pt x="3599" y="14525"/>
                  </a:lnTo>
                  <a:lnTo>
                    <a:pt x="351" y="12287"/>
                  </a:lnTo>
                  <a:lnTo>
                    <a:pt x="483" y="11673"/>
                  </a:lnTo>
                  <a:lnTo>
                    <a:pt x="1054" y="8820"/>
                  </a:lnTo>
                  <a:lnTo>
                    <a:pt x="1712" y="5573"/>
                  </a:lnTo>
                  <a:lnTo>
                    <a:pt x="2458" y="3730"/>
                  </a:lnTo>
                  <a:lnTo>
                    <a:pt x="3994" y="220"/>
                  </a:lnTo>
                  <a:lnTo>
                    <a:pt x="3994" y="176"/>
                  </a:lnTo>
                  <a:lnTo>
                    <a:pt x="3994" y="88"/>
                  </a:lnTo>
                  <a:lnTo>
                    <a:pt x="3950" y="44"/>
                  </a:lnTo>
                  <a:lnTo>
                    <a:pt x="390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47"/>
            <p:cNvSpPr/>
            <p:nvPr/>
          </p:nvSpPr>
          <p:spPr>
            <a:xfrm>
              <a:off x="2632900" y="3118025"/>
              <a:ext cx="307175" cy="222725"/>
            </a:xfrm>
            <a:custGeom>
              <a:avLst/>
              <a:gdLst/>
              <a:ahLst/>
              <a:cxnLst/>
              <a:rect l="l" t="t" r="r" b="b"/>
              <a:pathLst>
                <a:path w="12287" h="8909" extrusionOk="0">
                  <a:moveTo>
                    <a:pt x="4695" y="1"/>
                  </a:moveTo>
                  <a:lnTo>
                    <a:pt x="4608" y="44"/>
                  </a:lnTo>
                  <a:lnTo>
                    <a:pt x="4564" y="88"/>
                  </a:lnTo>
                  <a:lnTo>
                    <a:pt x="3116" y="2238"/>
                  </a:lnTo>
                  <a:lnTo>
                    <a:pt x="2106" y="3116"/>
                  </a:lnTo>
                  <a:lnTo>
                    <a:pt x="2106" y="3160"/>
                  </a:lnTo>
                  <a:lnTo>
                    <a:pt x="746" y="4784"/>
                  </a:lnTo>
                  <a:lnTo>
                    <a:pt x="746" y="4827"/>
                  </a:lnTo>
                  <a:lnTo>
                    <a:pt x="0" y="6232"/>
                  </a:lnTo>
                  <a:lnTo>
                    <a:pt x="0" y="6319"/>
                  </a:lnTo>
                  <a:lnTo>
                    <a:pt x="0" y="6407"/>
                  </a:lnTo>
                  <a:lnTo>
                    <a:pt x="307" y="6934"/>
                  </a:lnTo>
                  <a:lnTo>
                    <a:pt x="351" y="6978"/>
                  </a:lnTo>
                  <a:lnTo>
                    <a:pt x="2633" y="8426"/>
                  </a:lnTo>
                  <a:lnTo>
                    <a:pt x="2677" y="8469"/>
                  </a:lnTo>
                  <a:lnTo>
                    <a:pt x="5836" y="8908"/>
                  </a:lnTo>
                  <a:lnTo>
                    <a:pt x="5880" y="8908"/>
                  </a:lnTo>
                  <a:lnTo>
                    <a:pt x="8294" y="8294"/>
                  </a:lnTo>
                  <a:lnTo>
                    <a:pt x="10839" y="7285"/>
                  </a:lnTo>
                  <a:lnTo>
                    <a:pt x="12155" y="7021"/>
                  </a:lnTo>
                  <a:lnTo>
                    <a:pt x="12199" y="6978"/>
                  </a:lnTo>
                  <a:lnTo>
                    <a:pt x="12287" y="6934"/>
                  </a:lnTo>
                  <a:lnTo>
                    <a:pt x="12287" y="6890"/>
                  </a:lnTo>
                  <a:lnTo>
                    <a:pt x="12287" y="6802"/>
                  </a:lnTo>
                  <a:lnTo>
                    <a:pt x="12287" y="6758"/>
                  </a:lnTo>
                  <a:lnTo>
                    <a:pt x="12199" y="6714"/>
                  </a:lnTo>
                  <a:lnTo>
                    <a:pt x="12155" y="6670"/>
                  </a:lnTo>
                  <a:lnTo>
                    <a:pt x="12067" y="6670"/>
                  </a:lnTo>
                  <a:lnTo>
                    <a:pt x="10795" y="6934"/>
                  </a:lnTo>
                  <a:lnTo>
                    <a:pt x="10751" y="6934"/>
                  </a:lnTo>
                  <a:lnTo>
                    <a:pt x="8206" y="7987"/>
                  </a:lnTo>
                  <a:lnTo>
                    <a:pt x="5836" y="8557"/>
                  </a:lnTo>
                  <a:lnTo>
                    <a:pt x="2765" y="8118"/>
                  </a:lnTo>
                  <a:lnTo>
                    <a:pt x="615" y="6714"/>
                  </a:lnTo>
                  <a:lnTo>
                    <a:pt x="351" y="6319"/>
                  </a:lnTo>
                  <a:lnTo>
                    <a:pt x="1053" y="5003"/>
                  </a:lnTo>
                  <a:lnTo>
                    <a:pt x="2370" y="3379"/>
                  </a:lnTo>
                  <a:lnTo>
                    <a:pt x="3379" y="2502"/>
                  </a:lnTo>
                  <a:lnTo>
                    <a:pt x="3423" y="2458"/>
                  </a:lnTo>
                  <a:lnTo>
                    <a:pt x="4871" y="308"/>
                  </a:lnTo>
                  <a:lnTo>
                    <a:pt x="4871" y="220"/>
                  </a:lnTo>
                  <a:lnTo>
                    <a:pt x="4871" y="176"/>
                  </a:lnTo>
                  <a:lnTo>
                    <a:pt x="4871" y="88"/>
                  </a:lnTo>
                  <a:lnTo>
                    <a:pt x="4827" y="44"/>
                  </a:lnTo>
                  <a:lnTo>
                    <a:pt x="473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 name="Google Shape;982;p47"/>
            <p:cNvSpPr/>
            <p:nvPr/>
          </p:nvSpPr>
          <p:spPr>
            <a:xfrm>
              <a:off x="3084850" y="3493200"/>
              <a:ext cx="603400" cy="716375"/>
            </a:xfrm>
            <a:custGeom>
              <a:avLst/>
              <a:gdLst/>
              <a:ahLst/>
              <a:cxnLst/>
              <a:rect l="l" t="t" r="r" b="b"/>
              <a:pathLst>
                <a:path w="24136" h="28655" extrusionOk="0">
                  <a:moveTo>
                    <a:pt x="3248" y="1"/>
                  </a:moveTo>
                  <a:lnTo>
                    <a:pt x="3204" y="45"/>
                  </a:lnTo>
                  <a:lnTo>
                    <a:pt x="3160" y="88"/>
                  </a:lnTo>
                  <a:lnTo>
                    <a:pt x="3116" y="176"/>
                  </a:lnTo>
                  <a:lnTo>
                    <a:pt x="2941" y="1361"/>
                  </a:lnTo>
                  <a:lnTo>
                    <a:pt x="1756" y="4520"/>
                  </a:lnTo>
                  <a:lnTo>
                    <a:pt x="1142" y="6539"/>
                  </a:lnTo>
                  <a:lnTo>
                    <a:pt x="1098" y="6539"/>
                  </a:lnTo>
                  <a:lnTo>
                    <a:pt x="879" y="8864"/>
                  </a:lnTo>
                  <a:lnTo>
                    <a:pt x="45" y="13165"/>
                  </a:lnTo>
                  <a:lnTo>
                    <a:pt x="45" y="13209"/>
                  </a:lnTo>
                  <a:lnTo>
                    <a:pt x="1" y="15534"/>
                  </a:lnTo>
                  <a:lnTo>
                    <a:pt x="45" y="16895"/>
                  </a:lnTo>
                  <a:lnTo>
                    <a:pt x="45" y="16982"/>
                  </a:lnTo>
                  <a:lnTo>
                    <a:pt x="440" y="17641"/>
                  </a:lnTo>
                  <a:lnTo>
                    <a:pt x="484" y="17728"/>
                  </a:lnTo>
                  <a:lnTo>
                    <a:pt x="1317" y="18255"/>
                  </a:lnTo>
                  <a:lnTo>
                    <a:pt x="1361" y="18255"/>
                  </a:lnTo>
                  <a:lnTo>
                    <a:pt x="4082" y="19264"/>
                  </a:lnTo>
                  <a:lnTo>
                    <a:pt x="5530" y="20010"/>
                  </a:lnTo>
                  <a:lnTo>
                    <a:pt x="7066" y="22248"/>
                  </a:lnTo>
                  <a:lnTo>
                    <a:pt x="8602" y="24442"/>
                  </a:lnTo>
                  <a:lnTo>
                    <a:pt x="9479" y="25495"/>
                  </a:lnTo>
                  <a:lnTo>
                    <a:pt x="9523" y="25539"/>
                  </a:lnTo>
                  <a:lnTo>
                    <a:pt x="11585" y="26417"/>
                  </a:lnTo>
                  <a:lnTo>
                    <a:pt x="11629" y="26417"/>
                  </a:lnTo>
                  <a:lnTo>
                    <a:pt x="13779" y="26812"/>
                  </a:lnTo>
                  <a:lnTo>
                    <a:pt x="16412" y="27163"/>
                  </a:lnTo>
                  <a:lnTo>
                    <a:pt x="17816" y="27250"/>
                  </a:lnTo>
                  <a:lnTo>
                    <a:pt x="20449" y="28128"/>
                  </a:lnTo>
                  <a:lnTo>
                    <a:pt x="22248" y="28655"/>
                  </a:lnTo>
                  <a:lnTo>
                    <a:pt x="23389" y="28655"/>
                  </a:lnTo>
                  <a:lnTo>
                    <a:pt x="24004" y="28479"/>
                  </a:lnTo>
                  <a:lnTo>
                    <a:pt x="24048" y="28435"/>
                  </a:lnTo>
                  <a:lnTo>
                    <a:pt x="24091" y="28391"/>
                  </a:lnTo>
                  <a:lnTo>
                    <a:pt x="24135" y="28347"/>
                  </a:lnTo>
                  <a:lnTo>
                    <a:pt x="24091" y="28260"/>
                  </a:lnTo>
                  <a:lnTo>
                    <a:pt x="24091" y="28216"/>
                  </a:lnTo>
                  <a:lnTo>
                    <a:pt x="24004" y="28172"/>
                  </a:lnTo>
                  <a:lnTo>
                    <a:pt x="23960" y="28128"/>
                  </a:lnTo>
                  <a:lnTo>
                    <a:pt x="23872" y="28128"/>
                  </a:lnTo>
                  <a:lnTo>
                    <a:pt x="23302" y="28303"/>
                  </a:lnTo>
                  <a:lnTo>
                    <a:pt x="22336" y="28303"/>
                  </a:lnTo>
                  <a:lnTo>
                    <a:pt x="20537" y="27821"/>
                  </a:lnTo>
                  <a:lnTo>
                    <a:pt x="17904" y="26943"/>
                  </a:lnTo>
                  <a:lnTo>
                    <a:pt x="17860" y="26899"/>
                  </a:lnTo>
                  <a:lnTo>
                    <a:pt x="16456" y="26812"/>
                  </a:lnTo>
                  <a:lnTo>
                    <a:pt x="13823" y="26504"/>
                  </a:lnTo>
                  <a:lnTo>
                    <a:pt x="11673" y="26109"/>
                  </a:lnTo>
                  <a:lnTo>
                    <a:pt x="9699" y="25232"/>
                  </a:lnTo>
                  <a:lnTo>
                    <a:pt x="8865" y="24223"/>
                  </a:lnTo>
                  <a:lnTo>
                    <a:pt x="7373" y="22029"/>
                  </a:lnTo>
                  <a:lnTo>
                    <a:pt x="5793" y="19791"/>
                  </a:lnTo>
                  <a:lnTo>
                    <a:pt x="5705" y="19747"/>
                  </a:lnTo>
                  <a:lnTo>
                    <a:pt x="4214" y="18957"/>
                  </a:lnTo>
                  <a:lnTo>
                    <a:pt x="4214" y="18913"/>
                  </a:lnTo>
                  <a:lnTo>
                    <a:pt x="1493" y="17948"/>
                  </a:lnTo>
                  <a:lnTo>
                    <a:pt x="703" y="17421"/>
                  </a:lnTo>
                  <a:lnTo>
                    <a:pt x="396" y="16851"/>
                  </a:lnTo>
                  <a:lnTo>
                    <a:pt x="352" y="15490"/>
                  </a:lnTo>
                  <a:lnTo>
                    <a:pt x="396" y="13209"/>
                  </a:lnTo>
                  <a:lnTo>
                    <a:pt x="1230" y="8908"/>
                  </a:lnTo>
                  <a:lnTo>
                    <a:pt x="1449" y="6627"/>
                  </a:lnTo>
                  <a:lnTo>
                    <a:pt x="2107" y="4652"/>
                  </a:lnTo>
                  <a:lnTo>
                    <a:pt x="3292" y="1493"/>
                  </a:lnTo>
                  <a:lnTo>
                    <a:pt x="3292" y="1449"/>
                  </a:lnTo>
                  <a:lnTo>
                    <a:pt x="3468" y="220"/>
                  </a:lnTo>
                  <a:lnTo>
                    <a:pt x="3468" y="132"/>
                  </a:lnTo>
                  <a:lnTo>
                    <a:pt x="3468" y="88"/>
                  </a:lnTo>
                  <a:lnTo>
                    <a:pt x="3380" y="45"/>
                  </a:lnTo>
                  <a:lnTo>
                    <a:pt x="333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 name="Google Shape;983;p47"/>
            <p:cNvSpPr/>
            <p:nvPr/>
          </p:nvSpPr>
          <p:spPr>
            <a:xfrm>
              <a:off x="2512225" y="3058800"/>
              <a:ext cx="1147500" cy="1171625"/>
            </a:xfrm>
            <a:custGeom>
              <a:avLst/>
              <a:gdLst/>
              <a:ahLst/>
              <a:cxnLst/>
              <a:rect l="l" t="t" r="r" b="b"/>
              <a:pathLst>
                <a:path w="45900" h="46865" extrusionOk="0">
                  <a:moveTo>
                    <a:pt x="6846" y="0"/>
                  </a:moveTo>
                  <a:lnTo>
                    <a:pt x="6802" y="44"/>
                  </a:lnTo>
                  <a:lnTo>
                    <a:pt x="6758" y="88"/>
                  </a:lnTo>
                  <a:lnTo>
                    <a:pt x="5222" y="2721"/>
                  </a:lnTo>
                  <a:lnTo>
                    <a:pt x="4037" y="4827"/>
                  </a:lnTo>
                  <a:lnTo>
                    <a:pt x="1405" y="8557"/>
                  </a:lnTo>
                  <a:lnTo>
                    <a:pt x="176" y="10400"/>
                  </a:lnTo>
                  <a:lnTo>
                    <a:pt x="44" y="10531"/>
                  </a:lnTo>
                  <a:lnTo>
                    <a:pt x="0" y="10619"/>
                  </a:lnTo>
                  <a:lnTo>
                    <a:pt x="0" y="10707"/>
                  </a:lnTo>
                  <a:lnTo>
                    <a:pt x="0" y="10795"/>
                  </a:lnTo>
                  <a:lnTo>
                    <a:pt x="88" y="10838"/>
                  </a:lnTo>
                  <a:lnTo>
                    <a:pt x="2765" y="11848"/>
                  </a:lnTo>
                  <a:lnTo>
                    <a:pt x="5222" y="12901"/>
                  </a:lnTo>
                  <a:lnTo>
                    <a:pt x="7855" y="13603"/>
                  </a:lnTo>
                  <a:lnTo>
                    <a:pt x="7899" y="13603"/>
                  </a:lnTo>
                  <a:lnTo>
                    <a:pt x="10619" y="13954"/>
                  </a:lnTo>
                  <a:lnTo>
                    <a:pt x="10663" y="13954"/>
                  </a:lnTo>
                  <a:lnTo>
                    <a:pt x="11936" y="13866"/>
                  </a:lnTo>
                  <a:lnTo>
                    <a:pt x="11980" y="13822"/>
                  </a:lnTo>
                  <a:lnTo>
                    <a:pt x="15095" y="12989"/>
                  </a:lnTo>
                  <a:lnTo>
                    <a:pt x="15139" y="12945"/>
                  </a:lnTo>
                  <a:lnTo>
                    <a:pt x="17289" y="11892"/>
                  </a:lnTo>
                  <a:lnTo>
                    <a:pt x="18430" y="11628"/>
                  </a:lnTo>
                  <a:lnTo>
                    <a:pt x="19264" y="11716"/>
                  </a:lnTo>
                  <a:lnTo>
                    <a:pt x="21502" y="15139"/>
                  </a:lnTo>
                  <a:lnTo>
                    <a:pt x="22028" y="16543"/>
                  </a:lnTo>
                  <a:lnTo>
                    <a:pt x="22116" y="17684"/>
                  </a:lnTo>
                  <a:lnTo>
                    <a:pt x="21546" y="19790"/>
                  </a:lnTo>
                  <a:lnTo>
                    <a:pt x="21019" y="21940"/>
                  </a:lnTo>
                  <a:lnTo>
                    <a:pt x="20712" y="24310"/>
                  </a:lnTo>
                  <a:lnTo>
                    <a:pt x="20536" y="26943"/>
                  </a:lnTo>
                  <a:lnTo>
                    <a:pt x="20054" y="29093"/>
                  </a:lnTo>
                  <a:lnTo>
                    <a:pt x="20054" y="29137"/>
                  </a:lnTo>
                  <a:lnTo>
                    <a:pt x="19966" y="31067"/>
                  </a:lnTo>
                  <a:lnTo>
                    <a:pt x="19001" y="35148"/>
                  </a:lnTo>
                  <a:lnTo>
                    <a:pt x="18957" y="35675"/>
                  </a:lnTo>
                  <a:lnTo>
                    <a:pt x="18957" y="35763"/>
                  </a:lnTo>
                  <a:lnTo>
                    <a:pt x="19044" y="35850"/>
                  </a:lnTo>
                  <a:lnTo>
                    <a:pt x="19834" y="36333"/>
                  </a:lnTo>
                  <a:lnTo>
                    <a:pt x="19878" y="36333"/>
                  </a:lnTo>
                  <a:lnTo>
                    <a:pt x="23871" y="37649"/>
                  </a:lnTo>
                  <a:lnTo>
                    <a:pt x="26636" y="38702"/>
                  </a:lnTo>
                  <a:lnTo>
                    <a:pt x="28216" y="39317"/>
                  </a:lnTo>
                  <a:lnTo>
                    <a:pt x="28830" y="39975"/>
                  </a:lnTo>
                  <a:lnTo>
                    <a:pt x="30410" y="42301"/>
                  </a:lnTo>
                  <a:lnTo>
                    <a:pt x="31507" y="43749"/>
                  </a:lnTo>
                  <a:lnTo>
                    <a:pt x="31550" y="43793"/>
                  </a:lnTo>
                  <a:lnTo>
                    <a:pt x="32209" y="44231"/>
                  </a:lnTo>
                  <a:lnTo>
                    <a:pt x="34359" y="45065"/>
                  </a:lnTo>
                  <a:lnTo>
                    <a:pt x="34403" y="45065"/>
                  </a:lnTo>
                  <a:lnTo>
                    <a:pt x="38220" y="45592"/>
                  </a:lnTo>
                  <a:lnTo>
                    <a:pt x="40765" y="45767"/>
                  </a:lnTo>
                  <a:lnTo>
                    <a:pt x="43969" y="46733"/>
                  </a:lnTo>
                  <a:lnTo>
                    <a:pt x="44758" y="46864"/>
                  </a:lnTo>
                  <a:lnTo>
                    <a:pt x="44846" y="46864"/>
                  </a:lnTo>
                  <a:lnTo>
                    <a:pt x="45768" y="46601"/>
                  </a:lnTo>
                  <a:lnTo>
                    <a:pt x="45812" y="46601"/>
                  </a:lnTo>
                  <a:lnTo>
                    <a:pt x="45855" y="46513"/>
                  </a:lnTo>
                  <a:lnTo>
                    <a:pt x="45899" y="46469"/>
                  </a:lnTo>
                  <a:lnTo>
                    <a:pt x="45855" y="46382"/>
                  </a:lnTo>
                  <a:lnTo>
                    <a:pt x="45855" y="46338"/>
                  </a:lnTo>
                  <a:lnTo>
                    <a:pt x="45812" y="46294"/>
                  </a:lnTo>
                  <a:lnTo>
                    <a:pt x="45724" y="46250"/>
                  </a:lnTo>
                  <a:lnTo>
                    <a:pt x="45680" y="46294"/>
                  </a:lnTo>
                  <a:lnTo>
                    <a:pt x="44758" y="46513"/>
                  </a:lnTo>
                  <a:lnTo>
                    <a:pt x="44056" y="46382"/>
                  </a:lnTo>
                  <a:lnTo>
                    <a:pt x="40853" y="45416"/>
                  </a:lnTo>
                  <a:lnTo>
                    <a:pt x="40809" y="45416"/>
                  </a:lnTo>
                  <a:lnTo>
                    <a:pt x="38264" y="45241"/>
                  </a:lnTo>
                  <a:lnTo>
                    <a:pt x="34490" y="44714"/>
                  </a:lnTo>
                  <a:lnTo>
                    <a:pt x="32384" y="43924"/>
                  </a:lnTo>
                  <a:lnTo>
                    <a:pt x="31770" y="43529"/>
                  </a:lnTo>
                  <a:lnTo>
                    <a:pt x="30717" y="42081"/>
                  </a:lnTo>
                  <a:lnTo>
                    <a:pt x="29093" y="39756"/>
                  </a:lnTo>
                  <a:lnTo>
                    <a:pt x="28435" y="39054"/>
                  </a:lnTo>
                  <a:lnTo>
                    <a:pt x="28347" y="39010"/>
                  </a:lnTo>
                  <a:lnTo>
                    <a:pt x="26767" y="38351"/>
                  </a:lnTo>
                  <a:lnTo>
                    <a:pt x="24003" y="37342"/>
                  </a:lnTo>
                  <a:lnTo>
                    <a:pt x="20010" y="35982"/>
                  </a:lnTo>
                  <a:lnTo>
                    <a:pt x="19308" y="35587"/>
                  </a:lnTo>
                  <a:lnTo>
                    <a:pt x="19352" y="35236"/>
                  </a:lnTo>
                  <a:lnTo>
                    <a:pt x="20273" y="31111"/>
                  </a:lnTo>
                  <a:lnTo>
                    <a:pt x="20317" y="31111"/>
                  </a:lnTo>
                  <a:lnTo>
                    <a:pt x="20405" y="29180"/>
                  </a:lnTo>
                  <a:lnTo>
                    <a:pt x="20887" y="26986"/>
                  </a:lnTo>
                  <a:lnTo>
                    <a:pt x="21063" y="24354"/>
                  </a:lnTo>
                  <a:lnTo>
                    <a:pt x="21326" y="21984"/>
                  </a:lnTo>
                  <a:lnTo>
                    <a:pt x="21897" y="19878"/>
                  </a:lnTo>
                  <a:lnTo>
                    <a:pt x="22467" y="17772"/>
                  </a:lnTo>
                  <a:lnTo>
                    <a:pt x="22467" y="17684"/>
                  </a:lnTo>
                  <a:lnTo>
                    <a:pt x="22379" y="16455"/>
                  </a:lnTo>
                  <a:lnTo>
                    <a:pt x="22336" y="16411"/>
                  </a:lnTo>
                  <a:lnTo>
                    <a:pt x="21809" y="15007"/>
                  </a:lnTo>
                  <a:lnTo>
                    <a:pt x="21809" y="14963"/>
                  </a:lnTo>
                  <a:lnTo>
                    <a:pt x="19527" y="11453"/>
                  </a:lnTo>
                  <a:lnTo>
                    <a:pt x="19483" y="11409"/>
                  </a:lnTo>
                  <a:lnTo>
                    <a:pt x="19396" y="11365"/>
                  </a:lnTo>
                  <a:lnTo>
                    <a:pt x="18430" y="11277"/>
                  </a:lnTo>
                  <a:lnTo>
                    <a:pt x="18386" y="11277"/>
                  </a:lnTo>
                  <a:lnTo>
                    <a:pt x="17202" y="11584"/>
                  </a:lnTo>
                  <a:lnTo>
                    <a:pt x="17158" y="11584"/>
                  </a:lnTo>
                  <a:lnTo>
                    <a:pt x="15007" y="12638"/>
                  </a:lnTo>
                  <a:lnTo>
                    <a:pt x="11892" y="13515"/>
                  </a:lnTo>
                  <a:lnTo>
                    <a:pt x="10663" y="13603"/>
                  </a:lnTo>
                  <a:lnTo>
                    <a:pt x="7943" y="13252"/>
                  </a:lnTo>
                  <a:lnTo>
                    <a:pt x="5354" y="12594"/>
                  </a:lnTo>
                  <a:lnTo>
                    <a:pt x="2896" y="11497"/>
                  </a:lnTo>
                  <a:lnTo>
                    <a:pt x="483" y="10575"/>
                  </a:lnTo>
                  <a:lnTo>
                    <a:pt x="1668" y="8732"/>
                  </a:lnTo>
                  <a:lnTo>
                    <a:pt x="4345" y="5046"/>
                  </a:lnTo>
                  <a:lnTo>
                    <a:pt x="4345" y="5002"/>
                  </a:lnTo>
                  <a:lnTo>
                    <a:pt x="5529" y="2896"/>
                  </a:lnTo>
                  <a:lnTo>
                    <a:pt x="7065" y="263"/>
                  </a:lnTo>
                  <a:lnTo>
                    <a:pt x="7065" y="219"/>
                  </a:lnTo>
                  <a:lnTo>
                    <a:pt x="7065" y="132"/>
                  </a:lnTo>
                  <a:lnTo>
                    <a:pt x="7021" y="88"/>
                  </a:lnTo>
                  <a:lnTo>
                    <a:pt x="6977" y="44"/>
                  </a:lnTo>
                  <a:lnTo>
                    <a:pt x="693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47"/>
            <p:cNvSpPr/>
            <p:nvPr/>
          </p:nvSpPr>
          <p:spPr>
            <a:xfrm>
              <a:off x="1670800" y="3011625"/>
              <a:ext cx="1963700" cy="1351525"/>
            </a:xfrm>
            <a:custGeom>
              <a:avLst/>
              <a:gdLst/>
              <a:ahLst/>
              <a:cxnLst/>
              <a:rect l="l" t="t" r="r" b="b"/>
              <a:pathLst>
                <a:path w="78548" h="54061" extrusionOk="0">
                  <a:moveTo>
                    <a:pt x="38309" y="0"/>
                  </a:moveTo>
                  <a:lnTo>
                    <a:pt x="36246" y="1360"/>
                  </a:lnTo>
                  <a:lnTo>
                    <a:pt x="35676" y="1843"/>
                  </a:lnTo>
                  <a:lnTo>
                    <a:pt x="35632" y="1931"/>
                  </a:lnTo>
                  <a:lnTo>
                    <a:pt x="34447" y="4520"/>
                  </a:lnTo>
                  <a:lnTo>
                    <a:pt x="33262" y="7460"/>
                  </a:lnTo>
                  <a:lnTo>
                    <a:pt x="32824" y="8513"/>
                  </a:lnTo>
                  <a:lnTo>
                    <a:pt x="31639" y="8952"/>
                  </a:lnTo>
                  <a:lnTo>
                    <a:pt x="31595" y="8996"/>
                  </a:lnTo>
                  <a:lnTo>
                    <a:pt x="30059" y="9917"/>
                  </a:lnTo>
                  <a:lnTo>
                    <a:pt x="30015" y="9917"/>
                  </a:lnTo>
                  <a:lnTo>
                    <a:pt x="28962" y="10751"/>
                  </a:lnTo>
                  <a:lnTo>
                    <a:pt x="28962" y="10795"/>
                  </a:lnTo>
                  <a:lnTo>
                    <a:pt x="28260" y="11804"/>
                  </a:lnTo>
                  <a:lnTo>
                    <a:pt x="27251" y="13822"/>
                  </a:lnTo>
                  <a:lnTo>
                    <a:pt x="27251" y="13910"/>
                  </a:lnTo>
                  <a:lnTo>
                    <a:pt x="27339" y="16236"/>
                  </a:lnTo>
                  <a:lnTo>
                    <a:pt x="27339" y="18079"/>
                  </a:lnTo>
                  <a:lnTo>
                    <a:pt x="27031" y="18869"/>
                  </a:lnTo>
                  <a:lnTo>
                    <a:pt x="26768" y="19132"/>
                  </a:lnTo>
                  <a:lnTo>
                    <a:pt x="26461" y="19220"/>
                  </a:lnTo>
                  <a:lnTo>
                    <a:pt x="24750" y="18518"/>
                  </a:lnTo>
                  <a:lnTo>
                    <a:pt x="22468" y="18123"/>
                  </a:lnTo>
                  <a:lnTo>
                    <a:pt x="20274" y="17947"/>
                  </a:lnTo>
                  <a:lnTo>
                    <a:pt x="20230" y="17991"/>
                  </a:lnTo>
                  <a:lnTo>
                    <a:pt x="19484" y="18123"/>
                  </a:lnTo>
                  <a:lnTo>
                    <a:pt x="19396" y="18123"/>
                  </a:lnTo>
                  <a:lnTo>
                    <a:pt x="18650" y="18649"/>
                  </a:lnTo>
                  <a:lnTo>
                    <a:pt x="18036" y="18430"/>
                  </a:lnTo>
                  <a:lnTo>
                    <a:pt x="17948" y="18430"/>
                  </a:lnTo>
                  <a:lnTo>
                    <a:pt x="17246" y="18562"/>
                  </a:lnTo>
                  <a:lnTo>
                    <a:pt x="17202" y="18605"/>
                  </a:lnTo>
                  <a:lnTo>
                    <a:pt x="16368" y="19088"/>
                  </a:lnTo>
                  <a:lnTo>
                    <a:pt x="16325" y="19132"/>
                  </a:lnTo>
                  <a:lnTo>
                    <a:pt x="15622" y="19790"/>
                  </a:lnTo>
                  <a:lnTo>
                    <a:pt x="15579" y="19834"/>
                  </a:lnTo>
                  <a:lnTo>
                    <a:pt x="13648" y="23827"/>
                  </a:lnTo>
                  <a:lnTo>
                    <a:pt x="12288" y="26241"/>
                  </a:lnTo>
                  <a:lnTo>
                    <a:pt x="11542" y="27425"/>
                  </a:lnTo>
                  <a:lnTo>
                    <a:pt x="11542" y="27469"/>
                  </a:lnTo>
                  <a:lnTo>
                    <a:pt x="11191" y="28522"/>
                  </a:lnTo>
                  <a:lnTo>
                    <a:pt x="11147" y="28522"/>
                  </a:lnTo>
                  <a:lnTo>
                    <a:pt x="10620" y="31550"/>
                  </a:lnTo>
                  <a:lnTo>
                    <a:pt x="10620" y="32691"/>
                  </a:lnTo>
                  <a:lnTo>
                    <a:pt x="10532" y="33349"/>
                  </a:lnTo>
                  <a:lnTo>
                    <a:pt x="9567" y="35104"/>
                  </a:lnTo>
                  <a:lnTo>
                    <a:pt x="7943" y="37255"/>
                  </a:lnTo>
                  <a:lnTo>
                    <a:pt x="7943" y="37298"/>
                  </a:lnTo>
                  <a:lnTo>
                    <a:pt x="6978" y="39141"/>
                  </a:lnTo>
                  <a:lnTo>
                    <a:pt x="6144" y="41028"/>
                  </a:lnTo>
                  <a:lnTo>
                    <a:pt x="6144" y="41072"/>
                  </a:lnTo>
                  <a:lnTo>
                    <a:pt x="5925" y="42169"/>
                  </a:lnTo>
                  <a:lnTo>
                    <a:pt x="5793" y="42301"/>
                  </a:lnTo>
                  <a:lnTo>
                    <a:pt x="5618" y="42213"/>
                  </a:lnTo>
                  <a:lnTo>
                    <a:pt x="5486" y="42213"/>
                  </a:lnTo>
                  <a:lnTo>
                    <a:pt x="4126" y="42652"/>
                  </a:lnTo>
                  <a:lnTo>
                    <a:pt x="4082" y="42652"/>
                  </a:lnTo>
                  <a:lnTo>
                    <a:pt x="2283" y="43442"/>
                  </a:lnTo>
                  <a:lnTo>
                    <a:pt x="2239" y="43486"/>
                  </a:lnTo>
                  <a:lnTo>
                    <a:pt x="1317" y="44451"/>
                  </a:lnTo>
                  <a:lnTo>
                    <a:pt x="1274" y="44495"/>
                  </a:lnTo>
                  <a:lnTo>
                    <a:pt x="440" y="45855"/>
                  </a:lnTo>
                  <a:lnTo>
                    <a:pt x="440" y="45899"/>
                  </a:lnTo>
                  <a:lnTo>
                    <a:pt x="176" y="46908"/>
                  </a:lnTo>
                  <a:lnTo>
                    <a:pt x="133" y="46952"/>
                  </a:lnTo>
                  <a:lnTo>
                    <a:pt x="1" y="48488"/>
                  </a:lnTo>
                  <a:lnTo>
                    <a:pt x="45" y="48576"/>
                  </a:lnTo>
                  <a:lnTo>
                    <a:pt x="791" y="49848"/>
                  </a:lnTo>
                  <a:lnTo>
                    <a:pt x="791" y="49892"/>
                  </a:lnTo>
                  <a:lnTo>
                    <a:pt x="1888" y="51252"/>
                  </a:lnTo>
                  <a:lnTo>
                    <a:pt x="2239" y="51603"/>
                  </a:lnTo>
                  <a:lnTo>
                    <a:pt x="2327" y="51647"/>
                  </a:lnTo>
                  <a:lnTo>
                    <a:pt x="5442" y="51691"/>
                  </a:lnTo>
                  <a:lnTo>
                    <a:pt x="8733" y="51867"/>
                  </a:lnTo>
                  <a:lnTo>
                    <a:pt x="11805" y="52613"/>
                  </a:lnTo>
                  <a:lnTo>
                    <a:pt x="14920" y="54017"/>
                  </a:lnTo>
                  <a:lnTo>
                    <a:pt x="14964" y="54017"/>
                  </a:lnTo>
                  <a:lnTo>
                    <a:pt x="15491" y="54061"/>
                  </a:lnTo>
                  <a:lnTo>
                    <a:pt x="15579" y="54061"/>
                  </a:lnTo>
                  <a:lnTo>
                    <a:pt x="18036" y="53271"/>
                  </a:lnTo>
                  <a:lnTo>
                    <a:pt x="19659" y="52744"/>
                  </a:lnTo>
                  <a:lnTo>
                    <a:pt x="21239" y="52218"/>
                  </a:lnTo>
                  <a:lnTo>
                    <a:pt x="22819" y="51647"/>
                  </a:lnTo>
                  <a:lnTo>
                    <a:pt x="24355" y="51033"/>
                  </a:lnTo>
                  <a:lnTo>
                    <a:pt x="25101" y="50682"/>
                  </a:lnTo>
                  <a:lnTo>
                    <a:pt x="25847" y="50331"/>
                  </a:lnTo>
                  <a:lnTo>
                    <a:pt x="26549" y="49936"/>
                  </a:lnTo>
                  <a:lnTo>
                    <a:pt x="27295" y="49541"/>
                  </a:lnTo>
                  <a:lnTo>
                    <a:pt x="27953" y="49102"/>
                  </a:lnTo>
                  <a:lnTo>
                    <a:pt x="28655" y="48620"/>
                  </a:lnTo>
                  <a:lnTo>
                    <a:pt x="29313" y="48093"/>
                  </a:lnTo>
                  <a:lnTo>
                    <a:pt x="29927" y="47566"/>
                  </a:lnTo>
                  <a:lnTo>
                    <a:pt x="30805" y="47128"/>
                  </a:lnTo>
                  <a:lnTo>
                    <a:pt x="31814" y="46952"/>
                  </a:lnTo>
                  <a:lnTo>
                    <a:pt x="34272" y="46864"/>
                  </a:lnTo>
                  <a:lnTo>
                    <a:pt x="36466" y="46820"/>
                  </a:lnTo>
                  <a:lnTo>
                    <a:pt x="36510" y="46777"/>
                  </a:lnTo>
                  <a:lnTo>
                    <a:pt x="37168" y="46601"/>
                  </a:lnTo>
                  <a:lnTo>
                    <a:pt x="37212" y="46601"/>
                  </a:lnTo>
                  <a:lnTo>
                    <a:pt x="37870" y="46206"/>
                  </a:lnTo>
                  <a:lnTo>
                    <a:pt x="37914" y="46162"/>
                  </a:lnTo>
                  <a:lnTo>
                    <a:pt x="39625" y="44539"/>
                  </a:lnTo>
                  <a:lnTo>
                    <a:pt x="39625" y="44495"/>
                  </a:lnTo>
                  <a:lnTo>
                    <a:pt x="39976" y="43881"/>
                  </a:lnTo>
                  <a:lnTo>
                    <a:pt x="40020" y="43837"/>
                  </a:lnTo>
                  <a:lnTo>
                    <a:pt x="40634" y="41248"/>
                  </a:lnTo>
                  <a:lnTo>
                    <a:pt x="40942" y="40853"/>
                  </a:lnTo>
                  <a:lnTo>
                    <a:pt x="42741" y="39668"/>
                  </a:lnTo>
                  <a:lnTo>
                    <a:pt x="42828" y="39580"/>
                  </a:lnTo>
                  <a:lnTo>
                    <a:pt x="42828" y="39492"/>
                  </a:lnTo>
                  <a:lnTo>
                    <a:pt x="42784" y="39405"/>
                  </a:lnTo>
                  <a:lnTo>
                    <a:pt x="42741" y="39361"/>
                  </a:lnTo>
                  <a:lnTo>
                    <a:pt x="42082" y="39141"/>
                  </a:lnTo>
                  <a:lnTo>
                    <a:pt x="41995" y="39098"/>
                  </a:lnTo>
                  <a:lnTo>
                    <a:pt x="40064" y="39229"/>
                  </a:lnTo>
                  <a:lnTo>
                    <a:pt x="38089" y="39580"/>
                  </a:lnTo>
                  <a:lnTo>
                    <a:pt x="36115" y="39492"/>
                  </a:lnTo>
                  <a:lnTo>
                    <a:pt x="35149" y="39361"/>
                  </a:lnTo>
                  <a:lnTo>
                    <a:pt x="32955" y="38220"/>
                  </a:lnTo>
                  <a:lnTo>
                    <a:pt x="32297" y="37737"/>
                  </a:lnTo>
                  <a:lnTo>
                    <a:pt x="31858" y="35543"/>
                  </a:lnTo>
                  <a:lnTo>
                    <a:pt x="31463" y="32779"/>
                  </a:lnTo>
                  <a:lnTo>
                    <a:pt x="31156" y="31594"/>
                  </a:lnTo>
                  <a:lnTo>
                    <a:pt x="31156" y="31550"/>
                  </a:lnTo>
                  <a:lnTo>
                    <a:pt x="28962" y="28435"/>
                  </a:lnTo>
                  <a:lnTo>
                    <a:pt x="26724" y="25451"/>
                  </a:lnTo>
                  <a:lnTo>
                    <a:pt x="25978" y="24485"/>
                  </a:lnTo>
                  <a:lnTo>
                    <a:pt x="27602" y="21282"/>
                  </a:lnTo>
                  <a:lnTo>
                    <a:pt x="28523" y="19659"/>
                  </a:lnTo>
                  <a:lnTo>
                    <a:pt x="28874" y="19308"/>
                  </a:lnTo>
                  <a:lnTo>
                    <a:pt x="30103" y="18737"/>
                  </a:lnTo>
                  <a:lnTo>
                    <a:pt x="31288" y="18562"/>
                  </a:lnTo>
                  <a:lnTo>
                    <a:pt x="32867" y="18781"/>
                  </a:lnTo>
                  <a:lnTo>
                    <a:pt x="37299" y="19746"/>
                  </a:lnTo>
                  <a:lnTo>
                    <a:pt x="38747" y="20010"/>
                  </a:lnTo>
                  <a:lnTo>
                    <a:pt x="38835" y="20053"/>
                  </a:lnTo>
                  <a:lnTo>
                    <a:pt x="39713" y="19966"/>
                  </a:lnTo>
                  <a:lnTo>
                    <a:pt x="39757" y="19922"/>
                  </a:lnTo>
                  <a:lnTo>
                    <a:pt x="42082" y="18869"/>
                  </a:lnTo>
                  <a:lnTo>
                    <a:pt x="45154" y="18781"/>
                  </a:lnTo>
                  <a:lnTo>
                    <a:pt x="45198" y="18781"/>
                  </a:lnTo>
                  <a:lnTo>
                    <a:pt x="48357" y="17947"/>
                  </a:lnTo>
                  <a:lnTo>
                    <a:pt x="50420" y="17245"/>
                  </a:lnTo>
                  <a:lnTo>
                    <a:pt x="50464" y="17201"/>
                  </a:lnTo>
                  <a:lnTo>
                    <a:pt x="51429" y="16499"/>
                  </a:lnTo>
                  <a:lnTo>
                    <a:pt x="52175" y="18605"/>
                  </a:lnTo>
                  <a:lnTo>
                    <a:pt x="51648" y="21853"/>
                  </a:lnTo>
                  <a:lnTo>
                    <a:pt x="51297" y="25056"/>
                  </a:lnTo>
                  <a:lnTo>
                    <a:pt x="51166" y="27689"/>
                  </a:lnTo>
                  <a:lnTo>
                    <a:pt x="50551" y="31419"/>
                  </a:lnTo>
                  <a:lnTo>
                    <a:pt x="49893" y="33569"/>
                  </a:lnTo>
                  <a:lnTo>
                    <a:pt x="49893" y="33613"/>
                  </a:lnTo>
                  <a:lnTo>
                    <a:pt x="49718" y="36114"/>
                  </a:lnTo>
                  <a:lnTo>
                    <a:pt x="49718" y="37386"/>
                  </a:lnTo>
                  <a:lnTo>
                    <a:pt x="49761" y="37518"/>
                  </a:lnTo>
                  <a:lnTo>
                    <a:pt x="49981" y="37825"/>
                  </a:lnTo>
                  <a:lnTo>
                    <a:pt x="50113" y="37869"/>
                  </a:lnTo>
                  <a:lnTo>
                    <a:pt x="51034" y="38001"/>
                  </a:lnTo>
                  <a:lnTo>
                    <a:pt x="52789" y="39098"/>
                  </a:lnTo>
                  <a:lnTo>
                    <a:pt x="55993" y="40721"/>
                  </a:lnTo>
                  <a:lnTo>
                    <a:pt x="56036" y="40765"/>
                  </a:lnTo>
                  <a:lnTo>
                    <a:pt x="59415" y="41774"/>
                  </a:lnTo>
                  <a:lnTo>
                    <a:pt x="61214" y="42389"/>
                  </a:lnTo>
                  <a:lnTo>
                    <a:pt x="62662" y="44144"/>
                  </a:lnTo>
                  <a:lnTo>
                    <a:pt x="63935" y="45943"/>
                  </a:lnTo>
                  <a:lnTo>
                    <a:pt x="64593" y="46820"/>
                  </a:lnTo>
                  <a:lnTo>
                    <a:pt x="64681" y="46864"/>
                  </a:lnTo>
                  <a:lnTo>
                    <a:pt x="65866" y="47435"/>
                  </a:lnTo>
                  <a:lnTo>
                    <a:pt x="67972" y="48181"/>
                  </a:lnTo>
                  <a:lnTo>
                    <a:pt x="68016" y="48181"/>
                  </a:lnTo>
                  <a:lnTo>
                    <a:pt x="72053" y="48663"/>
                  </a:lnTo>
                  <a:lnTo>
                    <a:pt x="73984" y="48707"/>
                  </a:lnTo>
                  <a:lnTo>
                    <a:pt x="74905" y="48839"/>
                  </a:lnTo>
                  <a:lnTo>
                    <a:pt x="76880" y="49453"/>
                  </a:lnTo>
                  <a:lnTo>
                    <a:pt x="77538" y="49541"/>
                  </a:lnTo>
                  <a:lnTo>
                    <a:pt x="77626" y="49497"/>
                  </a:lnTo>
                  <a:lnTo>
                    <a:pt x="78415" y="49278"/>
                  </a:lnTo>
                  <a:lnTo>
                    <a:pt x="78503" y="49234"/>
                  </a:lnTo>
                  <a:lnTo>
                    <a:pt x="78547" y="49190"/>
                  </a:lnTo>
                  <a:lnTo>
                    <a:pt x="78547" y="49102"/>
                  </a:lnTo>
                  <a:lnTo>
                    <a:pt x="78547" y="49058"/>
                  </a:lnTo>
                  <a:lnTo>
                    <a:pt x="78503" y="48971"/>
                  </a:lnTo>
                  <a:lnTo>
                    <a:pt x="78459" y="48927"/>
                  </a:lnTo>
                  <a:lnTo>
                    <a:pt x="78328" y="48927"/>
                  </a:lnTo>
                  <a:lnTo>
                    <a:pt x="77538" y="49146"/>
                  </a:lnTo>
                  <a:lnTo>
                    <a:pt x="76967" y="49102"/>
                  </a:lnTo>
                  <a:lnTo>
                    <a:pt x="74993" y="48488"/>
                  </a:lnTo>
                  <a:lnTo>
                    <a:pt x="74949" y="48488"/>
                  </a:lnTo>
                  <a:lnTo>
                    <a:pt x="74027" y="48356"/>
                  </a:lnTo>
                  <a:lnTo>
                    <a:pt x="72053" y="48312"/>
                  </a:lnTo>
                  <a:lnTo>
                    <a:pt x="68104" y="47830"/>
                  </a:lnTo>
                  <a:lnTo>
                    <a:pt x="65997" y="47128"/>
                  </a:lnTo>
                  <a:lnTo>
                    <a:pt x="64856" y="46557"/>
                  </a:lnTo>
                  <a:lnTo>
                    <a:pt x="64198" y="45723"/>
                  </a:lnTo>
                  <a:lnTo>
                    <a:pt x="62926" y="43924"/>
                  </a:lnTo>
                  <a:lnTo>
                    <a:pt x="61478" y="42125"/>
                  </a:lnTo>
                  <a:lnTo>
                    <a:pt x="61390" y="42081"/>
                  </a:lnTo>
                  <a:lnTo>
                    <a:pt x="59547" y="41423"/>
                  </a:lnTo>
                  <a:lnTo>
                    <a:pt x="56168" y="40414"/>
                  </a:lnTo>
                  <a:lnTo>
                    <a:pt x="52965" y="38790"/>
                  </a:lnTo>
                  <a:lnTo>
                    <a:pt x="51166" y="37693"/>
                  </a:lnTo>
                  <a:lnTo>
                    <a:pt x="51122" y="37650"/>
                  </a:lnTo>
                  <a:lnTo>
                    <a:pt x="50200" y="37518"/>
                  </a:lnTo>
                  <a:lnTo>
                    <a:pt x="50069" y="37342"/>
                  </a:lnTo>
                  <a:lnTo>
                    <a:pt x="50069" y="36114"/>
                  </a:lnTo>
                  <a:lnTo>
                    <a:pt x="50244" y="33656"/>
                  </a:lnTo>
                  <a:lnTo>
                    <a:pt x="50902" y="31550"/>
                  </a:lnTo>
                  <a:lnTo>
                    <a:pt x="50902" y="31506"/>
                  </a:lnTo>
                  <a:lnTo>
                    <a:pt x="51473" y="27733"/>
                  </a:lnTo>
                  <a:lnTo>
                    <a:pt x="51648" y="25056"/>
                  </a:lnTo>
                  <a:lnTo>
                    <a:pt x="51999" y="21896"/>
                  </a:lnTo>
                  <a:lnTo>
                    <a:pt x="52526" y="18605"/>
                  </a:lnTo>
                  <a:lnTo>
                    <a:pt x="52526" y="18518"/>
                  </a:lnTo>
                  <a:lnTo>
                    <a:pt x="51648" y="16148"/>
                  </a:lnTo>
                  <a:lnTo>
                    <a:pt x="51604" y="16104"/>
                  </a:lnTo>
                  <a:lnTo>
                    <a:pt x="51561" y="16060"/>
                  </a:lnTo>
                  <a:lnTo>
                    <a:pt x="51385" y="16060"/>
                  </a:lnTo>
                  <a:lnTo>
                    <a:pt x="50244" y="16938"/>
                  </a:lnTo>
                  <a:lnTo>
                    <a:pt x="48270" y="17596"/>
                  </a:lnTo>
                  <a:lnTo>
                    <a:pt x="45154" y="18430"/>
                  </a:lnTo>
                  <a:lnTo>
                    <a:pt x="42039" y="18518"/>
                  </a:lnTo>
                  <a:lnTo>
                    <a:pt x="41951" y="18518"/>
                  </a:lnTo>
                  <a:lnTo>
                    <a:pt x="39669" y="19615"/>
                  </a:lnTo>
                  <a:lnTo>
                    <a:pt x="38791" y="19659"/>
                  </a:lnTo>
                  <a:lnTo>
                    <a:pt x="37343" y="19395"/>
                  </a:lnTo>
                  <a:lnTo>
                    <a:pt x="32955" y="18430"/>
                  </a:lnTo>
                  <a:lnTo>
                    <a:pt x="31288" y="18211"/>
                  </a:lnTo>
                  <a:lnTo>
                    <a:pt x="31244" y="18211"/>
                  </a:lnTo>
                  <a:lnTo>
                    <a:pt x="30015" y="18386"/>
                  </a:lnTo>
                  <a:lnTo>
                    <a:pt x="29971" y="18386"/>
                  </a:lnTo>
                  <a:lnTo>
                    <a:pt x="28699" y="19000"/>
                  </a:lnTo>
                  <a:lnTo>
                    <a:pt x="28655" y="19044"/>
                  </a:lnTo>
                  <a:lnTo>
                    <a:pt x="28260" y="19439"/>
                  </a:lnTo>
                  <a:lnTo>
                    <a:pt x="27295" y="21151"/>
                  </a:lnTo>
                  <a:lnTo>
                    <a:pt x="25627" y="24398"/>
                  </a:lnTo>
                  <a:lnTo>
                    <a:pt x="25583" y="24529"/>
                  </a:lnTo>
                  <a:lnTo>
                    <a:pt x="25627" y="24617"/>
                  </a:lnTo>
                  <a:lnTo>
                    <a:pt x="28699" y="28654"/>
                  </a:lnTo>
                  <a:lnTo>
                    <a:pt x="30849" y="31726"/>
                  </a:lnTo>
                  <a:lnTo>
                    <a:pt x="31112" y="32867"/>
                  </a:lnTo>
                  <a:lnTo>
                    <a:pt x="31507" y="35587"/>
                  </a:lnTo>
                  <a:lnTo>
                    <a:pt x="31946" y="37869"/>
                  </a:lnTo>
                  <a:lnTo>
                    <a:pt x="32034" y="38001"/>
                  </a:lnTo>
                  <a:lnTo>
                    <a:pt x="32780" y="38527"/>
                  </a:lnTo>
                  <a:lnTo>
                    <a:pt x="34974" y="39668"/>
                  </a:lnTo>
                  <a:lnTo>
                    <a:pt x="35062" y="39712"/>
                  </a:lnTo>
                  <a:lnTo>
                    <a:pt x="36071" y="39844"/>
                  </a:lnTo>
                  <a:lnTo>
                    <a:pt x="36115" y="39844"/>
                  </a:lnTo>
                  <a:lnTo>
                    <a:pt x="38089" y="39931"/>
                  </a:lnTo>
                  <a:lnTo>
                    <a:pt x="38133" y="39887"/>
                  </a:lnTo>
                  <a:lnTo>
                    <a:pt x="40108" y="39580"/>
                  </a:lnTo>
                  <a:lnTo>
                    <a:pt x="41995" y="39449"/>
                  </a:lnTo>
                  <a:lnTo>
                    <a:pt x="42258" y="39580"/>
                  </a:lnTo>
                  <a:lnTo>
                    <a:pt x="40722" y="40589"/>
                  </a:lnTo>
                  <a:lnTo>
                    <a:pt x="40678" y="40633"/>
                  </a:lnTo>
                  <a:lnTo>
                    <a:pt x="40327" y="41072"/>
                  </a:lnTo>
                  <a:lnTo>
                    <a:pt x="40327" y="41160"/>
                  </a:lnTo>
                  <a:lnTo>
                    <a:pt x="39669" y="43749"/>
                  </a:lnTo>
                  <a:lnTo>
                    <a:pt x="39362" y="44319"/>
                  </a:lnTo>
                  <a:lnTo>
                    <a:pt x="37694" y="45899"/>
                  </a:lnTo>
                  <a:lnTo>
                    <a:pt x="37080" y="46294"/>
                  </a:lnTo>
                  <a:lnTo>
                    <a:pt x="36466" y="46469"/>
                  </a:lnTo>
                  <a:lnTo>
                    <a:pt x="34272" y="46513"/>
                  </a:lnTo>
                  <a:lnTo>
                    <a:pt x="31814" y="46601"/>
                  </a:lnTo>
                  <a:lnTo>
                    <a:pt x="31770" y="46601"/>
                  </a:lnTo>
                  <a:lnTo>
                    <a:pt x="30717" y="46777"/>
                  </a:lnTo>
                  <a:lnTo>
                    <a:pt x="30673" y="46820"/>
                  </a:lnTo>
                  <a:lnTo>
                    <a:pt x="29752" y="47259"/>
                  </a:lnTo>
                  <a:lnTo>
                    <a:pt x="29708" y="47303"/>
                  </a:lnTo>
                  <a:lnTo>
                    <a:pt x="29094" y="47830"/>
                  </a:lnTo>
                  <a:lnTo>
                    <a:pt x="28436" y="48312"/>
                  </a:lnTo>
                  <a:lnTo>
                    <a:pt x="27777" y="48795"/>
                  </a:lnTo>
                  <a:lnTo>
                    <a:pt x="27075" y="49234"/>
                  </a:lnTo>
                  <a:lnTo>
                    <a:pt x="26373" y="49629"/>
                  </a:lnTo>
                  <a:lnTo>
                    <a:pt x="25671" y="50024"/>
                  </a:lnTo>
                  <a:lnTo>
                    <a:pt x="24179" y="50726"/>
                  </a:lnTo>
                  <a:lnTo>
                    <a:pt x="22643" y="51340"/>
                  </a:lnTo>
                  <a:lnTo>
                    <a:pt x="21108" y="51911"/>
                  </a:lnTo>
                  <a:lnTo>
                    <a:pt x="19528" y="52437"/>
                  </a:lnTo>
                  <a:lnTo>
                    <a:pt x="17948" y="52920"/>
                  </a:lnTo>
                  <a:lnTo>
                    <a:pt x="15491" y="53710"/>
                  </a:lnTo>
                  <a:lnTo>
                    <a:pt x="15052" y="53666"/>
                  </a:lnTo>
                  <a:lnTo>
                    <a:pt x="11936" y="52262"/>
                  </a:lnTo>
                  <a:lnTo>
                    <a:pt x="11893" y="52262"/>
                  </a:lnTo>
                  <a:lnTo>
                    <a:pt x="8821" y="51516"/>
                  </a:lnTo>
                  <a:lnTo>
                    <a:pt x="8777" y="51516"/>
                  </a:lnTo>
                  <a:lnTo>
                    <a:pt x="5486" y="51340"/>
                  </a:lnTo>
                  <a:lnTo>
                    <a:pt x="2414" y="51296"/>
                  </a:lnTo>
                  <a:lnTo>
                    <a:pt x="2151" y="51033"/>
                  </a:lnTo>
                  <a:lnTo>
                    <a:pt x="1054" y="49673"/>
                  </a:lnTo>
                  <a:lnTo>
                    <a:pt x="352" y="48444"/>
                  </a:lnTo>
                  <a:lnTo>
                    <a:pt x="484" y="46996"/>
                  </a:lnTo>
                  <a:lnTo>
                    <a:pt x="791" y="46031"/>
                  </a:lnTo>
                  <a:lnTo>
                    <a:pt x="1581" y="44670"/>
                  </a:lnTo>
                  <a:lnTo>
                    <a:pt x="2458" y="43749"/>
                  </a:lnTo>
                  <a:lnTo>
                    <a:pt x="4257" y="42959"/>
                  </a:lnTo>
                  <a:lnTo>
                    <a:pt x="5530" y="42564"/>
                  </a:lnTo>
                  <a:lnTo>
                    <a:pt x="5749" y="42652"/>
                  </a:lnTo>
                  <a:lnTo>
                    <a:pt x="5837" y="42696"/>
                  </a:lnTo>
                  <a:lnTo>
                    <a:pt x="5925" y="42652"/>
                  </a:lnTo>
                  <a:lnTo>
                    <a:pt x="6188" y="42432"/>
                  </a:lnTo>
                  <a:lnTo>
                    <a:pt x="6276" y="42301"/>
                  </a:lnTo>
                  <a:lnTo>
                    <a:pt x="6451" y="41160"/>
                  </a:lnTo>
                  <a:lnTo>
                    <a:pt x="7285" y="39273"/>
                  </a:lnTo>
                  <a:lnTo>
                    <a:pt x="8251" y="37474"/>
                  </a:lnTo>
                  <a:lnTo>
                    <a:pt x="9830" y="35280"/>
                  </a:lnTo>
                  <a:lnTo>
                    <a:pt x="10839" y="33525"/>
                  </a:lnTo>
                  <a:lnTo>
                    <a:pt x="10883" y="33437"/>
                  </a:lnTo>
                  <a:lnTo>
                    <a:pt x="10971" y="32735"/>
                  </a:lnTo>
                  <a:lnTo>
                    <a:pt x="10971" y="31594"/>
                  </a:lnTo>
                  <a:lnTo>
                    <a:pt x="11498" y="28610"/>
                  </a:lnTo>
                  <a:lnTo>
                    <a:pt x="11849" y="27601"/>
                  </a:lnTo>
                  <a:lnTo>
                    <a:pt x="12595" y="26416"/>
                  </a:lnTo>
                  <a:lnTo>
                    <a:pt x="13955" y="24003"/>
                  </a:lnTo>
                  <a:lnTo>
                    <a:pt x="15886" y="20053"/>
                  </a:lnTo>
                  <a:lnTo>
                    <a:pt x="16544" y="19395"/>
                  </a:lnTo>
                  <a:lnTo>
                    <a:pt x="17334" y="18913"/>
                  </a:lnTo>
                  <a:lnTo>
                    <a:pt x="17948" y="18781"/>
                  </a:lnTo>
                  <a:lnTo>
                    <a:pt x="18606" y="19044"/>
                  </a:lnTo>
                  <a:lnTo>
                    <a:pt x="18694" y="19044"/>
                  </a:lnTo>
                  <a:lnTo>
                    <a:pt x="18782" y="19000"/>
                  </a:lnTo>
                  <a:lnTo>
                    <a:pt x="19572" y="18430"/>
                  </a:lnTo>
                  <a:lnTo>
                    <a:pt x="20274" y="18342"/>
                  </a:lnTo>
                  <a:lnTo>
                    <a:pt x="22424" y="18474"/>
                  </a:lnTo>
                  <a:lnTo>
                    <a:pt x="24662" y="18869"/>
                  </a:lnTo>
                  <a:lnTo>
                    <a:pt x="26373" y="19571"/>
                  </a:lnTo>
                  <a:lnTo>
                    <a:pt x="26505" y="19571"/>
                  </a:lnTo>
                  <a:lnTo>
                    <a:pt x="26900" y="19439"/>
                  </a:lnTo>
                  <a:lnTo>
                    <a:pt x="26987" y="19395"/>
                  </a:lnTo>
                  <a:lnTo>
                    <a:pt x="27295" y="19132"/>
                  </a:lnTo>
                  <a:lnTo>
                    <a:pt x="27339" y="19044"/>
                  </a:lnTo>
                  <a:lnTo>
                    <a:pt x="27646" y="18211"/>
                  </a:lnTo>
                  <a:lnTo>
                    <a:pt x="27690" y="18123"/>
                  </a:lnTo>
                  <a:lnTo>
                    <a:pt x="27690" y="16236"/>
                  </a:lnTo>
                  <a:lnTo>
                    <a:pt x="27602" y="13954"/>
                  </a:lnTo>
                  <a:lnTo>
                    <a:pt x="28567" y="11980"/>
                  </a:lnTo>
                  <a:lnTo>
                    <a:pt x="29225" y="11014"/>
                  </a:lnTo>
                  <a:lnTo>
                    <a:pt x="30235" y="10224"/>
                  </a:lnTo>
                  <a:lnTo>
                    <a:pt x="31770" y="9303"/>
                  </a:lnTo>
                  <a:lnTo>
                    <a:pt x="33043" y="8820"/>
                  </a:lnTo>
                  <a:lnTo>
                    <a:pt x="33087" y="8776"/>
                  </a:lnTo>
                  <a:lnTo>
                    <a:pt x="33131" y="8732"/>
                  </a:lnTo>
                  <a:lnTo>
                    <a:pt x="33570" y="7548"/>
                  </a:lnTo>
                  <a:lnTo>
                    <a:pt x="34754" y="4652"/>
                  </a:lnTo>
                  <a:lnTo>
                    <a:pt x="35939" y="2106"/>
                  </a:lnTo>
                  <a:lnTo>
                    <a:pt x="36466" y="1668"/>
                  </a:lnTo>
                  <a:lnTo>
                    <a:pt x="38528" y="307"/>
                  </a:lnTo>
                  <a:lnTo>
                    <a:pt x="38572" y="263"/>
                  </a:lnTo>
                  <a:lnTo>
                    <a:pt x="38616" y="176"/>
                  </a:lnTo>
                  <a:lnTo>
                    <a:pt x="38616" y="132"/>
                  </a:lnTo>
                  <a:lnTo>
                    <a:pt x="38572" y="44"/>
                  </a:lnTo>
                  <a:lnTo>
                    <a:pt x="3852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47"/>
            <p:cNvSpPr/>
            <p:nvPr/>
          </p:nvSpPr>
          <p:spPr>
            <a:xfrm>
              <a:off x="1656550" y="2963350"/>
              <a:ext cx="2084350" cy="1429425"/>
            </a:xfrm>
            <a:custGeom>
              <a:avLst/>
              <a:gdLst/>
              <a:ahLst/>
              <a:cxnLst/>
              <a:rect l="l" t="t" r="r" b="b"/>
              <a:pathLst>
                <a:path w="83374" h="57177" extrusionOk="0">
                  <a:moveTo>
                    <a:pt x="36860" y="0"/>
                  </a:moveTo>
                  <a:lnTo>
                    <a:pt x="36816" y="44"/>
                  </a:lnTo>
                  <a:lnTo>
                    <a:pt x="34403" y="1405"/>
                  </a:lnTo>
                  <a:lnTo>
                    <a:pt x="33262" y="2194"/>
                  </a:lnTo>
                  <a:lnTo>
                    <a:pt x="33218" y="2194"/>
                  </a:lnTo>
                  <a:lnTo>
                    <a:pt x="32121" y="3204"/>
                  </a:lnTo>
                  <a:lnTo>
                    <a:pt x="32121" y="3248"/>
                  </a:lnTo>
                  <a:lnTo>
                    <a:pt x="30673" y="4959"/>
                  </a:lnTo>
                  <a:lnTo>
                    <a:pt x="28962" y="6846"/>
                  </a:lnTo>
                  <a:lnTo>
                    <a:pt x="28918" y="6890"/>
                  </a:lnTo>
                  <a:lnTo>
                    <a:pt x="27689" y="10400"/>
                  </a:lnTo>
                  <a:lnTo>
                    <a:pt x="25188" y="12989"/>
                  </a:lnTo>
                  <a:lnTo>
                    <a:pt x="24179" y="14086"/>
                  </a:lnTo>
                  <a:lnTo>
                    <a:pt x="23696" y="14481"/>
                  </a:lnTo>
                  <a:lnTo>
                    <a:pt x="21458" y="15402"/>
                  </a:lnTo>
                  <a:lnTo>
                    <a:pt x="20317" y="15841"/>
                  </a:lnTo>
                  <a:lnTo>
                    <a:pt x="20273" y="15841"/>
                  </a:lnTo>
                  <a:lnTo>
                    <a:pt x="19176" y="16368"/>
                  </a:lnTo>
                  <a:lnTo>
                    <a:pt x="17377" y="17553"/>
                  </a:lnTo>
                  <a:lnTo>
                    <a:pt x="17333" y="17596"/>
                  </a:lnTo>
                  <a:lnTo>
                    <a:pt x="16236" y="18957"/>
                  </a:lnTo>
                  <a:lnTo>
                    <a:pt x="16236" y="19001"/>
                  </a:lnTo>
                  <a:lnTo>
                    <a:pt x="14613" y="21458"/>
                  </a:lnTo>
                  <a:lnTo>
                    <a:pt x="13516" y="23476"/>
                  </a:lnTo>
                  <a:lnTo>
                    <a:pt x="12024" y="26197"/>
                  </a:lnTo>
                  <a:lnTo>
                    <a:pt x="10927" y="28347"/>
                  </a:lnTo>
                  <a:lnTo>
                    <a:pt x="10927" y="28391"/>
                  </a:lnTo>
                  <a:lnTo>
                    <a:pt x="10444" y="30410"/>
                  </a:lnTo>
                  <a:lnTo>
                    <a:pt x="10400" y="30453"/>
                  </a:lnTo>
                  <a:lnTo>
                    <a:pt x="10225" y="32823"/>
                  </a:lnTo>
                  <a:lnTo>
                    <a:pt x="10269" y="34315"/>
                  </a:lnTo>
                  <a:lnTo>
                    <a:pt x="10181" y="35149"/>
                  </a:lnTo>
                  <a:lnTo>
                    <a:pt x="9479" y="36465"/>
                  </a:lnTo>
                  <a:lnTo>
                    <a:pt x="7943" y="38527"/>
                  </a:lnTo>
                  <a:lnTo>
                    <a:pt x="7899" y="38527"/>
                  </a:lnTo>
                  <a:lnTo>
                    <a:pt x="6890" y="40283"/>
                  </a:lnTo>
                  <a:lnTo>
                    <a:pt x="6144" y="42082"/>
                  </a:lnTo>
                  <a:lnTo>
                    <a:pt x="5617" y="42872"/>
                  </a:lnTo>
                  <a:lnTo>
                    <a:pt x="2633" y="44495"/>
                  </a:lnTo>
                  <a:lnTo>
                    <a:pt x="2589" y="44539"/>
                  </a:lnTo>
                  <a:lnTo>
                    <a:pt x="966" y="46601"/>
                  </a:lnTo>
                  <a:lnTo>
                    <a:pt x="308" y="47918"/>
                  </a:lnTo>
                  <a:lnTo>
                    <a:pt x="308" y="47962"/>
                  </a:lnTo>
                  <a:lnTo>
                    <a:pt x="1" y="50112"/>
                  </a:lnTo>
                  <a:lnTo>
                    <a:pt x="1" y="50156"/>
                  </a:lnTo>
                  <a:lnTo>
                    <a:pt x="1" y="50989"/>
                  </a:lnTo>
                  <a:lnTo>
                    <a:pt x="44" y="51121"/>
                  </a:lnTo>
                  <a:lnTo>
                    <a:pt x="2326" y="53973"/>
                  </a:lnTo>
                  <a:lnTo>
                    <a:pt x="3379" y="55641"/>
                  </a:lnTo>
                  <a:lnTo>
                    <a:pt x="3423" y="55641"/>
                  </a:lnTo>
                  <a:lnTo>
                    <a:pt x="3686" y="55948"/>
                  </a:lnTo>
                  <a:lnTo>
                    <a:pt x="3774" y="55992"/>
                  </a:lnTo>
                  <a:lnTo>
                    <a:pt x="7153" y="56562"/>
                  </a:lnTo>
                  <a:lnTo>
                    <a:pt x="10400" y="57001"/>
                  </a:lnTo>
                  <a:lnTo>
                    <a:pt x="11629" y="57177"/>
                  </a:lnTo>
                  <a:lnTo>
                    <a:pt x="11673" y="57177"/>
                  </a:lnTo>
                  <a:lnTo>
                    <a:pt x="15710" y="56431"/>
                  </a:lnTo>
                  <a:lnTo>
                    <a:pt x="17421" y="56080"/>
                  </a:lnTo>
                  <a:lnTo>
                    <a:pt x="19483" y="55421"/>
                  </a:lnTo>
                  <a:lnTo>
                    <a:pt x="21283" y="55070"/>
                  </a:lnTo>
                  <a:lnTo>
                    <a:pt x="22818" y="55070"/>
                  </a:lnTo>
                  <a:lnTo>
                    <a:pt x="24398" y="55377"/>
                  </a:lnTo>
                  <a:lnTo>
                    <a:pt x="24442" y="55377"/>
                  </a:lnTo>
                  <a:lnTo>
                    <a:pt x="27952" y="54807"/>
                  </a:lnTo>
                  <a:lnTo>
                    <a:pt x="28084" y="54763"/>
                  </a:lnTo>
                  <a:lnTo>
                    <a:pt x="28611" y="54237"/>
                  </a:lnTo>
                  <a:lnTo>
                    <a:pt x="28655" y="54193"/>
                  </a:lnTo>
                  <a:lnTo>
                    <a:pt x="30015" y="51999"/>
                  </a:lnTo>
                  <a:lnTo>
                    <a:pt x="30541" y="51428"/>
                  </a:lnTo>
                  <a:lnTo>
                    <a:pt x="31375" y="50902"/>
                  </a:lnTo>
                  <a:lnTo>
                    <a:pt x="33525" y="50024"/>
                  </a:lnTo>
                  <a:lnTo>
                    <a:pt x="35412" y="49629"/>
                  </a:lnTo>
                  <a:lnTo>
                    <a:pt x="37387" y="49410"/>
                  </a:lnTo>
                  <a:lnTo>
                    <a:pt x="38177" y="49146"/>
                  </a:lnTo>
                  <a:lnTo>
                    <a:pt x="38220" y="49103"/>
                  </a:lnTo>
                  <a:lnTo>
                    <a:pt x="38966" y="48620"/>
                  </a:lnTo>
                  <a:lnTo>
                    <a:pt x="39010" y="48576"/>
                  </a:lnTo>
                  <a:lnTo>
                    <a:pt x="40809" y="46909"/>
                  </a:lnTo>
                  <a:lnTo>
                    <a:pt x="40809" y="46865"/>
                  </a:lnTo>
                  <a:lnTo>
                    <a:pt x="41380" y="46075"/>
                  </a:lnTo>
                  <a:lnTo>
                    <a:pt x="42345" y="44012"/>
                  </a:lnTo>
                  <a:lnTo>
                    <a:pt x="42960" y="43047"/>
                  </a:lnTo>
                  <a:lnTo>
                    <a:pt x="43486" y="42608"/>
                  </a:lnTo>
                  <a:lnTo>
                    <a:pt x="44890" y="42082"/>
                  </a:lnTo>
                  <a:lnTo>
                    <a:pt x="47084" y="41555"/>
                  </a:lnTo>
                  <a:lnTo>
                    <a:pt x="49234" y="41072"/>
                  </a:lnTo>
                  <a:lnTo>
                    <a:pt x="50419" y="41116"/>
                  </a:lnTo>
                  <a:lnTo>
                    <a:pt x="51955" y="41511"/>
                  </a:lnTo>
                  <a:lnTo>
                    <a:pt x="56299" y="43925"/>
                  </a:lnTo>
                  <a:lnTo>
                    <a:pt x="57484" y="44539"/>
                  </a:lnTo>
                  <a:lnTo>
                    <a:pt x="58449" y="44934"/>
                  </a:lnTo>
                  <a:lnTo>
                    <a:pt x="59239" y="45197"/>
                  </a:lnTo>
                  <a:lnTo>
                    <a:pt x="59854" y="45373"/>
                  </a:lnTo>
                  <a:lnTo>
                    <a:pt x="60292" y="45504"/>
                  </a:lnTo>
                  <a:lnTo>
                    <a:pt x="60687" y="45636"/>
                  </a:lnTo>
                  <a:lnTo>
                    <a:pt x="61082" y="45855"/>
                  </a:lnTo>
                  <a:lnTo>
                    <a:pt x="61521" y="46163"/>
                  </a:lnTo>
                  <a:lnTo>
                    <a:pt x="62004" y="46645"/>
                  </a:lnTo>
                  <a:lnTo>
                    <a:pt x="62574" y="47260"/>
                  </a:lnTo>
                  <a:lnTo>
                    <a:pt x="63232" y="48137"/>
                  </a:lnTo>
                  <a:lnTo>
                    <a:pt x="64066" y="49234"/>
                  </a:lnTo>
                  <a:lnTo>
                    <a:pt x="64637" y="49936"/>
                  </a:lnTo>
                  <a:lnTo>
                    <a:pt x="64680" y="49980"/>
                  </a:lnTo>
                  <a:lnTo>
                    <a:pt x="66874" y="50814"/>
                  </a:lnTo>
                  <a:lnTo>
                    <a:pt x="68674" y="51384"/>
                  </a:lnTo>
                  <a:lnTo>
                    <a:pt x="68717" y="51384"/>
                  </a:lnTo>
                  <a:lnTo>
                    <a:pt x="72798" y="51823"/>
                  </a:lnTo>
                  <a:lnTo>
                    <a:pt x="75080" y="51779"/>
                  </a:lnTo>
                  <a:lnTo>
                    <a:pt x="76879" y="52218"/>
                  </a:lnTo>
                  <a:lnTo>
                    <a:pt x="77011" y="52218"/>
                  </a:lnTo>
                  <a:lnTo>
                    <a:pt x="79380" y="51516"/>
                  </a:lnTo>
                  <a:lnTo>
                    <a:pt x="82277" y="50551"/>
                  </a:lnTo>
                  <a:lnTo>
                    <a:pt x="83198" y="50419"/>
                  </a:lnTo>
                  <a:lnTo>
                    <a:pt x="83286" y="50375"/>
                  </a:lnTo>
                  <a:lnTo>
                    <a:pt x="83330" y="50331"/>
                  </a:lnTo>
                  <a:lnTo>
                    <a:pt x="83374" y="50287"/>
                  </a:lnTo>
                  <a:lnTo>
                    <a:pt x="83374" y="50200"/>
                  </a:lnTo>
                  <a:lnTo>
                    <a:pt x="83330" y="50112"/>
                  </a:lnTo>
                  <a:lnTo>
                    <a:pt x="83286" y="50068"/>
                  </a:lnTo>
                  <a:lnTo>
                    <a:pt x="83154" y="50068"/>
                  </a:lnTo>
                  <a:lnTo>
                    <a:pt x="82189" y="50243"/>
                  </a:lnTo>
                  <a:lnTo>
                    <a:pt x="79293" y="51165"/>
                  </a:lnTo>
                  <a:lnTo>
                    <a:pt x="76923" y="51867"/>
                  </a:lnTo>
                  <a:lnTo>
                    <a:pt x="75124" y="51428"/>
                  </a:lnTo>
                  <a:lnTo>
                    <a:pt x="75080" y="51428"/>
                  </a:lnTo>
                  <a:lnTo>
                    <a:pt x="72798" y="51472"/>
                  </a:lnTo>
                  <a:lnTo>
                    <a:pt x="68761" y="51033"/>
                  </a:lnTo>
                  <a:lnTo>
                    <a:pt x="67006" y="50463"/>
                  </a:lnTo>
                  <a:lnTo>
                    <a:pt x="64856" y="49673"/>
                  </a:lnTo>
                  <a:lnTo>
                    <a:pt x="64329" y="49015"/>
                  </a:lnTo>
                  <a:lnTo>
                    <a:pt x="63496" y="47874"/>
                  </a:lnTo>
                  <a:lnTo>
                    <a:pt x="62794" y="46996"/>
                  </a:lnTo>
                  <a:lnTo>
                    <a:pt x="62223" y="46338"/>
                  </a:lnTo>
                  <a:lnTo>
                    <a:pt x="61697" y="45855"/>
                  </a:lnTo>
                  <a:lnTo>
                    <a:pt x="61258" y="45548"/>
                  </a:lnTo>
                  <a:lnTo>
                    <a:pt x="60863" y="45329"/>
                  </a:lnTo>
                  <a:lnTo>
                    <a:pt x="60424" y="45197"/>
                  </a:lnTo>
                  <a:lnTo>
                    <a:pt x="59941" y="45022"/>
                  </a:lnTo>
                  <a:lnTo>
                    <a:pt x="59327" y="44846"/>
                  </a:lnTo>
                  <a:lnTo>
                    <a:pt x="58581" y="44583"/>
                  </a:lnTo>
                  <a:lnTo>
                    <a:pt x="57616" y="44188"/>
                  </a:lnTo>
                  <a:lnTo>
                    <a:pt x="56475" y="43617"/>
                  </a:lnTo>
                  <a:lnTo>
                    <a:pt x="52087" y="41160"/>
                  </a:lnTo>
                  <a:lnTo>
                    <a:pt x="52043" y="41160"/>
                  </a:lnTo>
                  <a:lnTo>
                    <a:pt x="50463" y="40765"/>
                  </a:lnTo>
                  <a:lnTo>
                    <a:pt x="50419" y="40765"/>
                  </a:lnTo>
                  <a:lnTo>
                    <a:pt x="49234" y="40721"/>
                  </a:lnTo>
                  <a:lnTo>
                    <a:pt x="49191" y="40721"/>
                  </a:lnTo>
                  <a:lnTo>
                    <a:pt x="46997" y="41204"/>
                  </a:lnTo>
                  <a:lnTo>
                    <a:pt x="44803" y="41731"/>
                  </a:lnTo>
                  <a:lnTo>
                    <a:pt x="43354" y="42257"/>
                  </a:lnTo>
                  <a:lnTo>
                    <a:pt x="43311" y="42301"/>
                  </a:lnTo>
                  <a:lnTo>
                    <a:pt x="42696" y="42784"/>
                  </a:lnTo>
                  <a:lnTo>
                    <a:pt x="42652" y="42828"/>
                  </a:lnTo>
                  <a:lnTo>
                    <a:pt x="42038" y="43793"/>
                  </a:lnTo>
                  <a:lnTo>
                    <a:pt x="42038" y="43837"/>
                  </a:lnTo>
                  <a:lnTo>
                    <a:pt x="41073" y="45899"/>
                  </a:lnTo>
                  <a:lnTo>
                    <a:pt x="40546" y="46689"/>
                  </a:lnTo>
                  <a:lnTo>
                    <a:pt x="38791" y="48313"/>
                  </a:lnTo>
                  <a:lnTo>
                    <a:pt x="38045" y="48795"/>
                  </a:lnTo>
                  <a:lnTo>
                    <a:pt x="37299" y="49059"/>
                  </a:lnTo>
                  <a:lnTo>
                    <a:pt x="35368" y="49278"/>
                  </a:lnTo>
                  <a:lnTo>
                    <a:pt x="33437" y="49673"/>
                  </a:lnTo>
                  <a:lnTo>
                    <a:pt x="31243" y="50551"/>
                  </a:lnTo>
                  <a:lnTo>
                    <a:pt x="31200" y="50594"/>
                  </a:lnTo>
                  <a:lnTo>
                    <a:pt x="30322" y="51165"/>
                  </a:lnTo>
                  <a:lnTo>
                    <a:pt x="30278" y="51165"/>
                  </a:lnTo>
                  <a:lnTo>
                    <a:pt x="29752" y="51779"/>
                  </a:lnTo>
                  <a:lnTo>
                    <a:pt x="29708" y="51779"/>
                  </a:lnTo>
                  <a:lnTo>
                    <a:pt x="28347" y="54017"/>
                  </a:lnTo>
                  <a:lnTo>
                    <a:pt x="27865" y="54456"/>
                  </a:lnTo>
                  <a:lnTo>
                    <a:pt x="24398" y="55026"/>
                  </a:lnTo>
                  <a:lnTo>
                    <a:pt x="22862" y="54719"/>
                  </a:lnTo>
                  <a:lnTo>
                    <a:pt x="21283" y="54719"/>
                  </a:lnTo>
                  <a:lnTo>
                    <a:pt x="21239" y="54763"/>
                  </a:lnTo>
                  <a:lnTo>
                    <a:pt x="19440" y="55070"/>
                  </a:lnTo>
                  <a:lnTo>
                    <a:pt x="19396" y="55070"/>
                  </a:lnTo>
                  <a:lnTo>
                    <a:pt x="17333" y="55728"/>
                  </a:lnTo>
                  <a:lnTo>
                    <a:pt x="15622" y="56080"/>
                  </a:lnTo>
                  <a:lnTo>
                    <a:pt x="11629" y="56825"/>
                  </a:lnTo>
                  <a:lnTo>
                    <a:pt x="10488" y="56650"/>
                  </a:lnTo>
                  <a:lnTo>
                    <a:pt x="7197" y="56211"/>
                  </a:lnTo>
                  <a:lnTo>
                    <a:pt x="3906" y="55641"/>
                  </a:lnTo>
                  <a:lnTo>
                    <a:pt x="3686" y="55421"/>
                  </a:lnTo>
                  <a:lnTo>
                    <a:pt x="2589" y="53754"/>
                  </a:lnTo>
                  <a:lnTo>
                    <a:pt x="352" y="50946"/>
                  </a:lnTo>
                  <a:lnTo>
                    <a:pt x="352" y="50156"/>
                  </a:lnTo>
                  <a:lnTo>
                    <a:pt x="659" y="48049"/>
                  </a:lnTo>
                  <a:lnTo>
                    <a:pt x="1273" y="46777"/>
                  </a:lnTo>
                  <a:lnTo>
                    <a:pt x="2853" y="44802"/>
                  </a:lnTo>
                  <a:lnTo>
                    <a:pt x="5837" y="43179"/>
                  </a:lnTo>
                  <a:lnTo>
                    <a:pt x="5924" y="43135"/>
                  </a:lnTo>
                  <a:lnTo>
                    <a:pt x="6451" y="42213"/>
                  </a:lnTo>
                  <a:lnTo>
                    <a:pt x="7197" y="40458"/>
                  </a:lnTo>
                  <a:lnTo>
                    <a:pt x="8206" y="38703"/>
                  </a:lnTo>
                  <a:lnTo>
                    <a:pt x="9742" y="36684"/>
                  </a:lnTo>
                  <a:lnTo>
                    <a:pt x="9786" y="36641"/>
                  </a:lnTo>
                  <a:lnTo>
                    <a:pt x="10532" y="35280"/>
                  </a:lnTo>
                  <a:lnTo>
                    <a:pt x="10532" y="35236"/>
                  </a:lnTo>
                  <a:lnTo>
                    <a:pt x="10620" y="34315"/>
                  </a:lnTo>
                  <a:lnTo>
                    <a:pt x="10620" y="34271"/>
                  </a:lnTo>
                  <a:lnTo>
                    <a:pt x="10576" y="32823"/>
                  </a:lnTo>
                  <a:lnTo>
                    <a:pt x="10751" y="30497"/>
                  </a:lnTo>
                  <a:lnTo>
                    <a:pt x="11278" y="28479"/>
                  </a:lnTo>
                  <a:lnTo>
                    <a:pt x="12331" y="26373"/>
                  </a:lnTo>
                  <a:lnTo>
                    <a:pt x="13823" y="23608"/>
                  </a:lnTo>
                  <a:lnTo>
                    <a:pt x="14876" y="21633"/>
                  </a:lnTo>
                  <a:lnTo>
                    <a:pt x="16500" y="19176"/>
                  </a:lnTo>
                  <a:lnTo>
                    <a:pt x="17597" y="17860"/>
                  </a:lnTo>
                  <a:lnTo>
                    <a:pt x="19352" y="16675"/>
                  </a:lnTo>
                  <a:lnTo>
                    <a:pt x="20449" y="16148"/>
                  </a:lnTo>
                  <a:lnTo>
                    <a:pt x="21590" y="15710"/>
                  </a:lnTo>
                  <a:lnTo>
                    <a:pt x="23872" y="14788"/>
                  </a:lnTo>
                  <a:lnTo>
                    <a:pt x="24398" y="14393"/>
                  </a:lnTo>
                  <a:lnTo>
                    <a:pt x="24398" y="14349"/>
                  </a:lnTo>
                  <a:lnTo>
                    <a:pt x="25451" y="13252"/>
                  </a:lnTo>
                  <a:lnTo>
                    <a:pt x="27996" y="10619"/>
                  </a:lnTo>
                  <a:lnTo>
                    <a:pt x="27996" y="10532"/>
                  </a:lnTo>
                  <a:lnTo>
                    <a:pt x="29269" y="7065"/>
                  </a:lnTo>
                  <a:lnTo>
                    <a:pt x="30936" y="5178"/>
                  </a:lnTo>
                  <a:lnTo>
                    <a:pt x="32384" y="3467"/>
                  </a:lnTo>
                  <a:lnTo>
                    <a:pt x="33481" y="2458"/>
                  </a:lnTo>
                  <a:lnTo>
                    <a:pt x="34578" y="1712"/>
                  </a:lnTo>
                  <a:lnTo>
                    <a:pt x="36992" y="351"/>
                  </a:lnTo>
                  <a:lnTo>
                    <a:pt x="37036" y="308"/>
                  </a:lnTo>
                  <a:lnTo>
                    <a:pt x="37080" y="220"/>
                  </a:lnTo>
                  <a:lnTo>
                    <a:pt x="37080" y="176"/>
                  </a:lnTo>
                  <a:lnTo>
                    <a:pt x="37036" y="88"/>
                  </a:lnTo>
                  <a:lnTo>
                    <a:pt x="36992" y="44"/>
                  </a:lnTo>
                  <a:lnTo>
                    <a:pt x="3694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 name="Google Shape;986;p47"/>
            <p:cNvSpPr/>
            <p:nvPr/>
          </p:nvSpPr>
          <p:spPr>
            <a:xfrm>
              <a:off x="1579750" y="2837200"/>
              <a:ext cx="2045975" cy="1732200"/>
            </a:xfrm>
            <a:custGeom>
              <a:avLst/>
              <a:gdLst/>
              <a:ahLst/>
              <a:cxnLst/>
              <a:rect l="l" t="t" r="r" b="b"/>
              <a:pathLst>
                <a:path w="81839" h="69288" extrusionOk="0">
                  <a:moveTo>
                    <a:pt x="34315" y="0"/>
                  </a:moveTo>
                  <a:lnTo>
                    <a:pt x="34272" y="44"/>
                  </a:lnTo>
                  <a:lnTo>
                    <a:pt x="32165" y="1536"/>
                  </a:lnTo>
                  <a:lnTo>
                    <a:pt x="29489" y="3862"/>
                  </a:lnTo>
                  <a:lnTo>
                    <a:pt x="25715" y="6889"/>
                  </a:lnTo>
                  <a:lnTo>
                    <a:pt x="20493" y="11102"/>
                  </a:lnTo>
                  <a:lnTo>
                    <a:pt x="18475" y="12726"/>
                  </a:lnTo>
                  <a:lnTo>
                    <a:pt x="18431" y="12726"/>
                  </a:lnTo>
                  <a:lnTo>
                    <a:pt x="14525" y="17640"/>
                  </a:lnTo>
                  <a:lnTo>
                    <a:pt x="12331" y="20536"/>
                  </a:lnTo>
                  <a:lnTo>
                    <a:pt x="10357" y="23037"/>
                  </a:lnTo>
                  <a:lnTo>
                    <a:pt x="8645" y="25363"/>
                  </a:lnTo>
                  <a:lnTo>
                    <a:pt x="7680" y="27074"/>
                  </a:lnTo>
                  <a:lnTo>
                    <a:pt x="7636" y="27162"/>
                  </a:lnTo>
                  <a:lnTo>
                    <a:pt x="6934" y="31462"/>
                  </a:lnTo>
                  <a:lnTo>
                    <a:pt x="6320" y="35763"/>
                  </a:lnTo>
                  <a:lnTo>
                    <a:pt x="6013" y="38352"/>
                  </a:lnTo>
                  <a:lnTo>
                    <a:pt x="5661" y="40590"/>
                  </a:lnTo>
                  <a:lnTo>
                    <a:pt x="5047" y="43222"/>
                  </a:lnTo>
                  <a:lnTo>
                    <a:pt x="4301" y="45636"/>
                  </a:lnTo>
                  <a:lnTo>
                    <a:pt x="3380" y="47128"/>
                  </a:lnTo>
                  <a:lnTo>
                    <a:pt x="2063" y="48927"/>
                  </a:lnTo>
                  <a:lnTo>
                    <a:pt x="2063" y="48971"/>
                  </a:lnTo>
                  <a:lnTo>
                    <a:pt x="747" y="51209"/>
                  </a:lnTo>
                  <a:lnTo>
                    <a:pt x="747" y="51252"/>
                  </a:lnTo>
                  <a:lnTo>
                    <a:pt x="527" y="52042"/>
                  </a:lnTo>
                  <a:lnTo>
                    <a:pt x="527" y="52086"/>
                  </a:lnTo>
                  <a:lnTo>
                    <a:pt x="176" y="55684"/>
                  </a:lnTo>
                  <a:lnTo>
                    <a:pt x="1" y="57659"/>
                  </a:lnTo>
                  <a:lnTo>
                    <a:pt x="1" y="57703"/>
                  </a:lnTo>
                  <a:lnTo>
                    <a:pt x="45" y="58010"/>
                  </a:lnTo>
                  <a:lnTo>
                    <a:pt x="89" y="58098"/>
                  </a:lnTo>
                  <a:lnTo>
                    <a:pt x="133" y="58142"/>
                  </a:lnTo>
                  <a:lnTo>
                    <a:pt x="1317" y="58624"/>
                  </a:lnTo>
                  <a:lnTo>
                    <a:pt x="2063" y="59458"/>
                  </a:lnTo>
                  <a:lnTo>
                    <a:pt x="3248" y="61696"/>
                  </a:lnTo>
                  <a:lnTo>
                    <a:pt x="4433" y="63890"/>
                  </a:lnTo>
                  <a:lnTo>
                    <a:pt x="5749" y="65865"/>
                  </a:lnTo>
                  <a:lnTo>
                    <a:pt x="6671" y="67049"/>
                  </a:lnTo>
                  <a:lnTo>
                    <a:pt x="6715" y="67093"/>
                  </a:lnTo>
                  <a:lnTo>
                    <a:pt x="9347" y="68980"/>
                  </a:lnTo>
                  <a:lnTo>
                    <a:pt x="9391" y="68980"/>
                  </a:lnTo>
                  <a:lnTo>
                    <a:pt x="10137" y="69243"/>
                  </a:lnTo>
                  <a:lnTo>
                    <a:pt x="10181" y="69287"/>
                  </a:lnTo>
                  <a:lnTo>
                    <a:pt x="10269" y="69243"/>
                  </a:lnTo>
                  <a:lnTo>
                    <a:pt x="10883" y="69068"/>
                  </a:lnTo>
                  <a:lnTo>
                    <a:pt x="10927" y="69024"/>
                  </a:lnTo>
                  <a:lnTo>
                    <a:pt x="13341" y="66611"/>
                  </a:lnTo>
                  <a:lnTo>
                    <a:pt x="17114" y="64460"/>
                  </a:lnTo>
                  <a:lnTo>
                    <a:pt x="18562" y="63627"/>
                  </a:lnTo>
                  <a:lnTo>
                    <a:pt x="20010" y="63539"/>
                  </a:lnTo>
                  <a:lnTo>
                    <a:pt x="22029" y="63100"/>
                  </a:lnTo>
                  <a:lnTo>
                    <a:pt x="22907" y="63056"/>
                  </a:lnTo>
                  <a:lnTo>
                    <a:pt x="26900" y="64417"/>
                  </a:lnTo>
                  <a:lnTo>
                    <a:pt x="29357" y="65075"/>
                  </a:lnTo>
                  <a:lnTo>
                    <a:pt x="31156" y="65601"/>
                  </a:lnTo>
                  <a:lnTo>
                    <a:pt x="31288" y="65601"/>
                  </a:lnTo>
                  <a:lnTo>
                    <a:pt x="33569" y="63846"/>
                  </a:lnTo>
                  <a:lnTo>
                    <a:pt x="33613" y="63846"/>
                  </a:lnTo>
                  <a:lnTo>
                    <a:pt x="35281" y="62135"/>
                  </a:lnTo>
                  <a:lnTo>
                    <a:pt x="35281" y="62091"/>
                  </a:lnTo>
                  <a:lnTo>
                    <a:pt x="36641" y="59721"/>
                  </a:lnTo>
                  <a:lnTo>
                    <a:pt x="37080" y="59239"/>
                  </a:lnTo>
                  <a:lnTo>
                    <a:pt x="38177" y="58756"/>
                  </a:lnTo>
                  <a:lnTo>
                    <a:pt x="40415" y="58361"/>
                  </a:lnTo>
                  <a:lnTo>
                    <a:pt x="40459" y="58361"/>
                  </a:lnTo>
                  <a:lnTo>
                    <a:pt x="43048" y="57264"/>
                  </a:lnTo>
                  <a:lnTo>
                    <a:pt x="43092" y="57264"/>
                  </a:lnTo>
                  <a:lnTo>
                    <a:pt x="45154" y="55597"/>
                  </a:lnTo>
                  <a:lnTo>
                    <a:pt x="47216" y="53973"/>
                  </a:lnTo>
                  <a:lnTo>
                    <a:pt x="48313" y="53403"/>
                  </a:lnTo>
                  <a:lnTo>
                    <a:pt x="50069" y="53359"/>
                  </a:lnTo>
                  <a:lnTo>
                    <a:pt x="50902" y="53403"/>
                  </a:lnTo>
                  <a:lnTo>
                    <a:pt x="53096" y="53578"/>
                  </a:lnTo>
                  <a:lnTo>
                    <a:pt x="54193" y="53666"/>
                  </a:lnTo>
                  <a:lnTo>
                    <a:pt x="55246" y="53841"/>
                  </a:lnTo>
                  <a:lnTo>
                    <a:pt x="56300" y="54105"/>
                  </a:lnTo>
                  <a:lnTo>
                    <a:pt x="57353" y="54456"/>
                  </a:lnTo>
                  <a:lnTo>
                    <a:pt x="57835" y="54631"/>
                  </a:lnTo>
                  <a:lnTo>
                    <a:pt x="58362" y="54895"/>
                  </a:lnTo>
                  <a:lnTo>
                    <a:pt x="58845" y="55158"/>
                  </a:lnTo>
                  <a:lnTo>
                    <a:pt x="59327" y="55465"/>
                  </a:lnTo>
                  <a:lnTo>
                    <a:pt x="60512" y="56518"/>
                  </a:lnTo>
                  <a:lnTo>
                    <a:pt x="60556" y="56562"/>
                  </a:lnTo>
                  <a:lnTo>
                    <a:pt x="65383" y="58537"/>
                  </a:lnTo>
                  <a:lnTo>
                    <a:pt x="65427" y="58537"/>
                  </a:lnTo>
                  <a:lnTo>
                    <a:pt x="66436" y="58624"/>
                  </a:lnTo>
                  <a:lnTo>
                    <a:pt x="68455" y="59019"/>
                  </a:lnTo>
                  <a:lnTo>
                    <a:pt x="70692" y="59370"/>
                  </a:lnTo>
                  <a:lnTo>
                    <a:pt x="70736" y="59370"/>
                  </a:lnTo>
                  <a:lnTo>
                    <a:pt x="73062" y="59414"/>
                  </a:lnTo>
                  <a:lnTo>
                    <a:pt x="75432" y="59590"/>
                  </a:lnTo>
                  <a:lnTo>
                    <a:pt x="75475" y="59590"/>
                  </a:lnTo>
                  <a:lnTo>
                    <a:pt x="79161" y="59414"/>
                  </a:lnTo>
                  <a:lnTo>
                    <a:pt x="79205" y="59370"/>
                  </a:lnTo>
                  <a:lnTo>
                    <a:pt x="81706" y="58712"/>
                  </a:lnTo>
                  <a:lnTo>
                    <a:pt x="81750" y="58712"/>
                  </a:lnTo>
                  <a:lnTo>
                    <a:pt x="81794" y="58624"/>
                  </a:lnTo>
                  <a:lnTo>
                    <a:pt x="81838" y="58580"/>
                  </a:lnTo>
                  <a:lnTo>
                    <a:pt x="81838" y="58493"/>
                  </a:lnTo>
                  <a:lnTo>
                    <a:pt x="81794" y="58449"/>
                  </a:lnTo>
                  <a:lnTo>
                    <a:pt x="81750" y="58405"/>
                  </a:lnTo>
                  <a:lnTo>
                    <a:pt x="81706" y="58361"/>
                  </a:lnTo>
                  <a:lnTo>
                    <a:pt x="81619" y="58361"/>
                  </a:lnTo>
                  <a:lnTo>
                    <a:pt x="79117" y="59063"/>
                  </a:lnTo>
                  <a:lnTo>
                    <a:pt x="75432" y="59239"/>
                  </a:lnTo>
                  <a:lnTo>
                    <a:pt x="73106" y="59063"/>
                  </a:lnTo>
                  <a:lnTo>
                    <a:pt x="70736" y="59019"/>
                  </a:lnTo>
                  <a:lnTo>
                    <a:pt x="68498" y="58668"/>
                  </a:lnTo>
                  <a:lnTo>
                    <a:pt x="66524" y="58273"/>
                  </a:lnTo>
                  <a:lnTo>
                    <a:pt x="66480" y="58273"/>
                  </a:lnTo>
                  <a:lnTo>
                    <a:pt x="65471" y="58186"/>
                  </a:lnTo>
                  <a:lnTo>
                    <a:pt x="62531" y="57001"/>
                  </a:lnTo>
                  <a:lnTo>
                    <a:pt x="60688" y="56255"/>
                  </a:lnTo>
                  <a:lnTo>
                    <a:pt x="59547" y="55202"/>
                  </a:lnTo>
                  <a:lnTo>
                    <a:pt x="59547" y="55158"/>
                  </a:lnTo>
                  <a:lnTo>
                    <a:pt x="59020" y="54851"/>
                  </a:lnTo>
                  <a:lnTo>
                    <a:pt x="58538" y="54587"/>
                  </a:lnTo>
                  <a:lnTo>
                    <a:pt x="58011" y="54324"/>
                  </a:lnTo>
                  <a:lnTo>
                    <a:pt x="57484" y="54105"/>
                  </a:lnTo>
                  <a:lnTo>
                    <a:pt x="56958" y="53929"/>
                  </a:lnTo>
                  <a:lnTo>
                    <a:pt x="56431" y="53754"/>
                  </a:lnTo>
                  <a:lnTo>
                    <a:pt x="55378" y="53534"/>
                  </a:lnTo>
                  <a:lnTo>
                    <a:pt x="54281" y="53315"/>
                  </a:lnTo>
                  <a:lnTo>
                    <a:pt x="53184" y="53227"/>
                  </a:lnTo>
                  <a:lnTo>
                    <a:pt x="50902" y="53052"/>
                  </a:lnTo>
                  <a:lnTo>
                    <a:pt x="50069" y="53008"/>
                  </a:lnTo>
                  <a:lnTo>
                    <a:pt x="48269" y="53052"/>
                  </a:lnTo>
                  <a:lnTo>
                    <a:pt x="48182" y="53095"/>
                  </a:lnTo>
                  <a:lnTo>
                    <a:pt x="47041" y="53666"/>
                  </a:lnTo>
                  <a:lnTo>
                    <a:pt x="46997" y="53666"/>
                  </a:lnTo>
                  <a:lnTo>
                    <a:pt x="44935" y="55333"/>
                  </a:lnTo>
                  <a:lnTo>
                    <a:pt x="42872" y="56957"/>
                  </a:lnTo>
                  <a:lnTo>
                    <a:pt x="40371" y="58010"/>
                  </a:lnTo>
                  <a:lnTo>
                    <a:pt x="38089" y="58405"/>
                  </a:lnTo>
                  <a:lnTo>
                    <a:pt x="38045" y="58405"/>
                  </a:lnTo>
                  <a:lnTo>
                    <a:pt x="36904" y="58931"/>
                  </a:lnTo>
                  <a:lnTo>
                    <a:pt x="36861" y="58975"/>
                  </a:lnTo>
                  <a:lnTo>
                    <a:pt x="36378" y="59502"/>
                  </a:lnTo>
                  <a:lnTo>
                    <a:pt x="36334" y="59546"/>
                  </a:lnTo>
                  <a:lnTo>
                    <a:pt x="35018" y="61915"/>
                  </a:lnTo>
                  <a:lnTo>
                    <a:pt x="33350" y="63583"/>
                  </a:lnTo>
                  <a:lnTo>
                    <a:pt x="31156" y="65250"/>
                  </a:lnTo>
                  <a:lnTo>
                    <a:pt x="29445" y="64768"/>
                  </a:lnTo>
                  <a:lnTo>
                    <a:pt x="27031" y="64065"/>
                  </a:lnTo>
                  <a:lnTo>
                    <a:pt x="22994" y="62705"/>
                  </a:lnTo>
                  <a:lnTo>
                    <a:pt x="22907" y="62705"/>
                  </a:lnTo>
                  <a:lnTo>
                    <a:pt x="21985" y="62749"/>
                  </a:lnTo>
                  <a:lnTo>
                    <a:pt x="19967" y="63188"/>
                  </a:lnTo>
                  <a:lnTo>
                    <a:pt x="18475" y="63276"/>
                  </a:lnTo>
                  <a:lnTo>
                    <a:pt x="18387" y="63320"/>
                  </a:lnTo>
                  <a:lnTo>
                    <a:pt x="13165" y="66303"/>
                  </a:lnTo>
                  <a:lnTo>
                    <a:pt x="13121" y="66347"/>
                  </a:lnTo>
                  <a:lnTo>
                    <a:pt x="10708" y="68717"/>
                  </a:lnTo>
                  <a:lnTo>
                    <a:pt x="10181" y="68892"/>
                  </a:lnTo>
                  <a:lnTo>
                    <a:pt x="9567" y="68673"/>
                  </a:lnTo>
                  <a:lnTo>
                    <a:pt x="6934" y="66786"/>
                  </a:lnTo>
                  <a:lnTo>
                    <a:pt x="6013" y="65689"/>
                  </a:lnTo>
                  <a:lnTo>
                    <a:pt x="4740" y="63714"/>
                  </a:lnTo>
                  <a:lnTo>
                    <a:pt x="3555" y="61520"/>
                  </a:lnTo>
                  <a:lnTo>
                    <a:pt x="2327" y="59239"/>
                  </a:lnTo>
                  <a:lnTo>
                    <a:pt x="1537" y="58361"/>
                  </a:lnTo>
                  <a:lnTo>
                    <a:pt x="1493" y="58317"/>
                  </a:lnTo>
                  <a:lnTo>
                    <a:pt x="396" y="57878"/>
                  </a:lnTo>
                  <a:lnTo>
                    <a:pt x="352" y="57659"/>
                  </a:lnTo>
                  <a:lnTo>
                    <a:pt x="527" y="55728"/>
                  </a:lnTo>
                  <a:lnTo>
                    <a:pt x="878" y="52130"/>
                  </a:lnTo>
                  <a:lnTo>
                    <a:pt x="1054" y="51384"/>
                  </a:lnTo>
                  <a:lnTo>
                    <a:pt x="2370" y="49146"/>
                  </a:lnTo>
                  <a:lnTo>
                    <a:pt x="3687" y="47347"/>
                  </a:lnTo>
                  <a:lnTo>
                    <a:pt x="4608" y="45811"/>
                  </a:lnTo>
                  <a:lnTo>
                    <a:pt x="4608" y="45767"/>
                  </a:lnTo>
                  <a:lnTo>
                    <a:pt x="5398" y="43310"/>
                  </a:lnTo>
                  <a:lnTo>
                    <a:pt x="5969" y="40633"/>
                  </a:lnTo>
                  <a:lnTo>
                    <a:pt x="6364" y="38396"/>
                  </a:lnTo>
                  <a:lnTo>
                    <a:pt x="6671" y="35807"/>
                  </a:lnTo>
                  <a:lnTo>
                    <a:pt x="7285" y="31506"/>
                  </a:lnTo>
                  <a:lnTo>
                    <a:pt x="7987" y="27250"/>
                  </a:lnTo>
                  <a:lnTo>
                    <a:pt x="8953" y="25539"/>
                  </a:lnTo>
                  <a:lnTo>
                    <a:pt x="10664" y="23257"/>
                  </a:lnTo>
                  <a:lnTo>
                    <a:pt x="12595" y="20756"/>
                  </a:lnTo>
                  <a:lnTo>
                    <a:pt x="14789" y="17860"/>
                  </a:lnTo>
                  <a:lnTo>
                    <a:pt x="18694" y="12989"/>
                  </a:lnTo>
                  <a:lnTo>
                    <a:pt x="25934" y="7153"/>
                  </a:lnTo>
                  <a:lnTo>
                    <a:pt x="29708" y="4125"/>
                  </a:lnTo>
                  <a:lnTo>
                    <a:pt x="32385" y="1799"/>
                  </a:lnTo>
                  <a:lnTo>
                    <a:pt x="34447" y="307"/>
                  </a:lnTo>
                  <a:lnTo>
                    <a:pt x="34535" y="263"/>
                  </a:lnTo>
                  <a:lnTo>
                    <a:pt x="34535" y="220"/>
                  </a:lnTo>
                  <a:lnTo>
                    <a:pt x="34535" y="132"/>
                  </a:lnTo>
                  <a:lnTo>
                    <a:pt x="34491" y="88"/>
                  </a:lnTo>
                  <a:lnTo>
                    <a:pt x="34447" y="44"/>
                  </a:lnTo>
                  <a:lnTo>
                    <a:pt x="3440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 name="Google Shape;987;p47"/>
            <p:cNvSpPr/>
            <p:nvPr/>
          </p:nvSpPr>
          <p:spPr>
            <a:xfrm>
              <a:off x="1896800" y="3719200"/>
              <a:ext cx="560600" cy="444300"/>
            </a:xfrm>
            <a:custGeom>
              <a:avLst/>
              <a:gdLst/>
              <a:ahLst/>
              <a:cxnLst/>
              <a:rect l="l" t="t" r="r" b="b"/>
              <a:pathLst>
                <a:path w="22424" h="17772" extrusionOk="0">
                  <a:moveTo>
                    <a:pt x="6188" y="483"/>
                  </a:moveTo>
                  <a:lnTo>
                    <a:pt x="6670" y="1316"/>
                  </a:lnTo>
                  <a:lnTo>
                    <a:pt x="6758" y="1404"/>
                  </a:lnTo>
                  <a:lnTo>
                    <a:pt x="8513" y="2062"/>
                  </a:lnTo>
                  <a:lnTo>
                    <a:pt x="12550" y="3861"/>
                  </a:lnTo>
                  <a:lnTo>
                    <a:pt x="12813" y="4213"/>
                  </a:lnTo>
                  <a:lnTo>
                    <a:pt x="13384" y="5441"/>
                  </a:lnTo>
                  <a:lnTo>
                    <a:pt x="14393" y="7196"/>
                  </a:lnTo>
                  <a:lnTo>
                    <a:pt x="14920" y="9347"/>
                  </a:lnTo>
                  <a:lnTo>
                    <a:pt x="15359" y="10707"/>
                  </a:lnTo>
                  <a:lnTo>
                    <a:pt x="15359" y="10751"/>
                  </a:lnTo>
                  <a:lnTo>
                    <a:pt x="16105" y="11892"/>
                  </a:lnTo>
                  <a:lnTo>
                    <a:pt x="16148" y="11935"/>
                  </a:lnTo>
                  <a:lnTo>
                    <a:pt x="17070" y="12638"/>
                  </a:lnTo>
                  <a:lnTo>
                    <a:pt x="17114" y="12681"/>
                  </a:lnTo>
                  <a:lnTo>
                    <a:pt x="19439" y="13383"/>
                  </a:lnTo>
                  <a:lnTo>
                    <a:pt x="19527" y="13383"/>
                  </a:lnTo>
                  <a:lnTo>
                    <a:pt x="20712" y="13208"/>
                  </a:lnTo>
                  <a:lnTo>
                    <a:pt x="21985" y="13471"/>
                  </a:lnTo>
                  <a:lnTo>
                    <a:pt x="22028" y="13471"/>
                  </a:lnTo>
                  <a:lnTo>
                    <a:pt x="21897" y="13559"/>
                  </a:lnTo>
                  <a:lnTo>
                    <a:pt x="20668" y="14086"/>
                  </a:lnTo>
                  <a:lnTo>
                    <a:pt x="16105" y="15490"/>
                  </a:lnTo>
                  <a:lnTo>
                    <a:pt x="13735" y="16367"/>
                  </a:lnTo>
                  <a:lnTo>
                    <a:pt x="11234" y="17420"/>
                  </a:lnTo>
                  <a:lnTo>
                    <a:pt x="10883" y="17333"/>
                  </a:lnTo>
                  <a:lnTo>
                    <a:pt x="8733" y="16455"/>
                  </a:lnTo>
                  <a:lnTo>
                    <a:pt x="5222" y="15051"/>
                  </a:lnTo>
                  <a:lnTo>
                    <a:pt x="5178" y="15051"/>
                  </a:lnTo>
                  <a:lnTo>
                    <a:pt x="746" y="13866"/>
                  </a:lnTo>
                  <a:lnTo>
                    <a:pt x="395" y="13515"/>
                  </a:lnTo>
                  <a:lnTo>
                    <a:pt x="351" y="12901"/>
                  </a:lnTo>
                  <a:lnTo>
                    <a:pt x="702" y="11672"/>
                  </a:lnTo>
                  <a:lnTo>
                    <a:pt x="1229" y="10795"/>
                  </a:lnTo>
                  <a:lnTo>
                    <a:pt x="2633" y="8732"/>
                  </a:lnTo>
                  <a:lnTo>
                    <a:pt x="5091" y="4958"/>
                  </a:lnTo>
                  <a:lnTo>
                    <a:pt x="5134" y="4915"/>
                  </a:lnTo>
                  <a:lnTo>
                    <a:pt x="5749" y="2852"/>
                  </a:lnTo>
                  <a:lnTo>
                    <a:pt x="6056" y="746"/>
                  </a:lnTo>
                  <a:lnTo>
                    <a:pt x="6188" y="483"/>
                  </a:lnTo>
                  <a:close/>
                  <a:moveTo>
                    <a:pt x="6144" y="0"/>
                  </a:moveTo>
                  <a:lnTo>
                    <a:pt x="6056" y="44"/>
                  </a:lnTo>
                  <a:lnTo>
                    <a:pt x="6012" y="88"/>
                  </a:lnTo>
                  <a:lnTo>
                    <a:pt x="5749" y="614"/>
                  </a:lnTo>
                  <a:lnTo>
                    <a:pt x="5705" y="658"/>
                  </a:lnTo>
                  <a:lnTo>
                    <a:pt x="5398" y="2764"/>
                  </a:lnTo>
                  <a:lnTo>
                    <a:pt x="4783" y="4827"/>
                  </a:lnTo>
                  <a:lnTo>
                    <a:pt x="2370" y="8513"/>
                  </a:lnTo>
                  <a:lnTo>
                    <a:pt x="922" y="10619"/>
                  </a:lnTo>
                  <a:lnTo>
                    <a:pt x="395" y="11541"/>
                  </a:lnTo>
                  <a:lnTo>
                    <a:pt x="351" y="11584"/>
                  </a:lnTo>
                  <a:lnTo>
                    <a:pt x="0" y="12857"/>
                  </a:lnTo>
                  <a:lnTo>
                    <a:pt x="0" y="12901"/>
                  </a:lnTo>
                  <a:lnTo>
                    <a:pt x="44" y="13603"/>
                  </a:lnTo>
                  <a:lnTo>
                    <a:pt x="88" y="13691"/>
                  </a:lnTo>
                  <a:lnTo>
                    <a:pt x="527" y="14173"/>
                  </a:lnTo>
                  <a:lnTo>
                    <a:pt x="615" y="14217"/>
                  </a:lnTo>
                  <a:lnTo>
                    <a:pt x="5091" y="15358"/>
                  </a:lnTo>
                  <a:lnTo>
                    <a:pt x="8601" y="16806"/>
                  </a:lnTo>
                  <a:lnTo>
                    <a:pt x="10751" y="17684"/>
                  </a:lnTo>
                  <a:lnTo>
                    <a:pt x="10795" y="17684"/>
                  </a:lnTo>
                  <a:lnTo>
                    <a:pt x="11234" y="17772"/>
                  </a:lnTo>
                  <a:lnTo>
                    <a:pt x="11322" y="17728"/>
                  </a:lnTo>
                  <a:lnTo>
                    <a:pt x="13867" y="16675"/>
                  </a:lnTo>
                  <a:lnTo>
                    <a:pt x="16192" y="15841"/>
                  </a:lnTo>
                  <a:lnTo>
                    <a:pt x="20756" y="14437"/>
                  </a:lnTo>
                  <a:lnTo>
                    <a:pt x="20800" y="14437"/>
                  </a:lnTo>
                  <a:lnTo>
                    <a:pt x="22072" y="13866"/>
                  </a:lnTo>
                  <a:lnTo>
                    <a:pt x="22116" y="13866"/>
                  </a:lnTo>
                  <a:lnTo>
                    <a:pt x="22379" y="13603"/>
                  </a:lnTo>
                  <a:lnTo>
                    <a:pt x="22423" y="13559"/>
                  </a:lnTo>
                  <a:lnTo>
                    <a:pt x="22423" y="13471"/>
                  </a:lnTo>
                  <a:lnTo>
                    <a:pt x="22423" y="13427"/>
                  </a:lnTo>
                  <a:lnTo>
                    <a:pt x="22379" y="13340"/>
                  </a:lnTo>
                  <a:lnTo>
                    <a:pt x="22204" y="13164"/>
                  </a:lnTo>
                  <a:lnTo>
                    <a:pt x="22116" y="13120"/>
                  </a:lnTo>
                  <a:lnTo>
                    <a:pt x="20756" y="12857"/>
                  </a:lnTo>
                  <a:lnTo>
                    <a:pt x="20712" y="12857"/>
                  </a:lnTo>
                  <a:lnTo>
                    <a:pt x="19527" y="13032"/>
                  </a:lnTo>
                  <a:lnTo>
                    <a:pt x="17245" y="12374"/>
                  </a:lnTo>
                  <a:lnTo>
                    <a:pt x="16368" y="11672"/>
                  </a:lnTo>
                  <a:lnTo>
                    <a:pt x="15666" y="10575"/>
                  </a:lnTo>
                  <a:lnTo>
                    <a:pt x="15271" y="9259"/>
                  </a:lnTo>
                  <a:lnTo>
                    <a:pt x="14744" y="7065"/>
                  </a:lnTo>
                  <a:lnTo>
                    <a:pt x="14700" y="7021"/>
                  </a:lnTo>
                  <a:lnTo>
                    <a:pt x="13691" y="5266"/>
                  </a:lnTo>
                  <a:lnTo>
                    <a:pt x="13121" y="4037"/>
                  </a:lnTo>
                  <a:lnTo>
                    <a:pt x="13077" y="3993"/>
                  </a:lnTo>
                  <a:lnTo>
                    <a:pt x="12813" y="3598"/>
                  </a:lnTo>
                  <a:lnTo>
                    <a:pt x="12726" y="3554"/>
                  </a:lnTo>
                  <a:lnTo>
                    <a:pt x="8645" y="1755"/>
                  </a:lnTo>
                  <a:lnTo>
                    <a:pt x="6933" y="1097"/>
                  </a:lnTo>
                  <a:lnTo>
                    <a:pt x="6495" y="263"/>
                  </a:lnTo>
                  <a:lnTo>
                    <a:pt x="6451" y="219"/>
                  </a:lnTo>
                  <a:lnTo>
                    <a:pt x="6275" y="44"/>
                  </a:lnTo>
                  <a:lnTo>
                    <a:pt x="623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47"/>
            <p:cNvSpPr/>
            <p:nvPr/>
          </p:nvSpPr>
          <p:spPr>
            <a:xfrm>
              <a:off x="1870475" y="3665425"/>
              <a:ext cx="650550" cy="557325"/>
            </a:xfrm>
            <a:custGeom>
              <a:avLst/>
              <a:gdLst/>
              <a:ahLst/>
              <a:cxnLst/>
              <a:rect l="l" t="t" r="r" b="b"/>
              <a:pathLst>
                <a:path w="26022" h="22293" extrusionOk="0">
                  <a:moveTo>
                    <a:pt x="10224" y="352"/>
                  </a:moveTo>
                  <a:lnTo>
                    <a:pt x="10795" y="571"/>
                  </a:lnTo>
                  <a:lnTo>
                    <a:pt x="12945" y="2239"/>
                  </a:lnTo>
                  <a:lnTo>
                    <a:pt x="14832" y="3511"/>
                  </a:lnTo>
                  <a:lnTo>
                    <a:pt x="16017" y="4828"/>
                  </a:lnTo>
                  <a:lnTo>
                    <a:pt x="17026" y="6495"/>
                  </a:lnTo>
                  <a:lnTo>
                    <a:pt x="17947" y="8294"/>
                  </a:lnTo>
                  <a:lnTo>
                    <a:pt x="18430" y="10927"/>
                  </a:lnTo>
                  <a:lnTo>
                    <a:pt x="18957" y="13692"/>
                  </a:lnTo>
                  <a:lnTo>
                    <a:pt x="18957" y="13735"/>
                  </a:lnTo>
                  <a:lnTo>
                    <a:pt x="19308" y="14130"/>
                  </a:lnTo>
                  <a:lnTo>
                    <a:pt x="19395" y="14174"/>
                  </a:lnTo>
                  <a:lnTo>
                    <a:pt x="20800" y="14525"/>
                  </a:lnTo>
                  <a:lnTo>
                    <a:pt x="20843" y="14525"/>
                  </a:lnTo>
                  <a:lnTo>
                    <a:pt x="21940" y="14569"/>
                  </a:lnTo>
                  <a:lnTo>
                    <a:pt x="25363" y="15227"/>
                  </a:lnTo>
                  <a:lnTo>
                    <a:pt x="25583" y="15359"/>
                  </a:lnTo>
                  <a:lnTo>
                    <a:pt x="25670" y="15578"/>
                  </a:lnTo>
                  <a:lnTo>
                    <a:pt x="25583" y="16324"/>
                  </a:lnTo>
                  <a:lnTo>
                    <a:pt x="25407" y="16632"/>
                  </a:lnTo>
                  <a:lnTo>
                    <a:pt x="24968" y="16851"/>
                  </a:lnTo>
                  <a:lnTo>
                    <a:pt x="23915" y="17026"/>
                  </a:lnTo>
                  <a:lnTo>
                    <a:pt x="23871" y="17026"/>
                  </a:lnTo>
                  <a:lnTo>
                    <a:pt x="19659" y="18650"/>
                  </a:lnTo>
                  <a:lnTo>
                    <a:pt x="19615" y="18694"/>
                  </a:lnTo>
                  <a:lnTo>
                    <a:pt x="19132" y="19001"/>
                  </a:lnTo>
                  <a:lnTo>
                    <a:pt x="17772" y="19659"/>
                  </a:lnTo>
                  <a:lnTo>
                    <a:pt x="13164" y="21371"/>
                  </a:lnTo>
                  <a:lnTo>
                    <a:pt x="11804" y="21941"/>
                  </a:lnTo>
                  <a:lnTo>
                    <a:pt x="11278" y="21809"/>
                  </a:lnTo>
                  <a:lnTo>
                    <a:pt x="10093" y="21371"/>
                  </a:lnTo>
                  <a:lnTo>
                    <a:pt x="8074" y="20493"/>
                  </a:lnTo>
                  <a:lnTo>
                    <a:pt x="5661" y="19396"/>
                  </a:lnTo>
                  <a:lnTo>
                    <a:pt x="878" y="17377"/>
                  </a:lnTo>
                  <a:lnTo>
                    <a:pt x="483" y="16544"/>
                  </a:lnTo>
                  <a:lnTo>
                    <a:pt x="395" y="16193"/>
                  </a:lnTo>
                  <a:lnTo>
                    <a:pt x="351" y="15842"/>
                  </a:lnTo>
                  <a:lnTo>
                    <a:pt x="351" y="15491"/>
                  </a:lnTo>
                  <a:lnTo>
                    <a:pt x="395" y="15140"/>
                  </a:lnTo>
                  <a:lnTo>
                    <a:pt x="439" y="14789"/>
                  </a:lnTo>
                  <a:lnTo>
                    <a:pt x="571" y="14481"/>
                  </a:lnTo>
                  <a:lnTo>
                    <a:pt x="834" y="13779"/>
                  </a:lnTo>
                  <a:lnTo>
                    <a:pt x="1141" y="13121"/>
                  </a:lnTo>
                  <a:lnTo>
                    <a:pt x="1580" y="12463"/>
                  </a:lnTo>
                  <a:lnTo>
                    <a:pt x="2458" y="11190"/>
                  </a:lnTo>
                  <a:lnTo>
                    <a:pt x="3116" y="10269"/>
                  </a:lnTo>
                  <a:lnTo>
                    <a:pt x="3379" y="9830"/>
                  </a:lnTo>
                  <a:lnTo>
                    <a:pt x="3642" y="9435"/>
                  </a:lnTo>
                  <a:lnTo>
                    <a:pt x="4915" y="6890"/>
                  </a:lnTo>
                  <a:lnTo>
                    <a:pt x="4915" y="6846"/>
                  </a:lnTo>
                  <a:lnTo>
                    <a:pt x="5617" y="4345"/>
                  </a:lnTo>
                  <a:lnTo>
                    <a:pt x="6144" y="2327"/>
                  </a:lnTo>
                  <a:lnTo>
                    <a:pt x="6889" y="1493"/>
                  </a:lnTo>
                  <a:lnTo>
                    <a:pt x="8381" y="966"/>
                  </a:lnTo>
                  <a:lnTo>
                    <a:pt x="8469" y="878"/>
                  </a:lnTo>
                  <a:lnTo>
                    <a:pt x="8908" y="352"/>
                  </a:lnTo>
                  <a:close/>
                  <a:moveTo>
                    <a:pt x="8776" y="1"/>
                  </a:moveTo>
                  <a:lnTo>
                    <a:pt x="8732" y="45"/>
                  </a:lnTo>
                  <a:lnTo>
                    <a:pt x="8206" y="615"/>
                  </a:lnTo>
                  <a:lnTo>
                    <a:pt x="6758" y="1186"/>
                  </a:lnTo>
                  <a:lnTo>
                    <a:pt x="6670" y="1230"/>
                  </a:lnTo>
                  <a:lnTo>
                    <a:pt x="5836" y="2107"/>
                  </a:lnTo>
                  <a:lnTo>
                    <a:pt x="5792" y="2195"/>
                  </a:lnTo>
                  <a:lnTo>
                    <a:pt x="5310" y="4257"/>
                  </a:lnTo>
                  <a:lnTo>
                    <a:pt x="4608" y="6715"/>
                  </a:lnTo>
                  <a:lnTo>
                    <a:pt x="3335" y="9260"/>
                  </a:lnTo>
                  <a:lnTo>
                    <a:pt x="3072" y="9655"/>
                  </a:lnTo>
                  <a:lnTo>
                    <a:pt x="2809" y="10093"/>
                  </a:lnTo>
                  <a:lnTo>
                    <a:pt x="2194" y="10971"/>
                  </a:lnTo>
                  <a:lnTo>
                    <a:pt x="1712" y="11629"/>
                  </a:lnTo>
                  <a:lnTo>
                    <a:pt x="1229" y="12287"/>
                  </a:lnTo>
                  <a:lnTo>
                    <a:pt x="834" y="12989"/>
                  </a:lnTo>
                  <a:lnTo>
                    <a:pt x="483" y="13692"/>
                  </a:lnTo>
                  <a:lnTo>
                    <a:pt x="176" y="14437"/>
                  </a:lnTo>
                  <a:lnTo>
                    <a:pt x="88" y="14789"/>
                  </a:lnTo>
                  <a:lnTo>
                    <a:pt x="44" y="15140"/>
                  </a:lnTo>
                  <a:lnTo>
                    <a:pt x="0" y="15534"/>
                  </a:lnTo>
                  <a:lnTo>
                    <a:pt x="0" y="15886"/>
                  </a:lnTo>
                  <a:lnTo>
                    <a:pt x="88" y="16280"/>
                  </a:lnTo>
                  <a:lnTo>
                    <a:pt x="176" y="16675"/>
                  </a:lnTo>
                  <a:lnTo>
                    <a:pt x="615" y="17597"/>
                  </a:lnTo>
                  <a:lnTo>
                    <a:pt x="702" y="17685"/>
                  </a:lnTo>
                  <a:lnTo>
                    <a:pt x="5529" y="19747"/>
                  </a:lnTo>
                  <a:lnTo>
                    <a:pt x="7899" y="20800"/>
                  </a:lnTo>
                  <a:lnTo>
                    <a:pt x="9961" y="21678"/>
                  </a:lnTo>
                  <a:lnTo>
                    <a:pt x="11190" y="22160"/>
                  </a:lnTo>
                  <a:lnTo>
                    <a:pt x="11804" y="22292"/>
                  </a:lnTo>
                  <a:lnTo>
                    <a:pt x="11892" y="22248"/>
                  </a:lnTo>
                  <a:lnTo>
                    <a:pt x="13296" y="21678"/>
                  </a:lnTo>
                  <a:lnTo>
                    <a:pt x="17903" y="19966"/>
                  </a:lnTo>
                  <a:lnTo>
                    <a:pt x="19308" y="19352"/>
                  </a:lnTo>
                  <a:lnTo>
                    <a:pt x="19308" y="19308"/>
                  </a:lnTo>
                  <a:lnTo>
                    <a:pt x="19834" y="19001"/>
                  </a:lnTo>
                  <a:lnTo>
                    <a:pt x="23959" y="17377"/>
                  </a:lnTo>
                  <a:lnTo>
                    <a:pt x="25056" y="17202"/>
                  </a:lnTo>
                  <a:lnTo>
                    <a:pt x="25100" y="17202"/>
                  </a:lnTo>
                  <a:lnTo>
                    <a:pt x="25626" y="16895"/>
                  </a:lnTo>
                  <a:lnTo>
                    <a:pt x="25670" y="16851"/>
                  </a:lnTo>
                  <a:lnTo>
                    <a:pt x="25890" y="16500"/>
                  </a:lnTo>
                  <a:lnTo>
                    <a:pt x="25934" y="16412"/>
                  </a:lnTo>
                  <a:lnTo>
                    <a:pt x="26021" y="15578"/>
                  </a:lnTo>
                  <a:lnTo>
                    <a:pt x="26021" y="15491"/>
                  </a:lnTo>
                  <a:lnTo>
                    <a:pt x="25846" y="15183"/>
                  </a:lnTo>
                  <a:lnTo>
                    <a:pt x="25802" y="15096"/>
                  </a:lnTo>
                  <a:lnTo>
                    <a:pt x="25539" y="14920"/>
                  </a:lnTo>
                  <a:lnTo>
                    <a:pt x="25451" y="14876"/>
                  </a:lnTo>
                  <a:lnTo>
                    <a:pt x="21984" y="14218"/>
                  </a:lnTo>
                  <a:lnTo>
                    <a:pt x="20843" y="14174"/>
                  </a:lnTo>
                  <a:lnTo>
                    <a:pt x="19527" y="13867"/>
                  </a:lnTo>
                  <a:lnTo>
                    <a:pt x="19264" y="13560"/>
                  </a:lnTo>
                  <a:lnTo>
                    <a:pt x="18781" y="10839"/>
                  </a:lnTo>
                  <a:lnTo>
                    <a:pt x="18298" y="8206"/>
                  </a:lnTo>
                  <a:lnTo>
                    <a:pt x="18255" y="8163"/>
                  </a:lnTo>
                  <a:lnTo>
                    <a:pt x="17333" y="6320"/>
                  </a:lnTo>
                  <a:lnTo>
                    <a:pt x="16324" y="4652"/>
                  </a:lnTo>
                  <a:lnTo>
                    <a:pt x="16280" y="4608"/>
                  </a:lnTo>
                  <a:lnTo>
                    <a:pt x="15051" y="3292"/>
                  </a:lnTo>
                  <a:lnTo>
                    <a:pt x="15051" y="3248"/>
                  </a:lnTo>
                  <a:lnTo>
                    <a:pt x="13164" y="1932"/>
                  </a:lnTo>
                  <a:lnTo>
                    <a:pt x="11014" y="264"/>
                  </a:lnTo>
                  <a:lnTo>
                    <a:pt x="10970" y="264"/>
                  </a:lnTo>
                  <a:lnTo>
                    <a:pt x="1035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 name="Google Shape;989;p47"/>
            <p:cNvSpPr/>
            <p:nvPr/>
          </p:nvSpPr>
          <p:spPr>
            <a:xfrm>
              <a:off x="1686175" y="3501975"/>
              <a:ext cx="889700" cy="781100"/>
            </a:xfrm>
            <a:custGeom>
              <a:avLst/>
              <a:gdLst/>
              <a:ahLst/>
              <a:cxnLst/>
              <a:rect l="l" t="t" r="r" b="b"/>
              <a:pathLst>
                <a:path w="35588" h="31244" extrusionOk="0">
                  <a:moveTo>
                    <a:pt x="16807" y="352"/>
                  </a:moveTo>
                  <a:lnTo>
                    <a:pt x="17070" y="615"/>
                  </a:lnTo>
                  <a:lnTo>
                    <a:pt x="17509" y="1405"/>
                  </a:lnTo>
                  <a:lnTo>
                    <a:pt x="18430" y="3423"/>
                  </a:lnTo>
                  <a:lnTo>
                    <a:pt x="18474" y="3511"/>
                  </a:lnTo>
                  <a:lnTo>
                    <a:pt x="19878" y="4345"/>
                  </a:lnTo>
                  <a:lnTo>
                    <a:pt x="21765" y="5968"/>
                  </a:lnTo>
                  <a:lnTo>
                    <a:pt x="23784" y="7768"/>
                  </a:lnTo>
                  <a:lnTo>
                    <a:pt x="25627" y="10093"/>
                  </a:lnTo>
                  <a:lnTo>
                    <a:pt x="27689" y="13428"/>
                  </a:lnTo>
                  <a:lnTo>
                    <a:pt x="28128" y="15490"/>
                  </a:lnTo>
                  <a:lnTo>
                    <a:pt x="28567" y="18299"/>
                  </a:lnTo>
                  <a:lnTo>
                    <a:pt x="28918" y="19703"/>
                  </a:lnTo>
                  <a:lnTo>
                    <a:pt x="28961" y="19835"/>
                  </a:lnTo>
                  <a:lnTo>
                    <a:pt x="29488" y="20273"/>
                  </a:lnTo>
                  <a:lnTo>
                    <a:pt x="29576" y="20317"/>
                  </a:lnTo>
                  <a:lnTo>
                    <a:pt x="30761" y="20537"/>
                  </a:lnTo>
                  <a:lnTo>
                    <a:pt x="32955" y="20888"/>
                  </a:lnTo>
                  <a:lnTo>
                    <a:pt x="35236" y="21809"/>
                  </a:lnTo>
                  <a:lnTo>
                    <a:pt x="35192" y="21897"/>
                  </a:lnTo>
                  <a:lnTo>
                    <a:pt x="34841" y="22467"/>
                  </a:lnTo>
                  <a:lnTo>
                    <a:pt x="34841" y="22511"/>
                  </a:lnTo>
                  <a:lnTo>
                    <a:pt x="34271" y="24003"/>
                  </a:lnTo>
                  <a:lnTo>
                    <a:pt x="33876" y="24661"/>
                  </a:lnTo>
                  <a:lnTo>
                    <a:pt x="33350" y="25012"/>
                  </a:lnTo>
                  <a:lnTo>
                    <a:pt x="31024" y="25276"/>
                  </a:lnTo>
                  <a:lnTo>
                    <a:pt x="30980" y="25320"/>
                  </a:lnTo>
                  <a:lnTo>
                    <a:pt x="28172" y="26329"/>
                  </a:lnTo>
                  <a:lnTo>
                    <a:pt x="28128" y="26373"/>
                  </a:lnTo>
                  <a:lnTo>
                    <a:pt x="26636" y="27514"/>
                  </a:lnTo>
                  <a:lnTo>
                    <a:pt x="24222" y="28655"/>
                  </a:lnTo>
                  <a:lnTo>
                    <a:pt x="21941" y="29532"/>
                  </a:lnTo>
                  <a:lnTo>
                    <a:pt x="20361" y="30190"/>
                  </a:lnTo>
                  <a:lnTo>
                    <a:pt x="19220" y="30673"/>
                  </a:lnTo>
                  <a:lnTo>
                    <a:pt x="18825" y="30805"/>
                  </a:lnTo>
                  <a:lnTo>
                    <a:pt x="18474" y="30849"/>
                  </a:lnTo>
                  <a:lnTo>
                    <a:pt x="18123" y="30849"/>
                  </a:lnTo>
                  <a:lnTo>
                    <a:pt x="17816" y="30761"/>
                  </a:lnTo>
                  <a:lnTo>
                    <a:pt x="17421" y="30585"/>
                  </a:lnTo>
                  <a:lnTo>
                    <a:pt x="16894" y="30366"/>
                  </a:lnTo>
                  <a:lnTo>
                    <a:pt x="16104" y="30015"/>
                  </a:lnTo>
                  <a:lnTo>
                    <a:pt x="15095" y="29620"/>
                  </a:lnTo>
                  <a:lnTo>
                    <a:pt x="13779" y="29093"/>
                  </a:lnTo>
                  <a:lnTo>
                    <a:pt x="12067" y="28523"/>
                  </a:lnTo>
                  <a:lnTo>
                    <a:pt x="9303" y="27909"/>
                  </a:lnTo>
                  <a:lnTo>
                    <a:pt x="9259" y="27909"/>
                  </a:lnTo>
                  <a:lnTo>
                    <a:pt x="7592" y="28304"/>
                  </a:lnTo>
                  <a:lnTo>
                    <a:pt x="5749" y="28128"/>
                  </a:lnTo>
                  <a:lnTo>
                    <a:pt x="5705" y="28128"/>
                  </a:lnTo>
                  <a:lnTo>
                    <a:pt x="4476" y="28304"/>
                  </a:lnTo>
                  <a:lnTo>
                    <a:pt x="4432" y="28304"/>
                  </a:lnTo>
                  <a:lnTo>
                    <a:pt x="966" y="29488"/>
                  </a:lnTo>
                  <a:lnTo>
                    <a:pt x="746" y="29357"/>
                  </a:lnTo>
                  <a:lnTo>
                    <a:pt x="351" y="28567"/>
                  </a:lnTo>
                  <a:lnTo>
                    <a:pt x="395" y="27952"/>
                  </a:lnTo>
                  <a:lnTo>
                    <a:pt x="615" y="26855"/>
                  </a:lnTo>
                  <a:lnTo>
                    <a:pt x="1404" y="25539"/>
                  </a:lnTo>
                  <a:lnTo>
                    <a:pt x="2150" y="24793"/>
                  </a:lnTo>
                  <a:lnTo>
                    <a:pt x="4037" y="24179"/>
                  </a:lnTo>
                  <a:lnTo>
                    <a:pt x="5529" y="24925"/>
                  </a:lnTo>
                  <a:lnTo>
                    <a:pt x="5661" y="24925"/>
                  </a:lnTo>
                  <a:lnTo>
                    <a:pt x="6144" y="24749"/>
                  </a:lnTo>
                  <a:lnTo>
                    <a:pt x="6187" y="24749"/>
                  </a:lnTo>
                  <a:lnTo>
                    <a:pt x="6582" y="24486"/>
                  </a:lnTo>
                  <a:lnTo>
                    <a:pt x="6626" y="24442"/>
                  </a:lnTo>
                  <a:lnTo>
                    <a:pt x="6846" y="24003"/>
                  </a:lnTo>
                  <a:lnTo>
                    <a:pt x="6890" y="23915"/>
                  </a:lnTo>
                  <a:lnTo>
                    <a:pt x="6846" y="23038"/>
                  </a:lnTo>
                  <a:lnTo>
                    <a:pt x="6846" y="22994"/>
                  </a:lnTo>
                  <a:lnTo>
                    <a:pt x="6714" y="22292"/>
                  </a:lnTo>
                  <a:lnTo>
                    <a:pt x="6846" y="21458"/>
                  </a:lnTo>
                  <a:lnTo>
                    <a:pt x="7855" y="19089"/>
                  </a:lnTo>
                  <a:lnTo>
                    <a:pt x="10268" y="15578"/>
                  </a:lnTo>
                  <a:lnTo>
                    <a:pt x="11278" y="13691"/>
                  </a:lnTo>
                  <a:lnTo>
                    <a:pt x="11278" y="13604"/>
                  </a:lnTo>
                  <a:lnTo>
                    <a:pt x="11278" y="12770"/>
                  </a:lnTo>
                  <a:lnTo>
                    <a:pt x="12155" y="8952"/>
                  </a:lnTo>
                  <a:lnTo>
                    <a:pt x="12375" y="8470"/>
                  </a:lnTo>
                  <a:lnTo>
                    <a:pt x="13252" y="7504"/>
                  </a:lnTo>
                  <a:lnTo>
                    <a:pt x="14569" y="6671"/>
                  </a:lnTo>
                  <a:lnTo>
                    <a:pt x="15446" y="6276"/>
                  </a:lnTo>
                  <a:lnTo>
                    <a:pt x="15490" y="6232"/>
                  </a:lnTo>
                  <a:lnTo>
                    <a:pt x="15534" y="6144"/>
                  </a:lnTo>
                  <a:lnTo>
                    <a:pt x="15622" y="5837"/>
                  </a:lnTo>
                  <a:lnTo>
                    <a:pt x="15622" y="5793"/>
                  </a:lnTo>
                  <a:lnTo>
                    <a:pt x="15446" y="3555"/>
                  </a:lnTo>
                  <a:lnTo>
                    <a:pt x="15534" y="1844"/>
                  </a:lnTo>
                  <a:lnTo>
                    <a:pt x="15841" y="966"/>
                  </a:lnTo>
                  <a:lnTo>
                    <a:pt x="16455" y="396"/>
                  </a:lnTo>
                  <a:lnTo>
                    <a:pt x="16807" y="352"/>
                  </a:lnTo>
                  <a:close/>
                  <a:moveTo>
                    <a:pt x="16850" y="1"/>
                  </a:moveTo>
                  <a:lnTo>
                    <a:pt x="16368" y="45"/>
                  </a:lnTo>
                  <a:lnTo>
                    <a:pt x="16280" y="88"/>
                  </a:lnTo>
                  <a:lnTo>
                    <a:pt x="15578" y="703"/>
                  </a:lnTo>
                  <a:lnTo>
                    <a:pt x="15534" y="791"/>
                  </a:lnTo>
                  <a:lnTo>
                    <a:pt x="15183" y="1756"/>
                  </a:lnTo>
                  <a:lnTo>
                    <a:pt x="15183" y="1800"/>
                  </a:lnTo>
                  <a:lnTo>
                    <a:pt x="15095" y="3555"/>
                  </a:lnTo>
                  <a:lnTo>
                    <a:pt x="15271" y="5793"/>
                  </a:lnTo>
                  <a:lnTo>
                    <a:pt x="15227" y="6012"/>
                  </a:lnTo>
                  <a:lnTo>
                    <a:pt x="14437" y="6319"/>
                  </a:lnTo>
                  <a:lnTo>
                    <a:pt x="14393" y="6363"/>
                  </a:lnTo>
                  <a:lnTo>
                    <a:pt x="13033" y="7241"/>
                  </a:lnTo>
                  <a:lnTo>
                    <a:pt x="12989" y="7241"/>
                  </a:lnTo>
                  <a:lnTo>
                    <a:pt x="12111" y="8250"/>
                  </a:lnTo>
                  <a:lnTo>
                    <a:pt x="12067" y="8294"/>
                  </a:lnTo>
                  <a:lnTo>
                    <a:pt x="11848" y="8821"/>
                  </a:lnTo>
                  <a:lnTo>
                    <a:pt x="11804" y="8865"/>
                  </a:lnTo>
                  <a:lnTo>
                    <a:pt x="10970" y="12726"/>
                  </a:lnTo>
                  <a:lnTo>
                    <a:pt x="10927" y="12770"/>
                  </a:lnTo>
                  <a:lnTo>
                    <a:pt x="10927" y="13560"/>
                  </a:lnTo>
                  <a:lnTo>
                    <a:pt x="9961" y="15403"/>
                  </a:lnTo>
                  <a:lnTo>
                    <a:pt x="7548" y="18913"/>
                  </a:lnTo>
                  <a:lnTo>
                    <a:pt x="7548" y="18957"/>
                  </a:lnTo>
                  <a:lnTo>
                    <a:pt x="6538" y="21370"/>
                  </a:lnTo>
                  <a:lnTo>
                    <a:pt x="6495" y="21370"/>
                  </a:lnTo>
                  <a:lnTo>
                    <a:pt x="6363" y="22248"/>
                  </a:lnTo>
                  <a:lnTo>
                    <a:pt x="6363" y="22336"/>
                  </a:lnTo>
                  <a:lnTo>
                    <a:pt x="6495" y="23082"/>
                  </a:lnTo>
                  <a:lnTo>
                    <a:pt x="6538" y="23872"/>
                  </a:lnTo>
                  <a:lnTo>
                    <a:pt x="6319" y="24223"/>
                  </a:lnTo>
                  <a:lnTo>
                    <a:pt x="6012" y="24442"/>
                  </a:lnTo>
                  <a:lnTo>
                    <a:pt x="5617" y="24574"/>
                  </a:lnTo>
                  <a:lnTo>
                    <a:pt x="4125" y="23872"/>
                  </a:lnTo>
                  <a:lnTo>
                    <a:pt x="3993" y="23828"/>
                  </a:lnTo>
                  <a:lnTo>
                    <a:pt x="1975" y="24486"/>
                  </a:lnTo>
                  <a:lnTo>
                    <a:pt x="1931" y="24530"/>
                  </a:lnTo>
                  <a:lnTo>
                    <a:pt x="1141" y="25276"/>
                  </a:lnTo>
                  <a:lnTo>
                    <a:pt x="1141" y="25320"/>
                  </a:lnTo>
                  <a:lnTo>
                    <a:pt x="307" y="26680"/>
                  </a:lnTo>
                  <a:lnTo>
                    <a:pt x="307" y="26768"/>
                  </a:lnTo>
                  <a:lnTo>
                    <a:pt x="44" y="27865"/>
                  </a:lnTo>
                  <a:lnTo>
                    <a:pt x="44" y="27909"/>
                  </a:lnTo>
                  <a:lnTo>
                    <a:pt x="0" y="28611"/>
                  </a:lnTo>
                  <a:lnTo>
                    <a:pt x="44" y="28698"/>
                  </a:lnTo>
                  <a:lnTo>
                    <a:pt x="483" y="29576"/>
                  </a:lnTo>
                  <a:lnTo>
                    <a:pt x="527" y="29664"/>
                  </a:lnTo>
                  <a:lnTo>
                    <a:pt x="834" y="29839"/>
                  </a:lnTo>
                  <a:lnTo>
                    <a:pt x="1010" y="29839"/>
                  </a:lnTo>
                  <a:lnTo>
                    <a:pt x="4564" y="28655"/>
                  </a:lnTo>
                  <a:lnTo>
                    <a:pt x="5705" y="28479"/>
                  </a:lnTo>
                  <a:lnTo>
                    <a:pt x="7592" y="28655"/>
                  </a:lnTo>
                  <a:lnTo>
                    <a:pt x="7636" y="28655"/>
                  </a:lnTo>
                  <a:lnTo>
                    <a:pt x="9303" y="28260"/>
                  </a:lnTo>
                  <a:lnTo>
                    <a:pt x="11980" y="28874"/>
                  </a:lnTo>
                  <a:lnTo>
                    <a:pt x="13647" y="29444"/>
                  </a:lnTo>
                  <a:lnTo>
                    <a:pt x="14964" y="29927"/>
                  </a:lnTo>
                  <a:lnTo>
                    <a:pt x="15973" y="30366"/>
                  </a:lnTo>
                  <a:lnTo>
                    <a:pt x="16763" y="30717"/>
                  </a:lnTo>
                  <a:lnTo>
                    <a:pt x="17684" y="31068"/>
                  </a:lnTo>
                  <a:lnTo>
                    <a:pt x="18079" y="31200"/>
                  </a:lnTo>
                  <a:lnTo>
                    <a:pt x="18386" y="31243"/>
                  </a:lnTo>
                  <a:lnTo>
                    <a:pt x="18781" y="31200"/>
                  </a:lnTo>
                  <a:lnTo>
                    <a:pt x="19220" y="31068"/>
                  </a:lnTo>
                  <a:lnTo>
                    <a:pt x="19790" y="30849"/>
                  </a:lnTo>
                  <a:lnTo>
                    <a:pt x="20493" y="30541"/>
                  </a:lnTo>
                  <a:lnTo>
                    <a:pt x="22072" y="29883"/>
                  </a:lnTo>
                  <a:lnTo>
                    <a:pt x="24354" y="28962"/>
                  </a:lnTo>
                  <a:lnTo>
                    <a:pt x="26811" y="27821"/>
                  </a:lnTo>
                  <a:lnTo>
                    <a:pt x="26855" y="27821"/>
                  </a:lnTo>
                  <a:lnTo>
                    <a:pt x="28347" y="26636"/>
                  </a:lnTo>
                  <a:lnTo>
                    <a:pt x="31068" y="25627"/>
                  </a:lnTo>
                  <a:lnTo>
                    <a:pt x="33437" y="25364"/>
                  </a:lnTo>
                  <a:lnTo>
                    <a:pt x="33525" y="25320"/>
                  </a:lnTo>
                  <a:lnTo>
                    <a:pt x="34095" y="24925"/>
                  </a:lnTo>
                  <a:lnTo>
                    <a:pt x="34139" y="24881"/>
                  </a:lnTo>
                  <a:lnTo>
                    <a:pt x="34578" y="24179"/>
                  </a:lnTo>
                  <a:lnTo>
                    <a:pt x="34622" y="24135"/>
                  </a:lnTo>
                  <a:lnTo>
                    <a:pt x="35149" y="22643"/>
                  </a:lnTo>
                  <a:lnTo>
                    <a:pt x="35500" y="22072"/>
                  </a:lnTo>
                  <a:lnTo>
                    <a:pt x="35500" y="22029"/>
                  </a:lnTo>
                  <a:lnTo>
                    <a:pt x="35587" y="21765"/>
                  </a:lnTo>
                  <a:lnTo>
                    <a:pt x="35587" y="21634"/>
                  </a:lnTo>
                  <a:lnTo>
                    <a:pt x="35500" y="21546"/>
                  </a:lnTo>
                  <a:lnTo>
                    <a:pt x="33086" y="20581"/>
                  </a:lnTo>
                  <a:lnTo>
                    <a:pt x="33042" y="20581"/>
                  </a:lnTo>
                  <a:lnTo>
                    <a:pt x="30848" y="20186"/>
                  </a:lnTo>
                  <a:lnTo>
                    <a:pt x="29664" y="19966"/>
                  </a:lnTo>
                  <a:lnTo>
                    <a:pt x="29225" y="19571"/>
                  </a:lnTo>
                  <a:lnTo>
                    <a:pt x="28918" y="18211"/>
                  </a:lnTo>
                  <a:lnTo>
                    <a:pt x="28479" y="15403"/>
                  </a:lnTo>
                  <a:lnTo>
                    <a:pt x="28040" y="13296"/>
                  </a:lnTo>
                  <a:lnTo>
                    <a:pt x="28040" y="13253"/>
                  </a:lnTo>
                  <a:lnTo>
                    <a:pt x="25934" y="9918"/>
                  </a:lnTo>
                  <a:lnTo>
                    <a:pt x="25934" y="9874"/>
                  </a:lnTo>
                  <a:lnTo>
                    <a:pt x="24047" y="7548"/>
                  </a:lnTo>
                  <a:lnTo>
                    <a:pt x="21984" y="5705"/>
                  </a:lnTo>
                  <a:lnTo>
                    <a:pt x="20098" y="4082"/>
                  </a:lnTo>
                  <a:lnTo>
                    <a:pt x="20054" y="4038"/>
                  </a:lnTo>
                  <a:lnTo>
                    <a:pt x="18737" y="3248"/>
                  </a:lnTo>
                  <a:lnTo>
                    <a:pt x="17816" y="1229"/>
                  </a:lnTo>
                  <a:lnTo>
                    <a:pt x="17377" y="439"/>
                  </a:lnTo>
                  <a:lnTo>
                    <a:pt x="17333" y="396"/>
                  </a:lnTo>
                  <a:lnTo>
                    <a:pt x="16982" y="45"/>
                  </a:lnTo>
                  <a:lnTo>
                    <a:pt x="1693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 name="Google Shape;990;p47"/>
            <p:cNvSpPr/>
            <p:nvPr/>
          </p:nvSpPr>
          <p:spPr>
            <a:xfrm>
              <a:off x="2461750" y="3614975"/>
              <a:ext cx="388375" cy="286350"/>
            </a:xfrm>
            <a:custGeom>
              <a:avLst/>
              <a:gdLst/>
              <a:ahLst/>
              <a:cxnLst/>
              <a:rect l="l" t="t" r="r" b="b"/>
              <a:pathLst>
                <a:path w="15535" h="11454" extrusionOk="0">
                  <a:moveTo>
                    <a:pt x="2546" y="351"/>
                  </a:moveTo>
                  <a:lnTo>
                    <a:pt x="5135" y="527"/>
                  </a:lnTo>
                  <a:lnTo>
                    <a:pt x="7504" y="1010"/>
                  </a:lnTo>
                  <a:lnTo>
                    <a:pt x="9786" y="1273"/>
                  </a:lnTo>
                  <a:lnTo>
                    <a:pt x="9830" y="1273"/>
                  </a:lnTo>
                  <a:lnTo>
                    <a:pt x="11761" y="966"/>
                  </a:lnTo>
                  <a:lnTo>
                    <a:pt x="12814" y="1141"/>
                  </a:lnTo>
                  <a:lnTo>
                    <a:pt x="14130" y="1756"/>
                  </a:lnTo>
                  <a:lnTo>
                    <a:pt x="14569" y="2194"/>
                  </a:lnTo>
                  <a:lnTo>
                    <a:pt x="15140" y="3906"/>
                  </a:lnTo>
                  <a:lnTo>
                    <a:pt x="15183" y="4345"/>
                  </a:lnTo>
                  <a:lnTo>
                    <a:pt x="14481" y="5485"/>
                  </a:lnTo>
                  <a:lnTo>
                    <a:pt x="12858" y="7504"/>
                  </a:lnTo>
                  <a:lnTo>
                    <a:pt x="11936" y="8908"/>
                  </a:lnTo>
                  <a:lnTo>
                    <a:pt x="10357" y="9961"/>
                  </a:lnTo>
                  <a:lnTo>
                    <a:pt x="7855" y="10970"/>
                  </a:lnTo>
                  <a:lnTo>
                    <a:pt x="6758" y="11102"/>
                  </a:lnTo>
                  <a:lnTo>
                    <a:pt x="5925" y="11014"/>
                  </a:lnTo>
                  <a:lnTo>
                    <a:pt x="4521" y="10268"/>
                  </a:lnTo>
                  <a:lnTo>
                    <a:pt x="3072" y="9259"/>
                  </a:lnTo>
                  <a:lnTo>
                    <a:pt x="2721" y="8820"/>
                  </a:lnTo>
                  <a:lnTo>
                    <a:pt x="2327" y="6758"/>
                  </a:lnTo>
                  <a:lnTo>
                    <a:pt x="2283" y="6714"/>
                  </a:lnTo>
                  <a:lnTo>
                    <a:pt x="527" y="4081"/>
                  </a:lnTo>
                  <a:lnTo>
                    <a:pt x="352" y="3160"/>
                  </a:lnTo>
                  <a:lnTo>
                    <a:pt x="835" y="2063"/>
                  </a:lnTo>
                  <a:lnTo>
                    <a:pt x="1581" y="878"/>
                  </a:lnTo>
                  <a:lnTo>
                    <a:pt x="2019" y="527"/>
                  </a:lnTo>
                  <a:lnTo>
                    <a:pt x="2546" y="351"/>
                  </a:lnTo>
                  <a:close/>
                  <a:moveTo>
                    <a:pt x="2458" y="0"/>
                  </a:moveTo>
                  <a:lnTo>
                    <a:pt x="1888" y="220"/>
                  </a:lnTo>
                  <a:lnTo>
                    <a:pt x="1844" y="220"/>
                  </a:lnTo>
                  <a:lnTo>
                    <a:pt x="1317" y="615"/>
                  </a:lnTo>
                  <a:lnTo>
                    <a:pt x="1273" y="659"/>
                  </a:lnTo>
                  <a:lnTo>
                    <a:pt x="527" y="1887"/>
                  </a:lnTo>
                  <a:lnTo>
                    <a:pt x="1" y="3072"/>
                  </a:lnTo>
                  <a:lnTo>
                    <a:pt x="1" y="3160"/>
                  </a:lnTo>
                  <a:lnTo>
                    <a:pt x="176" y="4169"/>
                  </a:lnTo>
                  <a:lnTo>
                    <a:pt x="220" y="4213"/>
                  </a:lnTo>
                  <a:lnTo>
                    <a:pt x="1975" y="6846"/>
                  </a:lnTo>
                  <a:lnTo>
                    <a:pt x="2414" y="8952"/>
                  </a:lnTo>
                  <a:lnTo>
                    <a:pt x="2458" y="8996"/>
                  </a:lnTo>
                  <a:lnTo>
                    <a:pt x="2809" y="9479"/>
                  </a:lnTo>
                  <a:lnTo>
                    <a:pt x="2853" y="9522"/>
                  </a:lnTo>
                  <a:lnTo>
                    <a:pt x="4345" y="10576"/>
                  </a:lnTo>
                  <a:lnTo>
                    <a:pt x="5793" y="11365"/>
                  </a:lnTo>
                  <a:lnTo>
                    <a:pt x="5881" y="11365"/>
                  </a:lnTo>
                  <a:lnTo>
                    <a:pt x="6758" y="11453"/>
                  </a:lnTo>
                  <a:lnTo>
                    <a:pt x="7943" y="11321"/>
                  </a:lnTo>
                  <a:lnTo>
                    <a:pt x="7987" y="11321"/>
                  </a:lnTo>
                  <a:lnTo>
                    <a:pt x="10488" y="10312"/>
                  </a:lnTo>
                  <a:lnTo>
                    <a:pt x="10532" y="10268"/>
                  </a:lnTo>
                  <a:lnTo>
                    <a:pt x="12156" y="9215"/>
                  </a:lnTo>
                  <a:lnTo>
                    <a:pt x="12200" y="9127"/>
                  </a:lnTo>
                  <a:lnTo>
                    <a:pt x="13165" y="7679"/>
                  </a:lnTo>
                  <a:lnTo>
                    <a:pt x="14789" y="5705"/>
                  </a:lnTo>
                  <a:lnTo>
                    <a:pt x="14789" y="5661"/>
                  </a:lnTo>
                  <a:lnTo>
                    <a:pt x="15491" y="4476"/>
                  </a:lnTo>
                  <a:lnTo>
                    <a:pt x="15535" y="4388"/>
                  </a:lnTo>
                  <a:lnTo>
                    <a:pt x="15491" y="3862"/>
                  </a:lnTo>
                  <a:lnTo>
                    <a:pt x="15491" y="3818"/>
                  </a:lnTo>
                  <a:lnTo>
                    <a:pt x="14876" y="2019"/>
                  </a:lnTo>
                  <a:lnTo>
                    <a:pt x="14832" y="1975"/>
                  </a:lnTo>
                  <a:lnTo>
                    <a:pt x="14394" y="1492"/>
                  </a:lnTo>
                  <a:lnTo>
                    <a:pt x="14306" y="1448"/>
                  </a:lnTo>
                  <a:lnTo>
                    <a:pt x="12946" y="790"/>
                  </a:lnTo>
                  <a:lnTo>
                    <a:pt x="12902" y="790"/>
                  </a:lnTo>
                  <a:lnTo>
                    <a:pt x="11805" y="615"/>
                  </a:lnTo>
                  <a:lnTo>
                    <a:pt x="11761" y="615"/>
                  </a:lnTo>
                  <a:lnTo>
                    <a:pt x="9830" y="922"/>
                  </a:lnTo>
                  <a:lnTo>
                    <a:pt x="7548" y="659"/>
                  </a:lnTo>
                  <a:lnTo>
                    <a:pt x="5179" y="176"/>
                  </a:lnTo>
                  <a:lnTo>
                    <a:pt x="254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47"/>
            <p:cNvSpPr/>
            <p:nvPr/>
          </p:nvSpPr>
          <p:spPr>
            <a:xfrm>
              <a:off x="2519900" y="1399025"/>
              <a:ext cx="942350" cy="1523750"/>
            </a:xfrm>
            <a:custGeom>
              <a:avLst/>
              <a:gdLst/>
              <a:ahLst/>
              <a:cxnLst/>
              <a:rect l="l" t="t" r="r" b="b"/>
              <a:pathLst>
                <a:path w="37694" h="60950" extrusionOk="0">
                  <a:moveTo>
                    <a:pt x="36026" y="0"/>
                  </a:moveTo>
                  <a:lnTo>
                    <a:pt x="35983" y="44"/>
                  </a:lnTo>
                  <a:lnTo>
                    <a:pt x="35939" y="88"/>
                  </a:lnTo>
                  <a:lnTo>
                    <a:pt x="35895" y="132"/>
                  </a:lnTo>
                  <a:lnTo>
                    <a:pt x="35895" y="220"/>
                  </a:lnTo>
                  <a:lnTo>
                    <a:pt x="35895" y="263"/>
                  </a:lnTo>
                  <a:lnTo>
                    <a:pt x="35939" y="307"/>
                  </a:lnTo>
                  <a:lnTo>
                    <a:pt x="36070" y="439"/>
                  </a:lnTo>
                  <a:lnTo>
                    <a:pt x="37080" y="1975"/>
                  </a:lnTo>
                  <a:lnTo>
                    <a:pt x="37299" y="2808"/>
                  </a:lnTo>
                  <a:lnTo>
                    <a:pt x="37343" y="3598"/>
                  </a:lnTo>
                  <a:lnTo>
                    <a:pt x="37036" y="5573"/>
                  </a:lnTo>
                  <a:lnTo>
                    <a:pt x="36904" y="8864"/>
                  </a:lnTo>
                  <a:lnTo>
                    <a:pt x="36641" y="9873"/>
                  </a:lnTo>
                  <a:lnTo>
                    <a:pt x="35851" y="11804"/>
                  </a:lnTo>
                  <a:lnTo>
                    <a:pt x="34578" y="14612"/>
                  </a:lnTo>
                  <a:lnTo>
                    <a:pt x="33394" y="17070"/>
                  </a:lnTo>
                  <a:lnTo>
                    <a:pt x="31112" y="20448"/>
                  </a:lnTo>
                  <a:lnTo>
                    <a:pt x="31112" y="20536"/>
                  </a:lnTo>
                  <a:lnTo>
                    <a:pt x="31156" y="20624"/>
                  </a:lnTo>
                  <a:lnTo>
                    <a:pt x="31507" y="21107"/>
                  </a:lnTo>
                  <a:lnTo>
                    <a:pt x="32472" y="22511"/>
                  </a:lnTo>
                  <a:lnTo>
                    <a:pt x="32867" y="24573"/>
                  </a:lnTo>
                  <a:lnTo>
                    <a:pt x="33525" y="26811"/>
                  </a:lnTo>
                  <a:lnTo>
                    <a:pt x="33613" y="28522"/>
                  </a:lnTo>
                  <a:lnTo>
                    <a:pt x="33657" y="31682"/>
                  </a:lnTo>
                  <a:lnTo>
                    <a:pt x="33657" y="35368"/>
                  </a:lnTo>
                  <a:lnTo>
                    <a:pt x="33437" y="38132"/>
                  </a:lnTo>
                  <a:lnTo>
                    <a:pt x="33130" y="38922"/>
                  </a:lnTo>
                  <a:lnTo>
                    <a:pt x="30805" y="41774"/>
                  </a:lnTo>
                  <a:lnTo>
                    <a:pt x="28391" y="43486"/>
                  </a:lnTo>
                  <a:lnTo>
                    <a:pt x="25495" y="45021"/>
                  </a:lnTo>
                  <a:lnTo>
                    <a:pt x="23301" y="46162"/>
                  </a:lnTo>
                  <a:lnTo>
                    <a:pt x="20098" y="47874"/>
                  </a:lnTo>
                  <a:lnTo>
                    <a:pt x="16895" y="49980"/>
                  </a:lnTo>
                  <a:lnTo>
                    <a:pt x="16017" y="50726"/>
                  </a:lnTo>
                  <a:lnTo>
                    <a:pt x="14042" y="51559"/>
                  </a:lnTo>
                  <a:lnTo>
                    <a:pt x="13998" y="51559"/>
                  </a:lnTo>
                  <a:lnTo>
                    <a:pt x="12682" y="52349"/>
                  </a:lnTo>
                  <a:lnTo>
                    <a:pt x="12638" y="52349"/>
                  </a:lnTo>
                  <a:lnTo>
                    <a:pt x="11146" y="53490"/>
                  </a:lnTo>
                  <a:lnTo>
                    <a:pt x="9128" y="54499"/>
                  </a:lnTo>
                  <a:lnTo>
                    <a:pt x="5222" y="56693"/>
                  </a:lnTo>
                  <a:lnTo>
                    <a:pt x="3335" y="58142"/>
                  </a:lnTo>
                  <a:lnTo>
                    <a:pt x="88" y="60643"/>
                  </a:lnTo>
                  <a:lnTo>
                    <a:pt x="44" y="60687"/>
                  </a:lnTo>
                  <a:lnTo>
                    <a:pt x="1" y="60730"/>
                  </a:lnTo>
                  <a:lnTo>
                    <a:pt x="1" y="60818"/>
                  </a:lnTo>
                  <a:lnTo>
                    <a:pt x="44" y="60862"/>
                  </a:lnTo>
                  <a:lnTo>
                    <a:pt x="88" y="60950"/>
                  </a:lnTo>
                  <a:lnTo>
                    <a:pt x="176" y="60950"/>
                  </a:lnTo>
                  <a:lnTo>
                    <a:pt x="308" y="60906"/>
                  </a:lnTo>
                  <a:lnTo>
                    <a:pt x="3555" y="58405"/>
                  </a:lnTo>
                  <a:lnTo>
                    <a:pt x="5398" y="57001"/>
                  </a:lnTo>
                  <a:lnTo>
                    <a:pt x="9303" y="54807"/>
                  </a:lnTo>
                  <a:lnTo>
                    <a:pt x="11278" y="53797"/>
                  </a:lnTo>
                  <a:lnTo>
                    <a:pt x="11322" y="53797"/>
                  </a:lnTo>
                  <a:lnTo>
                    <a:pt x="12857" y="52613"/>
                  </a:lnTo>
                  <a:lnTo>
                    <a:pt x="14174" y="51867"/>
                  </a:lnTo>
                  <a:lnTo>
                    <a:pt x="16149" y="51033"/>
                  </a:lnTo>
                  <a:lnTo>
                    <a:pt x="16192" y="51033"/>
                  </a:lnTo>
                  <a:lnTo>
                    <a:pt x="17114" y="50243"/>
                  </a:lnTo>
                  <a:lnTo>
                    <a:pt x="20273" y="48181"/>
                  </a:lnTo>
                  <a:lnTo>
                    <a:pt x="23477" y="46469"/>
                  </a:lnTo>
                  <a:lnTo>
                    <a:pt x="25627" y="45328"/>
                  </a:lnTo>
                  <a:lnTo>
                    <a:pt x="28567" y="43793"/>
                  </a:lnTo>
                  <a:lnTo>
                    <a:pt x="28567" y="43749"/>
                  </a:lnTo>
                  <a:lnTo>
                    <a:pt x="31024" y="42037"/>
                  </a:lnTo>
                  <a:lnTo>
                    <a:pt x="31068" y="42037"/>
                  </a:lnTo>
                  <a:lnTo>
                    <a:pt x="33437" y="39141"/>
                  </a:lnTo>
                  <a:lnTo>
                    <a:pt x="33437" y="39054"/>
                  </a:lnTo>
                  <a:lnTo>
                    <a:pt x="33789" y="38220"/>
                  </a:lnTo>
                  <a:lnTo>
                    <a:pt x="33789" y="38176"/>
                  </a:lnTo>
                  <a:lnTo>
                    <a:pt x="34008" y="35412"/>
                  </a:lnTo>
                  <a:lnTo>
                    <a:pt x="34008" y="31682"/>
                  </a:lnTo>
                  <a:lnTo>
                    <a:pt x="33964" y="28522"/>
                  </a:lnTo>
                  <a:lnTo>
                    <a:pt x="33876" y="26767"/>
                  </a:lnTo>
                  <a:lnTo>
                    <a:pt x="33876" y="26723"/>
                  </a:lnTo>
                  <a:lnTo>
                    <a:pt x="33218" y="24529"/>
                  </a:lnTo>
                  <a:lnTo>
                    <a:pt x="32823" y="22423"/>
                  </a:lnTo>
                  <a:lnTo>
                    <a:pt x="32779" y="22335"/>
                  </a:lnTo>
                  <a:lnTo>
                    <a:pt x="31814" y="20887"/>
                  </a:lnTo>
                  <a:lnTo>
                    <a:pt x="31770" y="20887"/>
                  </a:lnTo>
                  <a:lnTo>
                    <a:pt x="31507" y="20536"/>
                  </a:lnTo>
                  <a:lnTo>
                    <a:pt x="33701" y="17245"/>
                  </a:lnTo>
                  <a:lnTo>
                    <a:pt x="33701" y="17201"/>
                  </a:lnTo>
                  <a:lnTo>
                    <a:pt x="34886" y="14744"/>
                  </a:lnTo>
                  <a:lnTo>
                    <a:pt x="36202" y="11936"/>
                  </a:lnTo>
                  <a:lnTo>
                    <a:pt x="36992" y="10005"/>
                  </a:lnTo>
                  <a:lnTo>
                    <a:pt x="36992" y="9961"/>
                  </a:lnTo>
                  <a:lnTo>
                    <a:pt x="37255" y="8908"/>
                  </a:lnTo>
                  <a:lnTo>
                    <a:pt x="37255" y="8864"/>
                  </a:lnTo>
                  <a:lnTo>
                    <a:pt x="37387" y="5617"/>
                  </a:lnTo>
                  <a:lnTo>
                    <a:pt x="37694" y="3642"/>
                  </a:lnTo>
                  <a:lnTo>
                    <a:pt x="37650" y="2765"/>
                  </a:lnTo>
                  <a:lnTo>
                    <a:pt x="37650" y="2721"/>
                  </a:lnTo>
                  <a:lnTo>
                    <a:pt x="37387" y="1843"/>
                  </a:lnTo>
                  <a:lnTo>
                    <a:pt x="36377" y="220"/>
                  </a:lnTo>
                  <a:lnTo>
                    <a:pt x="36334" y="176"/>
                  </a:lnTo>
                  <a:lnTo>
                    <a:pt x="36158" y="44"/>
                  </a:lnTo>
                  <a:lnTo>
                    <a:pt x="3611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47"/>
            <p:cNvSpPr/>
            <p:nvPr/>
          </p:nvSpPr>
          <p:spPr>
            <a:xfrm>
              <a:off x="2547325" y="1444000"/>
              <a:ext cx="957725" cy="1504025"/>
            </a:xfrm>
            <a:custGeom>
              <a:avLst/>
              <a:gdLst/>
              <a:ahLst/>
              <a:cxnLst/>
              <a:rect l="l" t="t" r="r" b="b"/>
              <a:pathLst>
                <a:path w="38309" h="60161" extrusionOk="0">
                  <a:moveTo>
                    <a:pt x="36772" y="0"/>
                  </a:moveTo>
                  <a:lnTo>
                    <a:pt x="36685" y="44"/>
                  </a:lnTo>
                  <a:lnTo>
                    <a:pt x="36685" y="88"/>
                  </a:lnTo>
                  <a:lnTo>
                    <a:pt x="36641" y="176"/>
                  </a:lnTo>
                  <a:lnTo>
                    <a:pt x="36685" y="220"/>
                  </a:lnTo>
                  <a:lnTo>
                    <a:pt x="37387" y="1580"/>
                  </a:lnTo>
                  <a:lnTo>
                    <a:pt x="37913" y="3160"/>
                  </a:lnTo>
                  <a:lnTo>
                    <a:pt x="37913" y="4739"/>
                  </a:lnTo>
                  <a:lnTo>
                    <a:pt x="37299" y="7328"/>
                  </a:lnTo>
                  <a:lnTo>
                    <a:pt x="36246" y="10575"/>
                  </a:lnTo>
                  <a:lnTo>
                    <a:pt x="36202" y="10663"/>
                  </a:lnTo>
                  <a:lnTo>
                    <a:pt x="36421" y="13033"/>
                  </a:lnTo>
                  <a:lnTo>
                    <a:pt x="36158" y="15183"/>
                  </a:lnTo>
                  <a:lnTo>
                    <a:pt x="36070" y="17465"/>
                  </a:lnTo>
                  <a:lnTo>
                    <a:pt x="35807" y="20141"/>
                  </a:lnTo>
                  <a:lnTo>
                    <a:pt x="35851" y="20185"/>
                  </a:lnTo>
                  <a:lnTo>
                    <a:pt x="36465" y="22116"/>
                  </a:lnTo>
                  <a:lnTo>
                    <a:pt x="36597" y="25758"/>
                  </a:lnTo>
                  <a:lnTo>
                    <a:pt x="36597" y="25802"/>
                  </a:lnTo>
                  <a:lnTo>
                    <a:pt x="36904" y="27601"/>
                  </a:lnTo>
                  <a:lnTo>
                    <a:pt x="36948" y="29488"/>
                  </a:lnTo>
                  <a:lnTo>
                    <a:pt x="36860" y="32077"/>
                  </a:lnTo>
                  <a:lnTo>
                    <a:pt x="36597" y="34578"/>
                  </a:lnTo>
                  <a:lnTo>
                    <a:pt x="36070" y="36333"/>
                  </a:lnTo>
                  <a:lnTo>
                    <a:pt x="34798" y="38308"/>
                  </a:lnTo>
                  <a:lnTo>
                    <a:pt x="33043" y="41511"/>
                  </a:lnTo>
                  <a:lnTo>
                    <a:pt x="31770" y="42827"/>
                  </a:lnTo>
                  <a:lnTo>
                    <a:pt x="30849" y="43047"/>
                  </a:lnTo>
                  <a:lnTo>
                    <a:pt x="29620" y="43091"/>
                  </a:lnTo>
                  <a:lnTo>
                    <a:pt x="29532" y="43091"/>
                  </a:lnTo>
                  <a:lnTo>
                    <a:pt x="27294" y="44319"/>
                  </a:lnTo>
                  <a:lnTo>
                    <a:pt x="22029" y="46996"/>
                  </a:lnTo>
                  <a:lnTo>
                    <a:pt x="18035" y="49058"/>
                  </a:lnTo>
                  <a:lnTo>
                    <a:pt x="15534" y="50682"/>
                  </a:lnTo>
                  <a:lnTo>
                    <a:pt x="12155" y="52086"/>
                  </a:lnTo>
                  <a:lnTo>
                    <a:pt x="12112" y="52086"/>
                  </a:lnTo>
                  <a:lnTo>
                    <a:pt x="10532" y="53008"/>
                  </a:lnTo>
                  <a:lnTo>
                    <a:pt x="8996" y="53841"/>
                  </a:lnTo>
                  <a:lnTo>
                    <a:pt x="7416" y="54675"/>
                  </a:lnTo>
                  <a:lnTo>
                    <a:pt x="5881" y="55597"/>
                  </a:lnTo>
                  <a:lnTo>
                    <a:pt x="5135" y="56079"/>
                  </a:lnTo>
                  <a:lnTo>
                    <a:pt x="4389" y="56562"/>
                  </a:lnTo>
                  <a:lnTo>
                    <a:pt x="3686" y="57089"/>
                  </a:lnTo>
                  <a:lnTo>
                    <a:pt x="2984" y="57659"/>
                  </a:lnTo>
                  <a:lnTo>
                    <a:pt x="88" y="59853"/>
                  </a:lnTo>
                  <a:lnTo>
                    <a:pt x="44" y="59897"/>
                  </a:lnTo>
                  <a:lnTo>
                    <a:pt x="1" y="59941"/>
                  </a:lnTo>
                  <a:lnTo>
                    <a:pt x="1" y="60028"/>
                  </a:lnTo>
                  <a:lnTo>
                    <a:pt x="44" y="60072"/>
                  </a:lnTo>
                  <a:lnTo>
                    <a:pt x="88" y="60116"/>
                  </a:lnTo>
                  <a:lnTo>
                    <a:pt x="176" y="60160"/>
                  </a:lnTo>
                  <a:lnTo>
                    <a:pt x="308" y="60116"/>
                  </a:lnTo>
                  <a:lnTo>
                    <a:pt x="3204" y="57922"/>
                  </a:lnTo>
                  <a:lnTo>
                    <a:pt x="3906" y="57352"/>
                  </a:lnTo>
                  <a:lnTo>
                    <a:pt x="4608" y="56825"/>
                  </a:lnTo>
                  <a:lnTo>
                    <a:pt x="5354" y="56343"/>
                  </a:lnTo>
                  <a:lnTo>
                    <a:pt x="6100" y="55860"/>
                  </a:lnTo>
                  <a:lnTo>
                    <a:pt x="7592" y="54982"/>
                  </a:lnTo>
                  <a:lnTo>
                    <a:pt x="9128" y="54149"/>
                  </a:lnTo>
                  <a:lnTo>
                    <a:pt x="10707" y="53315"/>
                  </a:lnTo>
                  <a:lnTo>
                    <a:pt x="12287" y="52393"/>
                  </a:lnTo>
                  <a:lnTo>
                    <a:pt x="15666" y="51033"/>
                  </a:lnTo>
                  <a:lnTo>
                    <a:pt x="15710" y="50989"/>
                  </a:lnTo>
                  <a:lnTo>
                    <a:pt x="18211" y="49366"/>
                  </a:lnTo>
                  <a:lnTo>
                    <a:pt x="22160" y="47303"/>
                  </a:lnTo>
                  <a:lnTo>
                    <a:pt x="27470" y="44626"/>
                  </a:lnTo>
                  <a:lnTo>
                    <a:pt x="29664" y="43442"/>
                  </a:lnTo>
                  <a:lnTo>
                    <a:pt x="30892" y="43398"/>
                  </a:lnTo>
                  <a:lnTo>
                    <a:pt x="30936" y="43398"/>
                  </a:lnTo>
                  <a:lnTo>
                    <a:pt x="31902" y="43135"/>
                  </a:lnTo>
                  <a:lnTo>
                    <a:pt x="31989" y="43091"/>
                  </a:lnTo>
                  <a:lnTo>
                    <a:pt x="33306" y="41730"/>
                  </a:lnTo>
                  <a:lnTo>
                    <a:pt x="33350" y="41687"/>
                  </a:lnTo>
                  <a:lnTo>
                    <a:pt x="35105" y="38483"/>
                  </a:lnTo>
                  <a:lnTo>
                    <a:pt x="36377" y="36509"/>
                  </a:lnTo>
                  <a:lnTo>
                    <a:pt x="36377" y="36465"/>
                  </a:lnTo>
                  <a:lnTo>
                    <a:pt x="36904" y="34666"/>
                  </a:lnTo>
                  <a:lnTo>
                    <a:pt x="36904" y="34622"/>
                  </a:lnTo>
                  <a:lnTo>
                    <a:pt x="37211" y="32077"/>
                  </a:lnTo>
                  <a:lnTo>
                    <a:pt x="37299" y="29488"/>
                  </a:lnTo>
                  <a:lnTo>
                    <a:pt x="37211" y="27557"/>
                  </a:lnTo>
                  <a:lnTo>
                    <a:pt x="36948" y="25758"/>
                  </a:lnTo>
                  <a:lnTo>
                    <a:pt x="36816" y="22116"/>
                  </a:lnTo>
                  <a:lnTo>
                    <a:pt x="36816" y="22028"/>
                  </a:lnTo>
                  <a:lnTo>
                    <a:pt x="36158" y="20141"/>
                  </a:lnTo>
                  <a:lnTo>
                    <a:pt x="36421" y="17508"/>
                  </a:lnTo>
                  <a:lnTo>
                    <a:pt x="36509" y="15183"/>
                  </a:lnTo>
                  <a:lnTo>
                    <a:pt x="36772" y="13077"/>
                  </a:lnTo>
                  <a:lnTo>
                    <a:pt x="36772" y="13033"/>
                  </a:lnTo>
                  <a:lnTo>
                    <a:pt x="36597" y="10663"/>
                  </a:lnTo>
                  <a:lnTo>
                    <a:pt x="37650" y="7416"/>
                  </a:lnTo>
                  <a:lnTo>
                    <a:pt x="38264" y="4783"/>
                  </a:lnTo>
                  <a:lnTo>
                    <a:pt x="38308" y="4739"/>
                  </a:lnTo>
                  <a:lnTo>
                    <a:pt x="38264" y="3116"/>
                  </a:lnTo>
                  <a:lnTo>
                    <a:pt x="38264" y="3072"/>
                  </a:lnTo>
                  <a:lnTo>
                    <a:pt x="37738" y="1448"/>
                  </a:lnTo>
                  <a:lnTo>
                    <a:pt x="36992" y="88"/>
                  </a:lnTo>
                  <a:lnTo>
                    <a:pt x="3694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 name="Google Shape;993;p47"/>
            <p:cNvSpPr/>
            <p:nvPr/>
          </p:nvSpPr>
          <p:spPr>
            <a:xfrm>
              <a:off x="2816100" y="3080725"/>
              <a:ext cx="767925" cy="218325"/>
            </a:xfrm>
            <a:custGeom>
              <a:avLst/>
              <a:gdLst/>
              <a:ahLst/>
              <a:cxnLst/>
              <a:rect l="l" t="t" r="r" b="b"/>
              <a:pathLst>
                <a:path w="30717" h="8733" extrusionOk="0">
                  <a:moveTo>
                    <a:pt x="11234" y="1"/>
                  </a:moveTo>
                  <a:lnTo>
                    <a:pt x="7899" y="1054"/>
                  </a:lnTo>
                  <a:lnTo>
                    <a:pt x="3555" y="2019"/>
                  </a:lnTo>
                  <a:lnTo>
                    <a:pt x="3511" y="2019"/>
                  </a:lnTo>
                  <a:lnTo>
                    <a:pt x="88" y="4038"/>
                  </a:lnTo>
                  <a:lnTo>
                    <a:pt x="44" y="4082"/>
                  </a:lnTo>
                  <a:lnTo>
                    <a:pt x="0" y="4125"/>
                  </a:lnTo>
                  <a:lnTo>
                    <a:pt x="0" y="4213"/>
                  </a:lnTo>
                  <a:lnTo>
                    <a:pt x="44" y="4257"/>
                  </a:lnTo>
                  <a:lnTo>
                    <a:pt x="88" y="4345"/>
                  </a:lnTo>
                  <a:lnTo>
                    <a:pt x="264" y="4345"/>
                  </a:lnTo>
                  <a:lnTo>
                    <a:pt x="3686" y="2326"/>
                  </a:lnTo>
                  <a:lnTo>
                    <a:pt x="7987" y="1361"/>
                  </a:lnTo>
                  <a:lnTo>
                    <a:pt x="10312" y="659"/>
                  </a:lnTo>
                  <a:lnTo>
                    <a:pt x="11278" y="352"/>
                  </a:lnTo>
                  <a:lnTo>
                    <a:pt x="11497" y="396"/>
                  </a:lnTo>
                  <a:lnTo>
                    <a:pt x="13384" y="2326"/>
                  </a:lnTo>
                  <a:lnTo>
                    <a:pt x="13428" y="2326"/>
                  </a:lnTo>
                  <a:lnTo>
                    <a:pt x="15753" y="4257"/>
                  </a:lnTo>
                  <a:lnTo>
                    <a:pt x="15797" y="4301"/>
                  </a:lnTo>
                  <a:lnTo>
                    <a:pt x="18913" y="5968"/>
                  </a:lnTo>
                  <a:lnTo>
                    <a:pt x="20887" y="6846"/>
                  </a:lnTo>
                  <a:lnTo>
                    <a:pt x="23213" y="7636"/>
                  </a:lnTo>
                  <a:lnTo>
                    <a:pt x="26021" y="8645"/>
                  </a:lnTo>
                  <a:lnTo>
                    <a:pt x="26065" y="8645"/>
                  </a:lnTo>
                  <a:lnTo>
                    <a:pt x="26943" y="8733"/>
                  </a:lnTo>
                  <a:lnTo>
                    <a:pt x="26987" y="8733"/>
                  </a:lnTo>
                  <a:lnTo>
                    <a:pt x="27777" y="8557"/>
                  </a:lnTo>
                  <a:lnTo>
                    <a:pt x="27821" y="8557"/>
                  </a:lnTo>
                  <a:lnTo>
                    <a:pt x="28874" y="7943"/>
                  </a:lnTo>
                  <a:lnTo>
                    <a:pt x="28961" y="7899"/>
                  </a:lnTo>
                  <a:lnTo>
                    <a:pt x="30366" y="5881"/>
                  </a:lnTo>
                  <a:lnTo>
                    <a:pt x="30366" y="5837"/>
                  </a:lnTo>
                  <a:lnTo>
                    <a:pt x="30717" y="5003"/>
                  </a:lnTo>
                  <a:lnTo>
                    <a:pt x="30717" y="4915"/>
                  </a:lnTo>
                  <a:lnTo>
                    <a:pt x="30322" y="3423"/>
                  </a:lnTo>
                  <a:lnTo>
                    <a:pt x="30278" y="3379"/>
                  </a:lnTo>
                  <a:lnTo>
                    <a:pt x="29225" y="1054"/>
                  </a:lnTo>
                  <a:lnTo>
                    <a:pt x="29181" y="1010"/>
                  </a:lnTo>
                  <a:lnTo>
                    <a:pt x="29093" y="966"/>
                  </a:lnTo>
                  <a:lnTo>
                    <a:pt x="28961" y="966"/>
                  </a:lnTo>
                  <a:lnTo>
                    <a:pt x="28918" y="1010"/>
                  </a:lnTo>
                  <a:lnTo>
                    <a:pt x="28874" y="1054"/>
                  </a:lnTo>
                  <a:lnTo>
                    <a:pt x="28874" y="1142"/>
                  </a:lnTo>
                  <a:lnTo>
                    <a:pt x="28874" y="1185"/>
                  </a:lnTo>
                  <a:lnTo>
                    <a:pt x="29971" y="3511"/>
                  </a:lnTo>
                  <a:lnTo>
                    <a:pt x="30366" y="4915"/>
                  </a:lnTo>
                  <a:lnTo>
                    <a:pt x="30058" y="5705"/>
                  </a:lnTo>
                  <a:lnTo>
                    <a:pt x="28698" y="7636"/>
                  </a:lnTo>
                  <a:lnTo>
                    <a:pt x="27689" y="8250"/>
                  </a:lnTo>
                  <a:lnTo>
                    <a:pt x="26943" y="8382"/>
                  </a:lnTo>
                  <a:lnTo>
                    <a:pt x="26153" y="8294"/>
                  </a:lnTo>
                  <a:lnTo>
                    <a:pt x="23301" y="7285"/>
                  </a:lnTo>
                  <a:lnTo>
                    <a:pt x="21019" y="6539"/>
                  </a:lnTo>
                  <a:lnTo>
                    <a:pt x="19044" y="5661"/>
                  </a:lnTo>
                  <a:lnTo>
                    <a:pt x="15973" y="3994"/>
                  </a:lnTo>
                  <a:lnTo>
                    <a:pt x="13647" y="2063"/>
                  </a:lnTo>
                  <a:lnTo>
                    <a:pt x="11672" y="88"/>
                  </a:lnTo>
                  <a:lnTo>
                    <a:pt x="11585" y="45"/>
                  </a:lnTo>
                  <a:lnTo>
                    <a:pt x="1132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 name="Google Shape;994;p47"/>
            <p:cNvSpPr/>
            <p:nvPr/>
          </p:nvSpPr>
          <p:spPr>
            <a:xfrm>
              <a:off x="2745875" y="2864625"/>
              <a:ext cx="868875" cy="266600"/>
            </a:xfrm>
            <a:custGeom>
              <a:avLst/>
              <a:gdLst/>
              <a:ahLst/>
              <a:cxnLst/>
              <a:rect l="l" t="t" r="r" b="b"/>
              <a:pathLst>
                <a:path w="34755" h="10664" extrusionOk="0">
                  <a:moveTo>
                    <a:pt x="34535" y="0"/>
                  </a:moveTo>
                  <a:lnTo>
                    <a:pt x="34491" y="44"/>
                  </a:lnTo>
                  <a:lnTo>
                    <a:pt x="34447" y="88"/>
                  </a:lnTo>
                  <a:lnTo>
                    <a:pt x="33438" y="1492"/>
                  </a:lnTo>
                  <a:lnTo>
                    <a:pt x="32034" y="3730"/>
                  </a:lnTo>
                  <a:lnTo>
                    <a:pt x="32034" y="3774"/>
                  </a:lnTo>
                  <a:lnTo>
                    <a:pt x="31419" y="5441"/>
                  </a:lnTo>
                  <a:lnTo>
                    <a:pt x="31419" y="5485"/>
                  </a:lnTo>
                  <a:lnTo>
                    <a:pt x="31156" y="7635"/>
                  </a:lnTo>
                  <a:lnTo>
                    <a:pt x="31112" y="10049"/>
                  </a:lnTo>
                  <a:lnTo>
                    <a:pt x="30937" y="10268"/>
                  </a:lnTo>
                  <a:lnTo>
                    <a:pt x="30454" y="10312"/>
                  </a:lnTo>
                  <a:lnTo>
                    <a:pt x="29971" y="10268"/>
                  </a:lnTo>
                  <a:lnTo>
                    <a:pt x="29489" y="10180"/>
                  </a:lnTo>
                  <a:lnTo>
                    <a:pt x="29006" y="10049"/>
                  </a:lnTo>
                  <a:lnTo>
                    <a:pt x="28523" y="9873"/>
                  </a:lnTo>
                  <a:lnTo>
                    <a:pt x="28041" y="9654"/>
                  </a:lnTo>
                  <a:lnTo>
                    <a:pt x="27558" y="9391"/>
                  </a:lnTo>
                  <a:lnTo>
                    <a:pt x="27119" y="9127"/>
                  </a:lnTo>
                  <a:lnTo>
                    <a:pt x="26241" y="8513"/>
                  </a:lnTo>
                  <a:lnTo>
                    <a:pt x="25452" y="7943"/>
                  </a:lnTo>
                  <a:lnTo>
                    <a:pt x="24750" y="7372"/>
                  </a:lnTo>
                  <a:lnTo>
                    <a:pt x="24179" y="6846"/>
                  </a:lnTo>
                  <a:lnTo>
                    <a:pt x="19308" y="2677"/>
                  </a:lnTo>
                  <a:lnTo>
                    <a:pt x="19264" y="2633"/>
                  </a:lnTo>
                  <a:lnTo>
                    <a:pt x="17992" y="2019"/>
                  </a:lnTo>
                  <a:lnTo>
                    <a:pt x="17948" y="2019"/>
                  </a:lnTo>
                  <a:lnTo>
                    <a:pt x="17246" y="1931"/>
                  </a:lnTo>
                  <a:lnTo>
                    <a:pt x="17158" y="1975"/>
                  </a:lnTo>
                  <a:lnTo>
                    <a:pt x="16500" y="2370"/>
                  </a:lnTo>
                  <a:lnTo>
                    <a:pt x="16456" y="2414"/>
                  </a:lnTo>
                  <a:lnTo>
                    <a:pt x="14789" y="3993"/>
                  </a:lnTo>
                  <a:lnTo>
                    <a:pt x="13604" y="4827"/>
                  </a:lnTo>
                  <a:lnTo>
                    <a:pt x="12331" y="5222"/>
                  </a:lnTo>
                  <a:lnTo>
                    <a:pt x="10313" y="5529"/>
                  </a:lnTo>
                  <a:lnTo>
                    <a:pt x="10269" y="5529"/>
                  </a:lnTo>
                  <a:lnTo>
                    <a:pt x="8338" y="6143"/>
                  </a:lnTo>
                  <a:lnTo>
                    <a:pt x="5925" y="6714"/>
                  </a:lnTo>
                  <a:lnTo>
                    <a:pt x="5881" y="6714"/>
                  </a:lnTo>
                  <a:lnTo>
                    <a:pt x="4126" y="7460"/>
                  </a:lnTo>
                  <a:lnTo>
                    <a:pt x="4082" y="7460"/>
                  </a:lnTo>
                  <a:lnTo>
                    <a:pt x="2063" y="8689"/>
                  </a:lnTo>
                  <a:lnTo>
                    <a:pt x="89" y="10180"/>
                  </a:lnTo>
                  <a:lnTo>
                    <a:pt x="45" y="10224"/>
                  </a:lnTo>
                  <a:lnTo>
                    <a:pt x="1" y="10312"/>
                  </a:lnTo>
                  <a:lnTo>
                    <a:pt x="45" y="10356"/>
                  </a:lnTo>
                  <a:lnTo>
                    <a:pt x="45" y="10444"/>
                  </a:lnTo>
                  <a:lnTo>
                    <a:pt x="89" y="10488"/>
                  </a:lnTo>
                  <a:lnTo>
                    <a:pt x="220" y="10488"/>
                  </a:lnTo>
                  <a:lnTo>
                    <a:pt x="308" y="10444"/>
                  </a:lnTo>
                  <a:lnTo>
                    <a:pt x="2239" y="8996"/>
                  </a:lnTo>
                  <a:lnTo>
                    <a:pt x="4257" y="7767"/>
                  </a:lnTo>
                  <a:lnTo>
                    <a:pt x="6013" y="7065"/>
                  </a:lnTo>
                  <a:lnTo>
                    <a:pt x="8426" y="6495"/>
                  </a:lnTo>
                  <a:lnTo>
                    <a:pt x="10357" y="5880"/>
                  </a:lnTo>
                  <a:lnTo>
                    <a:pt x="12375" y="5529"/>
                  </a:lnTo>
                  <a:lnTo>
                    <a:pt x="12419" y="5529"/>
                  </a:lnTo>
                  <a:lnTo>
                    <a:pt x="13735" y="5178"/>
                  </a:lnTo>
                  <a:lnTo>
                    <a:pt x="13779" y="5134"/>
                  </a:lnTo>
                  <a:lnTo>
                    <a:pt x="15008" y="4300"/>
                  </a:lnTo>
                  <a:lnTo>
                    <a:pt x="15008" y="4257"/>
                  </a:lnTo>
                  <a:lnTo>
                    <a:pt x="16719" y="2677"/>
                  </a:lnTo>
                  <a:lnTo>
                    <a:pt x="17290" y="2282"/>
                  </a:lnTo>
                  <a:lnTo>
                    <a:pt x="17860" y="2370"/>
                  </a:lnTo>
                  <a:lnTo>
                    <a:pt x="19089" y="2940"/>
                  </a:lnTo>
                  <a:lnTo>
                    <a:pt x="23960" y="7153"/>
                  </a:lnTo>
                  <a:lnTo>
                    <a:pt x="24706" y="7767"/>
                  </a:lnTo>
                  <a:lnTo>
                    <a:pt x="25495" y="8425"/>
                  </a:lnTo>
                  <a:lnTo>
                    <a:pt x="26329" y="8996"/>
                  </a:lnTo>
                  <a:lnTo>
                    <a:pt x="27163" y="9566"/>
                  </a:lnTo>
                  <a:lnTo>
                    <a:pt x="27953" y="10005"/>
                  </a:lnTo>
                  <a:lnTo>
                    <a:pt x="28392" y="10180"/>
                  </a:lnTo>
                  <a:lnTo>
                    <a:pt x="28787" y="10356"/>
                  </a:lnTo>
                  <a:lnTo>
                    <a:pt x="29225" y="10488"/>
                  </a:lnTo>
                  <a:lnTo>
                    <a:pt x="29620" y="10575"/>
                  </a:lnTo>
                  <a:lnTo>
                    <a:pt x="30015" y="10619"/>
                  </a:lnTo>
                  <a:lnTo>
                    <a:pt x="30454" y="10663"/>
                  </a:lnTo>
                  <a:lnTo>
                    <a:pt x="31024" y="10575"/>
                  </a:lnTo>
                  <a:lnTo>
                    <a:pt x="31156" y="10532"/>
                  </a:lnTo>
                  <a:lnTo>
                    <a:pt x="31419" y="10224"/>
                  </a:lnTo>
                  <a:lnTo>
                    <a:pt x="31463" y="10137"/>
                  </a:lnTo>
                  <a:lnTo>
                    <a:pt x="31507" y="7635"/>
                  </a:lnTo>
                  <a:lnTo>
                    <a:pt x="31727" y="5573"/>
                  </a:lnTo>
                  <a:lnTo>
                    <a:pt x="32341" y="3906"/>
                  </a:lnTo>
                  <a:lnTo>
                    <a:pt x="33745" y="1712"/>
                  </a:lnTo>
                  <a:lnTo>
                    <a:pt x="34710" y="264"/>
                  </a:lnTo>
                  <a:lnTo>
                    <a:pt x="34754" y="220"/>
                  </a:lnTo>
                  <a:lnTo>
                    <a:pt x="34754" y="132"/>
                  </a:lnTo>
                  <a:lnTo>
                    <a:pt x="34754" y="88"/>
                  </a:lnTo>
                  <a:lnTo>
                    <a:pt x="34667" y="44"/>
                  </a:lnTo>
                  <a:lnTo>
                    <a:pt x="3462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47"/>
            <p:cNvSpPr/>
            <p:nvPr/>
          </p:nvSpPr>
          <p:spPr>
            <a:xfrm>
              <a:off x="2680075" y="2663875"/>
              <a:ext cx="923700" cy="403725"/>
            </a:xfrm>
            <a:custGeom>
              <a:avLst/>
              <a:gdLst/>
              <a:ahLst/>
              <a:cxnLst/>
              <a:rect l="l" t="t" r="r" b="b"/>
              <a:pathLst>
                <a:path w="36948" h="16149" extrusionOk="0">
                  <a:moveTo>
                    <a:pt x="34753" y="0"/>
                  </a:moveTo>
                  <a:lnTo>
                    <a:pt x="34666" y="44"/>
                  </a:lnTo>
                  <a:lnTo>
                    <a:pt x="34622" y="88"/>
                  </a:lnTo>
                  <a:lnTo>
                    <a:pt x="34622" y="132"/>
                  </a:lnTo>
                  <a:lnTo>
                    <a:pt x="34622" y="220"/>
                  </a:lnTo>
                  <a:lnTo>
                    <a:pt x="35061" y="1931"/>
                  </a:lnTo>
                  <a:lnTo>
                    <a:pt x="35982" y="5222"/>
                  </a:lnTo>
                  <a:lnTo>
                    <a:pt x="36596" y="7855"/>
                  </a:lnTo>
                  <a:lnTo>
                    <a:pt x="35850" y="8908"/>
                  </a:lnTo>
                  <a:lnTo>
                    <a:pt x="34227" y="10970"/>
                  </a:lnTo>
                  <a:lnTo>
                    <a:pt x="33744" y="11058"/>
                  </a:lnTo>
                  <a:lnTo>
                    <a:pt x="32954" y="10839"/>
                  </a:lnTo>
                  <a:lnTo>
                    <a:pt x="29795" y="9391"/>
                  </a:lnTo>
                  <a:lnTo>
                    <a:pt x="27776" y="8425"/>
                  </a:lnTo>
                  <a:lnTo>
                    <a:pt x="23871" y="6889"/>
                  </a:lnTo>
                  <a:lnTo>
                    <a:pt x="23827" y="6889"/>
                  </a:lnTo>
                  <a:lnTo>
                    <a:pt x="22160" y="6538"/>
                  </a:lnTo>
                  <a:lnTo>
                    <a:pt x="20843" y="6494"/>
                  </a:lnTo>
                  <a:lnTo>
                    <a:pt x="20799" y="6494"/>
                  </a:lnTo>
                  <a:lnTo>
                    <a:pt x="19834" y="6670"/>
                  </a:lnTo>
                  <a:lnTo>
                    <a:pt x="19790" y="6670"/>
                  </a:lnTo>
                  <a:lnTo>
                    <a:pt x="18035" y="7548"/>
                  </a:lnTo>
                  <a:lnTo>
                    <a:pt x="15797" y="8820"/>
                  </a:lnTo>
                  <a:lnTo>
                    <a:pt x="15753" y="8820"/>
                  </a:lnTo>
                  <a:lnTo>
                    <a:pt x="13866" y="10180"/>
                  </a:lnTo>
                  <a:lnTo>
                    <a:pt x="12199" y="10356"/>
                  </a:lnTo>
                  <a:lnTo>
                    <a:pt x="9039" y="10531"/>
                  </a:lnTo>
                  <a:lnTo>
                    <a:pt x="8996" y="10575"/>
                  </a:lnTo>
                  <a:lnTo>
                    <a:pt x="7372" y="11058"/>
                  </a:lnTo>
                  <a:lnTo>
                    <a:pt x="3818" y="12682"/>
                  </a:lnTo>
                  <a:lnTo>
                    <a:pt x="1755" y="14042"/>
                  </a:lnTo>
                  <a:lnTo>
                    <a:pt x="1711" y="14086"/>
                  </a:lnTo>
                  <a:lnTo>
                    <a:pt x="44" y="15885"/>
                  </a:lnTo>
                  <a:lnTo>
                    <a:pt x="44" y="15929"/>
                  </a:lnTo>
                  <a:lnTo>
                    <a:pt x="0" y="15973"/>
                  </a:lnTo>
                  <a:lnTo>
                    <a:pt x="44" y="16060"/>
                  </a:lnTo>
                  <a:lnTo>
                    <a:pt x="88" y="16104"/>
                  </a:lnTo>
                  <a:lnTo>
                    <a:pt x="176" y="16148"/>
                  </a:lnTo>
                  <a:lnTo>
                    <a:pt x="263" y="16148"/>
                  </a:lnTo>
                  <a:lnTo>
                    <a:pt x="307" y="16104"/>
                  </a:lnTo>
                  <a:lnTo>
                    <a:pt x="1975" y="14349"/>
                  </a:lnTo>
                  <a:lnTo>
                    <a:pt x="3993" y="12989"/>
                  </a:lnTo>
                  <a:lnTo>
                    <a:pt x="7504" y="11409"/>
                  </a:lnTo>
                  <a:lnTo>
                    <a:pt x="9083" y="10882"/>
                  </a:lnTo>
                  <a:lnTo>
                    <a:pt x="12199" y="10707"/>
                  </a:lnTo>
                  <a:lnTo>
                    <a:pt x="13954" y="10531"/>
                  </a:lnTo>
                  <a:lnTo>
                    <a:pt x="14042" y="10488"/>
                  </a:lnTo>
                  <a:lnTo>
                    <a:pt x="15973" y="9083"/>
                  </a:lnTo>
                  <a:lnTo>
                    <a:pt x="18167" y="7855"/>
                  </a:lnTo>
                  <a:lnTo>
                    <a:pt x="19922" y="7021"/>
                  </a:lnTo>
                  <a:lnTo>
                    <a:pt x="20843" y="6845"/>
                  </a:lnTo>
                  <a:lnTo>
                    <a:pt x="22116" y="6889"/>
                  </a:lnTo>
                  <a:lnTo>
                    <a:pt x="23739" y="7240"/>
                  </a:lnTo>
                  <a:lnTo>
                    <a:pt x="27645" y="8732"/>
                  </a:lnTo>
                  <a:lnTo>
                    <a:pt x="29663" y="9698"/>
                  </a:lnTo>
                  <a:lnTo>
                    <a:pt x="32823" y="11146"/>
                  </a:lnTo>
                  <a:lnTo>
                    <a:pt x="32867" y="11190"/>
                  </a:lnTo>
                  <a:lnTo>
                    <a:pt x="33700" y="11409"/>
                  </a:lnTo>
                  <a:lnTo>
                    <a:pt x="33788" y="11409"/>
                  </a:lnTo>
                  <a:lnTo>
                    <a:pt x="34359" y="11277"/>
                  </a:lnTo>
                  <a:lnTo>
                    <a:pt x="34446" y="11233"/>
                  </a:lnTo>
                  <a:lnTo>
                    <a:pt x="36158" y="9127"/>
                  </a:lnTo>
                  <a:lnTo>
                    <a:pt x="36947" y="7986"/>
                  </a:lnTo>
                  <a:lnTo>
                    <a:pt x="36947" y="7899"/>
                  </a:lnTo>
                  <a:lnTo>
                    <a:pt x="36947" y="7855"/>
                  </a:lnTo>
                  <a:lnTo>
                    <a:pt x="36333" y="5134"/>
                  </a:lnTo>
                  <a:lnTo>
                    <a:pt x="35368" y="1843"/>
                  </a:lnTo>
                  <a:lnTo>
                    <a:pt x="34929" y="132"/>
                  </a:lnTo>
                  <a:lnTo>
                    <a:pt x="34929" y="88"/>
                  </a:lnTo>
                  <a:lnTo>
                    <a:pt x="34885" y="44"/>
                  </a:lnTo>
                  <a:lnTo>
                    <a:pt x="3479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47"/>
            <p:cNvSpPr/>
            <p:nvPr/>
          </p:nvSpPr>
          <p:spPr>
            <a:xfrm>
              <a:off x="2627400" y="2363275"/>
              <a:ext cx="931400" cy="657150"/>
            </a:xfrm>
            <a:custGeom>
              <a:avLst/>
              <a:gdLst/>
              <a:ahLst/>
              <a:cxnLst/>
              <a:rect l="l" t="t" r="r" b="b"/>
              <a:pathLst>
                <a:path w="37256" h="26286" extrusionOk="0">
                  <a:moveTo>
                    <a:pt x="36992" y="1"/>
                  </a:moveTo>
                  <a:lnTo>
                    <a:pt x="36948" y="45"/>
                  </a:lnTo>
                  <a:lnTo>
                    <a:pt x="36904" y="133"/>
                  </a:lnTo>
                  <a:lnTo>
                    <a:pt x="36466" y="2283"/>
                  </a:lnTo>
                  <a:lnTo>
                    <a:pt x="36466" y="2327"/>
                  </a:lnTo>
                  <a:lnTo>
                    <a:pt x="36422" y="4564"/>
                  </a:lnTo>
                  <a:lnTo>
                    <a:pt x="36290" y="9040"/>
                  </a:lnTo>
                  <a:lnTo>
                    <a:pt x="36334" y="12507"/>
                  </a:lnTo>
                  <a:lnTo>
                    <a:pt x="36334" y="12551"/>
                  </a:lnTo>
                  <a:lnTo>
                    <a:pt x="36597" y="13692"/>
                  </a:lnTo>
                  <a:lnTo>
                    <a:pt x="36158" y="14657"/>
                  </a:lnTo>
                  <a:lnTo>
                    <a:pt x="34930" y="15271"/>
                  </a:lnTo>
                  <a:lnTo>
                    <a:pt x="33394" y="15622"/>
                  </a:lnTo>
                  <a:lnTo>
                    <a:pt x="31683" y="15842"/>
                  </a:lnTo>
                  <a:lnTo>
                    <a:pt x="29971" y="15315"/>
                  </a:lnTo>
                  <a:lnTo>
                    <a:pt x="27294" y="14262"/>
                  </a:lnTo>
                  <a:lnTo>
                    <a:pt x="26110" y="13253"/>
                  </a:lnTo>
                  <a:lnTo>
                    <a:pt x="26022" y="13209"/>
                  </a:lnTo>
                  <a:lnTo>
                    <a:pt x="25890" y="13253"/>
                  </a:lnTo>
                  <a:lnTo>
                    <a:pt x="25276" y="13779"/>
                  </a:lnTo>
                  <a:lnTo>
                    <a:pt x="24179" y="14306"/>
                  </a:lnTo>
                  <a:lnTo>
                    <a:pt x="21502" y="15491"/>
                  </a:lnTo>
                  <a:lnTo>
                    <a:pt x="18826" y="16632"/>
                  </a:lnTo>
                  <a:lnTo>
                    <a:pt x="16851" y="17597"/>
                  </a:lnTo>
                  <a:lnTo>
                    <a:pt x="13823" y="19528"/>
                  </a:lnTo>
                  <a:lnTo>
                    <a:pt x="12200" y="19572"/>
                  </a:lnTo>
                  <a:lnTo>
                    <a:pt x="9435" y="19791"/>
                  </a:lnTo>
                  <a:lnTo>
                    <a:pt x="9391" y="19791"/>
                  </a:lnTo>
                  <a:lnTo>
                    <a:pt x="8426" y="20186"/>
                  </a:lnTo>
                  <a:lnTo>
                    <a:pt x="6495" y="21063"/>
                  </a:lnTo>
                  <a:lnTo>
                    <a:pt x="4520" y="22160"/>
                  </a:lnTo>
                  <a:lnTo>
                    <a:pt x="4477" y="22160"/>
                  </a:lnTo>
                  <a:lnTo>
                    <a:pt x="2634" y="23477"/>
                  </a:lnTo>
                  <a:lnTo>
                    <a:pt x="45" y="25978"/>
                  </a:lnTo>
                  <a:lnTo>
                    <a:pt x="1" y="26022"/>
                  </a:lnTo>
                  <a:lnTo>
                    <a:pt x="1" y="26066"/>
                  </a:lnTo>
                  <a:lnTo>
                    <a:pt x="1" y="26154"/>
                  </a:lnTo>
                  <a:lnTo>
                    <a:pt x="45" y="26197"/>
                  </a:lnTo>
                  <a:lnTo>
                    <a:pt x="89" y="26241"/>
                  </a:lnTo>
                  <a:lnTo>
                    <a:pt x="176" y="26285"/>
                  </a:lnTo>
                  <a:lnTo>
                    <a:pt x="220" y="26241"/>
                  </a:lnTo>
                  <a:lnTo>
                    <a:pt x="264" y="26197"/>
                  </a:lnTo>
                  <a:lnTo>
                    <a:pt x="2853" y="23740"/>
                  </a:lnTo>
                  <a:lnTo>
                    <a:pt x="4696" y="22468"/>
                  </a:lnTo>
                  <a:lnTo>
                    <a:pt x="6671" y="21371"/>
                  </a:lnTo>
                  <a:lnTo>
                    <a:pt x="8557" y="20493"/>
                  </a:lnTo>
                  <a:lnTo>
                    <a:pt x="9479" y="20142"/>
                  </a:lnTo>
                  <a:lnTo>
                    <a:pt x="12243" y="19923"/>
                  </a:lnTo>
                  <a:lnTo>
                    <a:pt x="13867" y="19879"/>
                  </a:lnTo>
                  <a:lnTo>
                    <a:pt x="13955" y="19835"/>
                  </a:lnTo>
                  <a:lnTo>
                    <a:pt x="17026" y="17904"/>
                  </a:lnTo>
                  <a:lnTo>
                    <a:pt x="18957" y="16939"/>
                  </a:lnTo>
                  <a:lnTo>
                    <a:pt x="21634" y="15798"/>
                  </a:lnTo>
                  <a:lnTo>
                    <a:pt x="24354" y="14613"/>
                  </a:lnTo>
                  <a:lnTo>
                    <a:pt x="25452" y="14087"/>
                  </a:lnTo>
                  <a:lnTo>
                    <a:pt x="25495" y="14087"/>
                  </a:lnTo>
                  <a:lnTo>
                    <a:pt x="26022" y="13604"/>
                  </a:lnTo>
                  <a:lnTo>
                    <a:pt x="27119" y="14525"/>
                  </a:lnTo>
                  <a:lnTo>
                    <a:pt x="27163" y="14569"/>
                  </a:lnTo>
                  <a:lnTo>
                    <a:pt x="29840" y="15666"/>
                  </a:lnTo>
                  <a:lnTo>
                    <a:pt x="31595" y="16193"/>
                  </a:lnTo>
                  <a:lnTo>
                    <a:pt x="31683" y="16193"/>
                  </a:lnTo>
                  <a:lnTo>
                    <a:pt x="33438" y="15973"/>
                  </a:lnTo>
                  <a:lnTo>
                    <a:pt x="33482" y="15973"/>
                  </a:lnTo>
                  <a:lnTo>
                    <a:pt x="35061" y="15622"/>
                  </a:lnTo>
                  <a:lnTo>
                    <a:pt x="35061" y="15578"/>
                  </a:lnTo>
                  <a:lnTo>
                    <a:pt x="36378" y="14964"/>
                  </a:lnTo>
                  <a:lnTo>
                    <a:pt x="36466" y="14876"/>
                  </a:lnTo>
                  <a:lnTo>
                    <a:pt x="36904" y="13779"/>
                  </a:lnTo>
                  <a:lnTo>
                    <a:pt x="36948" y="13692"/>
                  </a:lnTo>
                  <a:lnTo>
                    <a:pt x="36685" y="12507"/>
                  </a:lnTo>
                  <a:lnTo>
                    <a:pt x="36641" y="9040"/>
                  </a:lnTo>
                  <a:lnTo>
                    <a:pt x="36773" y="4564"/>
                  </a:lnTo>
                  <a:lnTo>
                    <a:pt x="36817" y="2327"/>
                  </a:lnTo>
                  <a:lnTo>
                    <a:pt x="37255" y="176"/>
                  </a:lnTo>
                  <a:lnTo>
                    <a:pt x="37255" y="133"/>
                  </a:lnTo>
                  <a:lnTo>
                    <a:pt x="37255" y="45"/>
                  </a:lnTo>
                  <a:lnTo>
                    <a:pt x="3721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 name="Google Shape;997;p47"/>
            <p:cNvSpPr/>
            <p:nvPr/>
          </p:nvSpPr>
          <p:spPr>
            <a:xfrm>
              <a:off x="3319625" y="1408900"/>
              <a:ext cx="345575" cy="2234625"/>
            </a:xfrm>
            <a:custGeom>
              <a:avLst/>
              <a:gdLst/>
              <a:ahLst/>
              <a:cxnLst/>
              <a:rect l="l" t="t" r="r" b="b"/>
              <a:pathLst>
                <a:path w="13823" h="89385" extrusionOk="0">
                  <a:moveTo>
                    <a:pt x="8382" y="0"/>
                  </a:moveTo>
                  <a:lnTo>
                    <a:pt x="8294" y="44"/>
                  </a:lnTo>
                  <a:lnTo>
                    <a:pt x="8250" y="88"/>
                  </a:lnTo>
                  <a:lnTo>
                    <a:pt x="8250" y="176"/>
                  </a:lnTo>
                  <a:lnTo>
                    <a:pt x="8250" y="219"/>
                  </a:lnTo>
                  <a:lnTo>
                    <a:pt x="8294" y="263"/>
                  </a:lnTo>
                  <a:lnTo>
                    <a:pt x="9961" y="2413"/>
                  </a:lnTo>
                  <a:lnTo>
                    <a:pt x="11190" y="3467"/>
                  </a:lnTo>
                  <a:lnTo>
                    <a:pt x="11278" y="3510"/>
                  </a:lnTo>
                  <a:lnTo>
                    <a:pt x="12814" y="4037"/>
                  </a:lnTo>
                  <a:lnTo>
                    <a:pt x="13165" y="4344"/>
                  </a:lnTo>
                  <a:lnTo>
                    <a:pt x="13340" y="4959"/>
                  </a:lnTo>
                  <a:lnTo>
                    <a:pt x="13472" y="6450"/>
                  </a:lnTo>
                  <a:lnTo>
                    <a:pt x="13340" y="7504"/>
                  </a:lnTo>
                  <a:lnTo>
                    <a:pt x="12726" y="9347"/>
                  </a:lnTo>
                  <a:lnTo>
                    <a:pt x="12068" y="12067"/>
                  </a:lnTo>
                  <a:lnTo>
                    <a:pt x="11629" y="14656"/>
                  </a:lnTo>
                  <a:lnTo>
                    <a:pt x="11629" y="14700"/>
                  </a:lnTo>
                  <a:lnTo>
                    <a:pt x="11497" y="17069"/>
                  </a:lnTo>
                  <a:lnTo>
                    <a:pt x="11453" y="19702"/>
                  </a:lnTo>
                  <a:lnTo>
                    <a:pt x="11102" y="24573"/>
                  </a:lnTo>
                  <a:lnTo>
                    <a:pt x="11102" y="24617"/>
                  </a:lnTo>
                  <a:lnTo>
                    <a:pt x="11322" y="26416"/>
                  </a:lnTo>
                  <a:lnTo>
                    <a:pt x="11322" y="26460"/>
                  </a:lnTo>
                  <a:lnTo>
                    <a:pt x="12111" y="29575"/>
                  </a:lnTo>
                  <a:lnTo>
                    <a:pt x="12857" y="32647"/>
                  </a:lnTo>
                  <a:lnTo>
                    <a:pt x="12770" y="33525"/>
                  </a:lnTo>
                  <a:lnTo>
                    <a:pt x="11804" y="35631"/>
                  </a:lnTo>
                  <a:lnTo>
                    <a:pt x="10663" y="38527"/>
                  </a:lnTo>
                  <a:lnTo>
                    <a:pt x="10268" y="40545"/>
                  </a:lnTo>
                  <a:lnTo>
                    <a:pt x="10268" y="40589"/>
                  </a:lnTo>
                  <a:lnTo>
                    <a:pt x="10181" y="42696"/>
                  </a:lnTo>
                  <a:lnTo>
                    <a:pt x="10049" y="47654"/>
                  </a:lnTo>
                  <a:lnTo>
                    <a:pt x="10181" y="49760"/>
                  </a:lnTo>
                  <a:lnTo>
                    <a:pt x="10663" y="52174"/>
                  </a:lnTo>
                  <a:lnTo>
                    <a:pt x="11453" y="55070"/>
                  </a:lnTo>
                  <a:lnTo>
                    <a:pt x="12375" y="58493"/>
                  </a:lnTo>
                  <a:lnTo>
                    <a:pt x="12331" y="58887"/>
                  </a:lnTo>
                  <a:lnTo>
                    <a:pt x="11497" y="60204"/>
                  </a:lnTo>
                  <a:lnTo>
                    <a:pt x="10268" y="62135"/>
                  </a:lnTo>
                  <a:lnTo>
                    <a:pt x="10225" y="62178"/>
                  </a:lnTo>
                  <a:lnTo>
                    <a:pt x="9742" y="63627"/>
                  </a:lnTo>
                  <a:lnTo>
                    <a:pt x="9698" y="63670"/>
                  </a:lnTo>
                  <a:lnTo>
                    <a:pt x="9347" y="67620"/>
                  </a:lnTo>
                  <a:lnTo>
                    <a:pt x="9347" y="67707"/>
                  </a:lnTo>
                  <a:lnTo>
                    <a:pt x="9479" y="68234"/>
                  </a:lnTo>
                  <a:lnTo>
                    <a:pt x="9479" y="68278"/>
                  </a:lnTo>
                  <a:lnTo>
                    <a:pt x="10576" y="70603"/>
                  </a:lnTo>
                  <a:lnTo>
                    <a:pt x="12638" y="74948"/>
                  </a:lnTo>
                  <a:lnTo>
                    <a:pt x="12287" y="75957"/>
                  </a:lnTo>
                  <a:lnTo>
                    <a:pt x="10400" y="77186"/>
                  </a:lnTo>
                  <a:lnTo>
                    <a:pt x="8557" y="78546"/>
                  </a:lnTo>
                  <a:lnTo>
                    <a:pt x="6275" y="80433"/>
                  </a:lnTo>
                  <a:lnTo>
                    <a:pt x="5968" y="80477"/>
                  </a:lnTo>
                  <a:lnTo>
                    <a:pt x="5880" y="80520"/>
                  </a:lnTo>
                  <a:lnTo>
                    <a:pt x="3642" y="82714"/>
                  </a:lnTo>
                  <a:lnTo>
                    <a:pt x="2326" y="84119"/>
                  </a:lnTo>
                  <a:lnTo>
                    <a:pt x="2282" y="84206"/>
                  </a:lnTo>
                  <a:lnTo>
                    <a:pt x="1405" y="86269"/>
                  </a:lnTo>
                  <a:lnTo>
                    <a:pt x="44" y="89121"/>
                  </a:lnTo>
                  <a:lnTo>
                    <a:pt x="0" y="89209"/>
                  </a:lnTo>
                  <a:lnTo>
                    <a:pt x="44" y="89253"/>
                  </a:lnTo>
                  <a:lnTo>
                    <a:pt x="44" y="89340"/>
                  </a:lnTo>
                  <a:lnTo>
                    <a:pt x="132" y="89384"/>
                  </a:lnTo>
                  <a:lnTo>
                    <a:pt x="176" y="89384"/>
                  </a:lnTo>
                  <a:lnTo>
                    <a:pt x="308" y="89340"/>
                  </a:lnTo>
                  <a:lnTo>
                    <a:pt x="351" y="89296"/>
                  </a:lnTo>
                  <a:lnTo>
                    <a:pt x="1712" y="86400"/>
                  </a:lnTo>
                  <a:lnTo>
                    <a:pt x="2589" y="84338"/>
                  </a:lnTo>
                  <a:lnTo>
                    <a:pt x="3906" y="82934"/>
                  </a:lnTo>
                  <a:lnTo>
                    <a:pt x="6056" y="80828"/>
                  </a:lnTo>
                  <a:lnTo>
                    <a:pt x="6363" y="80784"/>
                  </a:lnTo>
                  <a:lnTo>
                    <a:pt x="6451" y="80740"/>
                  </a:lnTo>
                  <a:lnTo>
                    <a:pt x="8777" y="78809"/>
                  </a:lnTo>
                  <a:lnTo>
                    <a:pt x="10619" y="77449"/>
                  </a:lnTo>
                  <a:lnTo>
                    <a:pt x="12550" y="76220"/>
                  </a:lnTo>
                  <a:lnTo>
                    <a:pt x="12638" y="76132"/>
                  </a:lnTo>
                  <a:lnTo>
                    <a:pt x="12989" y="74992"/>
                  </a:lnTo>
                  <a:lnTo>
                    <a:pt x="12989" y="74860"/>
                  </a:lnTo>
                  <a:lnTo>
                    <a:pt x="10883" y="70472"/>
                  </a:lnTo>
                  <a:lnTo>
                    <a:pt x="9786" y="68146"/>
                  </a:lnTo>
                  <a:lnTo>
                    <a:pt x="9698" y="67620"/>
                  </a:lnTo>
                  <a:lnTo>
                    <a:pt x="10049" y="63714"/>
                  </a:lnTo>
                  <a:lnTo>
                    <a:pt x="10576" y="62310"/>
                  </a:lnTo>
                  <a:lnTo>
                    <a:pt x="11760" y="60379"/>
                  </a:lnTo>
                  <a:lnTo>
                    <a:pt x="12638" y="59063"/>
                  </a:lnTo>
                  <a:lnTo>
                    <a:pt x="12682" y="58975"/>
                  </a:lnTo>
                  <a:lnTo>
                    <a:pt x="12726" y="58493"/>
                  </a:lnTo>
                  <a:lnTo>
                    <a:pt x="12726" y="58449"/>
                  </a:lnTo>
                  <a:lnTo>
                    <a:pt x="11760" y="54938"/>
                  </a:lnTo>
                  <a:lnTo>
                    <a:pt x="11014" y="52086"/>
                  </a:lnTo>
                  <a:lnTo>
                    <a:pt x="10532" y="49716"/>
                  </a:lnTo>
                  <a:lnTo>
                    <a:pt x="10400" y="47654"/>
                  </a:lnTo>
                  <a:lnTo>
                    <a:pt x="10532" y="42739"/>
                  </a:lnTo>
                  <a:lnTo>
                    <a:pt x="10619" y="40589"/>
                  </a:lnTo>
                  <a:lnTo>
                    <a:pt x="11014" y="38615"/>
                  </a:lnTo>
                  <a:lnTo>
                    <a:pt x="12111" y="35763"/>
                  </a:lnTo>
                  <a:lnTo>
                    <a:pt x="13077" y="33656"/>
                  </a:lnTo>
                  <a:lnTo>
                    <a:pt x="13077" y="33612"/>
                  </a:lnTo>
                  <a:lnTo>
                    <a:pt x="13208" y="32647"/>
                  </a:lnTo>
                  <a:lnTo>
                    <a:pt x="13208" y="32603"/>
                  </a:lnTo>
                  <a:lnTo>
                    <a:pt x="12462" y="29488"/>
                  </a:lnTo>
                  <a:lnTo>
                    <a:pt x="11673" y="26372"/>
                  </a:lnTo>
                  <a:lnTo>
                    <a:pt x="11453" y="24573"/>
                  </a:lnTo>
                  <a:lnTo>
                    <a:pt x="11804" y="19702"/>
                  </a:lnTo>
                  <a:lnTo>
                    <a:pt x="11848" y="17113"/>
                  </a:lnTo>
                  <a:lnTo>
                    <a:pt x="11980" y="14700"/>
                  </a:lnTo>
                  <a:lnTo>
                    <a:pt x="12419" y="12111"/>
                  </a:lnTo>
                  <a:lnTo>
                    <a:pt x="13077" y="9434"/>
                  </a:lnTo>
                  <a:lnTo>
                    <a:pt x="13647" y="7591"/>
                  </a:lnTo>
                  <a:lnTo>
                    <a:pt x="13647" y="7547"/>
                  </a:lnTo>
                  <a:lnTo>
                    <a:pt x="13823" y="6494"/>
                  </a:lnTo>
                  <a:lnTo>
                    <a:pt x="13823" y="6450"/>
                  </a:lnTo>
                  <a:lnTo>
                    <a:pt x="13691" y="4915"/>
                  </a:lnTo>
                  <a:lnTo>
                    <a:pt x="13691" y="4871"/>
                  </a:lnTo>
                  <a:lnTo>
                    <a:pt x="13472" y="4213"/>
                  </a:lnTo>
                  <a:lnTo>
                    <a:pt x="13428" y="4125"/>
                  </a:lnTo>
                  <a:lnTo>
                    <a:pt x="13033" y="3730"/>
                  </a:lnTo>
                  <a:lnTo>
                    <a:pt x="12945" y="3686"/>
                  </a:lnTo>
                  <a:lnTo>
                    <a:pt x="11409" y="3203"/>
                  </a:lnTo>
                  <a:lnTo>
                    <a:pt x="10225" y="2150"/>
                  </a:lnTo>
                  <a:lnTo>
                    <a:pt x="8557" y="88"/>
                  </a:lnTo>
                  <a:lnTo>
                    <a:pt x="851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47"/>
            <p:cNvSpPr/>
            <p:nvPr/>
          </p:nvSpPr>
          <p:spPr>
            <a:xfrm>
              <a:off x="2895075" y="3238700"/>
              <a:ext cx="385075" cy="337900"/>
            </a:xfrm>
            <a:custGeom>
              <a:avLst/>
              <a:gdLst/>
              <a:ahLst/>
              <a:cxnLst/>
              <a:rect l="l" t="t" r="r" b="b"/>
              <a:pathLst>
                <a:path w="15403" h="13516" extrusionOk="0">
                  <a:moveTo>
                    <a:pt x="7197" y="0"/>
                  </a:moveTo>
                  <a:lnTo>
                    <a:pt x="2677" y="483"/>
                  </a:lnTo>
                  <a:lnTo>
                    <a:pt x="176" y="527"/>
                  </a:lnTo>
                  <a:lnTo>
                    <a:pt x="132" y="527"/>
                  </a:lnTo>
                  <a:lnTo>
                    <a:pt x="45" y="571"/>
                  </a:lnTo>
                  <a:lnTo>
                    <a:pt x="1" y="659"/>
                  </a:lnTo>
                  <a:lnTo>
                    <a:pt x="1" y="703"/>
                  </a:lnTo>
                  <a:lnTo>
                    <a:pt x="45" y="790"/>
                  </a:lnTo>
                  <a:lnTo>
                    <a:pt x="45" y="834"/>
                  </a:lnTo>
                  <a:lnTo>
                    <a:pt x="132" y="878"/>
                  </a:lnTo>
                  <a:lnTo>
                    <a:pt x="176" y="878"/>
                  </a:lnTo>
                  <a:lnTo>
                    <a:pt x="2721" y="834"/>
                  </a:lnTo>
                  <a:lnTo>
                    <a:pt x="7197" y="351"/>
                  </a:lnTo>
                  <a:lnTo>
                    <a:pt x="7548" y="615"/>
                  </a:lnTo>
                  <a:lnTo>
                    <a:pt x="8470" y="1448"/>
                  </a:lnTo>
                  <a:lnTo>
                    <a:pt x="10005" y="2940"/>
                  </a:lnTo>
                  <a:lnTo>
                    <a:pt x="11805" y="4783"/>
                  </a:lnTo>
                  <a:lnTo>
                    <a:pt x="14525" y="7943"/>
                  </a:lnTo>
                  <a:lnTo>
                    <a:pt x="15052" y="9128"/>
                  </a:lnTo>
                  <a:lnTo>
                    <a:pt x="14964" y="10619"/>
                  </a:lnTo>
                  <a:lnTo>
                    <a:pt x="14042" y="13252"/>
                  </a:lnTo>
                  <a:lnTo>
                    <a:pt x="13999" y="13340"/>
                  </a:lnTo>
                  <a:lnTo>
                    <a:pt x="14042" y="13384"/>
                  </a:lnTo>
                  <a:lnTo>
                    <a:pt x="14086" y="13428"/>
                  </a:lnTo>
                  <a:lnTo>
                    <a:pt x="14130" y="13472"/>
                  </a:lnTo>
                  <a:lnTo>
                    <a:pt x="14174" y="13516"/>
                  </a:lnTo>
                  <a:lnTo>
                    <a:pt x="14306" y="13472"/>
                  </a:lnTo>
                  <a:lnTo>
                    <a:pt x="14350" y="13384"/>
                  </a:lnTo>
                  <a:lnTo>
                    <a:pt x="15271" y="10707"/>
                  </a:lnTo>
                  <a:lnTo>
                    <a:pt x="15315" y="10663"/>
                  </a:lnTo>
                  <a:lnTo>
                    <a:pt x="15403" y="9128"/>
                  </a:lnTo>
                  <a:lnTo>
                    <a:pt x="15359" y="9040"/>
                  </a:lnTo>
                  <a:lnTo>
                    <a:pt x="14832" y="7767"/>
                  </a:lnTo>
                  <a:lnTo>
                    <a:pt x="14788" y="7723"/>
                  </a:lnTo>
                  <a:lnTo>
                    <a:pt x="12068" y="4520"/>
                  </a:lnTo>
                  <a:lnTo>
                    <a:pt x="10269" y="2721"/>
                  </a:lnTo>
                  <a:lnTo>
                    <a:pt x="8689" y="1185"/>
                  </a:lnTo>
                  <a:lnTo>
                    <a:pt x="7767" y="351"/>
                  </a:lnTo>
                  <a:lnTo>
                    <a:pt x="7329" y="44"/>
                  </a:lnTo>
                  <a:lnTo>
                    <a:pt x="719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47"/>
            <p:cNvSpPr/>
            <p:nvPr/>
          </p:nvSpPr>
          <p:spPr>
            <a:xfrm>
              <a:off x="2931275" y="3283675"/>
              <a:ext cx="242475" cy="218325"/>
            </a:xfrm>
            <a:custGeom>
              <a:avLst/>
              <a:gdLst/>
              <a:ahLst/>
              <a:cxnLst/>
              <a:rect l="l" t="t" r="r" b="b"/>
              <a:pathLst>
                <a:path w="9699" h="8733" extrusionOk="0">
                  <a:moveTo>
                    <a:pt x="1624" y="1"/>
                  </a:moveTo>
                  <a:lnTo>
                    <a:pt x="176" y="44"/>
                  </a:lnTo>
                  <a:lnTo>
                    <a:pt x="132" y="88"/>
                  </a:lnTo>
                  <a:lnTo>
                    <a:pt x="45" y="88"/>
                  </a:lnTo>
                  <a:lnTo>
                    <a:pt x="45" y="176"/>
                  </a:lnTo>
                  <a:lnTo>
                    <a:pt x="1" y="220"/>
                  </a:lnTo>
                  <a:lnTo>
                    <a:pt x="45" y="308"/>
                  </a:lnTo>
                  <a:lnTo>
                    <a:pt x="88" y="352"/>
                  </a:lnTo>
                  <a:lnTo>
                    <a:pt x="176" y="395"/>
                  </a:lnTo>
                  <a:lnTo>
                    <a:pt x="1624" y="352"/>
                  </a:lnTo>
                  <a:lnTo>
                    <a:pt x="3555" y="483"/>
                  </a:lnTo>
                  <a:lnTo>
                    <a:pt x="4301" y="746"/>
                  </a:lnTo>
                  <a:lnTo>
                    <a:pt x="5530" y="1843"/>
                  </a:lnTo>
                  <a:lnTo>
                    <a:pt x="7504" y="4038"/>
                  </a:lnTo>
                  <a:lnTo>
                    <a:pt x="8426" y="5266"/>
                  </a:lnTo>
                  <a:lnTo>
                    <a:pt x="9128" y="6626"/>
                  </a:lnTo>
                  <a:lnTo>
                    <a:pt x="9347" y="8118"/>
                  </a:lnTo>
                  <a:lnTo>
                    <a:pt x="9259" y="8557"/>
                  </a:lnTo>
                  <a:lnTo>
                    <a:pt x="9259" y="8601"/>
                  </a:lnTo>
                  <a:lnTo>
                    <a:pt x="9303" y="8689"/>
                  </a:lnTo>
                  <a:lnTo>
                    <a:pt x="9347" y="8733"/>
                  </a:lnTo>
                  <a:lnTo>
                    <a:pt x="9435" y="8733"/>
                  </a:lnTo>
                  <a:lnTo>
                    <a:pt x="9567" y="8689"/>
                  </a:lnTo>
                  <a:lnTo>
                    <a:pt x="9611" y="8601"/>
                  </a:lnTo>
                  <a:lnTo>
                    <a:pt x="9698" y="8162"/>
                  </a:lnTo>
                  <a:lnTo>
                    <a:pt x="9698" y="8074"/>
                  </a:lnTo>
                  <a:lnTo>
                    <a:pt x="9435" y="6539"/>
                  </a:lnTo>
                  <a:lnTo>
                    <a:pt x="9435" y="6495"/>
                  </a:lnTo>
                  <a:lnTo>
                    <a:pt x="8733" y="5091"/>
                  </a:lnTo>
                  <a:lnTo>
                    <a:pt x="8689" y="5091"/>
                  </a:lnTo>
                  <a:lnTo>
                    <a:pt x="7768" y="3818"/>
                  </a:lnTo>
                  <a:lnTo>
                    <a:pt x="7768" y="3774"/>
                  </a:lnTo>
                  <a:lnTo>
                    <a:pt x="5749" y="1580"/>
                  </a:lnTo>
                  <a:lnTo>
                    <a:pt x="4520" y="483"/>
                  </a:lnTo>
                  <a:lnTo>
                    <a:pt x="4433" y="439"/>
                  </a:lnTo>
                  <a:lnTo>
                    <a:pt x="3643" y="176"/>
                  </a:lnTo>
                  <a:lnTo>
                    <a:pt x="3599" y="132"/>
                  </a:lnTo>
                  <a:lnTo>
                    <a:pt x="162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000;p47"/>
            <p:cNvSpPr/>
            <p:nvPr/>
          </p:nvSpPr>
          <p:spPr>
            <a:xfrm>
              <a:off x="2574750" y="1389150"/>
              <a:ext cx="1018050" cy="1583000"/>
            </a:xfrm>
            <a:custGeom>
              <a:avLst/>
              <a:gdLst/>
              <a:ahLst/>
              <a:cxnLst/>
              <a:rect l="l" t="t" r="r" b="b"/>
              <a:pathLst>
                <a:path w="40722" h="63320" extrusionOk="0">
                  <a:moveTo>
                    <a:pt x="34666" y="0"/>
                  </a:moveTo>
                  <a:lnTo>
                    <a:pt x="34622" y="44"/>
                  </a:lnTo>
                  <a:lnTo>
                    <a:pt x="34578" y="88"/>
                  </a:lnTo>
                  <a:lnTo>
                    <a:pt x="34535" y="132"/>
                  </a:lnTo>
                  <a:lnTo>
                    <a:pt x="34535" y="220"/>
                  </a:lnTo>
                  <a:lnTo>
                    <a:pt x="34578" y="263"/>
                  </a:lnTo>
                  <a:lnTo>
                    <a:pt x="36597" y="3072"/>
                  </a:lnTo>
                  <a:lnTo>
                    <a:pt x="37826" y="4959"/>
                  </a:lnTo>
                  <a:lnTo>
                    <a:pt x="38791" y="6714"/>
                  </a:lnTo>
                  <a:lnTo>
                    <a:pt x="39230" y="8030"/>
                  </a:lnTo>
                  <a:lnTo>
                    <a:pt x="39098" y="10224"/>
                  </a:lnTo>
                  <a:lnTo>
                    <a:pt x="39098" y="10268"/>
                  </a:lnTo>
                  <a:lnTo>
                    <a:pt x="39537" y="12594"/>
                  </a:lnTo>
                  <a:lnTo>
                    <a:pt x="39493" y="13779"/>
                  </a:lnTo>
                  <a:lnTo>
                    <a:pt x="39230" y="15885"/>
                  </a:lnTo>
                  <a:lnTo>
                    <a:pt x="39230" y="15929"/>
                  </a:lnTo>
                  <a:lnTo>
                    <a:pt x="39317" y="20229"/>
                  </a:lnTo>
                  <a:lnTo>
                    <a:pt x="39142" y="22511"/>
                  </a:lnTo>
                  <a:lnTo>
                    <a:pt x="38966" y="25319"/>
                  </a:lnTo>
                  <a:lnTo>
                    <a:pt x="39142" y="27118"/>
                  </a:lnTo>
                  <a:lnTo>
                    <a:pt x="39142" y="27162"/>
                  </a:lnTo>
                  <a:lnTo>
                    <a:pt x="39800" y="29970"/>
                  </a:lnTo>
                  <a:lnTo>
                    <a:pt x="40371" y="32472"/>
                  </a:lnTo>
                  <a:lnTo>
                    <a:pt x="40239" y="33964"/>
                  </a:lnTo>
                  <a:lnTo>
                    <a:pt x="39712" y="35850"/>
                  </a:lnTo>
                  <a:lnTo>
                    <a:pt x="38264" y="39800"/>
                  </a:lnTo>
                  <a:lnTo>
                    <a:pt x="38264" y="39844"/>
                  </a:lnTo>
                  <a:lnTo>
                    <a:pt x="37957" y="41248"/>
                  </a:lnTo>
                  <a:lnTo>
                    <a:pt x="37299" y="42740"/>
                  </a:lnTo>
                  <a:lnTo>
                    <a:pt x="35368" y="45767"/>
                  </a:lnTo>
                  <a:lnTo>
                    <a:pt x="33789" y="47172"/>
                  </a:lnTo>
                  <a:lnTo>
                    <a:pt x="31770" y="48883"/>
                  </a:lnTo>
                  <a:lnTo>
                    <a:pt x="30849" y="48839"/>
                  </a:lnTo>
                  <a:lnTo>
                    <a:pt x="28786" y="48400"/>
                  </a:lnTo>
                  <a:lnTo>
                    <a:pt x="28655" y="48400"/>
                  </a:lnTo>
                  <a:lnTo>
                    <a:pt x="26153" y="49673"/>
                  </a:lnTo>
                  <a:lnTo>
                    <a:pt x="23520" y="50901"/>
                  </a:lnTo>
                  <a:lnTo>
                    <a:pt x="20493" y="52306"/>
                  </a:lnTo>
                  <a:lnTo>
                    <a:pt x="14613" y="54894"/>
                  </a:lnTo>
                  <a:lnTo>
                    <a:pt x="10488" y="56299"/>
                  </a:lnTo>
                  <a:lnTo>
                    <a:pt x="10444" y="56343"/>
                  </a:lnTo>
                  <a:lnTo>
                    <a:pt x="7943" y="57571"/>
                  </a:lnTo>
                  <a:lnTo>
                    <a:pt x="5837" y="58844"/>
                  </a:lnTo>
                  <a:lnTo>
                    <a:pt x="2546" y="61257"/>
                  </a:lnTo>
                  <a:lnTo>
                    <a:pt x="44" y="63012"/>
                  </a:lnTo>
                  <a:lnTo>
                    <a:pt x="1" y="63056"/>
                  </a:lnTo>
                  <a:lnTo>
                    <a:pt x="1" y="63100"/>
                  </a:lnTo>
                  <a:lnTo>
                    <a:pt x="1" y="63188"/>
                  </a:lnTo>
                  <a:lnTo>
                    <a:pt x="1" y="63232"/>
                  </a:lnTo>
                  <a:lnTo>
                    <a:pt x="88" y="63319"/>
                  </a:lnTo>
                  <a:lnTo>
                    <a:pt x="176" y="63319"/>
                  </a:lnTo>
                  <a:lnTo>
                    <a:pt x="264" y="63276"/>
                  </a:lnTo>
                  <a:lnTo>
                    <a:pt x="2765" y="61520"/>
                  </a:lnTo>
                  <a:lnTo>
                    <a:pt x="6012" y="59151"/>
                  </a:lnTo>
                  <a:lnTo>
                    <a:pt x="8118" y="57878"/>
                  </a:lnTo>
                  <a:lnTo>
                    <a:pt x="10620" y="56650"/>
                  </a:lnTo>
                  <a:lnTo>
                    <a:pt x="14744" y="55202"/>
                  </a:lnTo>
                  <a:lnTo>
                    <a:pt x="20624" y="52613"/>
                  </a:lnTo>
                  <a:lnTo>
                    <a:pt x="23696" y="51209"/>
                  </a:lnTo>
                  <a:lnTo>
                    <a:pt x="26285" y="49980"/>
                  </a:lnTo>
                  <a:lnTo>
                    <a:pt x="28786" y="48751"/>
                  </a:lnTo>
                  <a:lnTo>
                    <a:pt x="30805" y="49190"/>
                  </a:lnTo>
                  <a:lnTo>
                    <a:pt x="31858" y="49234"/>
                  </a:lnTo>
                  <a:lnTo>
                    <a:pt x="31946" y="49190"/>
                  </a:lnTo>
                  <a:lnTo>
                    <a:pt x="34008" y="47435"/>
                  </a:lnTo>
                  <a:lnTo>
                    <a:pt x="35588" y="46031"/>
                  </a:lnTo>
                  <a:lnTo>
                    <a:pt x="35632" y="45987"/>
                  </a:lnTo>
                  <a:lnTo>
                    <a:pt x="37562" y="42915"/>
                  </a:lnTo>
                  <a:lnTo>
                    <a:pt x="37606" y="42871"/>
                  </a:lnTo>
                  <a:lnTo>
                    <a:pt x="38264" y="41379"/>
                  </a:lnTo>
                  <a:lnTo>
                    <a:pt x="38264" y="41335"/>
                  </a:lnTo>
                  <a:lnTo>
                    <a:pt x="38615" y="39931"/>
                  </a:lnTo>
                  <a:lnTo>
                    <a:pt x="40063" y="35982"/>
                  </a:lnTo>
                  <a:lnTo>
                    <a:pt x="40546" y="34007"/>
                  </a:lnTo>
                  <a:lnTo>
                    <a:pt x="40590" y="34007"/>
                  </a:lnTo>
                  <a:lnTo>
                    <a:pt x="40722" y="32472"/>
                  </a:lnTo>
                  <a:lnTo>
                    <a:pt x="40722" y="32428"/>
                  </a:lnTo>
                  <a:lnTo>
                    <a:pt x="40151" y="29883"/>
                  </a:lnTo>
                  <a:lnTo>
                    <a:pt x="39493" y="27074"/>
                  </a:lnTo>
                  <a:lnTo>
                    <a:pt x="39317" y="25319"/>
                  </a:lnTo>
                  <a:lnTo>
                    <a:pt x="39493" y="22555"/>
                  </a:lnTo>
                  <a:lnTo>
                    <a:pt x="39669" y="20229"/>
                  </a:lnTo>
                  <a:lnTo>
                    <a:pt x="39581" y="15929"/>
                  </a:lnTo>
                  <a:lnTo>
                    <a:pt x="39844" y="13822"/>
                  </a:lnTo>
                  <a:lnTo>
                    <a:pt x="39888" y="12594"/>
                  </a:lnTo>
                  <a:lnTo>
                    <a:pt x="39888" y="12550"/>
                  </a:lnTo>
                  <a:lnTo>
                    <a:pt x="39449" y="10224"/>
                  </a:lnTo>
                  <a:lnTo>
                    <a:pt x="39581" y="8030"/>
                  </a:lnTo>
                  <a:lnTo>
                    <a:pt x="39537" y="7943"/>
                  </a:lnTo>
                  <a:lnTo>
                    <a:pt x="39142" y="6582"/>
                  </a:lnTo>
                  <a:lnTo>
                    <a:pt x="39098" y="6582"/>
                  </a:lnTo>
                  <a:lnTo>
                    <a:pt x="38133" y="4783"/>
                  </a:lnTo>
                  <a:lnTo>
                    <a:pt x="36904" y="2896"/>
                  </a:lnTo>
                  <a:lnTo>
                    <a:pt x="34886" y="44"/>
                  </a:lnTo>
                  <a:lnTo>
                    <a:pt x="3479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 name="Google Shape;1001;p47"/>
            <p:cNvSpPr/>
            <p:nvPr/>
          </p:nvSpPr>
          <p:spPr>
            <a:xfrm>
              <a:off x="2434325" y="1378175"/>
              <a:ext cx="930300" cy="1467825"/>
            </a:xfrm>
            <a:custGeom>
              <a:avLst/>
              <a:gdLst/>
              <a:ahLst/>
              <a:cxnLst/>
              <a:rect l="l" t="t" r="r" b="b"/>
              <a:pathLst>
                <a:path w="37212" h="58713" extrusionOk="0">
                  <a:moveTo>
                    <a:pt x="35369" y="0"/>
                  </a:moveTo>
                  <a:lnTo>
                    <a:pt x="35325" y="44"/>
                  </a:lnTo>
                  <a:lnTo>
                    <a:pt x="35281" y="88"/>
                  </a:lnTo>
                  <a:lnTo>
                    <a:pt x="35237" y="176"/>
                  </a:lnTo>
                  <a:lnTo>
                    <a:pt x="35237" y="220"/>
                  </a:lnTo>
                  <a:lnTo>
                    <a:pt x="35281" y="308"/>
                  </a:lnTo>
                  <a:lnTo>
                    <a:pt x="36466" y="1931"/>
                  </a:lnTo>
                  <a:lnTo>
                    <a:pt x="36685" y="2896"/>
                  </a:lnTo>
                  <a:lnTo>
                    <a:pt x="36860" y="5968"/>
                  </a:lnTo>
                  <a:lnTo>
                    <a:pt x="36641" y="7065"/>
                  </a:lnTo>
                  <a:lnTo>
                    <a:pt x="35369" y="10400"/>
                  </a:lnTo>
                  <a:lnTo>
                    <a:pt x="33833" y="15271"/>
                  </a:lnTo>
                  <a:lnTo>
                    <a:pt x="32429" y="17904"/>
                  </a:lnTo>
                  <a:lnTo>
                    <a:pt x="31244" y="20229"/>
                  </a:lnTo>
                  <a:lnTo>
                    <a:pt x="30235" y="22467"/>
                  </a:lnTo>
                  <a:lnTo>
                    <a:pt x="28655" y="25275"/>
                  </a:lnTo>
                  <a:lnTo>
                    <a:pt x="26461" y="28654"/>
                  </a:lnTo>
                  <a:lnTo>
                    <a:pt x="26461" y="28698"/>
                  </a:lnTo>
                  <a:lnTo>
                    <a:pt x="26197" y="29663"/>
                  </a:lnTo>
                  <a:lnTo>
                    <a:pt x="26197" y="29707"/>
                  </a:lnTo>
                  <a:lnTo>
                    <a:pt x="26066" y="31068"/>
                  </a:lnTo>
                  <a:lnTo>
                    <a:pt x="26066" y="31112"/>
                  </a:lnTo>
                  <a:lnTo>
                    <a:pt x="26505" y="35105"/>
                  </a:lnTo>
                  <a:lnTo>
                    <a:pt x="26943" y="38747"/>
                  </a:lnTo>
                  <a:lnTo>
                    <a:pt x="26724" y="39229"/>
                  </a:lnTo>
                  <a:lnTo>
                    <a:pt x="26241" y="39756"/>
                  </a:lnTo>
                  <a:lnTo>
                    <a:pt x="24530" y="41028"/>
                  </a:lnTo>
                  <a:lnTo>
                    <a:pt x="22336" y="42389"/>
                  </a:lnTo>
                  <a:lnTo>
                    <a:pt x="20361" y="43705"/>
                  </a:lnTo>
                  <a:lnTo>
                    <a:pt x="17026" y="46514"/>
                  </a:lnTo>
                  <a:lnTo>
                    <a:pt x="15227" y="47698"/>
                  </a:lnTo>
                  <a:lnTo>
                    <a:pt x="15183" y="47698"/>
                  </a:lnTo>
                  <a:lnTo>
                    <a:pt x="12200" y="50638"/>
                  </a:lnTo>
                  <a:lnTo>
                    <a:pt x="10401" y="51691"/>
                  </a:lnTo>
                  <a:lnTo>
                    <a:pt x="7109" y="53183"/>
                  </a:lnTo>
                  <a:lnTo>
                    <a:pt x="5442" y="54368"/>
                  </a:lnTo>
                  <a:lnTo>
                    <a:pt x="3072" y="56167"/>
                  </a:lnTo>
                  <a:lnTo>
                    <a:pt x="89" y="58405"/>
                  </a:lnTo>
                  <a:lnTo>
                    <a:pt x="45" y="58449"/>
                  </a:lnTo>
                  <a:lnTo>
                    <a:pt x="1" y="58537"/>
                  </a:lnTo>
                  <a:lnTo>
                    <a:pt x="1" y="58581"/>
                  </a:lnTo>
                  <a:lnTo>
                    <a:pt x="45" y="58668"/>
                  </a:lnTo>
                  <a:lnTo>
                    <a:pt x="89" y="58712"/>
                  </a:lnTo>
                  <a:lnTo>
                    <a:pt x="176" y="58712"/>
                  </a:lnTo>
                  <a:lnTo>
                    <a:pt x="308" y="58668"/>
                  </a:lnTo>
                  <a:lnTo>
                    <a:pt x="3248" y="56430"/>
                  </a:lnTo>
                  <a:lnTo>
                    <a:pt x="5661" y="54675"/>
                  </a:lnTo>
                  <a:lnTo>
                    <a:pt x="7285" y="53491"/>
                  </a:lnTo>
                  <a:lnTo>
                    <a:pt x="10576" y="52042"/>
                  </a:lnTo>
                  <a:lnTo>
                    <a:pt x="12419" y="50945"/>
                  </a:lnTo>
                  <a:lnTo>
                    <a:pt x="12463" y="50902"/>
                  </a:lnTo>
                  <a:lnTo>
                    <a:pt x="15403" y="47962"/>
                  </a:lnTo>
                  <a:lnTo>
                    <a:pt x="17202" y="46821"/>
                  </a:lnTo>
                  <a:lnTo>
                    <a:pt x="17246" y="46821"/>
                  </a:lnTo>
                  <a:lnTo>
                    <a:pt x="20581" y="44012"/>
                  </a:lnTo>
                  <a:lnTo>
                    <a:pt x="22512" y="42696"/>
                  </a:lnTo>
                  <a:lnTo>
                    <a:pt x="24749" y="41336"/>
                  </a:lnTo>
                  <a:lnTo>
                    <a:pt x="26461" y="40063"/>
                  </a:lnTo>
                  <a:lnTo>
                    <a:pt x="26505" y="40019"/>
                  </a:lnTo>
                  <a:lnTo>
                    <a:pt x="27031" y="39449"/>
                  </a:lnTo>
                  <a:lnTo>
                    <a:pt x="27031" y="39405"/>
                  </a:lnTo>
                  <a:lnTo>
                    <a:pt x="27295" y="38878"/>
                  </a:lnTo>
                  <a:lnTo>
                    <a:pt x="27295" y="38747"/>
                  </a:lnTo>
                  <a:lnTo>
                    <a:pt x="26856" y="35061"/>
                  </a:lnTo>
                  <a:lnTo>
                    <a:pt x="26417" y="31112"/>
                  </a:lnTo>
                  <a:lnTo>
                    <a:pt x="26549" y="29751"/>
                  </a:lnTo>
                  <a:lnTo>
                    <a:pt x="26768" y="28830"/>
                  </a:lnTo>
                  <a:lnTo>
                    <a:pt x="28962" y="25451"/>
                  </a:lnTo>
                  <a:lnTo>
                    <a:pt x="30542" y="22643"/>
                  </a:lnTo>
                  <a:lnTo>
                    <a:pt x="30586" y="22643"/>
                  </a:lnTo>
                  <a:lnTo>
                    <a:pt x="31551" y="20361"/>
                  </a:lnTo>
                  <a:lnTo>
                    <a:pt x="34140" y="15402"/>
                  </a:lnTo>
                  <a:lnTo>
                    <a:pt x="34184" y="15359"/>
                  </a:lnTo>
                  <a:lnTo>
                    <a:pt x="35720" y="10532"/>
                  </a:lnTo>
                  <a:lnTo>
                    <a:pt x="36992" y="7153"/>
                  </a:lnTo>
                  <a:lnTo>
                    <a:pt x="37212" y="6012"/>
                  </a:lnTo>
                  <a:lnTo>
                    <a:pt x="37212" y="5968"/>
                  </a:lnTo>
                  <a:lnTo>
                    <a:pt x="37036" y="2853"/>
                  </a:lnTo>
                  <a:lnTo>
                    <a:pt x="37036" y="2809"/>
                  </a:lnTo>
                  <a:lnTo>
                    <a:pt x="36817" y="1843"/>
                  </a:lnTo>
                  <a:lnTo>
                    <a:pt x="36773" y="1756"/>
                  </a:lnTo>
                  <a:lnTo>
                    <a:pt x="35588" y="88"/>
                  </a:lnTo>
                  <a:lnTo>
                    <a:pt x="35500" y="44"/>
                  </a:lnTo>
                  <a:lnTo>
                    <a:pt x="3545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 name="Google Shape;1002;p47"/>
            <p:cNvSpPr/>
            <p:nvPr/>
          </p:nvSpPr>
          <p:spPr>
            <a:xfrm>
              <a:off x="2288425" y="1370500"/>
              <a:ext cx="948950" cy="1344950"/>
            </a:xfrm>
            <a:custGeom>
              <a:avLst/>
              <a:gdLst/>
              <a:ahLst/>
              <a:cxnLst/>
              <a:rect l="l" t="t" r="r" b="b"/>
              <a:pathLst>
                <a:path w="37958" h="53798" extrusionOk="0">
                  <a:moveTo>
                    <a:pt x="37475" y="0"/>
                  </a:moveTo>
                  <a:lnTo>
                    <a:pt x="37431" y="44"/>
                  </a:lnTo>
                  <a:lnTo>
                    <a:pt x="37387" y="88"/>
                  </a:lnTo>
                  <a:lnTo>
                    <a:pt x="37343" y="132"/>
                  </a:lnTo>
                  <a:lnTo>
                    <a:pt x="37343" y="220"/>
                  </a:lnTo>
                  <a:lnTo>
                    <a:pt x="37606" y="1448"/>
                  </a:lnTo>
                  <a:lnTo>
                    <a:pt x="37519" y="2765"/>
                  </a:lnTo>
                  <a:lnTo>
                    <a:pt x="36202" y="6363"/>
                  </a:lnTo>
                  <a:lnTo>
                    <a:pt x="35676" y="8206"/>
                  </a:lnTo>
                  <a:lnTo>
                    <a:pt x="34579" y="12155"/>
                  </a:lnTo>
                  <a:lnTo>
                    <a:pt x="33613" y="14349"/>
                  </a:lnTo>
                  <a:lnTo>
                    <a:pt x="32648" y="16324"/>
                  </a:lnTo>
                  <a:lnTo>
                    <a:pt x="31595" y="18298"/>
                  </a:lnTo>
                  <a:lnTo>
                    <a:pt x="30410" y="20361"/>
                  </a:lnTo>
                  <a:lnTo>
                    <a:pt x="28655" y="23388"/>
                  </a:lnTo>
                  <a:lnTo>
                    <a:pt x="27294" y="25626"/>
                  </a:lnTo>
                  <a:lnTo>
                    <a:pt x="25846" y="27952"/>
                  </a:lnTo>
                  <a:lnTo>
                    <a:pt x="24705" y="29795"/>
                  </a:lnTo>
                  <a:lnTo>
                    <a:pt x="23038" y="31901"/>
                  </a:lnTo>
                  <a:lnTo>
                    <a:pt x="21107" y="34271"/>
                  </a:lnTo>
                  <a:lnTo>
                    <a:pt x="18211" y="36904"/>
                  </a:lnTo>
                  <a:lnTo>
                    <a:pt x="13165" y="40107"/>
                  </a:lnTo>
                  <a:lnTo>
                    <a:pt x="13121" y="40151"/>
                  </a:lnTo>
                  <a:lnTo>
                    <a:pt x="12419" y="41248"/>
                  </a:lnTo>
                  <a:lnTo>
                    <a:pt x="12375" y="41292"/>
                  </a:lnTo>
                  <a:lnTo>
                    <a:pt x="11190" y="43924"/>
                  </a:lnTo>
                  <a:lnTo>
                    <a:pt x="10093" y="46250"/>
                  </a:lnTo>
                  <a:lnTo>
                    <a:pt x="8162" y="47786"/>
                  </a:lnTo>
                  <a:lnTo>
                    <a:pt x="6276" y="49146"/>
                  </a:lnTo>
                  <a:lnTo>
                    <a:pt x="3862" y="50858"/>
                  </a:lnTo>
                  <a:lnTo>
                    <a:pt x="88" y="53490"/>
                  </a:lnTo>
                  <a:lnTo>
                    <a:pt x="45" y="53534"/>
                  </a:lnTo>
                  <a:lnTo>
                    <a:pt x="1" y="53578"/>
                  </a:lnTo>
                  <a:lnTo>
                    <a:pt x="1" y="53666"/>
                  </a:lnTo>
                  <a:lnTo>
                    <a:pt x="45" y="53710"/>
                  </a:lnTo>
                  <a:lnTo>
                    <a:pt x="88" y="53798"/>
                  </a:lnTo>
                  <a:lnTo>
                    <a:pt x="176" y="53798"/>
                  </a:lnTo>
                  <a:lnTo>
                    <a:pt x="308" y="53754"/>
                  </a:lnTo>
                  <a:lnTo>
                    <a:pt x="4082" y="51121"/>
                  </a:lnTo>
                  <a:lnTo>
                    <a:pt x="6451" y="49453"/>
                  </a:lnTo>
                  <a:lnTo>
                    <a:pt x="8382" y="48049"/>
                  </a:lnTo>
                  <a:lnTo>
                    <a:pt x="10357" y="46513"/>
                  </a:lnTo>
                  <a:lnTo>
                    <a:pt x="10400" y="46469"/>
                  </a:lnTo>
                  <a:lnTo>
                    <a:pt x="11541" y="44056"/>
                  </a:lnTo>
                  <a:lnTo>
                    <a:pt x="12682" y="41423"/>
                  </a:lnTo>
                  <a:lnTo>
                    <a:pt x="13384" y="40414"/>
                  </a:lnTo>
                  <a:lnTo>
                    <a:pt x="18387" y="37167"/>
                  </a:lnTo>
                  <a:lnTo>
                    <a:pt x="18431" y="37167"/>
                  </a:lnTo>
                  <a:lnTo>
                    <a:pt x="21371" y="34534"/>
                  </a:lnTo>
                  <a:lnTo>
                    <a:pt x="21371" y="34490"/>
                  </a:lnTo>
                  <a:lnTo>
                    <a:pt x="23345" y="32121"/>
                  </a:lnTo>
                  <a:lnTo>
                    <a:pt x="24969" y="30014"/>
                  </a:lnTo>
                  <a:lnTo>
                    <a:pt x="25013" y="29970"/>
                  </a:lnTo>
                  <a:lnTo>
                    <a:pt x="26154" y="28128"/>
                  </a:lnTo>
                  <a:lnTo>
                    <a:pt x="27558" y="25802"/>
                  </a:lnTo>
                  <a:lnTo>
                    <a:pt x="28962" y="23564"/>
                  </a:lnTo>
                  <a:lnTo>
                    <a:pt x="30717" y="20536"/>
                  </a:lnTo>
                  <a:lnTo>
                    <a:pt x="31902" y="18474"/>
                  </a:lnTo>
                  <a:lnTo>
                    <a:pt x="32955" y="16455"/>
                  </a:lnTo>
                  <a:lnTo>
                    <a:pt x="33920" y="14481"/>
                  </a:lnTo>
                  <a:lnTo>
                    <a:pt x="34930" y="12287"/>
                  </a:lnTo>
                  <a:lnTo>
                    <a:pt x="34930" y="12243"/>
                  </a:lnTo>
                  <a:lnTo>
                    <a:pt x="36027" y="8294"/>
                  </a:lnTo>
                  <a:lnTo>
                    <a:pt x="36553" y="6495"/>
                  </a:lnTo>
                  <a:lnTo>
                    <a:pt x="37870" y="2896"/>
                  </a:lnTo>
                  <a:lnTo>
                    <a:pt x="37870" y="2809"/>
                  </a:lnTo>
                  <a:lnTo>
                    <a:pt x="37957" y="1448"/>
                  </a:lnTo>
                  <a:lnTo>
                    <a:pt x="37957" y="1404"/>
                  </a:lnTo>
                  <a:lnTo>
                    <a:pt x="37694" y="132"/>
                  </a:lnTo>
                  <a:lnTo>
                    <a:pt x="37650" y="88"/>
                  </a:lnTo>
                  <a:lnTo>
                    <a:pt x="37606" y="44"/>
                  </a:lnTo>
                  <a:lnTo>
                    <a:pt x="3756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 name="Google Shape;1003;p47"/>
            <p:cNvSpPr/>
            <p:nvPr/>
          </p:nvSpPr>
          <p:spPr>
            <a:xfrm>
              <a:off x="2083300" y="1434125"/>
              <a:ext cx="1010375" cy="1095925"/>
            </a:xfrm>
            <a:custGeom>
              <a:avLst/>
              <a:gdLst/>
              <a:ahLst/>
              <a:cxnLst/>
              <a:rect l="l" t="t" r="r" b="b"/>
              <a:pathLst>
                <a:path w="40415" h="43837" extrusionOk="0">
                  <a:moveTo>
                    <a:pt x="40238" y="0"/>
                  </a:moveTo>
                  <a:lnTo>
                    <a:pt x="40195" y="44"/>
                  </a:lnTo>
                  <a:lnTo>
                    <a:pt x="40107" y="88"/>
                  </a:lnTo>
                  <a:lnTo>
                    <a:pt x="40063" y="132"/>
                  </a:lnTo>
                  <a:lnTo>
                    <a:pt x="39098" y="2721"/>
                  </a:lnTo>
                  <a:lnTo>
                    <a:pt x="37957" y="5485"/>
                  </a:lnTo>
                  <a:lnTo>
                    <a:pt x="36991" y="8294"/>
                  </a:lnTo>
                  <a:lnTo>
                    <a:pt x="36465" y="9259"/>
                  </a:lnTo>
                  <a:lnTo>
                    <a:pt x="34885" y="12067"/>
                  </a:lnTo>
                  <a:lnTo>
                    <a:pt x="32735" y="15885"/>
                  </a:lnTo>
                  <a:lnTo>
                    <a:pt x="30102" y="20141"/>
                  </a:lnTo>
                  <a:lnTo>
                    <a:pt x="27206" y="24266"/>
                  </a:lnTo>
                  <a:lnTo>
                    <a:pt x="25890" y="25802"/>
                  </a:lnTo>
                  <a:lnTo>
                    <a:pt x="24090" y="27469"/>
                  </a:lnTo>
                  <a:lnTo>
                    <a:pt x="22247" y="29137"/>
                  </a:lnTo>
                  <a:lnTo>
                    <a:pt x="18605" y="31638"/>
                  </a:lnTo>
                  <a:lnTo>
                    <a:pt x="15007" y="33964"/>
                  </a:lnTo>
                  <a:lnTo>
                    <a:pt x="12945" y="35412"/>
                  </a:lnTo>
                  <a:lnTo>
                    <a:pt x="9171" y="37518"/>
                  </a:lnTo>
                  <a:lnTo>
                    <a:pt x="7021" y="38966"/>
                  </a:lnTo>
                  <a:lnTo>
                    <a:pt x="5178" y="40370"/>
                  </a:lnTo>
                  <a:lnTo>
                    <a:pt x="1448" y="42696"/>
                  </a:lnTo>
                  <a:lnTo>
                    <a:pt x="88" y="43486"/>
                  </a:lnTo>
                  <a:lnTo>
                    <a:pt x="0" y="43530"/>
                  </a:lnTo>
                  <a:lnTo>
                    <a:pt x="0" y="43617"/>
                  </a:lnTo>
                  <a:lnTo>
                    <a:pt x="0" y="43661"/>
                  </a:lnTo>
                  <a:lnTo>
                    <a:pt x="0" y="43749"/>
                  </a:lnTo>
                  <a:lnTo>
                    <a:pt x="88" y="43793"/>
                  </a:lnTo>
                  <a:lnTo>
                    <a:pt x="176" y="43837"/>
                  </a:lnTo>
                  <a:lnTo>
                    <a:pt x="263" y="43793"/>
                  </a:lnTo>
                  <a:lnTo>
                    <a:pt x="1624" y="43003"/>
                  </a:lnTo>
                  <a:lnTo>
                    <a:pt x="5397" y="40677"/>
                  </a:lnTo>
                  <a:lnTo>
                    <a:pt x="7240" y="39229"/>
                  </a:lnTo>
                  <a:lnTo>
                    <a:pt x="9347" y="37825"/>
                  </a:lnTo>
                  <a:lnTo>
                    <a:pt x="13120" y="35719"/>
                  </a:lnTo>
                  <a:lnTo>
                    <a:pt x="15183" y="34271"/>
                  </a:lnTo>
                  <a:lnTo>
                    <a:pt x="18781" y="31901"/>
                  </a:lnTo>
                  <a:lnTo>
                    <a:pt x="22467" y="29444"/>
                  </a:lnTo>
                  <a:lnTo>
                    <a:pt x="22467" y="29400"/>
                  </a:lnTo>
                  <a:lnTo>
                    <a:pt x="24354" y="27733"/>
                  </a:lnTo>
                  <a:lnTo>
                    <a:pt x="26153" y="26065"/>
                  </a:lnTo>
                  <a:lnTo>
                    <a:pt x="26153" y="26021"/>
                  </a:lnTo>
                  <a:lnTo>
                    <a:pt x="27469" y="24486"/>
                  </a:lnTo>
                  <a:lnTo>
                    <a:pt x="30409" y="20361"/>
                  </a:lnTo>
                  <a:lnTo>
                    <a:pt x="33042" y="16060"/>
                  </a:lnTo>
                  <a:lnTo>
                    <a:pt x="35192" y="12243"/>
                  </a:lnTo>
                  <a:lnTo>
                    <a:pt x="36772" y="9435"/>
                  </a:lnTo>
                  <a:lnTo>
                    <a:pt x="37299" y="8425"/>
                  </a:lnTo>
                  <a:lnTo>
                    <a:pt x="38264" y="5617"/>
                  </a:lnTo>
                  <a:lnTo>
                    <a:pt x="39449" y="2853"/>
                  </a:lnTo>
                  <a:lnTo>
                    <a:pt x="40414" y="264"/>
                  </a:lnTo>
                  <a:lnTo>
                    <a:pt x="40414" y="176"/>
                  </a:lnTo>
                  <a:lnTo>
                    <a:pt x="40414" y="132"/>
                  </a:lnTo>
                  <a:lnTo>
                    <a:pt x="40370" y="44"/>
                  </a:lnTo>
                  <a:lnTo>
                    <a:pt x="40326" y="44"/>
                  </a:lnTo>
                  <a:lnTo>
                    <a:pt x="4023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 name="Google Shape;1004;p47"/>
            <p:cNvSpPr/>
            <p:nvPr/>
          </p:nvSpPr>
          <p:spPr>
            <a:xfrm>
              <a:off x="1945075" y="1451675"/>
              <a:ext cx="982950" cy="954425"/>
            </a:xfrm>
            <a:custGeom>
              <a:avLst/>
              <a:gdLst/>
              <a:ahLst/>
              <a:cxnLst/>
              <a:rect l="l" t="t" r="r" b="b"/>
              <a:pathLst>
                <a:path w="39318" h="38177" extrusionOk="0">
                  <a:moveTo>
                    <a:pt x="39054" y="0"/>
                  </a:moveTo>
                  <a:lnTo>
                    <a:pt x="39010" y="44"/>
                  </a:lnTo>
                  <a:lnTo>
                    <a:pt x="38966" y="132"/>
                  </a:lnTo>
                  <a:lnTo>
                    <a:pt x="38352" y="2107"/>
                  </a:lnTo>
                  <a:lnTo>
                    <a:pt x="37606" y="3950"/>
                  </a:lnTo>
                  <a:lnTo>
                    <a:pt x="36509" y="6056"/>
                  </a:lnTo>
                  <a:lnTo>
                    <a:pt x="35105" y="8557"/>
                  </a:lnTo>
                  <a:lnTo>
                    <a:pt x="33700" y="10970"/>
                  </a:lnTo>
                  <a:lnTo>
                    <a:pt x="32384" y="13208"/>
                  </a:lnTo>
                  <a:lnTo>
                    <a:pt x="31068" y="15095"/>
                  </a:lnTo>
                  <a:lnTo>
                    <a:pt x="29356" y="17553"/>
                  </a:lnTo>
                  <a:lnTo>
                    <a:pt x="28128" y="19001"/>
                  </a:lnTo>
                  <a:lnTo>
                    <a:pt x="26592" y="20492"/>
                  </a:lnTo>
                  <a:lnTo>
                    <a:pt x="24134" y="22774"/>
                  </a:lnTo>
                  <a:lnTo>
                    <a:pt x="22116" y="24486"/>
                  </a:lnTo>
                  <a:lnTo>
                    <a:pt x="18254" y="27075"/>
                  </a:lnTo>
                  <a:lnTo>
                    <a:pt x="16455" y="28215"/>
                  </a:lnTo>
                  <a:lnTo>
                    <a:pt x="14393" y="29488"/>
                  </a:lnTo>
                  <a:lnTo>
                    <a:pt x="12287" y="30717"/>
                  </a:lnTo>
                  <a:lnTo>
                    <a:pt x="8250" y="33042"/>
                  </a:lnTo>
                  <a:lnTo>
                    <a:pt x="88" y="37825"/>
                  </a:lnTo>
                  <a:lnTo>
                    <a:pt x="44" y="37869"/>
                  </a:lnTo>
                  <a:lnTo>
                    <a:pt x="0" y="37957"/>
                  </a:lnTo>
                  <a:lnTo>
                    <a:pt x="0" y="38001"/>
                  </a:lnTo>
                  <a:lnTo>
                    <a:pt x="0" y="38088"/>
                  </a:lnTo>
                  <a:lnTo>
                    <a:pt x="88" y="38132"/>
                  </a:lnTo>
                  <a:lnTo>
                    <a:pt x="176" y="38176"/>
                  </a:lnTo>
                  <a:lnTo>
                    <a:pt x="263" y="38132"/>
                  </a:lnTo>
                  <a:lnTo>
                    <a:pt x="8425" y="33349"/>
                  </a:lnTo>
                  <a:lnTo>
                    <a:pt x="12462" y="31024"/>
                  </a:lnTo>
                  <a:lnTo>
                    <a:pt x="14612" y="29795"/>
                  </a:lnTo>
                  <a:lnTo>
                    <a:pt x="16631" y="28523"/>
                  </a:lnTo>
                  <a:lnTo>
                    <a:pt x="18430" y="27382"/>
                  </a:lnTo>
                  <a:lnTo>
                    <a:pt x="20843" y="25802"/>
                  </a:lnTo>
                  <a:lnTo>
                    <a:pt x="22291" y="24793"/>
                  </a:lnTo>
                  <a:lnTo>
                    <a:pt x="22335" y="24749"/>
                  </a:lnTo>
                  <a:lnTo>
                    <a:pt x="24354" y="23038"/>
                  </a:lnTo>
                  <a:lnTo>
                    <a:pt x="26855" y="20756"/>
                  </a:lnTo>
                  <a:lnTo>
                    <a:pt x="28391" y="19264"/>
                  </a:lnTo>
                  <a:lnTo>
                    <a:pt x="29619" y="17772"/>
                  </a:lnTo>
                  <a:lnTo>
                    <a:pt x="31375" y="15315"/>
                  </a:lnTo>
                  <a:lnTo>
                    <a:pt x="32691" y="13428"/>
                  </a:lnTo>
                  <a:lnTo>
                    <a:pt x="34008" y="11146"/>
                  </a:lnTo>
                  <a:lnTo>
                    <a:pt x="35412" y="8733"/>
                  </a:lnTo>
                  <a:lnTo>
                    <a:pt x="36816" y="6231"/>
                  </a:lnTo>
                  <a:lnTo>
                    <a:pt x="37957" y="4081"/>
                  </a:lnTo>
                  <a:lnTo>
                    <a:pt x="38703" y="2194"/>
                  </a:lnTo>
                  <a:lnTo>
                    <a:pt x="39317" y="220"/>
                  </a:lnTo>
                  <a:lnTo>
                    <a:pt x="39317" y="176"/>
                  </a:lnTo>
                  <a:lnTo>
                    <a:pt x="39273" y="88"/>
                  </a:lnTo>
                  <a:lnTo>
                    <a:pt x="39229" y="44"/>
                  </a:lnTo>
                  <a:lnTo>
                    <a:pt x="3918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 name="Google Shape;1005;p47"/>
            <p:cNvSpPr/>
            <p:nvPr/>
          </p:nvSpPr>
          <p:spPr>
            <a:xfrm>
              <a:off x="1822200" y="1600875"/>
              <a:ext cx="866675" cy="694425"/>
            </a:xfrm>
            <a:custGeom>
              <a:avLst/>
              <a:gdLst/>
              <a:ahLst/>
              <a:cxnLst/>
              <a:rect l="l" t="t" r="r" b="b"/>
              <a:pathLst>
                <a:path w="34667" h="27777" extrusionOk="0">
                  <a:moveTo>
                    <a:pt x="34359" y="0"/>
                  </a:moveTo>
                  <a:lnTo>
                    <a:pt x="34315" y="88"/>
                  </a:lnTo>
                  <a:lnTo>
                    <a:pt x="32867" y="2765"/>
                  </a:lnTo>
                  <a:lnTo>
                    <a:pt x="31375" y="5134"/>
                  </a:lnTo>
                  <a:lnTo>
                    <a:pt x="29839" y="7196"/>
                  </a:lnTo>
                  <a:lnTo>
                    <a:pt x="28216" y="8996"/>
                  </a:lnTo>
                  <a:lnTo>
                    <a:pt x="26592" y="10575"/>
                  </a:lnTo>
                  <a:lnTo>
                    <a:pt x="24881" y="12111"/>
                  </a:lnTo>
                  <a:lnTo>
                    <a:pt x="23301" y="13252"/>
                  </a:lnTo>
                  <a:lnTo>
                    <a:pt x="21370" y="14919"/>
                  </a:lnTo>
                  <a:lnTo>
                    <a:pt x="20537" y="15665"/>
                  </a:lnTo>
                  <a:lnTo>
                    <a:pt x="19659" y="16455"/>
                  </a:lnTo>
                  <a:lnTo>
                    <a:pt x="18737" y="17157"/>
                  </a:lnTo>
                  <a:lnTo>
                    <a:pt x="17772" y="17903"/>
                  </a:lnTo>
                  <a:lnTo>
                    <a:pt x="16719" y="18605"/>
                  </a:lnTo>
                  <a:lnTo>
                    <a:pt x="15666" y="19264"/>
                  </a:lnTo>
                  <a:lnTo>
                    <a:pt x="14569" y="19922"/>
                  </a:lnTo>
                  <a:lnTo>
                    <a:pt x="13472" y="20580"/>
                  </a:lnTo>
                  <a:lnTo>
                    <a:pt x="11190" y="21809"/>
                  </a:lnTo>
                  <a:lnTo>
                    <a:pt x="8864" y="22950"/>
                  </a:lnTo>
                  <a:lnTo>
                    <a:pt x="6583" y="24003"/>
                  </a:lnTo>
                  <a:lnTo>
                    <a:pt x="4389" y="25012"/>
                  </a:lnTo>
                  <a:lnTo>
                    <a:pt x="2414" y="26065"/>
                  </a:lnTo>
                  <a:lnTo>
                    <a:pt x="88" y="27469"/>
                  </a:lnTo>
                  <a:lnTo>
                    <a:pt x="44" y="27513"/>
                  </a:lnTo>
                  <a:lnTo>
                    <a:pt x="0" y="27557"/>
                  </a:lnTo>
                  <a:lnTo>
                    <a:pt x="0" y="27645"/>
                  </a:lnTo>
                  <a:lnTo>
                    <a:pt x="44" y="27689"/>
                  </a:lnTo>
                  <a:lnTo>
                    <a:pt x="88" y="27776"/>
                  </a:lnTo>
                  <a:lnTo>
                    <a:pt x="264" y="27776"/>
                  </a:lnTo>
                  <a:lnTo>
                    <a:pt x="2589" y="26372"/>
                  </a:lnTo>
                  <a:lnTo>
                    <a:pt x="4564" y="25319"/>
                  </a:lnTo>
                  <a:lnTo>
                    <a:pt x="6758" y="24354"/>
                  </a:lnTo>
                  <a:lnTo>
                    <a:pt x="9040" y="23257"/>
                  </a:lnTo>
                  <a:lnTo>
                    <a:pt x="11366" y="22116"/>
                  </a:lnTo>
                  <a:lnTo>
                    <a:pt x="13647" y="20887"/>
                  </a:lnTo>
                  <a:lnTo>
                    <a:pt x="14788" y="20229"/>
                  </a:lnTo>
                  <a:lnTo>
                    <a:pt x="15885" y="19571"/>
                  </a:lnTo>
                  <a:lnTo>
                    <a:pt x="16938" y="18869"/>
                  </a:lnTo>
                  <a:lnTo>
                    <a:pt x="17992" y="18167"/>
                  </a:lnTo>
                  <a:lnTo>
                    <a:pt x="18957" y="17464"/>
                  </a:lnTo>
                  <a:lnTo>
                    <a:pt x="19922" y="16718"/>
                  </a:lnTo>
                  <a:lnTo>
                    <a:pt x="20800" y="15929"/>
                  </a:lnTo>
                  <a:lnTo>
                    <a:pt x="21634" y="15183"/>
                  </a:lnTo>
                  <a:lnTo>
                    <a:pt x="23520" y="13559"/>
                  </a:lnTo>
                  <a:lnTo>
                    <a:pt x="25100" y="12374"/>
                  </a:lnTo>
                  <a:lnTo>
                    <a:pt x="26855" y="10839"/>
                  </a:lnTo>
                  <a:lnTo>
                    <a:pt x="28435" y="9215"/>
                  </a:lnTo>
                  <a:lnTo>
                    <a:pt x="30103" y="7416"/>
                  </a:lnTo>
                  <a:lnTo>
                    <a:pt x="31682" y="5310"/>
                  </a:lnTo>
                  <a:lnTo>
                    <a:pt x="33174" y="2940"/>
                  </a:lnTo>
                  <a:lnTo>
                    <a:pt x="34622" y="219"/>
                  </a:lnTo>
                  <a:lnTo>
                    <a:pt x="34666" y="176"/>
                  </a:lnTo>
                  <a:lnTo>
                    <a:pt x="34622" y="88"/>
                  </a:lnTo>
                  <a:lnTo>
                    <a:pt x="34622" y="44"/>
                  </a:lnTo>
                  <a:lnTo>
                    <a:pt x="3457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 name="Google Shape;1006;p47"/>
            <p:cNvSpPr/>
            <p:nvPr/>
          </p:nvSpPr>
          <p:spPr>
            <a:xfrm>
              <a:off x="1699325" y="2110975"/>
              <a:ext cx="133875" cy="74625"/>
            </a:xfrm>
            <a:custGeom>
              <a:avLst/>
              <a:gdLst/>
              <a:ahLst/>
              <a:cxnLst/>
              <a:rect l="l" t="t" r="r" b="b"/>
              <a:pathLst>
                <a:path w="5355" h="2985" extrusionOk="0">
                  <a:moveTo>
                    <a:pt x="5091" y="0"/>
                  </a:moveTo>
                  <a:lnTo>
                    <a:pt x="89" y="2633"/>
                  </a:lnTo>
                  <a:lnTo>
                    <a:pt x="45" y="2677"/>
                  </a:lnTo>
                  <a:lnTo>
                    <a:pt x="1" y="2721"/>
                  </a:lnTo>
                  <a:lnTo>
                    <a:pt x="1" y="2809"/>
                  </a:lnTo>
                  <a:lnTo>
                    <a:pt x="1" y="2853"/>
                  </a:lnTo>
                  <a:lnTo>
                    <a:pt x="89" y="2940"/>
                  </a:lnTo>
                  <a:lnTo>
                    <a:pt x="176" y="2984"/>
                  </a:lnTo>
                  <a:lnTo>
                    <a:pt x="264" y="2940"/>
                  </a:lnTo>
                  <a:lnTo>
                    <a:pt x="5267" y="351"/>
                  </a:lnTo>
                  <a:lnTo>
                    <a:pt x="5310" y="308"/>
                  </a:lnTo>
                  <a:lnTo>
                    <a:pt x="5354" y="220"/>
                  </a:lnTo>
                  <a:lnTo>
                    <a:pt x="5354" y="176"/>
                  </a:lnTo>
                  <a:lnTo>
                    <a:pt x="5354" y="88"/>
                  </a:lnTo>
                  <a:lnTo>
                    <a:pt x="5310" y="44"/>
                  </a:lnTo>
                  <a:lnTo>
                    <a:pt x="522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 name="Google Shape;1007;p47"/>
            <p:cNvSpPr/>
            <p:nvPr/>
          </p:nvSpPr>
          <p:spPr>
            <a:xfrm>
              <a:off x="2929075" y="3201400"/>
              <a:ext cx="121800" cy="42800"/>
            </a:xfrm>
            <a:custGeom>
              <a:avLst/>
              <a:gdLst/>
              <a:ahLst/>
              <a:cxnLst/>
              <a:rect l="l" t="t" r="r" b="b"/>
              <a:pathLst>
                <a:path w="4872" h="1712" extrusionOk="0">
                  <a:moveTo>
                    <a:pt x="2722" y="352"/>
                  </a:moveTo>
                  <a:lnTo>
                    <a:pt x="3950" y="439"/>
                  </a:lnTo>
                  <a:lnTo>
                    <a:pt x="4433" y="1054"/>
                  </a:lnTo>
                  <a:lnTo>
                    <a:pt x="4082" y="1229"/>
                  </a:lnTo>
                  <a:lnTo>
                    <a:pt x="1932" y="1361"/>
                  </a:lnTo>
                  <a:lnTo>
                    <a:pt x="440" y="1361"/>
                  </a:lnTo>
                  <a:lnTo>
                    <a:pt x="703" y="659"/>
                  </a:lnTo>
                  <a:lnTo>
                    <a:pt x="2722" y="352"/>
                  </a:lnTo>
                  <a:close/>
                  <a:moveTo>
                    <a:pt x="2722" y="0"/>
                  </a:moveTo>
                  <a:lnTo>
                    <a:pt x="528" y="308"/>
                  </a:lnTo>
                  <a:lnTo>
                    <a:pt x="440" y="352"/>
                  </a:lnTo>
                  <a:lnTo>
                    <a:pt x="396" y="439"/>
                  </a:lnTo>
                  <a:lnTo>
                    <a:pt x="1" y="1492"/>
                  </a:lnTo>
                  <a:lnTo>
                    <a:pt x="1" y="1536"/>
                  </a:lnTo>
                  <a:lnTo>
                    <a:pt x="45" y="1624"/>
                  </a:lnTo>
                  <a:lnTo>
                    <a:pt x="89" y="1712"/>
                  </a:lnTo>
                  <a:lnTo>
                    <a:pt x="1976" y="1712"/>
                  </a:lnTo>
                  <a:lnTo>
                    <a:pt x="4170" y="1580"/>
                  </a:lnTo>
                  <a:lnTo>
                    <a:pt x="4257" y="1536"/>
                  </a:lnTo>
                  <a:lnTo>
                    <a:pt x="4784" y="1229"/>
                  </a:lnTo>
                  <a:lnTo>
                    <a:pt x="4828" y="1185"/>
                  </a:lnTo>
                  <a:lnTo>
                    <a:pt x="4872" y="1141"/>
                  </a:lnTo>
                  <a:lnTo>
                    <a:pt x="4872" y="1054"/>
                  </a:lnTo>
                  <a:lnTo>
                    <a:pt x="4828" y="966"/>
                  </a:lnTo>
                  <a:lnTo>
                    <a:pt x="4213" y="132"/>
                  </a:lnTo>
                  <a:lnTo>
                    <a:pt x="4126" y="88"/>
                  </a:lnTo>
                  <a:lnTo>
                    <a:pt x="4082" y="88"/>
                  </a:lnTo>
                  <a:lnTo>
                    <a:pt x="272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 name="Google Shape;1008;p47"/>
            <p:cNvSpPr/>
            <p:nvPr/>
          </p:nvSpPr>
          <p:spPr>
            <a:xfrm>
              <a:off x="463000" y="1796125"/>
              <a:ext cx="3006950" cy="2565925"/>
            </a:xfrm>
            <a:custGeom>
              <a:avLst/>
              <a:gdLst/>
              <a:ahLst/>
              <a:cxnLst/>
              <a:rect l="l" t="t" r="r" b="b"/>
              <a:pathLst>
                <a:path w="120278" h="102637" extrusionOk="0">
                  <a:moveTo>
                    <a:pt x="106586" y="1"/>
                  </a:moveTo>
                  <a:lnTo>
                    <a:pt x="106499" y="45"/>
                  </a:lnTo>
                  <a:lnTo>
                    <a:pt x="104173" y="2809"/>
                  </a:lnTo>
                  <a:lnTo>
                    <a:pt x="100355" y="7022"/>
                  </a:lnTo>
                  <a:lnTo>
                    <a:pt x="98512" y="7373"/>
                  </a:lnTo>
                  <a:lnTo>
                    <a:pt x="98425" y="7417"/>
                  </a:lnTo>
                  <a:lnTo>
                    <a:pt x="95967" y="9303"/>
                  </a:lnTo>
                  <a:lnTo>
                    <a:pt x="89561" y="14130"/>
                  </a:lnTo>
                  <a:lnTo>
                    <a:pt x="84997" y="16500"/>
                  </a:lnTo>
                  <a:lnTo>
                    <a:pt x="79293" y="18606"/>
                  </a:lnTo>
                  <a:lnTo>
                    <a:pt x="74334" y="20712"/>
                  </a:lnTo>
                  <a:lnTo>
                    <a:pt x="67620" y="23082"/>
                  </a:lnTo>
                  <a:lnTo>
                    <a:pt x="63364" y="24618"/>
                  </a:lnTo>
                  <a:lnTo>
                    <a:pt x="59151" y="25539"/>
                  </a:lnTo>
                  <a:lnTo>
                    <a:pt x="59108" y="25539"/>
                  </a:lnTo>
                  <a:lnTo>
                    <a:pt x="54017" y="27294"/>
                  </a:lnTo>
                  <a:lnTo>
                    <a:pt x="48664" y="28786"/>
                  </a:lnTo>
                  <a:lnTo>
                    <a:pt x="43662" y="30629"/>
                  </a:lnTo>
                  <a:lnTo>
                    <a:pt x="39010" y="31419"/>
                  </a:lnTo>
                  <a:lnTo>
                    <a:pt x="33920" y="32604"/>
                  </a:lnTo>
                  <a:lnTo>
                    <a:pt x="29795" y="32736"/>
                  </a:lnTo>
                  <a:lnTo>
                    <a:pt x="29708" y="32779"/>
                  </a:lnTo>
                  <a:lnTo>
                    <a:pt x="23169" y="35588"/>
                  </a:lnTo>
                  <a:lnTo>
                    <a:pt x="17509" y="37826"/>
                  </a:lnTo>
                  <a:lnTo>
                    <a:pt x="13603" y="37870"/>
                  </a:lnTo>
                  <a:lnTo>
                    <a:pt x="11892" y="36509"/>
                  </a:lnTo>
                  <a:lnTo>
                    <a:pt x="11848" y="36509"/>
                  </a:lnTo>
                  <a:lnTo>
                    <a:pt x="9786" y="35632"/>
                  </a:lnTo>
                  <a:lnTo>
                    <a:pt x="9742" y="35588"/>
                  </a:lnTo>
                  <a:lnTo>
                    <a:pt x="9654" y="35632"/>
                  </a:lnTo>
                  <a:lnTo>
                    <a:pt x="9610" y="35675"/>
                  </a:lnTo>
                  <a:lnTo>
                    <a:pt x="9566" y="35719"/>
                  </a:lnTo>
                  <a:lnTo>
                    <a:pt x="6802" y="42082"/>
                  </a:lnTo>
                  <a:lnTo>
                    <a:pt x="6802" y="42170"/>
                  </a:lnTo>
                  <a:lnTo>
                    <a:pt x="8338" y="50156"/>
                  </a:lnTo>
                  <a:lnTo>
                    <a:pt x="8864" y="55334"/>
                  </a:lnTo>
                  <a:lnTo>
                    <a:pt x="9479" y="61565"/>
                  </a:lnTo>
                  <a:lnTo>
                    <a:pt x="7285" y="64022"/>
                  </a:lnTo>
                  <a:lnTo>
                    <a:pt x="7241" y="64110"/>
                  </a:lnTo>
                  <a:lnTo>
                    <a:pt x="6758" y="67796"/>
                  </a:lnTo>
                  <a:lnTo>
                    <a:pt x="5266" y="69419"/>
                  </a:lnTo>
                  <a:lnTo>
                    <a:pt x="5222" y="69507"/>
                  </a:lnTo>
                  <a:lnTo>
                    <a:pt x="4432" y="72316"/>
                  </a:lnTo>
                  <a:lnTo>
                    <a:pt x="2984" y="76002"/>
                  </a:lnTo>
                  <a:lnTo>
                    <a:pt x="1756" y="79380"/>
                  </a:lnTo>
                  <a:lnTo>
                    <a:pt x="571" y="82540"/>
                  </a:lnTo>
                  <a:lnTo>
                    <a:pt x="44" y="86182"/>
                  </a:lnTo>
                  <a:lnTo>
                    <a:pt x="1" y="89341"/>
                  </a:lnTo>
                  <a:lnTo>
                    <a:pt x="132" y="92281"/>
                  </a:lnTo>
                  <a:lnTo>
                    <a:pt x="132" y="92369"/>
                  </a:lnTo>
                  <a:lnTo>
                    <a:pt x="176" y="92413"/>
                  </a:lnTo>
                  <a:lnTo>
                    <a:pt x="220" y="92457"/>
                  </a:lnTo>
                  <a:lnTo>
                    <a:pt x="395" y="92457"/>
                  </a:lnTo>
                  <a:lnTo>
                    <a:pt x="439" y="92413"/>
                  </a:lnTo>
                  <a:lnTo>
                    <a:pt x="483" y="92369"/>
                  </a:lnTo>
                  <a:lnTo>
                    <a:pt x="483" y="92281"/>
                  </a:lnTo>
                  <a:lnTo>
                    <a:pt x="352" y="89341"/>
                  </a:lnTo>
                  <a:lnTo>
                    <a:pt x="395" y="86226"/>
                  </a:lnTo>
                  <a:lnTo>
                    <a:pt x="922" y="82627"/>
                  </a:lnTo>
                  <a:lnTo>
                    <a:pt x="2063" y="79512"/>
                  </a:lnTo>
                  <a:lnTo>
                    <a:pt x="3335" y="76089"/>
                  </a:lnTo>
                  <a:lnTo>
                    <a:pt x="4740" y="72447"/>
                  </a:lnTo>
                  <a:lnTo>
                    <a:pt x="5529" y="69639"/>
                  </a:lnTo>
                  <a:lnTo>
                    <a:pt x="7065" y="68015"/>
                  </a:lnTo>
                  <a:lnTo>
                    <a:pt x="7109" y="67884"/>
                  </a:lnTo>
                  <a:lnTo>
                    <a:pt x="7592" y="64198"/>
                  </a:lnTo>
                  <a:lnTo>
                    <a:pt x="9786" y="61740"/>
                  </a:lnTo>
                  <a:lnTo>
                    <a:pt x="9830" y="61697"/>
                  </a:lnTo>
                  <a:lnTo>
                    <a:pt x="9830" y="61609"/>
                  </a:lnTo>
                  <a:lnTo>
                    <a:pt x="9215" y="55290"/>
                  </a:lnTo>
                  <a:lnTo>
                    <a:pt x="8689" y="50112"/>
                  </a:lnTo>
                  <a:lnTo>
                    <a:pt x="7153" y="42170"/>
                  </a:lnTo>
                  <a:lnTo>
                    <a:pt x="9830" y="36027"/>
                  </a:lnTo>
                  <a:lnTo>
                    <a:pt x="11717" y="36816"/>
                  </a:lnTo>
                  <a:lnTo>
                    <a:pt x="13428" y="38177"/>
                  </a:lnTo>
                  <a:lnTo>
                    <a:pt x="13560" y="38221"/>
                  </a:lnTo>
                  <a:lnTo>
                    <a:pt x="17553" y="38177"/>
                  </a:lnTo>
                  <a:lnTo>
                    <a:pt x="17597" y="38133"/>
                  </a:lnTo>
                  <a:lnTo>
                    <a:pt x="23301" y="35895"/>
                  </a:lnTo>
                  <a:lnTo>
                    <a:pt x="29839" y="33087"/>
                  </a:lnTo>
                  <a:lnTo>
                    <a:pt x="33964" y="32955"/>
                  </a:lnTo>
                  <a:lnTo>
                    <a:pt x="34008" y="32955"/>
                  </a:lnTo>
                  <a:lnTo>
                    <a:pt x="39098" y="31726"/>
                  </a:lnTo>
                  <a:lnTo>
                    <a:pt x="43749" y="30980"/>
                  </a:lnTo>
                  <a:lnTo>
                    <a:pt x="43793" y="30936"/>
                  </a:lnTo>
                  <a:lnTo>
                    <a:pt x="48752" y="29093"/>
                  </a:lnTo>
                  <a:lnTo>
                    <a:pt x="54105" y="27645"/>
                  </a:lnTo>
                  <a:lnTo>
                    <a:pt x="59239" y="25890"/>
                  </a:lnTo>
                  <a:lnTo>
                    <a:pt x="63452" y="24969"/>
                  </a:lnTo>
                  <a:lnTo>
                    <a:pt x="63496" y="24969"/>
                  </a:lnTo>
                  <a:lnTo>
                    <a:pt x="67752" y="23389"/>
                  </a:lnTo>
                  <a:lnTo>
                    <a:pt x="74466" y="21019"/>
                  </a:lnTo>
                  <a:lnTo>
                    <a:pt x="79424" y="18913"/>
                  </a:lnTo>
                  <a:lnTo>
                    <a:pt x="85129" y="16851"/>
                  </a:lnTo>
                  <a:lnTo>
                    <a:pt x="85129" y="16807"/>
                  </a:lnTo>
                  <a:lnTo>
                    <a:pt x="89736" y="14437"/>
                  </a:lnTo>
                  <a:lnTo>
                    <a:pt x="89780" y="14437"/>
                  </a:lnTo>
                  <a:lnTo>
                    <a:pt x="96187" y="9567"/>
                  </a:lnTo>
                  <a:lnTo>
                    <a:pt x="98644" y="7680"/>
                  </a:lnTo>
                  <a:lnTo>
                    <a:pt x="100487" y="7373"/>
                  </a:lnTo>
                  <a:lnTo>
                    <a:pt x="100575" y="7329"/>
                  </a:lnTo>
                  <a:lnTo>
                    <a:pt x="104436" y="3029"/>
                  </a:lnTo>
                  <a:lnTo>
                    <a:pt x="106674" y="352"/>
                  </a:lnTo>
                  <a:lnTo>
                    <a:pt x="112335" y="1712"/>
                  </a:lnTo>
                  <a:lnTo>
                    <a:pt x="112949" y="3555"/>
                  </a:lnTo>
                  <a:lnTo>
                    <a:pt x="116547" y="18343"/>
                  </a:lnTo>
                  <a:lnTo>
                    <a:pt x="116372" y="30410"/>
                  </a:lnTo>
                  <a:lnTo>
                    <a:pt x="116372" y="30454"/>
                  </a:lnTo>
                  <a:lnTo>
                    <a:pt x="118741" y="38396"/>
                  </a:lnTo>
                  <a:lnTo>
                    <a:pt x="117600" y="42214"/>
                  </a:lnTo>
                  <a:lnTo>
                    <a:pt x="116942" y="44890"/>
                  </a:lnTo>
                  <a:lnTo>
                    <a:pt x="116942" y="44934"/>
                  </a:lnTo>
                  <a:lnTo>
                    <a:pt x="116810" y="48225"/>
                  </a:lnTo>
                  <a:lnTo>
                    <a:pt x="116810" y="48313"/>
                  </a:lnTo>
                  <a:lnTo>
                    <a:pt x="119926" y="54939"/>
                  </a:lnTo>
                  <a:lnTo>
                    <a:pt x="119663" y="55948"/>
                  </a:lnTo>
                  <a:lnTo>
                    <a:pt x="118697" y="56475"/>
                  </a:lnTo>
                  <a:lnTo>
                    <a:pt x="118653" y="56475"/>
                  </a:lnTo>
                  <a:lnTo>
                    <a:pt x="115889" y="58537"/>
                  </a:lnTo>
                  <a:lnTo>
                    <a:pt x="113519" y="60468"/>
                  </a:lnTo>
                  <a:lnTo>
                    <a:pt x="109614" y="64154"/>
                  </a:lnTo>
                  <a:lnTo>
                    <a:pt x="109570" y="64198"/>
                  </a:lnTo>
                  <a:lnTo>
                    <a:pt x="104305" y="75519"/>
                  </a:lnTo>
                  <a:lnTo>
                    <a:pt x="100750" y="78634"/>
                  </a:lnTo>
                  <a:lnTo>
                    <a:pt x="98468" y="80784"/>
                  </a:lnTo>
                  <a:lnTo>
                    <a:pt x="91184" y="82935"/>
                  </a:lnTo>
                  <a:lnTo>
                    <a:pt x="87805" y="83417"/>
                  </a:lnTo>
                  <a:lnTo>
                    <a:pt x="87762" y="83417"/>
                  </a:lnTo>
                  <a:lnTo>
                    <a:pt x="84163" y="84470"/>
                  </a:lnTo>
                  <a:lnTo>
                    <a:pt x="84076" y="84514"/>
                  </a:lnTo>
                  <a:lnTo>
                    <a:pt x="82847" y="85962"/>
                  </a:lnTo>
                  <a:lnTo>
                    <a:pt x="82847" y="86006"/>
                  </a:lnTo>
                  <a:lnTo>
                    <a:pt x="81311" y="88858"/>
                  </a:lnTo>
                  <a:lnTo>
                    <a:pt x="78810" y="90965"/>
                  </a:lnTo>
                  <a:lnTo>
                    <a:pt x="74202" y="91886"/>
                  </a:lnTo>
                  <a:lnTo>
                    <a:pt x="74159" y="91886"/>
                  </a:lnTo>
                  <a:lnTo>
                    <a:pt x="70560" y="93905"/>
                  </a:lnTo>
                  <a:lnTo>
                    <a:pt x="70517" y="93992"/>
                  </a:lnTo>
                  <a:lnTo>
                    <a:pt x="68630" y="96669"/>
                  </a:lnTo>
                  <a:lnTo>
                    <a:pt x="65207" y="97196"/>
                  </a:lnTo>
                  <a:lnTo>
                    <a:pt x="63671" y="96932"/>
                  </a:lnTo>
                  <a:lnTo>
                    <a:pt x="62004" y="96932"/>
                  </a:lnTo>
                  <a:lnTo>
                    <a:pt x="58098" y="97942"/>
                  </a:lnTo>
                  <a:lnTo>
                    <a:pt x="52482" y="98995"/>
                  </a:lnTo>
                  <a:lnTo>
                    <a:pt x="51253" y="98819"/>
                  </a:lnTo>
                  <a:lnTo>
                    <a:pt x="48006" y="98380"/>
                  </a:lnTo>
                  <a:lnTo>
                    <a:pt x="44451" y="97547"/>
                  </a:lnTo>
                  <a:lnTo>
                    <a:pt x="43398" y="95923"/>
                  </a:lnTo>
                  <a:lnTo>
                    <a:pt x="41160" y="93115"/>
                  </a:lnTo>
                  <a:lnTo>
                    <a:pt x="41160" y="92325"/>
                  </a:lnTo>
                  <a:lnTo>
                    <a:pt x="41160" y="90833"/>
                  </a:lnTo>
                  <a:lnTo>
                    <a:pt x="42038" y="88990"/>
                  </a:lnTo>
                  <a:lnTo>
                    <a:pt x="43618" y="86972"/>
                  </a:lnTo>
                  <a:lnTo>
                    <a:pt x="46646" y="85348"/>
                  </a:lnTo>
                  <a:lnTo>
                    <a:pt x="46689" y="85304"/>
                  </a:lnTo>
                  <a:lnTo>
                    <a:pt x="47216" y="84427"/>
                  </a:lnTo>
                  <a:lnTo>
                    <a:pt x="47216" y="84383"/>
                  </a:lnTo>
                  <a:lnTo>
                    <a:pt x="48006" y="82627"/>
                  </a:lnTo>
                  <a:lnTo>
                    <a:pt x="49015" y="80916"/>
                  </a:lnTo>
                  <a:lnTo>
                    <a:pt x="50551" y="78854"/>
                  </a:lnTo>
                  <a:lnTo>
                    <a:pt x="51297" y="77493"/>
                  </a:lnTo>
                  <a:lnTo>
                    <a:pt x="51297" y="77450"/>
                  </a:lnTo>
                  <a:lnTo>
                    <a:pt x="51428" y="76528"/>
                  </a:lnTo>
                  <a:lnTo>
                    <a:pt x="51428" y="76484"/>
                  </a:lnTo>
                  <a:lnTo>
                    <a:pt x="51341" y="75036"/>
                  </a:lnTo>
                  <a:lnTo>
                    <a:pt x="52043" y="70692"/>
                  </a:lnTo>
                  <a:lnTo>
                    <a:pt x="55685" y="63847"/>
                  </a:lnTo>
                  <a:lnTo>
                    <a:pt x="58405" y="60029"/>
                  </a:lnTo>
                  <a:lnTo>
                    <a:pt x="61214" y="58318"/>
                  </a:lnTo>
                  <a:lnTo>
                    <a:pt x="65163" y="56563"/>
                  </a:lnTo>
                  <a:lnTo>
                    <a:pt x="65207" y="56519"/>
                  </a:lnTo>
                  <a:lnTo>
                    <a:pt x="68761" y="52789"/>
                  </a:lnTo>
                  <a:lnTo>
                    <a:pt x="77845" y="45768"/>
                  </a:lnTo>
                  <a:lnTo>
                    <a:pt x="82452" y="41950"/>
                  </a:lnTo>
                  <a:lnTo>
                    <a:pt x="89122" y="38308"/>
                  </a:lnTo>
                  <a:lnTo>
                    <a:pt x="93554" y="38089"/>
                  </a:lnTo>
                  <a:lnTo>
                    <a:pt x="93598" y="38045"/>
                  </a:lnTo>
                  <a:lnTo>
                    <a:pt x="105709" y="31726"/>
                  </a:lnTo>
                  <a:lnTo>
                    <a:pt x="105796" y="31682"/>
                  </a:lnTo>
                  <a:lnTo>
                    <a:pt x="105796" y="31595"/>
                  </a:lnTo>
                  <a:lnTo>
                    <a:pt x="106455" y="27821"/>
                  </a:lnTo>
                  <a:lnTo>
                    <a:pt x="106455" y="27777"/>
                  </a:lnTo>
                  <a:lnTo>
                    <a:pt x="106235" y="24705"/>
                  </a:lnTo>
                  <a:lnTo>
                    <a:pt x="106411" y="21546"/>
                  </a:lnTo>
                  <a:lnTo>
                    <a:pt x="106367" y="21414"/>
                  </a:lnTo>
                  <a:lnTo>
                    <a:pt x="104875" y="19396"/>
                  </a:lnTo>
                  <a:lnTo>
                    <a:pt x="104787" y="19308"/>
                  </a:lnTo>
                  <a:lnTo>
                    <a:pt x="100575" y="17992"/>
                  </a:lnTo>
                  <a:lnTo>
                    <a:pt x="99127" y="17421"/>
                  </a:lnTo>
                  <a:lnTo>
                    <a:pt x="95090" y="15842"/>
                  </a:lnTo>
                  <a:lnTo>
                    <a:pt x="94914" y="15842"/>
                  </a:lnTo>
                  <a:lnTo>
                    <a:pt x="91448" y="18343"/>
                  </a:lnTo>
                  <a:lnTo>
                    <a:pt x="83461" y="23916"/>
                  </a:lnTo>
                  <a:lnTo>
                    <a:pt x="79688" y="25100"/>
                  </a:lnTo>
                  <a:lnTo>
                    <a:pt x="76353" y="24662"/>
                  </a:lnTo>
                  <a:lnTo>
                    <a:pt x="76265" y="24705"/>
                  </a:lnTo>
                  <a:lnTo>
                    <a:pt x="70824" y="26724"/>
                  </a:lnTo>
                  <a:lnTo>
                    <a:pt x="65119" y="28655"/>
                  </a:lnTo>
                  <a:lnTo>
                    <a:pt x="61126" y="30103"/>
                  </a:lnTo>
                  <a:lnTo>
                    <a:pt x="56519" y="31726"/>
                  </a:lnTo>
                  <a:lnTo>
                    <a:pt x="51428" y="33569"/>
                  </a:lnTo>
                  <a:lnTo>
                    <a:pt x="47435" y="35017"/>
                  </a:lnTo>
                  <a:lnTo>
                    <a:pt x="47391" y="35017"/>
                  </a:lnTo>
                  <a:lnTo>
                    <a:pt x="42784" y="37431"/>
                  </a:lnTo>
                  <a:lnTo>
                    <a:pt x="38923" y="38572"/>
                  </a:lnTo>
                  <a:lnTo>
                    <a:pt x="35237" y="39756"/>
                  </a:lnTo>
                  <a:lnTo>
                    <a:pt x="31594" y="40678"/>
                  </a:lnTo>
                  <a:lnTo>
                    <a:pt x="31551" y="40722"/>
                  </a:lnTo>
                  <a:lnTo>
                    <a:pt x="27382" y="43530"/>
                  </a:lnTo>
                  <a:lnTo>
                    <a:pt x="27338" y="43574"/>
                  </a:lnTo>
                  <a:lnTo>
                    <a:pt x="24354" y="47435"/>
                  </a:lnTo>
                  <a:lnTo>
                    <a:pt x="24354" y="47479"/>
                  </a:lnTo>
                  <a:lnTo>
                    <a:pt x="22731" y="50507"/>
                  </a:lnTo>
                  <a:lnTo>
                    <a:pt x="21590" y="53491"/>
                  </a:lnTo>
                  <a:lnTo>
                    <a:pt x="19659" y="56255"/>
                  </a:lnTo>
                  <a:lnTo>
                    <a:pt x="19615" y="56299"/>
                  </a:lnTo>
                  <a:lnTo>
                    <a:pt x="18167" y="68937"/>
                  </a:lnTo>
                  <a:lnTo>
                    <a:pt x="18562" y="76133"/>
                  </a:lnTo>
                  <a:lnTo>
                    <a:pt x="18211" y="77976"/>
                  </a:lnTo>
                  <a:lnTo>
                    <a:pt x="17553" y="80258"/>
                  </a:lnTo>
                  <a:lnTo>
                    <a:pt x="16368" y="81969"/>
                  </a:lnTo>
                  <a:lnTo>
                    <a:pt x="14920" y="83988"/>
                  </a:lnTo>
                  <a:lnTo>
                    <a:pt x="13428" y="84514"/>
                  </a:lnTo>
                  <a:lnTo>
                    <a:pt x="13340" y="84558"/>
                  </a:lnTo>
                  <a:lnTo>
                    <a:pt x="13296" y="84646"/>
                  </a:lnTo>
                  <a:lnTo>
                    <a:pt x="12331" y="86796"/>
                  </a:lnTo>
                  <a:lnTo>
                    <a:pt x="11717" y="89209"/>
                  </a:lnTo>
                  <a:lnTo>
                    <a:pt x="11717" y="89253"/>
                  </a:lnTo>
                  <a:lnTo>
                    <a:pt x="12419" y="95528"/>
                  </a:lnTo>
                  <a:lnTo>
                    <a:pt x="13560" y="102461"/>
                  </a:lnTo>
                  <a:lnTo>
                    <a:pt x="13603" y="102593"/>
                  </a:lnTo>
                  <a:lnTo>
                    <a:pt x="13735" y="102637"/>
                  </a:lnTo>
                  <a:lnTo>
                    <a:pt x="13823" y="102593"/>
                  </a:lnTo>
                  <a:lnTo>
                    <a:pt x="13867" y="102549"/>
                  </a:lnTo>
                  <a:lnTo>
                    <a:pt x="13911" y="102505"/>
                  </a:lnTo>
                  <a:lnTo>
                    <a:pt x="13911" y="102417"/>
                  </a:lnTo>
                  <a:lnTo>
                    <a:pt x="12770" y="95484"/>
                  </a:lnTo>
                  <a:lnTo>
                    <a:pt x="12068" y="89253"/>
                  </a:lnTo>
                  <a:lnTo>
                    <a:pt x="12682" y="86928"/>
                  </a:lnTo>
                  <a:lnTo>
                    <a:pt x="13603" y="84821"/>
                  </a:lnTo>
                  <a:lnTo>
                    <a:pt x="15095" y="84295"/>
                  </a:lnTo>
                  <a:lnTo>
                    <a:pt x="15183" y="84207"/>
                  </a:lnTo>
                  <a:lnTo>
                    <a:pt x="16675" y="82189"/>
                  </a:lnTo>
                  <a:lnTo>
                    <a:pt x="17860" y="80433"/>
                  </a:lnTo>
                  <a:lnTo>
                    <a:pt x="17860" y="80390"/>
                  </a:lnTo>
                  <a:lnTo>
                    <a:pt x="18562" y="78064"/>
                  </a:lnTo>
                  <a:lnTo>
                    <a:pt x="18913" y="76221"/>
                  </a:lnTo>
                  <a:lnTo>
                    <a:pt x="18913" y="76133"/>
                  </a:lnTo>
                  <a:lnTo>
                    <a:pt x="18518" y="68937"/>
                  </a:lnTo>
                  <a:lnTo>
                    <a:pt x="19966" y="56387"/>
                  </a:lnTo>
                  <a:lnTo>
                    <a:pt x="21853" y="53666"/>
                  </a:lnTo>
                  <a:lnTo>
                    <a:pt x="21897" y="53623"/>
                  </a:lnTo>
                  <a:lnTo>
                    <a:pt x="23082" y="50683"/>
                  </a:lnTo>
                  <a:lnTo>
                    <a:pt x="24661" y="47655"/>
                  </a:lnTo>
                  <a:lnTo>
                    <a:pt x="27601" y="43793"/>
                  </a:lnTo>
                  <a:lnTo>
                    <a:pt x="31682" y="41029"/>
                  </a:lnTo>
                  <a:lnTo>
                    <a:pt x="35324" y="40107"/>
                  </a:lnTo>
                  <a:lnTo>
                    <a:pt x="39054" y="38879"/>
                  </a:lnTo>
                  <a:lnTo>
                    <a:pt x="42872" y="37782"/>
                  </a:lnTo>
                  <a:lnTo>
                    <a:pt x="42916" y="37782"/>
                  </a:lnTo>
                  <a:lnTo>
                    <a:pt x="47567" y="35324"/>
                  </a:lnTo>
                  <a:lnTo>
                    <a:pt x="51560" y="33920"/>
                  </a:lnTo>
                  <a:lnTo>
                    <a:pt x="56650" y="32077"/>
                  </a:lnTo>
                  <a:lnTo>
                    <a:pt x="61214" y="30454"/>
                  </a:lnTo>
                  <a:lnTo>
                    <a:pt x="65251" y="28962"/>
                  </a:lnTo>
                  <a:lnTo>
                    <a:pt x="70911" y="27075"/>
                  </a:lnTo>
                  <a:lnTo>
                    <a:pt x="76353" y="25013"/>
                  </a:lnTo>
                  <a:lnTo>
                    <a:pt x="79644" y="25451"/>
                  </a:lnTo>
                  <a:lnTo>
                    <a:pt x="79731" y="25451"/>
                  </a:lnTo>
                  <a:lnTo>
                    <a:pt x="83593" y="24223"/>
                  </a:lnTo>
                  <a:lnTo>
                    <a:pt x="83681" y="24223"/>
                  </a:lnTo>
                  <a:lnTo>
                    <a:pt x="91623" y="18606"/>
                  </a:lnTo>
                  <a:lnTo>
                    <a:pt x="95046" y="16193"/>
                  </a:lnTo>
                  <a:lnTo>
                    <a:pt x="98995" y="17728"/>
                  </a:lnTo>
                  <a:lnTo>
                    <a:pt x="100443" y="18343"/>
                  </a:lnTo>
                  <a:lnTo>
                    <a:pt x="104656" y="19659"/>
                  </a:lnTo>
                  <a:lnTo>
                    <a:pt x="106060" y="21590"/>
                  </a:lnTo>
                  <a:lnTo>
                    <a:pt x="105884" y="24662"/>
                  </a:lnTo>
                  <a:lnTo>
                    <a:pt x="105884" y="24705"/>
                  </a:lnTo>
                  <a:lnTo>
                    <a:pt x="106104" y="27777"/>
                  </a:lnTo>
                  <a:lnTo>
                    <a:pt x="105489" y="31463"/>
                  </a:lnTo>
                  <a:lnTo>
                    <a:pt x="93466" y="37738"/>
                  </a:lnTo>
                  <a:lnTo>
                    <a:pt x="89078" y="37957"/>
                  </a:lnTo>
                  <a:lnTo>
                    <a:pt x="88990" y="37957"/>
                  </a:lnTo>
                  <a:lnTo>
                    <a:pt x="82277" y="41643"/>
                  </a:lnTo>
                  <a:lnTo>
                    <a:pt x="82233" y="41643"/>
                  </a:lnTo>
                  <a:lnTo>
                    <a:pt x="77625" y="45505"/>
                  </a:lnTo>
                  <a:lnTo>
                    <a:pt x="68542" y="52526"/>
                  </a:lnTo>
                  <a:lnTo>
                    <a:pt x="68498" y="52569"/>
                  </a:lnTo>
                  <a:lnTo>
                    <a:pt x="64988" y="56255"/>
                  </a:lnTo>
                  <a:lnTo>
                    <a:pt x="61082" y="58011"/>
                  </a:lnTo>
                  <a:lnTo>
                    <a:pt x="61038" y="58011"/>
                  </a:lnTo>
                  <a:lnTo>
                    <a:pt x="58186" y="59766"/>
                  </a:lnTo>
                  <a:lnTo>
                    <a:pt x="58142" y="59810"/>
                  </a:lnTo>
                  <a:lnTo>
                    <a:pt x="55378" y="63627"/>
                  </a:lnTo>
                  <a:lnTo>
                    <a:pt x="55378" y="63671"/>
                  </a:lnTo>
                  <a:lnTo>
                    <a:pt x="51736" y="70516"/>
                  </a:lnTo>
                  <a:lnTo>
                    <a:pt x="51692" y="70604"/>
                  </a:lnTo>
                  <a:lnTo>
                    <a:pt x="50990" y="74992"/>
                  </a:lnTo>
                  <a:lnTo>
                    <a:pt x="50990" y="75036"/>
                  </a:lnTo>
                  <a:lnTo>
                    <a:pt x="51077" y="76484"/>
                  </a:lnTo>
                  <a:lnTo>
                    <a:pt x="50946" y="77362"/>
                  </a:lnTo>
                  <a:lnTo>
                    <a:pt x="50244" y="78678"/>
                  </a:lnTo>
                  <a:lnTo>
                    <a:pt x="48708" y="80697"/>
                  </a:lnTo>
                  <a:lnTo>
                    <a:pt x="47699" y="82452"/>
                  </a:lnTo>
                  <a:lnTo>
                    <a:pt x="47699" y="82496"/>
                  </a:lnTo>
                  <a:lnTo>
                    <a:pt x="46909" y="84251"/>
                  </a:lnTo>
                  <a:lnTo>
                    <a:pt x="46426" y="85085"/>
                  </a:lnTo>
                  <a:lnTo>
                    <a:pt x="43442" y="86664"/>
                  </a:lnTo>
                  <a:lnTo>
                    <a:pt x="43354" y="86708"/>
                  </a:lnTo>
                  <a:lnTo>
                    <a:pt x="41775" y="88771"/>
                  </a:lnTo>
                  <a:lnTo>
                    <a:pt x="41731" y="88815"/>
                  </a:lnTo>
                  <a:lnTo>
                    <a:pt x="40809" y="90701"/>
                  </a:lnTo>
                  <a:lnTo>
                    <a:pt x="40809" y="90789"/>
                  </a:lnTo>
                  <a:lnTo>
                    <a:pt x="40809" y="92325"/>
                  </a:lnTo>
                  <a:lnTo>
                    <a:pt x="40809" y="93203"/>
                  </a:lnTo>
                  <a:lnTo>
                    <a:pt x="40853" y="93290"/>
                  </a:lnTo>
                  <a:lnTo>
                    <a:pt x="43091" y="96143"/>
                  </a:lnTo>
                  <a:lnTo>
                    <a:pt x="44188" y="97810"/>
                  </a:lnTo>
                  <a:lnTo>
                    <a:pt x="44276" y="97898"/>
                  </a:lnTo>
                  <a:lnTo>
                    <a:pt x="47918" y="98732"/>
                  </a:lnTo>
                  <a:lnTo>
                    <a:pt x="51209" y="99170"/>
                  </a:lnTo>
                  <a:lnTo>
                    <a:pt x="52438" y="99346"/>
                  </a:lnTo>
                  <a:lnTo>
                    <a:pt x="52482" y="99346"/>
                  </a:lnTo>
                  <a:lnTo>
                    <a:pt x="58186" y="98293"/>
                  </a:lnTo>
                  <a:lnTo>
                    <a:pt x="62091" y="97283"/>
                  </a:lnTo>
                  <a:lnTo>
                    <a:pt x="63627" y="97283"/>
                  </a:lnTo>
                  <a:lnTo>
                    <a:pt x="65163" y="97547"/>
                  </a:lnTo>
                  <a:lnTo>
                    <a:pt x="65251" y="97547"/>
                  </a:lnTo>
                  <a:lnTo>
                    <a:pt x="68761" y="96976"/>
                  </a:lnTo>
                  <a:lnTo>
                    <a:pt x="68805" y="96976"/>
                  </a:lnTo>
                  <a:lnTo>
                    <a:pt x="68893" y="96932"/>
                  </a:lnTo>
                  <a:lnTo>
                    <a:pt x="70780" y="94212"/>
                  </a:lnTo>
                  <a:lnTo>
                    <a:pt x="74334" y="92193"/>
                  </a:lnTo>
                  <a:lnTo>
                    <a:pt x="78942" y="91316"/>
                  </a:lnTo>
                  <a:lnTo>
                    <a:pt x="79029" y="91272"/>
                  </a:lnTo>
                  <a:lnTo>
                    <a:pt x="81574" y="89122"/>
                  </a:lnTo>
                  <a:lnTo>
                    <a:pt x="81618" y="89034"/>
                  </a:lnTo>
                  <a:lnTo>
                    <a:pt x="83110" y="86182"/>
                  </a:lnTo>
                  <a:lnTo>
                    <a:pt x="84295" y="84778"/>
                  </a:lnTo>
                  <a:lnTo>
                    <a:pt x="87849" y="83724"/>
                  </a:lnTo>
                  <a:lnTo>
                    <a:pt x="91228" y="83286"/>
                  </a:lnTo>
                  <a:lnTo>
                    <a:pt x="91272" y="83286"/>
                  </a:lnTo>
                  <a:lnTo>
                    <a:pt x="98600" y="81136"/>
                  </a:lnTo>
                  <a:lnTo>
                    <a:pt x="98644" y="81092"/>
                  </a:lnTo>
                  <a:lnTo>
                    <a:pt x="100970" y="78854"/>
                  </a:lnTo>
                  <a:lnTo>
                    <a:pt x="104568" y="75782"/>
                  </a:lnTo>
                  <a:lnTo>
                    <a:pt x="104612" y="75738"/>
                  </a:lnTo>
                  <a:lnTo>
                    <a:pt x="109877" y="64373"/>
                  </a:lnTo>
                  <a:lnTo>
                    <a:pt x="113739" y="60731"/>
                  </a:lnTo>
                  <a:lnTo>
                    <a:pt x="116065" y="58800"/>
                  </a:lnTo>
                  <a:lnTo>
                    <a:pt x="118873" y="56782"/>
                  </a:lnTo>
                  <a:lnTo>
                    <a:pt x="119882" y="56255"/>
                  </a:lnTo>
                  <a:lnTo>
                    <a:pt x="119926" y="56211"/>
                  </a:lnTo>
                  <a:lnTo>
                    <a:pt x="119970" y="56124"/>
                  </a:lnTo>
                  <a:lnTo>
                    <a:pt x="120277" y="54983"/>
                  </a:lnTo>
                  <a:lnTo>
                    <a:pt x="120277" y="54851"/>
                  </a:lnTo>
                  <a:lnTo>
                    <a:pt x="117162" y="48225"/>
                  </a:lnTo>
                  <a:lnTo>
                    <a:pt x="117293" y="44978"/>
                  </a:lnTo>
                  <a:lnTo>
                    <a:pt x="117907" y="42301"/>
                  </a:lnTo>
                  <a:lnTo>
                    <a:pt x="119092" y="38484"/>
                  </a:lnTo>
                  <a:lnTo>
                    <a:pt x="119092" y="38352"/>
                  </a:lnTo>
                  <a:lnTo>
                    <a:pt x="116723" y="30366"/>
                  </a:lnTo>
                  <a:lnTo>
                    <a:pt x="116898" y="18343"/>
                  </a:lnTo>
                  <a:lnTo>
                    <a:pt x="116898" y="18299"/>
                  </a:lnTo>
                  <a:lnTo>
                    <a:pt x="113256" y="3423"/>
                  </a:lnTo>
                  <a:lnTo>
                    <a:pt x="112598" y="1493"/>
                  </a:lnTo>
                  <a:lnTo>
                    <a:pt x="112554" y="1449"/>
                  </a:lnTo>
                  <a:lnTo>
                    <a:pt x="112510" y="1405"/>
                  </a:lnTo>
                  <a:lnTo>
                    <a:pt x="10667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 name="Google Shape;1009;p47"/>
            <p:cNvSpPr/>
            <p:nvPr/>
          </p:nvSpPr>
          <p:spPr>
            <a:xfrm>
              <a:off x="1260525" y="3161900"/>
              <a:ext cx="125100" cy="1464550"/>
            </a:xfrm>
            <a:custGeom>
              <a:avLst/>
              <a:gdLst/>
              <a:ahLst/>
              <a:cxnLst/>
              <a:rect l="l" t="t" r="r" b="b"/>
              <a:pathLst>
                <a:path w="5004" h="58582" extrusionOk="0">
                  <a:moveTo>
                    <a:pt x="2195" y="1"/>
                  </a:moveTo>
                  <a:lnTo>
                    <a:pt x="2107" y="45"/>
                  </a:lnTo>
                  <a:lnTo>
                    <a:pt x="2063" y="89"/>
                  </a:lnTo>
                  <a:lnTo>
                    <a:pt x="2019" y="132"/>
                  </a:lnTo>
                  <a:lnTo>
                    <a:pt x="2019" y="264"/>
                  </a:lnTo>
                  <a:lnTo>
                    <a:pt x="2019" y="308"/>
                  </a:lnTo>
                  <a:lnTo>
                    <a:pt x="2721" y="3029"/>
                  </a:lnTo>
                  <a:lnTo>
                    <a:pt x="3336" y="5837"/>
                  </a:lnTo>
                  <a:lnTo>
                    <a:pt x="4257" y="9479"/>
                  </a:lnTo>
                  <a:lnTo>
                    <a:pt x="4564" y="11761"/>
                  </a:lnTo>
                  <a:lnTo>
                    <a:pt x="4652" y="14437"/>
                  </a:lnTo>
                  <a:lnTo>
                    <a:pt x="4520" y="17070"/>
                  </a:lnTo>
                  <a:lnTo>
                    <a:pt x="4389" y="19220"/>
                  </a:lnTo>
                  <a:lnTo>
                    <a:pt x="4301" y="20581"/>
                  </a:lnTo>
                  <a:lnTo>
                    <a:pt x="3994" y="24223"/>
                  </a:lnTo>
                  <a:lnTo>
                    <a:pt x="3994" y="24267"/>
                  </a:lnTo>
                  <a:lnTo>
                    <a:pt x="4038" y="26548"/>
                  </a:lnTo>
                  <a:lnTo>
                    <a:pt x="3599" y="30936"/>
                  </a:lnTo>
                  <a:lnTo>
                    <a:pt x="3248" y="33657"/>
                  </a:lnTo>
                  <a:lnTo>
                    <a:pt x="2897" y="36070"/>
                  </a:lnTo>
                  <a:lnTo>
                    <a:pt x="2414" y="38615"/>
                  </a:lnTo>
                  <a:lnTo>
                    <a:pt x="1800" y="40634"/>
                  </a:lnTo>
                  <a:lnTo>
                    <a:pt x="132" y="46689"/>
                  </a:lnTo>
                  <a:lnTo>
                    <a:pt x="1" y="49015"/>
                  </a:lnTo>
                  <a:lnTo>
                    <a:pt x="1" y="50463"/>
                  </a:lnTo>
                  <a:lnTo>
                    <a:pt x="1" y="50507"/>
                  </a:lnTo>
                  <a:lnTo>
                    <a:pt x="527" y="52789"/>
                  </a:lnTo>
                  <a:lnTo>
                    <a:pt x="1317" y="55509"/>
                  </a:lnTo>
                  <a:lnTo>
                    <a:pt x="2107" y="57528"/>
                  </a:lnTo>
                  <a:lnTo>
                    <a:pt x="2151" y="57572"/>
                  </a:lnTo>
                  <a:lnTo>
                    <a:pt x="2809" y="58537"/>
                  </a:lnTo>
                  <a:lnTo>
                    <a:pt x="2897" y="58581"/>
                  </a:lnTo>
                  <a:lnTo>
                    <a:pt x="2941" y="58581"/>
                  </a:lnTo>
                  <a:lnTo>
                    <a:pt x="3072" y="58537"/>
                  </a:lnTo>
                  <a:lnTo>
                    <a:pt x="3116" y="58493"/>
                  </a:lnTo>
                  <a:lnTo>
                    <a:pt x="3116" y="58449"/>
                  </a:lnTo>
                  <a:lnTo>
                    <a:pt x="3116" y="58362"/>
                  </a:lnTo>
                  <a:lnTo>
                    <a:pt x="3116" y="58318"/>
                  </a:lnTo>
                  <a:lnTo>
                    <a:pt x="2458" y="57396"/>
                  </a:lnTo>
                  <a:lnTo>
                    <a:pt x="1668" y="55378"/>
                  </a:lnTo>
                  <a:lnTo>
                    <a:pt x="878" y="52701"/>
                  </a:lnTo>
                  <a:lnTo>
                    <a:pt x="352" y="50419"/>
                  </a:lnTo>
                  <a:lnTo>
                    <a:pt x="352" y="49015"/>
                  </a:lnTo>
                  <a:lnTo>
                    <a:pt x="483" y="46733"/>
                  </a:lnTo>
                  <a:lnTo>
                    <a:pt x="2107" y="40722"/>
                  </a:lnTo>
                  <a:lnTo>
                    <a:pt x="2765" y="38703"/>
                  </a:lnTo>
                  <a:lnTo>
                    <a:pt x="2765" y="38659"/>
                  </a:lnTo>
                  <a:lnTo>
                    <a:pt x="3248" y="36158"/>
                  </a:lnTo>
                  <a:lnTo>
                    <a:pt x="3599" y="33701"/>
                  </a:lnTo>
                  <a:lnTo>
                    <a:pt x="3950" y="30936"/>
                  </a:lnTo>
                  <a:lnTo>
                    <a:pt x="4389" y="26548"/>
                  </a:lnTo>
                  <a:lnTo>
                    <a:pt x="4345" y="24267"/>
                  </a:lnTo>
                  <a:lnTo>
                    <a:pt x="4652" y="20581"/>
                  </a:lnTo>
                  <a:lnTo>
                    <a:pt x="4740" y="19264"/>
                  </a:lnTo>
                  <a:lnTo>
                    <a:pt x="4871" y="17114"/>
                  </a:lnTo>
                  <a:lnTo>
                    <a:pt x="5003" y="14437"/>
                  </a:lnTo>
                  <a:lnTo>
                    <a:pt x="4915" y="11717"/>
                  </a:lnTo>
                  <a:lnTo>
                    <a:pt x="4608" y="9391"/>
                  </a:lnTo>
                  <a:lnTo>
                    <a:pt x="3687" y="5749"/>
                  </a:lnTo>
                  <a:lnTo>
                    <a:pt x="3072" y="2941"/>
                  </a:lnTo>
                  <a:lnTo>
                    <a:pt x="2370" y="264"/>
                  </a:lnTo>
                  <a:lnTo>
                    <a:pt x="2370" y="220"/>
                  </a:lnTo>
                  <a:lnTo>
                    <a:pt x="2370" y="132"/>
                  </a:lnTo>
                  <a:lnTo>
                    <a:pt x="2370" y="89"/>
                  </a:lnTo>
                  <a:lnTo>
                    <a:pt x="2326" y="45"/>
                  </a:lnTo>
                  <a:lnTo>
                    <a:pt x="223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 name="Google Shape;1010;p47"/>
            <p:cNvSpPr/>
            <p:nvPr/>
          </p:nvSpPr>
          <p:spPr>
            <a:xfrm>
              <a:off x="1226525" y="3169575"/>
              <a:ext cx="129475" cy="1510625"/>
            </a:xfrm>
            <a:custGeom>
              <a:avLst/>
              <a:gdLst/>
              <a:ahLst/>
              <a:cxnLst/>
              <a:rect l="l" t="t" r="r" b="b"/>
              <a:pathLst>
                <a:path w="5179" h="60425" extrusionOk="0">
                  <a:moveTo>
                    <a:pt x="2896" y="1"/>
                  </a:moveTo>
                  <a:lnTo>
                    <a:pt x="2853" y="45"/>
                  </a:lnTo>
                  <a:lnTo>
                    <a:pt x="2809" y="45"/>
                  </a:lnTo>
                  <a:lnTo>
                    <a:pt x="2765" y="133"/>
                  </a:lnTo>
                  <a:lnTo>
                    <a:pt x="2633" y="440"/>
                  </a:lnTo>
                  <a:lnTo>
                    <a:pt x="2633" y="528"/>
                  </a:lnTo>
                  <a:lnTo>
                    <a:pt x="3423" y="5047"/>
                  </a:lnTo>
                  <a:lnTo>
                    <a:pt x="4125" y="8031"/>
                  </a:lnTo>
                  <a:lnTo>
                    <a:pt x="4652" y="11059"/>
                  </a:lnTo>
                  <a:lnTo>
                    <a:pt x="4696" y="12902"/>
                  </a:lnTo>
                  <a:lnTo>
                    <a:pt x="4520" y="16368"/>
                  </a:lnTo>
                  <a:lnTo>
                    <a:pt x="4345" y="20274"/>
                  </a:lnTo>
                  <a:lnTo>
                    <a:pt x="4037" y="22731"/>
                  </a:lnTo>
                  <a:lnTo>
                    <a:pt x="3950" y="25057"/>
                  </a:lnTo>
                  <a:lnTo>
                    <a:pt x="4037" y="27338"/>
                  </a:lnTo>
                  <a:lnTo>
                    <a:pt x="3423" y="33526"/>
                  </a:lnTo>
                  <a:lnTo>
                    <a:pt x="2896" y="36904"/>
                  </a:lnTo>
                  <a:lnTo>
                    <a:pt x="2545" y="38265"/>
                  </a:lnTo>
                  <a:lnTo>
                    <a:pt x="1405" y="42521"/>
                  </a:lnTo>
                  <a:lnTo>
                    <a:pt x="1361" y="42521"/>
                  </a:lnTo>
                  <a:lnTo>
                    <a:pt x="966" y="45110"/>
                  </a:lnTo>
                  <a:lnTo>
                    <a:pt x="308" y="47260"/>
                  </a:lnTo>
                  <a:lnTo>
                    <a:pt x="0" y="48445"/>
                  </a:lnTo>
                  <a:lnTo>
                    <a:pt x="0" y="48533"/>
                  </a:lnTo>
                  <a:lnTo>
                    <a:pt x="264" y="50244"/>
                  </a:lnTo>
                  <a:lnTo>
                    <a:pt x="264" y="50288"/>
                  </a:lnTo>
                  <a:lnTo>
                    <a:pt x="1053" y="53316"/>
                  </a:lnTo>
                  <a:lnTo>
                    <a:pt x="1799" y="55597"/>
                  </a:lnTo>
                  <a:lnTo>
                    <a:pt x="2765" y="58230"/>
                  </a:lnTo>
                  <a:lnTo>
                    <a:pt x="2809" y="58274"/>
                  </a:lnTo>
                  <a:lnTo>
                    <a:pt x="3686" y="59459"/>
                  </a:lnTo>
                  <a:lnTo>
                    <a:pt x="3686" y="59503"/>
                  </a:lnTo>
                  <a:lnTo>
                    <a:pt x="4915" y="60380"/>
                  </a:lnTo>
                  <a:lnTo>
                    <a:pt x="5003" y="60424"/>
                  </a:lnTo>
                  <a:lnTo>
                    <a:pt x="5090" y="60424"/>
                  </a:lnTo>
                  <a:lnTo>
                    <a:pt x="5134" y="60336"/>
                  </a:lnTo>
                  <a:lnTo>
                    <a:pt x="5178" y="60293"/>
                  </a:lnTo>
                  <a:lnTo>
                    <a:pt x="5178" y="60205"/>
                  </a:lnTo>
                  <a:lnTo>
                    <a:pt x="5178" y="60161"/>
                  </a:lnTo>
                  <a:lnTo>
                    <a:pt x="5134" y="60117"/>
                  </a:lnTo>
                  <a:lnTo>
                    <a:pt x="3950" y="59239"/>
                  </a:lnTo>
                  <a:lnTo>
                    <a:pt x="3072" y="58099"/>
                  </a:lnTo>
                  <a:lnTo>
                    <a:pt x="2107" y="55510"/>
                  </a:lnTo>
                  <a:lnTo>
                    <a:pt x="1405" y="53228"/>
                  </a:lnTo>
                  <a:lnTo>
                    <a:pt x="615" y="50200"/>
                  </a:lnTo>
                  <a:lnTo>
                    <a:pt x="351" y="48489"/>
                  </a:lnTo>
                  <a:lnTo>
                    <a:pt x="659" y="47392"/>
                  </a:lnTo>
                  <a:lnTo>
                    <a:pt x="1317" y="45198"/>
                  </a:lnTo>
                  <a:lnTo>
                    <a:pt x="1712" y="42609"/>
                  </a:lnTo>
                  <a:lnTo>
                    <a:pt x="2896" y="38396"/>
                  </a:lnTo>
                  <a:lnTo>
                    <a:pt x="3248" y="36992"/>
                  </a:lnTo>
                  <a:lnTo>
                    <a:pt x="3730" y="33569"/>
                  </a:lnTo>
                  <a:lnTo>
                    <a:pt x="4388" y="27382"/>
                  </a:lnTo>
                  <a:lnTo>
                    <a:pt x="4388" y="27338"/>
                  </a:lnTo>
                  <a:lnTo>
                    <a:pt x="4301" y="25057"/>
                  </a:lnTo>
                  <a:lnTo>
                    <a:pt x="4388" y="22775"/>
                  </a:lnTo>
                  <a:lnTo>
                    <a:pt x="4696" y="20318"/>
                  </a:lnTo>
                  <a:lnTo>
                    <a:pt x="4871" y="16368"/>
                  </a:lnTo>
                  <a:lnTo>
                    <a:pt x="5047" y="12902"/>
                  </a:lnTo>
                  <a:lnTo>
                    <a:pt x="5003" y="11059"/>
                  </a:lnTo>
                  <a:lnTo>
                    <a:pt x="5003" y="11015"/>
                  </a:lnTo>
                  <a:lnTo>
                    <a:pt x="4476" y="7943"/>
                  </a:lnTo>
                  <a:lnTo>
                    <a:pt x="3774" y="5003"/>
                  </a:lnTo>
                  <a:lnTo>
                    <a:pt x="2984" y="528"/>
                  </a:lnTo>
                  <a:lnTo>
                    <a:pt x="3072" y="220"/>
                  </a:lnTo>
                  <a:lnTo>
                    <a:pt x="3116" y="176"/>
                  </a:lnTo>
                  <a:lnTo>
                    <a:pt x="3072" y="89"/>
                  </a:lnTo>
                  <a:lnTo>
                    <a:pt x="3028" y="45"/>
                  </a:lnTo>
                  <a:lnTo>
                    <a:pt x="298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011;p47"/>
            <p:cNvSpPr/>
            <p:nvPr/>
          </p:nvSpPr>
          <p:spPr>
            <a:xfrm>
              <a:off x="1190325" y="3178350"/>
              <a:ext cx="129475" cy="1474425"/>
            </a:xfrm>
            <a:custGeom>
              <a:avLst/>
              <a:gdLst/>
              <a:ahLst/>
              <a:cxnLst/>
              <a:rect l="l" t="t" r="r" b="b"/>
              <a:pathLst>
                <a:path w="5179" h="58977" extrusionOk="0">
                  <a:moveTo>
                    <a:pt x="3642" y="1"/>
                  </a:moveTo>
                  <a:lnTo>
                    <a:pt x="3555" y="45"/>
                  </a:lnTo>
                  <a:lnTo>
                    <a:pt x="3555" y="133"/>
                  </a:lnTo>
                  <a:lnTo>
                    <a:pt x="3335" y="879"/>
                  </a:lnTo>
                  <a:lnTo>
                    <a:pt x="3335" y="966"/>
                  </a:lnTo>
                  <a:lnTo>
                    <a:pt x="3993" y="5705"/>
                  </a:lnTo>
                  <a:lnTo>
                    <a:pt x="4520" y="8514"/>
                  </a:lnTo>
                  <a:lnTo>
                    <a:pt x="4827" y="10313"/>
                  </a:lnTo>
                  <a:lnTo>
                    <a:pt x="4739" y="13428"/>
                  </a:lnTo>
                  <a:lnTo>
                    <a:pt x="4608" y="15973"/>
                  </a:lnTo>
                  <a:lnTo>
                    <a:pt x="4608" y="18124"/>
                  </a:lnTo>
                  <a:lnTo>
                    <a:pt x="4476" y="19835"/>
                  </a:lnTo>
                  <a:lnTo>
                    <a:pt x="4081" y="21985"/>
                  </a:lnTo>
                  <a:lnTo>
                    <a:pt x="3993" y="25452"/>
                  </a:lnTo>
                  <a:lnTo>
                    <a:pt x="4125" y="28084"/>
                  </a:lnTo>
                  <a:lnTo>
                    <a:pt x="4081" y="29971"/>
                  </a:lnTo>
                  <a:lnTo>
                    <a:pt x="3686" y="33438"/>
                  </a:lnTo>
                  <a:lnTo>
                    <a:pt x="3247" y="36158"/>
                  </a:lnTo>
                  <a:lnTo>
                    <a:pt x="2677" y="38177"/>
                  </a:lnTo>
                  <a:lnTo>
                    <a:pt x="2063" y="40371"/>
                  </a:lnTo>
                  <a:lnTo>
                    <a:pt x="1712" y="41424"/>
                  </a:lnTo>
                  <a:lnTo>
                    <a:pt x="1712" y="41468"/>
                  </a:lnTo>
                  <a:lnTo>
                    <a:pt x="1624" y="44013"/>
                  </a:lnTo>
                  <a:lnTo>
                    <a:pt x="1536" y="44934"/>
                  </a:lnTo>
                  <a:lnTo>
                    <a:pt x="790" y="47260"/>
                  </a:lnTo>
                  <a:lnTo>
                    <a:pt x="0" y="49235"/>
                  </a:lnTo>
                  <a:lnTo>
                    <a:pt x="0" y="49366"/>
                  </a:lnTo>
                  <a:lnTo>
                    <a:pt x="44" y="49454"/>
                  </a:lnTo>
                  <a:lnTo>
                    <a:pt x="351" y="49674"/>
                  </a:lnTo>
                  <a:lnTo>
                    <a:pt x="1887" y="54281"/>
                  </a:lnTo>
                  <a:lnTo>
                    <a:pt x="2809" y="57265"/>
                  </a:lnTo>
                  <a:lnTo>
                    <a:pt x="2853" y="57309"/>
                  </a:lnTo>
                  <a:lnTo>
                    <a:pt x="3511" y="58845"/>
                  </a:lnTo>
                  <a:lnTo>
                    <a:pt x="3599" y="58932"/>
                  </a:lnTo>
                  <a:lnTo>
                    <a:pt x="3686" y="58976"/>
                  </a:lnTo>
                  <a:lnTo>
                    <a:pt x="3774" y="58976"/>
                  </a:lnTo>
                  <a:lnTo>
                    <a:pt x="3818" y="58932"/>
                  </a:lnTo>
                  <a:lnTo>
                    <a:pt x="3862" y="58845"/>
                  </a:lnTo>
                  <a:lnTo>
                    <a:pt x="3862" y="58801"/>
                  </a:lnTo>
                  <a:lnTo>
                    <a:pt x="3862" y="58713"/>
                  </a:lnTo>
                  <a:lnTo>
                    <a:pt x="3160" y="57177"/>
                  </a:lnTo>
                  <a:lnTo>
                    <a:pt x="2194" y="54193"/>
                  </a:lnTo>
                  <a:lnTo>
                    <a:pt x="659" y="49498"/>
                  </a:lnTo>
                  <a:lnTo>
                    <a:pt x="615" y="49410"/>
                  </a:lnTo>
                  <a:lnTo>
                    <a:pt x="351" y="49235"/>
                  </a:lnTo>
                  <a:lnTo>
                    <a:pt x="1097" y="47348"/>
                  </a:lnTo>
                  <a:lnTo>
                    <a:pt x="1887" y="45022"/>
                  </a:lnTo>
                  <a:lnTo>
                    <a:pt x="1887" y="44978"/>
                  </a:lnTo>
                  <a:lnTo>
                    <a:pt x="1975" y="44013"/>
                  </a:lnTo>
                  <a:lnTo>
                    <a:pt x="2063" y="41512"/>
                  </a:lnTo>
                  <a:lnTo>
                    <a:pt x="2414" y="40459"/>
                  </a:lnTo>
                  <a:lnTo>
                    <a:pt x="3028" y="38309"/>
                  </a:lnTo>
                  <a:lnTo>
                    <a:pt x="3599" y="36246"/>
                  </a:lnTo>
                  <a:lnTo>
                    <a:pt x="3599" y="36202"/>
                  </a:lnTo>
                  <a:lnTo>
                    <a:pt x="4037" y="33482"/>
                  </a:lnTo>
                  <a:lnTo>
                    <a:pt x="4432" y="29971"/>
                  </a:lnTo>
                  <a:lnTo>
                    <a:pt x="4476" y="28128"/>
                  </a:lnTo>
                  <a:lnTo>
                    <a:pt x="4476" y="28084"/>
                  </a:lnTo>
                  <a:lnTo>
                    <a:pt x="4344" y="25452"/>
                  </a:lnTo>
                  <a:lnTo>
                    <a:pt x="4432" y="22029"/>
                  </a:lnTo>
                  <a:lnTo>
                    <a:pt x="4783" y="19879"/>
                  </a:lnTo>
                  <a:lnTo>
                    <a:pt x="4959" y="18124"/>
                  </a:lnTo>
                  <a:lnTo>
                    <a:pt x="4959" y="15973"/>
                  </a:lnTo>
                  <a:lnTo>
                    <a:pt x="5090" y="13428"/>
                  </a:lnTo>
                  <a:lnTo>
                    <a:pt x="5178" y="10313"/>
                  </a:lnTo>
                  <a:lnTo>
                    <a:pt x="5178" y="10269"/>
                  </a:lnTo>
                  <a:lnTo>
                    <a:pt x="4827" y="8470"/>
                  </a:lnTo>
                  <a:lnTo>
                    <a:pt x="4344" y="5662"/>
                  </a:lnTo>
                  <a:lnTo>
                    <a:pt x="3686" y="922"/>
                  </a:lnTo>
                  <a:lnTo>
                    <a:pt x="3862" y="220"/>
                  </a:lnTo>
                  <a:lnTo>
                    <a:pt x="3862" y="133"/>
                  </a:lnTo>
                  <a:lnTo>
                    <a:pt x="3862" y="89"/>
                  </a:lnTo>
                  <a:lnTo>
                    <a:pt x="3818" y="45"/>
                  </a:lnTo>
                  <a:lnTo>
                    <a:pt x="377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012;p47"/>
            <p:cNvSpPr/>
            <p:nvPr/>
          </p:nvSpPr>
          <p:spPr>
            <a:xfrm>
              <a:off x="1174950" y="3213475"/>
              <a:ext cx="113025" cy="1464525"/>
            </a:xfrm>
            <a:custGeom>
              <a:avLst/>
              <a:gdLst/>
              <a:ahLst/>
              <a:cxnLst/>
              <a:rect l="l" t="t" r="r" b="b"/>
              <a:pathLst>
                <a:path w="4521" h="58581" extrusionOk="0">
                  <a:moveTo>
                    <a:pt x="3292" y="0"/>
                  </a:moveTo>
                  <a:lnTo>
                    <a:pt x="3248" y="44"/>
                  </a:lnTo>
                  <a:lnTo>
                    <a:pt x="3204" y="88"/>
                  </a:lnTo>
                  <a:lnTo>
                    <a:pt x="3160" y="132"/>
                  </a:lnTo>
                  <a:lnTo>
                    <a:pt x="3073" y="395"/>
                  </a:lnTo>
                  <a:lnTo>
                    <a:pt x="3073" y="483"/>
                  </a:lnTo>
                  <a:lnTo>
                    <a:pt x="3424" y="3467"/>
                  </a:lnTo>
                  <a:lnTo>
                    <a:pt x="3950" y="6977"/>
                  </a:lnTo>
                  <a:lnTo>
                    <a:pt x="4170" y="8381"/>
                  </a:lnTo>
                  <a:lnTo>
                    <a:pt x="3994" y="13033"/>
                  </a:lnTo>
                  <a:lnTo>
                    <a:pt x="3950" y="15622"/>
                  </a:lnTo>
                  <a:lnTo>
                    <a:pt x="3643" y="17816"/>
                  </a:lnTo>
                  <a:lnTo>
                    <a:pt x="3292" y="19834"/>
                  </a:lnTo>
                  <a:lnTo>
                    <a:pt x="3292" y="19878"/>
                  </a:lnTo>
                  <a:lnTo>
                    <a:pt x="3248" y="23959"/>
                  </a:lnTo>
                  <a:lnTo>
                    <a:pt x="3336" y="26943"/>
                  </a:lnTo>
                  <a:lnTo>
                    <a:pt x="3468" y="28873"/>
                  </a:lnTo>
                  <a:lnTo>
                    <a:pt x="3073" y="32208"/>
                  </a:lnTo>
                  <a:lnTo>
                    <a:pt x="2765" y="34315"/>
                  </a:lnTo>
                  <a:lnTo>
                    <a:pt x="2458" y="35499"/>
                  </a:lnTo>
                  <a:lnTo>
                    <a:pt x="1274" y="39098"/>
                  </a:lnTo>
                  <a:lnTo>
                    <a:pt x="1098" y="40238"/>
                  </a:lnTo>
                  <a:lnTo>
                    <a:pt x="1054" y="40282"/>
                  </a:lnTo>
                  <a:lnTo>
                    <a:pt x="1274" y="43486"/>
                  </a:lnTo>
                  <a:lnTo>
                    <a:pt x="484" y="46118"/>
                  </a:lnTo>
                  <a:lnTo>
                    <a:pt x="1" y="47435"/>
                  </a:lnTo>
                  <a:lnTo>
                    <a:pt x="1" y="47479"/>
                  </a:lnTo>
                  <a:lnTo>
                    <a:pt x="1" y="48312"/>
                  </a:lnTo>
                  <a:lnTo>
                    <a:pt x="1" y="48356"/>
                  </a:lnTo>
                  <a:lnTo>
                    <a:pt x="1493" y="53095"/>
                  </a:lnTo>
                  <a:lnTo>
                    <a:pt x="2634" y="56606"/>
                  </a:lnTo>
                  <a:lnTo>
                    <a:pt x="3468" y="58493"/>
                  </a:lnTo>
                  <a:lnTo>
                    <a:pt x="3511" y="58537"/>
                  </a:lnTo>
                  <a:lnTo>
                    <a:pt x="3599" y="58580"/>
                  </a:lnTo>
                  <a:lnTo>
                    <a:pt x="3687" y="58580"/>
                  </a:lnTo>
                  <a:lnTo>
                    <a:pt x="3731" y="58537"/>
                  </a:lnTo>
                  <a:lnTo>
                    <a:pt x="3775" y="58493"/>
                  </a:lnTo>
                  <a:lnTo>
                    <a:pt x="3775" y="58405"/>
                  </a:lnTo>
                  <a:lnTo>
                    <a:pt x="3775" y="58361"/>
                  </a:lnTo>
                  <a:lnTo>
                    <a:pt x="2985" y="56474"/>
                  </a:lnTo>
                  <a:lnTo>
                    <a:pt x="1844" y="53008"/>
                  </a:lnTo>
                  <a:lnTo>
                    <a:pt x="352" y="48312"/>
                  </a:lnTo>
                  <a:lnTo>
                    <a:pt x="352" y="47523"/>
                  </a:lnTo>
                  <a:lnTo>
                    <a:pt x="791" y="46206"/>
                  </a:lnTo>
                  <a:lnTo>
                    <a:pt x="1581" y="43573"/>
                  </a:lnTo>
                  <a:lnTo>
                    <a:pt x="1625" y="43529"/>
                  </a:lnTo>
                  <a:lnTo>
                    <a:pt x="1405" y="40282"/>
                  </a:lnTo>
                  <a:lnTo>
                    <a:pt x="1625" y="39185"/>
                  </a:lnTo>
                  <a:lnTo>
                    <a:pt x="2765" y="35587"/>
                  </a:lnTo>
                  <a:lnTo>
                    <a:pt x="3116" y="34402"/>
                  </a:lnTo>
                  <a:lnTo>
                    <a:pt x="3424" y="32252"/>
                  </a:lnTo>
                  <a:lnTo>
                    <a:pt x="3819" y="28873"/>
                  </a:lnTo>
                  <a:lnTo>
                    <a:pt x="3819" y="28830"/>
                  </a:lnTo>
                  <a:lnTo>
                    <a:pt x="3687" y="26943"/>
                  </a:lnTo>
                  <a:lnTo>
                    <a:pt x="3599" y="23959"/>
                  </a:lnTo>
                  <a:lnTo>
                    <a:pt x="3643" y="19878"/>
                  </a:lnTo>
                  <a:lnTo>
                    <a:pt x="3994" y="17859"/>
                  </a:lnTo>
                  <a:lnTo>
                    <a:pt x="4301" y="15665"/>
                  </a:lnTo>
                  <a:lnTo>
                    <a:pt x="4301" y="15622"/>
                  </a:lnTo>
                  <a:lnTo>
                    <a:pt x="4345" y="13033"/>
                  </a:lnTo>
                  <a:lnTo>
                    <a:pt x="4521" y="8381"/>
                  </a:lnTo>
                  <a:lnTo>
                    <a:pt x="4521" y="8337"/>
                  </a:lnTo>
                  <a:lnTo>
                    <a:pt x="3775" y="3379"/>
                  </a:lnTo>
                  <a:lnTo>
                    <a:pt x="3424" y="439"/>
                  </a:lnTo>
                  <a:lnTo>
                    <a:pt x="3511" y="220"/>
                  </a:lnTo>
                  <a:lnTo>
                    <a:pt x="3511" y="176"/>
                  </a:lnTo>
                  <a:lnTo>
                    <a:pt x="3468" y="88"/>
                  </a:lnTo>
                  <a:lnTo>
                    <a:pt x="3424" y="44"/>
                  </a:lnTo>
                  <a:lnTo>
                    <a:pt x="338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013;p47"/>
            <p:cNvSpPr/>
            <p:nvPr/>
          </p:nvSpPr>
          <p:spPr>
            <a:xfrm>
              <a:off x="1139850" y="4002225"/>
              <a:ext cx="64750" cy="674675"/>
            </a:xfrm>
            <a:custGeom>
              <a:avLst/>
              <a:gdLst/>
              <a:ahLst/>
              <a:cxnLst/>
              <a:rect l="l" t="t" r="r" b="b"/>
              <a:pathLst>
                <a:path w="2590" h="26987" extrusionOk="0">
                  <a:moveTo>
                    <a:pt x="2370" y="0"/>
                  </a:moveTo>
                  <a:lnTo>
                    <a:pt x="2283" y="44"/>
                  </a:lnTo>
                  <a:lnTo>
                    <a:pt x="2239" y="88"/>
                  </a:lnTo>
                  <a:lnTo>
                    <a:pt x="2239" y="132"/>
                  </a:lnTo>
                  <a:lnTo>
                    <a:pt x="2019" y="1931"/>
                  </a:lnTo>
                  <a:lnTo>
                    <a:pt x="1624" y="3203"/>
                  </a:lnTo>
                  <a:lnTo>
                    <a:pt x="571" y="5617"/>
                  </a:lnTo>
                  <a:lnTo>
                    <a:pt x="132" y="6889"/>
                  </a:lnTo>
                  <a:lnTo>
                    <a:pt x="132" y="6933"/>
                  </a:lnTo>
                  <a:lnTo>
                    <a:pt x="1" y="10049"/>
                  </a:lnTo>
                  <a:lnTo>
                    <a:pt x="220" y="14393"/>
                  </a:lnTo>
                  <a:lnTo>
                    <a:pt x="89" y="17640"/>
                  </a:lnTo>
                  <a:lnTo>
                    <a:pt x="220" y="20229"/>
                  </a:lnTo>
                  <a:lnTo>
                    <a:pt x="483" y="22467"/>
                  </a:lnTo>
                  <a:lnTo>
                    <a:pt x="527" y="24793"/>
                  </a:lnTo>
                  <a:lnTo>
                    <a:pt x="527" y="24880"/>
                  </a:lnTo>
                  <a:lnTo>
                    <a:pt x="703" y="25275"/>
                  </a:lnTo>
                  <a:lnTo>
                    <a:pt x="747" y="26811"/>
                  </a:lnTo>
                  <a:lnTo>
                    <a:pt x="791" y="26855"/>
                  </a:lnTo>
                  <a:lnTo>
                    <a:pt x="835" y="26899"/>
                  </a:lnTo>
                  <a:lnTo>
                    <a:pt x="878" y="26943"/>
                  </a:lnTo>
                  <a:lnTo>
                    <a:pt x="922" y="26987"/>
                  </a:lnTo>
                  <a:lnTo>
                    <a:pt x="966" y="26987"/>
                  </a:lnTo>
                  <a:lnTo>
                    <a:pt x="1010" y="26943"/>
                  </a:lnTo>
                  <a:lnTo>
                    <a:pt x="1054" y="26899"/>
                  </a:lnTo>
                  <a:lnTo>
                    <a:pt x="1098" y="26855"/>
                  </a:lnTo>
                  <a:lnTo>
                    <a:pt x="1098" y="26767"/>
                  </a:lnTo>
                  <a:lnTo>
                    <a:pt x="1054" y="25231"/>
                  </a:lnTo>
                  <a:lnTo>
                    <a:pt x="1054" y="25187"/>
                  </a:lnTo>
                  <a:lnTo>
                    <a:pt x="878" y="24749"/>
                  </a:lnTo>
                  <a:lnTo>
                    <a:pt x="835" y="22423"/>
                  </a:lnTo>
                  <a:lnTo>
                    <a:pt x="571" y="20185"/>
                  </a:lnTo>
                  <a:lnTo>
                    <a:pt x="440" y="17596"/>
                  </a:lnTo>
                  <a:lnTo>
                    <a:pt x="571" y="14393"/>
                  </a:lnTo>
                  <a:lnTo>
                    <a:pt x="352" y="10049"/>
                  </a:lnTo>
                  <a:lnTo>
                    <a:pt x="483" y="6977"/>
                  </a:lnTo>
                  <a:lnTo>
                    <a:pt x="878" y="5748"/>
                  </a:lnTo>
                  <a:lnTo>
                    <a:pt x="1975" y="3335"/>
                  </a:lnTo>
                  <a:lnTo>
                    <a:pt x="2370" y="2019"/>
                  </a:lnTo>
                  <a:lnTo>
                    <a:pt x="2370" y="1975"/>
                  </a:lnTo>
                  <a:lnTo>
                    <a:pt x="2590" y="176"/>
                  </a:lnTo>
                  <a:lnTo>
                    <a:pt x="2590" y="132"/>
                  </a:lnTo>
                  <a:lnTo>
                    <a:pt x="2546" y="44"/>
                  </a:lnTo>
                  <a:lnTo>
                    <a:pt x="250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 name="Google Shape;1014;p47"/>
            <p:cNvSpPr/>
            <p:nvPr/>
          </p:nvSpPr>
          <p:spPr>
            <a:xfrm>
              <a:off x="1106950" y="3840950"/>
              <a:ext cx="64750" cy="782200"/>
            </a:xfrm>
            <a:custGeom>
              <a:avLst/>
              <a:gdLst/>
              <a:ahLst/>
              <a:cxnLst/>
              <a:rect l="l" t="t" r="r" b="b"/>
              <a:pathLst>
                <a:path w="2590" h="31288" extrusionOk="0">
                  <a:moveTo>
                    <a:pt x="2019" y="1"/>
                  </a:moveTo>
                  <a:lnTo>
                    <a:pt x="1975" y="45"/>
                  </a:lnTo>
                  <a:lnTo>
                    <a:pt x="1887" y="45"/>
                  </a:lnTo>
                  <a:lnTo>
                    <a:pt x="1843" y="132"/>
                  </a:lnTo>
                  <a:lnTo>
                    <a:pt x="1843" y="176"/>
                  </a:lnTo>
                  <a:lnTo>
                    <a:pt x="1843" y="2853"/>
                  </a:lnTo>
                  <a:lnTo>
                    <a:pt x="2063" y="6056"/>
                  </a:lnTo>
                  <a:lnTo>
                    <a:pt x="2238" y="7548"/>
                  </a:lnTo>
                  <a:lnTo>
                    <a:pt x="2151" y="8206"/>
                  </a:lnTo>
                  <a:lnTo>
                    <a:pt x="1097" y="10488"/>
                  </a:lnTo>
                  <a:lnTo>
                    <a:pt x="308" y="12419"/>
                  </a:lnTo>
                  <a:lnTo>
                    <a:pt x="308" y="12507"/>
                  </a:lnTo>
                  <a:lnTo>
                    <a:pt x="0" y="16324"/>
                  </a:lnTo>
                  <a:lnTo>
                    <a:pt x="0" y="16368"/>
                  </a:lnTo>
                  <a:lnTo>
                    <a:pt x="88" y="18299"/>
                  </a:lnTo>
                  <a:lnTo>
                    <a:pt x="439" y="21985"/>
                  </a:lnTo>
                  <a:lnTo>
                    <a:pt x="439" y="24705"/>
                  </a:lnTo>
                  <a:lnTo>
                    <a:pt x="746" y="28918"/>
                  </a:lnTo>
                  <a:lnTo>
                    <a:pt x="834" y="29971"/>
                  </a:lnTo>
                  <a:lnTo>
                    <a:pt x="834" y="30015"/>
                  </a:lnTo>
                  <a:lnTo>
                    <a:pt x="1317" y="31156"/>
                  </a:lnTo>
                  <a:lnTo>
                    <a:pt x="1405" y="31244"/>
                  </a:lnTo>
                  <a:lnTo>
                    <a:pt x="1492" y="31287"/>
                  </a:lnTo>
                  <a:lnTo>
                    <a:pt x="1580" y="31244"/>
                  </a:lnTo>
                  <a:lnTo>
                    <a:pt x="1624" y="31200"/>
                  </a:lnTo>
                  <a:lnTo>
                    <a:pt x="1668" y="31156"/>
                  </a:lnTo>
                  <a:lnTo>
                    <a:pt x="1668" y="31112"/>
                  </a:lnTo>
                  <a:lnTo>
                    <a:pt x="1668" y="31024"/>
                  </a:lnTo>
                  <a:lnTo>
                    <a:pt x="1185" y="29927"/>
                  </a:lnTo>
                  <a:lnTo>
                    <a:pt x="1097" y="28874"/>
                  </a:lnTo>
                  <a:lnTo>
                    <a:pt x="790" y="24661"/>
                  </a:lnTo>
                  <a:lnTo>
                    <a:pt x="790" y="21985"/>
                  </a:lnTo>
                  <a:lnTo>
                    <a:pt x="439" y="18255"/>
                  </a:lnTo>
                  <a:lnTo>
                    <a:pt x="351" y="16368"/>
                  </a:lnTo>
                  <a:lnTo>
                    <a:pt x="615" y="12550"/>
                  </a:lnTo>
                  <a:lnTo>
                    <a:pt x="1448" y="10620"/>
                  </a:lnTo>
                  <a:lnTo>
                    <a:pt x="2502" y="8338"/>
                  </a:lnTo>
                  <a:lnTo>
                    <a:pt x="2502" y="8294"/>
                  </a:lnTo>
                  <a:lnTo>
                    <a:pt x="2589" y="7592"/>
                  </a:lnTo>
                  <a:lnTo>
                    <a:pt x="2589" y="7548"/>
                  </a:lnTo>
                  <a:lnTo>
                    <a:pt x="2414" y="6056"/>
                  </a:lnTo>
                  <a:lnTo>
                    <a:pt x="2194" y="2853"/>
                  </a:lnTo>
                  <a:lnTo>
                    <a:pt x="2194" y="176"/>
                  </a:lnTo>
                  <a:lnTo>
                    <a:pt x="2194" y="132"/>
                  </a:lnTo>
                  <a:lnTo>
                    <a:pt x="2151" y="45"/>
                  </a:lnTo>
                  <a:lnTo>
                    <a:pt x="2107" y="45"/>
                  </a:lnTo>
                  <a:lnTo>
                    <a:pt x="201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 name="Google Shape;1015;p47"/>
            <p:cNvSpPr/>
            <p:nvPr/>
          </p:nvSpPr>
          <p:spPr>
            <a:xfrm>
              <a:off x="1074025" y="3794875"/>
              <a:ext cx="75725" cy="787675"/>
            </a:xfrm>
            <a:custGeom>
              <a:avLst/>
              <a:gdLst/>
              <a:ahLst/>
              <a:cxnLst/>
              <a:rect l="l" t="t" r="r" b="b"/>
              <a:pathLst>
                <a:path w="3029" h="31507" extrusionOk="0">
                  <a:moveTo>
                    <a:pt x="2765" y="1"/>
                  </a:moveTo>
                  <a:lnTo>
                    <a:pt x="2678" y="45"/>
                  </a:lnTo>
                  <a:lnTo>
                    <a:pt x="2678" y="132"/>
                  </a:lnTo>
                  <a:lnTo>
                    <a:pt x="2634" y="176"/>
                  </a:lnTo>
                  <a:lnTo>
                    <a:pt x="2678" y="791"/>
                  </a:lnTo>
                  <a:lnTo>
                    <a:pt x="2546" y="1712"/>
                  </a:lnTo>
                  <a:lnTo>
                    <a:pt x="1317" y="5442"/>
                  </a:lnTo>
                  <a:lnTo>
                    <a:pt x="1317" y="5486"/>
                  </a:lnTo>
                  <a:lnTo>
                    <a:pt x="1142" y="6320"/>
                  </a:lnTo>
                  <a:lnTo>
                    <a:pt x="1142" y="6407"/>
                  </a:lnTo>
                  <a:lnTo>
                    <a:pt x="1317" y="7592"/>
                  </a:lnTo>
                  <a:lnTo>
                    <a:pt x="1054" y="11892"/>
                  </a:lnTo>
                  <a:lnTo>
                    <a:pt x="352" y="13516"/>
                  </a:lnTo>
                  <a:lnTo>
                    <a:pt x="352" y="13560"/>
                  </a:lnTo>
                  <a:lnTo>
                    <a:pt x="133" y="14745"/>
                  </a:lnTo>
                  <a:lnTo>
                    <a:pt x="133" y="14788"/>
                  </a:lnTo>
                  <a:lnTo>
                    <a:pt x="1" y="16982"/>
                  </a:lnTo>
                  <a:lnTo>
                    <a:pt x="45" y="19176"/>
                  </a:lnTo>
                  <a:lnTo>
                    <a:pt x="45" y="19220"/>
                  </a:lnTo>
                  <a:lnTo>
                    <a:pt x="352" y="21678"/>
                  </a:lnTo>
                  <a:lnTo>
                    <a:pt x="747" y="25495"/>
                  </a:lnTo>
                  <a:lnTo>
                    <a:pt x="791" y="28040"/>
                  </a:lnTo>
                  <a:lnTo>
                    <a:pt x="1010" y="30322"/>
                  </a:lnTo>
                  <a:lnTo>
                    <a:pt x="1054" y="30410"/>
                  </a:lnTo>
                  <a:lnTo>
                    <a:pt x="1405" y="31375"/>
                  </a:lnTo>
                  <a:lnTo>
                    <a:pt x="1493" y="31463"/>
                  </a:lnTo>
                  <a:lnTo>
                    <a:pt x="1581" y="31507"/>
                  </a:lnTo>
                  <a:lnTo>
                    <a:pt x="1625" y="31463"/>
                  </a:lnTo>
                  <a:lnTo>
                    <a:pt x="1712" y="31463"/>
                  </a:lnTo>
                  <a:lnTo>
                    <a:pt x="1756" y="31375"/>
                  </a:lnTo>
                  <a:lnTo>
                    <a:pt x="1756" y="31331"/>
                  </a:lnTo>
                  <a:lnTo>
                    <a:pt x="1756" y="31244"/>
                  </a:lnTo>
                  <a:lnTo>
                    <a:pt x="1361" y="30278"/>
                  </a:lnTo>
                  <a:lnTo>
                    <a:pt x="1142" y="28040"/>
                  </a:lnTo>
                  <a:lnTo>
                    <a:pt x="1098" y="25495"/>
                  </a:lnTo>
                  <a:lnTo>
                    <a:pt x="703" y="21634"/>
                  </a:lnTo>
                  <a:lnTo>
                    <a:pt x="396" y="19176"/>
                  </a:lnTo>
                  <a:lnTo>
                    <a:pt x="352" y="16982"/>
                  </a:lnTo>
                  <a:lnTo>
                    <a:pt x="484" y="14832"/>
                  </a:lnTo>
                  <a:lnTo>
                    <a:pt x="703" y="13648"/>
                  </a:lnTo>
                  <a:lnTo>
                    <a:pt x="1405" y="12024"/>
                  </a:lnTo>
                  <a:lnTo>
                    <a:pt x="1405" y="11936"/>
                  </a:lnTo>
                  <a:lnTo>
                    <a:pt x="1668" y="7592"/>
                  </a:lnTo>
                  <a:lnTo>
                    <a:pt x="1668" y="7548"/>
                  </a:lnTo>
                  <a:lnTo>
                    <a:pt x="1493" y="6363"/>
                  </a:lnTo>
                  <a:lnTo>
                    <a:pt x="1625" y="5530"/>
                  </a:lnTo>
                  <a:lnTo>
                    <a:pt x="2897" y="1800"/>
                  </a:lnTo>
                  <a:lnTo>
                    <a:pt x="2897" y="1756"/>
                  </a:lnTo>
                  <a:lnTo>
                    <a:pt x="3029" y="834"/>
                  </a:lnTo>
                  <a:lnTo>
                    <a:pt x="3029" y="791"/>
                  </a:lnTo>
                  <a:lnTo>
                    <a:pt x="2985" y="176"/>
                  </a:lnTo>
                  <a:lnTo>
                    <a:pt x="2985" y="89"/>
                  </a:lnTo>
                  <a:lnTo>
                    <a:pt x="2941" y="45"/>
                  </a:lnTo>
                  <a:lnTo>
                    <a:pt x="289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 name="Google Shape;1016;p47"/>
            <p:cNvSpPr/>
            <p:nvPr/>
          </p:nvSpPr>
          <p:spPr>
            <a:xfrm>
              <a:off x="1043325" y="4272075"/>
              <a:ext cx="50475" cy="285250"/>
            </a:xfrm>
            <a:custGeom>
              <a:avLst/>
              <a:gdLst/>
              <a:ahLst/>
              <a:cxnLst/>
              <a:rect l="l" t="t" r="r" b="b"/>
              <a:pathLst>
                <a:path w="2019" h="11410" extrusionOk="0">
                  <a:moveTo>
                    <a:pt x="88" y="1"/>
                  </a:moveTo>
                  <a:lnTo>
                    <a:pt x="44" y="45"/>
                  </a:lnTo>
                  <a:lnTo>
                    <a:pt x="0" y="132"/>
                  </a:lnTo>
                  <a:lnTo>
                    <a:pt x="0" y="176"/>
                  </a:lnTo>
                  <a:lnTo>
                    <a:pt x="307" y="2063"/>
                  </a:lnTo>
                  <a:lnTo>
                    <a:pt x="527" y="4213"/>
                  </a:lnTo>
                  <a:lnTo>
                    <a:pt x="1229" y="10313"/>
                  </a:lnTo>
                  <a:lnTo>
                    <a:pt x="1229" y="10356"/>
                  </a:lnTo>
                  <a:lnTo>
                    <a:pt x="1712" y="11278"/>
                  </a:lnTo>
                  <a:lnTo>
                    <a:pt x="1756" y="11366"/>
                  </a:lnTo>
                  <a:lnTo>
                    <a:pt x="1887" y="11410"/>
                  </a:lnTo>
                  <a:lnTo>
                    <a:pt x="1931" y="11366"/>
                  </a:lnTo>
                  <a:lnTo>
                    <a:pt x="2019" y="11322"/>
                  </a:lnTo>
                  <a:lnTo>
                    <a:pt x="2019" y="11278"/>
                  </a:lnTo>
                  <a:lnTo>
                    <a:pt x="2019" y="11190"/>
                  </a:lnTo>
                  <a:lnTo>
                    <a:pt x="2019" y="11146"/>
                  </a:lnTo>
                  <a:lnTo>
                    <a:pt x="1536" y="10225"/>
                  </a:lnTo>
                  <a:lnTo>
                    <a:pt x="878" y="4213"/>
                  </a:lnTo>
                  <a:lnTo>
                    <a:pt x="659" y="2019"/>
                  </a:lnTo>
                  <a:lnTo>
                    <a:pt x="351" y="132"/>
                  </a:lnTo>
                  <a:lnTo>
                    <a:pt x="307" y="88"/>
                  </a:lnTo>
                  <a:lnTo>
                    <a:pt x="2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 name="Google Shape;1017;p47"/>
            <p:cNvSpPr/>
            <p:nvPr/>
          </p:nvSpPr>
          <p:spPr>
            <a:xfrm>
              <a:off x="1022475" y="4402625"/>
              <a:ext cx="26350" cy="111925"/>
            </a:xfrm>
            <a:custGeom>
              <a:avLst/>
              <a:gdLst/>
              <a:ahLst/>
              <a:cxnLst/>
              <a:rect l="l" t="t" r="r" b="b"/>
              <a:pathLst>
                <a:path w="1054" h="4477" extrusionOk="0">
                  <a:moveTo>
                    <a:pt x="88" y="0"/>
                  </a:moveTo>
                  <a:lnTo>
                    <a:pt x="44" y="44"/>
                  </a:lnTo>
                  <a:lnTo>
                    <a:pt x="1" y="132"/>
                  </a:lnTo>
                  <a:lnTo>
                    <a:pt x="1" y="220"/>
                  </a:lnTo>
                  <a:lnTo>
                    <a:pt x="1" y="264"/>
                  </a:lnTo>
                  <a:lnTo>
                    <a:pt x="88" y="2853"/>
                  </a:lnTo>
                  <a:lnTo>
                    <a:pt x="88" y="2897"/>
                  </a:lnTo>
                  <a:lnTo>
                    <a:pt x="264" y="3555"/>
                  </a:lnTo>
                  <a:lnTo>
                    <a:pt x="308" y="3599"/>
                  </a:lnTo>
                  <a:lnTo>
                    <a:pt x="703" y="4388"/>
                  </a:lnTo>
                  <a:lnTo>
                    <a:pt x="790" y="4432"/>
                  </a:lnTo>
                  <a:lnTo>
                    <a:pt x="878" y="4476"/>
                  </a:lnTo>
                  <a:lnTo>
                    <a:pt x="922" y="4432"/>
                  </a:lnTo>
                  <a:lnTo>
                    <a:pt x="1010" y="4388"/>
                  </a:lnTo>
                  <a:lnTo>
                    <a:pt x="1010" y="4345"/>
                  </a:lnTo>
                  <a:lnTo>
                    <a:pt x="1054" y="4257"/>
                  </a:lnTo>
                  <a:lnTo>
                    <a:pt x="1010" y="4213"/>
                  </a:lnTo>
                  <a:lnTo>
                    <a:pt x="615" y="3423"/>
                  </a:lnTo>
                  <a:lnTo>
                    <a:pt x="439" y="2809"/>
                  </a:lnTo>
                  <a:lnTo>
                    <a:pt x="352" y="264"/>
                  </a:lnTo>
                  <a:lnTo>
                    <a:pt x="352" y="176"/>
                  </a:lnTo>
                  <a:lnTo>
                    <a:pt x="352" y="132"/>
                  </a:lnTo>
                  <a:lnTo>
                    <a:pt x="352" y="44"/>
                  </a:lnTo>
                  <a:lnTo>
                    <a:pt x="30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 name="Google Shape;1018;p47"/>
            <p:cNvSpPr/>
            <p:nvPr/>
          </p:nvSpPr>
          <p:spPr>
            <a:xfrm>
              <a:off x="1765150" y="4491475"/>
              <a:ext cx="95475" cy="49400"/>
            </a:xfrm>
            <a:custGeom>
              <a:avLst/>
              <a:gdLst/>
              <a:ahLst/>
              <a:cxnLst/>
              <a:rect l="l" t="t" r="r" b="b"/>
              <a:pathLst>
                <a:path w="3819" h="1976" extrusionOk="0">
                  <a:moveTo>
                    <a:pt x="220" y="1"/>
                  </a:moveTo>
                  <a:lnTo>
                    <a:pt x="132" y="45"/>
                  </a:lnTo>
                  <a:lnTo>
                    <a:pt x="88" y="45"/>
                  </a:lnTo>
                  <a:lnTo>
                    <a:pt x="45" y="132"/>
                  </a:lnTo>
                  <a:lnTo>
                    <a:pt x="1" y="176"/>
                  </a:lnTo>
                  <a:lnTo>
                    <a:pt x="45" y="264"/>
                  </a:lnTo>
                  <a:lnTo>
                    <a:pt x="45" y="308"/>
                  </a:lnTo>
                  <a:lnTo>
                    <a:pt x="132" y="352"/>
                  </a:lnTo>
                  <a:lnTo>
                    <a:pt x="1449" y="1054"/>
                  </a:lnTo>
                  <a:lnTo>
                    <a:pt x="3028" y="1975"/>
                  </a:lnTo>
                  <a:lnTo>
                    <a:pt x="3116" y="1975"/>
                  </a:lnTo>
                  <a:lnTo>
                    <a:pt x="3248" y="1931"/>
                  </a:lnTo>
                  <a:lnTo>
                    <a:pt x="3774" y="1493"/>
                  </a:lnTo>
                  <a:lnTo>
                    <a:pt x="3818" y="1449"/>
                  </a:lnTo>
                  <a:lnTo>
                    <a:pt x="3818" y="1361"/>
                  </a:lnTo>
                  <a:lnTo>
                    <a:pt x="3818" y="1317"/>
                  </a:lnTo>
                  <a:lnTo>
                    <a:pt x="3774" y="1273"/>
                  </a:lnTo>
                  <a:lnTo>
                    <a:pt x="3731" y="1229"/>
                  </a:lnTo>
                  <a:lnTo>
                    <a:pt x="3687" y="1186"/>
                  </a:lnTo>
                  <a:lnTo>
                    <a:pt x="3599" y="1186"/>
                  </a:lnTo>
                  <a:lnTo>
                    <a:pt x="3555" y="1229"/>
                  </a:lnTo>
                  <a:lnTo>
                    <a:pt x="3116" y="1580"/>
                  </a:lnTo>
                  <a:lnTo>
                    <a:pt x="1624" y="747"/>
                  </a:lnTo>
                  <a:lnTo>
                    <a:pt x="264" y="45"/>
                  </a:lnTo>
                  <a:lnTo>
                    <a:pt x="22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47"/>
            <p:cNvSpPr/>
            <p:nvPr/>
          </p:nvSpPr>
          <p:spPr>
            <a:xfrm>
              <a:off x="1765150" y="4467350"/>
              <a:ext cx="97675" cy="45000"/>
            </a:xfrm>
            <a:custGeom>
              <a:avLst/>
              <a:gdLst/>
              <a:ahLst/>
              <a:cxnLst/>
              <a:rect l="l" t="t" r="r" b="b"/>
              <a:pathLst>
                <a:path w="3907" h="1800" extrusionOk="0">
                  <a:moveTo>
                    <a:pt x="176" y="0"/>
                  </a:moveTo>
                  <a:lnTo>
                    <a:pt x="88" y="44"/>
                  </a:lnTo>
                  <a:lnTo>
                    <a:pt x="45" y="88"/>
                  </a:lnTo>
                  <a:lnTo>
                    <a:pt x="1" y="132"/>
                  </a:lnTo>
                  <a:lnTo>
                    <a:pt x="1" y="220"/>
                  </a:lnTo>
                  <a:lnTo>
                    <a:pt x="45" y="264"/>
                  </a:lnTo>
                  <a:lnTo>
                    <a:pt x="88" y="351"/>
                  </a:lnTo>
                  <a:lnTo>
                    <a:pt x="527" y="702"/>
                  </a:lnTo>
                  <a:lnTo>
                    <a:pt x="571" y="746"/>
                  </a:lnTo>
                  <a:lnTo>
                    <a:pt x="2458" y="1536"/>
                  </a:lnTo>
                  <a:lnTo>
                    <a:pt x="3336" y="1799"/>
                  </a:lnTo>
                  <a:lnTo>
                    <a:pt x="3379" y="1799"/>
                  </a:lnTo>
                  <a:lnTo>
                    <a:pt x="3467" y="1756"/>
                  </a:lnTo>
                  <a:lnTo>
                    <a:pt x="3818" y="1580"/>
                  </a:lnTo>
                  <a:lnTo>
                    <a:pt x="3862" y="1536"/>
                  </a:lnTo>
                  <a:lnTo>
                    <a:pt x="3906" y="1448"/>
                  </a:lnTo>
                  <a:lnTo>
                    <a:pt x="3906" y="1405"/>
                  </a:lnTo>
                  <a:lnTo>
                    <a:pt x="3906" y="1317"/>
                  </a:lnTo>
                  <a:lnTo>
                    <a:pt x="3862" y="1273"/>
                  </a:lnTo>
                  <a:lnTo>
                    <a:pt x="3774" y="1229"/>
                  </a:lnTo>
                  <a:lnTo>
                    <a:pt x="3731" y="1229"/>
                  </a:lnTo>
                  <a:lnTo>
                    <a:pt x="3643" y="1273"/>
                  </a:lnTo>
                  <a:lnTo>
                    <a:pt x="3379" y="1448"/>
                  </a:lnTo>
                  <a:lnTo>
                    <a:pt x="2590" y="1229"/>
                  </a:lnTo>
                  <a:lnTo>
                    <a:pt x="747" y="439"/>
                  </a:lnTo>
                  <a:lnTo>
                    <a:pt x="308" y="44"/>
                  </a:lnTo>
                  <a:lnTo>
                    <a:pt x="220" y="44"/>
                  </a:lnTo>
                  <a:lnTo>
                    <a:pt x="1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 name="Google Shape;1020;p47"/>
            <p:cNvSpPr/>
            <p:nvPr/>
          </p:nvSpPr>
          <p:spPr>
            <a:xfrm>
              <a:off x="1765150" y="4441025"/>
              <a:ext cx="127275" cy="43900"/>
            </a:xfrm>
            <a:custGeom>
              <a:avLst/>
              <a:gdLst/>
              <a:ahLst/>
              <a:cxnLst/>
              <a:rect l="l" t="t" r="r" b="b"/>
              <a:pathLst>
                <a:path w="5091" h="1756" extrusionOk="0">
                  <a:moveTo>
                    <a:pt x="176" y="0"/>
                  </a:moveTo>
                  <a:lnTo>
                    <a:pt x="88" y="44"/>
                  </a:lnTo>
                  <a:lnTo>
                    <a:pt x="45" y="88"/>
                  </a:lnTo>
                  <a:lnTo>
                    <a:pt x="1" y="132"/>
                  </a:lnTo>
                  <a:lnTo>
                    <a:pt x="1" y="176"/>
                  </a:lnTo>
                  <a:lnTo>
                    <a:pt x="1" y="264"/>
                  </a:lnTo>
                  <a:lnTo>
                    <a:pt x="45" y="307"/>
                  </a:lnTo>
                  <a:lnTo>
                    <a:pt x="571" y="834"/>
                  </a:lnTo>
                  <a:lnTo>
                    <a:pt x="1624" y="1404"/>
                  </a:lnTo>
                  <a:lnTo>
                    <a:pt x="2458" y="1755"/>
                  </a:lnTo>
                  <a:lnTo>
                    <a:pt x="2546" y="1755"/>
                  </a:lnTo>
                  <a:lnTo>
                    <a:pt x="3818" y="1668"/>
                  </a:lnTo>
                  <a:lnTo>
                    <a:pt x="3906" y="1668"/>
                  </a:lnTo>
                  <a:lnTo>
                    <a:pt x="5003" y="1009"/>
                  </a:lnTo>
                  <a:lnTo>
                    <a:pt x="5047" y="966"/>
                  </a:lnTo>
                  <a:lnTo>
                    <a:pt x="5047" y="878"/>
                  </a:lnTo>
                  <a:lnTo>
                    <a:pt x="5091" y="834"/>
                  </a:lnTo>
                  <a:lnTo>
                    <a:pt x="5047" y="746"/>
                  </a:lnTo>
                  <a:lnTo>
                    <a:pt x="5003" y="702"/>
                  </a:lnTo>
                  <a:lnTo>
                    <a:pt x="4915" y="658"/>
                  </a:lnTo>
                  <a:lnTo>
                    <a:pt x="4871" y="658"/>
                  </a:lnTo>
                  <a:lnTo>
                    <a:pt x="4784" y="702"/>
                  </a:lnTo>
                  <a:lnTo>
                    <a:pt x="3774" y="1317"/>
                  </a:lnTo>
                  <a:lnTo>
                    <a:pt x="2546" y="1404"/>
                  </a:lnTo>
                  <a:lnTo>
                    <a:pt x="1756" y="1097"/>
                  </a:lnTo>
                  <a:lnTo>
                    <a:pt x="791" y="527"/>
                  </a:lnTo>
                  <a:lnTo>
                    <a:pt x="264" y="44"/>
                  </a:lnTo>
                  <a:lnTo>
                    <a:pt x="220" y="44"/>
                  </a:lnTo>
                  <a:lnTo>
                    <a:pt x="1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 name="Google Shape;1021;p47"/>
            <p:cNvSpPr/>
            <p:nvPr/>
          </p:nvSpPr>
          <p:spPr>
            <a:xfrm>
              <a:off x="1728950" y="4366425"/>
              <a:ext cx="241375" cy="79000"/>
            </a:xfrm>
            <a:custGeom>
              <a:avLst/>
              <a:gdLst/>
              <a:ahLst/>
              <a:cxnLst/>
              <a:rect l="l" t="t" r="r" b="b"/>
              <a:pathLst>
                <a:path w="9655" h="3160" extrusionOk="0">
                  <a:moveTo>
                    <a:pt x="176" y="0"/>
                  </a:moveTo>
                  <a:lnTo>
                    <a:pt x="88" y="44"/>
                  </a:lnTo>
                  <a:lnTo>
                    <a:pt x="45" y="88"/>
                  </a:lnTo>
                  <a:lnTo>
                    <a:pt x="1" y="132"/>
                  </a:lnTo>
                  <a:lnTo>
                    <a:pt x="1" y="220"/>
                  </a:lnTo>
                  <a:lnTo>
                    <a:pt x="45" y="264"/>
                  </a:lnTo>
                  <a:lnTo>
                    <a:pt x="308" y="702"/>
                  </a:lnTo>
                  <a:lnTo>
                    <a:pt x="878" y="1668"/>
                  </a:lnTo>
                  <a:lnTo>
                    <a:pt x="878" y="1712"/>
                  </a:lnTo>
                  <a:lnTo>
                    <a:pt x="1756" y="2502"/>
                  </a:lnTo>
                  <a:lnTo>
                    <a:pt x="1800" y="2545"/>
                  </a:lnTo>
                  <a:lnTo>
                    <a:pt x="2853" y="2896"/>
                  </a:lnTo>
                  <a:lnTo>
                    <a:pt x="2897" y="2896"/>
                  </a:lnTo>
                  <a:lnTo>
                    <a:pt x="6232" y="3160"/>
                  </a:lnTo>
                  <a:lnTo>
                    <a:pt x="6319" y="3160"/>
                  </a:lnTo>
                  <a:lnTo>
                    <a:pt x="9567" y="1536"/>
                  </a:lnTo>
                  <a:lnTo>
                    <a:pt x="9610" y="1492"/>
                  </a:lnTo>
                  <a:lnTo>
                    <a:pt x="9654" y="1448"/>
                  </a:lnTo>
                  <a:lnTo>
                    <a:pt x="9654" y="1361"/>
                  </a:lnTo>
                  <a:lnTo>
                    <a:pt x="9654" y="1317"/>
                  </a:lnTo>
                  <a:lnTo>
                    <a:pt x="9610" y="1229"/>
                  </a:lnTo>
                  <a:lnTo>
                    <a:pt x="9523" y="1229"/>
                  </a:lnTo>
                  <a:lnTo>
                    <a:pt x="9479" y="1185"/>
                  </a:lnTo>
                  <a:lnTo>
                    <a:pt x="9391" y="1229"/>
                  </a:lnTo>
                  <a:lnTo>
                    <a:pt x="6232" y="2809"/>
                  </a:lnTo>
                  <a:lnTo>
                    <a:pt x="2941" y="2545"/>
                  </a:lnTo>
                  <a:lnTo>
                    <a:pt x="1931" y="2194"/>
                  </a:lnTo>
                  <a:lnTo>
                    <a:pt x="1142" y="1492"/>
                  </a:lnTo>
                  <a:lnTo>
                    <a:pt x="571" y="527"/>
                  </a:lnTo>
                  <a:lnTo>
                    <a:pt x="352" y="88"/>
                  </a:lnTo>
                  <a:lnTo>
                    <a:pt x="308" y="44"/>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 name="Google Shape;1022;p47"/>
            <p:cNvSpPr/>
            <p:nvPr/>
          </p:nvSpPr>
          <p:spPr>
            <a:xfrm>
              <a:off x="1807950" y="4679075"/>
              <a:ext cx="25" cy="25"/>
            </a:xfrm>
            <a:custGeom>
              <a:avLst/>
              <a:gdLst/>
              <a:ahLst/>
              <a:cxnLst/>
              <a:rect l="l" t="t" r="r" b="b"/>
              <a:pathLst>
                <a:path w="1" h="1" extrusionOk="0">
                  <a:moveTo>
                    <a:pt x="0" y="0"/>
                  </a:moveTo>
                  <a:lnTo>
                    <a:pt x="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 name="Google Shape;1023;p47"/>
            <p:cNvSpPr/>
            <p:nvPr/>
          </p:nvSpPr>
          <p:spPr>
            <a:xfrm>
              <a:off x="1807950" y="4679075"/>
              <a:ext cx="25" cy="25"/>
            </a:xfrm>
            <a:custGeom>
              <a:avLst/>
              <a:gdLst/>
              <a:ahLst/>
              <a:cxnLst/>
              <a:rect l="l" t="t" r="r" b="b"/>
              <a:pathLst>
                <a:path w="1" h="1" fill="none" extrusionOk="0">
                  <a:moveTo>
                    <a:pt x="0" y="0"/>
                  </a:moveTo>
                  <a:lnTo>
                    <a:pt x="0" y="0"/>
                  </a:lnTo>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 name="Google Shape;1024;p47"/>
            <p:cNvSpPr/>
            <p:nvPr/>
          </p:nvSpPr>
          <p:spPr>
            <a:xfrm>
              <a:off x="1490900" y="2760400"/>
              <a:ext cx="866675" cy="1925275"/>
            </a:xfrm>
            <a:custGeom>
              <a:avLst/>
              <a:gdLst/>
              <a:ahLst/>
              <a:cxnLst/>
              <a:rect l="l" t="t" r="r" b="b"/>
              <a:pathLst>
                <a:path w="34667" h="77011" extrusionOk="0">
                  <a:moveTo>
                    <a:pt x="34447" y="1"/>
                  </a:moveTo>
                  <a:lnTo>
                    <a:pt x="34359" y="44"/>
                  </a:lnTo>
                  <a:lnTo>
                    <a:pt x="31858" y="1931"/>
                  </a:lnTo>
                  <a:lnTo>
                    <a:pt x="28216" y="4915"/>
                  </a:lnTo>
                  <a:lnTo>
                    <a:pt x="25846" y="6758"/>
                  </a:lnTo>
                  <a:lnTo>
                    <a:pt x="23784" y="8426"/>
                  </a:lnTo>
                  <a:lnTo>
                    <a:pt x="20668" y="10883"/>
                  </a:lnTo>
                  <a:lnTo>
                    <a:pt x="15666" y="13077"/>
                  </a:lnTo>
                  <a:lnTo>
                    <a:pt x="15622" y="13077"/>
                  </a:lnTo>
                  <a:lnTo>
                    <a:pt x="13867" y="14174"/>
                  </a:lnTo>
                  <a:lnTo>
                    <a:pt x="13823" y="14218"/>
                  </a:lnTo>
                  <a:lnTo>
                    <a:pt x="12331" y="15622"/>
                  </a:lnTo>
                  <a:lnTo>
                    <a:pt x="12331" y="15666"/>
                  </a:lnTo>
                  <a:lnTo>
                    <a:pt x="10225" y="18386"/>
                  </a:lnTo>
                  <a:lnTo>
                    <a:pt x="9610" y="19045"/>
                  </a:lnTo>
                  <a:lnTo>
                    <a:pt x="8777" y="19571"/>
                  </a:lnTo>
                  <a:lnTo>
                    <a:pt x="8733" y="19615"/>
                  </a:lnTo>
                  <a:lnTo>
                    <a:pt x="8118" y="20229"/>
                  </a:lnTo>
                  <a:lnTo>
                    <a:pt x="8118" y="20273"/>
                  </a:lnTo>
                  <a:lnTo>
                    <a:pt x="7065" y="22204"/>
                  </a:lnTo>
                  <a:lnTo>
                    <a:pt x="7021" y="22204"/>
                  </a:lnTo>
                  <a:lnTo>
                    <a:pt x="6451" y="23915"/>
                  </a:lnTo>
                  <a:lnTo>
                    <a:pt x="6451" y="23959"/>
                  </a:lnTo>
                  <a:lnTo>
                    <a:pt x="6319" y="25583"/>
                  </a:lnTo>
                  <a:lnTo>
                    <a:pt x="6319" y="25627"/>
                  </a:lnTo>
                  <a:lnTo>
                    <a:pt x="6846" y="28347"/>
                  </a:lnTo>
                  <a:lnTo>
                    <a:pt x="6846" y="30629"/>
                  </a:lnTo>
                  <a:lnTo>
                    <a:pt x="6275" y="35631"/>
                  </a:lnTo>
                  <a:lnTo>
                    <a:pt x="5837" y="38966"/>
                  </a:lnTo>
                  <a:lnTo>
                    <a:pt x="5442" y="41819"/>
                  </a:lnTo>
                  <a:lnTo>
                    <a:pt x="5135" y="43662"/>
                  </a:lnTo>
                  <a:lnTo>
                    <a:pt x="4169" y="47699"/>
                  </a:lnTo>
                  <a:lnTo>
                    <a:pt x="3599" y="50200"/>
                  </a:lnTo>
                  <a:lnTo>
                    <a:pt x="3292" y="52087"/>
                  </a:lnTo>
                  <a:lnTo>
                    <a:pt x="2633" y="53491"/>
                  </a:lnTo>
                  <a:lnTo>
                    <a:pt x="2633" y="53535"/>
                  </a:lnTo>
                  <a:lnTo>
                    <a:pt x="2107" y="56387"/>
                  </a:lnTo>
                  <a:lnTo>
                    <a:pt x="834" y="60512"/>
                  </a:lnTo>
                  <a:lnTo>
                    <a:pt x="220" y="62837"/>
                  </a:lnTo>
                  <a:lnTo>
                    <a:pt x="1" y="63846"/>
                  </a:lnTo>
                  <a:lnTo>
                    <a:pt x="1" y="63890"/>
                  </a:lnTo>
                  <a:lnTo>
                    <a:pt x="44" y="64856"/>
                  </a:lnTo>
                  <a:lnTo>
                    <a:pt x="88" y="64987"/>
                  </a:lnTo>
                  <a:lnTo>
                    <a:pt x="2019" y="67050"/>
                  </a:lnTo>
                  <a:lnTo>
                    <a:pt x="3511" y="68629"/>
                  </a:lnTo>
                  <a:lnTo>
                    <a:pt x="5486" y="70955"/>
                  </a:lnTo>
                  <a:lnTo>
                    <a:pt x="7767" y="73412"/>
                  </a:lnTo>
                  <a:lnTo>
                    <a:pt x="9830" y="75606"/>
                  </a:lnTo>
                  <a:lnTo>
                    <a:pt x="10883" y="76967"/>
                  </a:lnTo>
                  <a:lnTo>
                    <a:pt x="10927" y="77011"/>
                  </a:lnTo>
                  <a:lnTo>
                    <a:pt x="11102" y="77011"/>
                  </a:lnTo>
                  <a:lnTo>
                    <a:pt x="11146" y="76923"/>
                  </a:lnTo>
                  <a:lnTo>
                    <a:pt x="11190" y="76879"/>
                  </a:lnTo>
                  <a:lnTo>
                    <a:pt x="11190" y="76791"/>
                  </a:lnTo>
                  <a:lnTo>
                    <a:pt x="11146" y="76747"/>
                  </a:lnTo>
                  <a:lnTo>
                    <a:pt x="10093" y="75387"/>
                  </a:lnTo>
                  <a:lnTo>
                    <a:pt x="8031" y="73149"/>
                  </a:lnTo>
                  <a:lnTo>
                    <a:pt x="5749" y="70736"/>
                  </a:lnTo>
                  <a:lnTo>
                    <a:pt x="3774" y="68410"/>
                  </a:lnTo>
                  <a:lnTo>
                    <a:pt x="2282" y="66830"/>
                  </a:lnTo>
                  <a:lnTo>
                    <a:pt x="395" y="64812"/>
                  </a:lnTo>
                  <a:lnTo>
                    <a:pt x="352" y="63890"/>
                  </a:lnTo>
                  <a:lnTo>
                    <a:pt x="571" y="62925"/>
                  </a:lnTo>
                  <a:lnTo>
                    <a:pt x="1141" y="60599"/>
                  </a:lnTo>
                  <a:lnTo>
                    <a:pt x="2458" y="56475"/>
                  </a:lnTo>
                  <a:lnTo>
                    <a:pt x="2984" y="53578"/>
                  </a:lnTo>
                  <a:lnTo>
                    <a:pt x="3599" y="52174"/>
                  </a:lnTo>
                  <a:lnTo>
                    <a:pt x="3643" y="52174"/>
                  </a:lnTo>
                  <a:lnTo>
                    <a:pt x="3950" y="50287"/>
                  </a:lnTo>
                  <a:lnTo>
                    <a:pt x="4520" y="47786"/>
                  </a:lnTo>
                  <a:lnTo>
                    <a:pt x="5442" y="43749"/>
                  </a:lnTo>
                  <a:lnTo>
                    <a:pt x="5793" y="41862"/>
                  </a:lnTo>
                  <a:lnTo>
                    <a:pt x="6188" y="39010"/>
                  </a:lnTo>
                  <a:lnTo>
                    <a:pt x="6627" y="35675"/>
                  </a:lnTo>
                  <a:lnTo>
                    <a:pt x="7197" y="30673"/>
                  </a:lnTo>
                  <a:lnTo>
                    <a:pt x="7197" y="30629"/>
                  </a:lnTo>
                  <a:lnTo>
                    <a:pt x="7197" y="28347"/>
                  </a:lnTo>
                  <a:lnTo>
                    <a:pt x="7197" y="28303"/>
                  </a:lnTo>
                  <a:lnTo>
                    <a:pt x="6670" y="25583"/>
                  </a:lnTo>
                  <a:lnTo>
                    <a:pt x="6802" y="24003"/>
                  </a:lnTo>
                  <a:lnTo>
                    <a:pt x="7372" y="22336"/>
                  </a:lnTo>
                  <a:lnTo>
                    <a:pt x="8382" y="20449"/>
                  </a:lnTo>
                  <a:lnTo>
                    <a:pt x="8996" y="19878"/>
                  </a:lnTo>
                  <a:lnTo>
                    <a:pt x="9830" y="19352"/>
                  </a:lnTo>
                  <a:lnTo>
                    <a:pt x="9874" y="19308"/>
                  </a:lnTo>
                  <a:lnTo>
                    <a:pt x="10488" y="18606"/>
                  </a:lnTo>
                  <a:lnTo>
                    <a:pt x="12594" y="15885"/>
                  </a:lnTo>
                  <a:lnTo>
                    <a:pt x="14042" y="14481"/>
                  </a:lnTo>
                  <a:lnTo>
                    <a:pt x="15798" y="13384"/>
                  </a:lnTo>
                  <a:lnTo>
                    <a:pt x="20800" y="11234"/>
                  </a:lnTo>
                  <a:lnTo>
                    <a:pt x="20844" y="11190"/>
                  </a:lnTo>
                  <a:lnTo>
                    <a:pt x="24003" y="8733"/>
                  </a:lnTo>
                  <a:lnTo>
                    <a:pt x="28435" y="5178"/>
                  </a:lnTo>
                  <a:lnTo>
                    <a:pt x="32077" y="2195"/>
                  </a:lnTo>
                  <a:lnTo>
                    <a:pt x="34578" y="308"/>
                  </a:lnTo>
                  <a:lnTo>
                    <a:pt x="34622" y="264"/>
                  </a:lnTo>
                  <a:lnTo>
                    <a:pt x="34666" y="176"/>
                  </a:lnTo>
                  <a:lnTo>
                    <a:pt x="34622" y="132"/>
                  </a:lnTo>
                  <a:lnTo>
                    <a:pt x="34622" y="44"/>
                  </a:lnTo>
                  <a:lnTo>
                    <a:pt x="3457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 name="Google Shape;1025;p47"/>
            <p:cNvSpPr/>
            <p:nvPr/>
          </p:nvSpPr>
          <p:spPr>
            <a:xfrm>
              <a:off x="1465675" y="2732975"/>
              <a:ext cx="861175" cy="1931850"/>
            </a:xfrm>
            <a:custGeom>
              <a:avLst/>
              <a:gdLst/>
              <a:ahLst/>
              <a:cxnLst/>
              <a:rect l="l" t="t" r="r" b="b"/>
              <a:pathLst>
                <a:path w="34447" h="77274" extrusionOk="0">
                  <a:moveTo>
                    <a:pt x="34227" y="1"/>
                  </a:moveTo>
                  <a:lnTo>
                    <a:pt x="34183" y="44"/>
                  </a:lnTo>
                  <a:lnTo>
                    <a:pt x="33174" y="790"/>
                  </a:lnTo>
                  <a:lnTo>
                    <a:pt x="28435" y="4652"/>
                  </a:lnTo>
                  <a:lnTo>
                    <a:pt x="26504" y="6275"/>
                  </a:lnTo>
                  <a:lnTo>
                    <a:pt x="24705" y="7680"/>
                  </a:lnTo>
                  <a:lnTo>
                    <a:pt x="22862" y="9128"/>
                  </a:lnTo>
                  <a:lnTo>
                    <a:pt x="20931" y="10532"/>
                  </a:lnTo>
                  <a:lnTo>
                    <a:pt x="19044" y="11366"/>
                  </a:lnTo>
                  <a:lnTo>
                    <a:pt x="14876" y="12814"/>
                  </a:lnTo>
                  <a:lnTo>
                    <a:pt x="9479" y="14788"/>
                  </a:lnTo>
                  <a:lnTo>
                    <a:pt x="9435" y="14832"/>
                  </a:lnTo>
                  <a:lnTo>
                    <a:pt x="8908" y="15271"/>
                  </a:lnTo>
                  <a:lnTo>
                    <a:pt x="8864" y="15315"/>
                  </a:lnTo>
                  <a:lnTo>
                    <a:pt x="7987" y="16543"/>
                  </a:lnTo>
                  <a:lnTo>
                    <a:pt x="7943" y="16587"/>
                  </a:lnTo>
                  <a:lnTo>
                    <a:pt x="6933" y="18474"/>
                  </a:lnTo>
                  <a:lnTo>
                    <a:pt x="5968" y="20800"/>
                  </a:lnTo>
                  <a:lnTo>
                    <a:pt x="5968" y="20844"/>
                  </a:lnTo>
                  <a:lnTo>
                    <a:pt x="5441" y="23169"/>
                  </a:lnTo>
                  <a:lnTo>
                    <a:pt x="5441" y="23213"/>
                  </a:lnTo>
                  <a:lnTo>
                    <a:pt x="5398" y="24617"/>
                  </a:lnTo>
                  <a:lnTo>
                    <a:pt x="5398" y="24661"/>
                  </a:lnTo>
                  <a:lnTo>
                    <a:pt x="6319" y="29269"/>
                  </a:lnTo>
                  <a:lnTo>
                    <a:pt x="6407" y="30761"/>
                  </a:lnTo>
                  <a:lnTo>
                    <a:pt x="6144" y="34666"/>
                  </a:lnTo>
                  <a:lnTo>
                    <a:pt x="5836" y="37431"/>
                  </a:lnTo>
                  <a:lnTo>
                    <a:pt x="5485" y="40327"/>
                  </a:lnTo>
                  <a:lnTo>
                    <a:pt x="5134" y="42784"/>
                  </a:lnTo>
                  <a:lnTo>
                    <a:pt x="4871" y="44364"/>
                  </a:lnTo>
                  <a:lnTo>
                    <a:pt x="3906" y="48532"/>
                  </a:lnTo>
                  <a:lnTo>
                    <a:pt x="3423" y="51472"/>
                  </a:lnTo>
                  <a:lnTo>
                    <a:pt x="3247" y="53447"/>
                  </a:lnTo>
                  <a:lnTo>
                    <a:pt x="2633" y="55860"/>
                  </a:lnTo>
                  <a:lnTo>
                    <a:pt x="1756" y="58449"/>
                  </a:lnTo>
                  <a:lnTo>
                    <a:pt x="922" y="60775"/>
                  </a:lnTo>
                  <a:lnTo>
                    <a:pt x="922" y="60819"/>
                  </a:lnTo>
                  <a:lnTo>
                    <a:pt x="307" y="63188"/>
                  </a:lnTo>
                  <a:lnTo>
                    <a:pt x="0" y="64549"/>
                  </a:lnTo>
                  <a:lnTo>
                    <a:pt x="0" y="64592"/>
                  </a:lnTo>
                  <a:lnTo>
                    <a:pt x="44" y="66743"/>
                  </a:lnTo>
                  <a:lnTo>
                    <a:pt x="44" y="66786"/>
                  </a:lnTo>
                  <a:lnTo>
                    <a:pt x="264" y="67357"/>
                  </a:lnTo>
                  <a:lnTo>
                    <a:pt x="307" y="67401"/>
                  </a:lnTo>
                  <a:lnTo>
                    <a:pt x="3423" y="70955"/>
                  </a:lnTo>
                  <a:lnTo>
                    <a:pt x="7811" y="75650"/>
                  </a:lnTo>
                  <a:lnTo>
                    <a:pt x="9303" y="77230"/>
                  </a:lnTo>
                  <a:lnTo>
                    <a:pt x="9347" y="77274"/>
                  </a:lnTo>
                  <a:lnTo>
                    <a:pt x="9435" y="77274"/>
                  </a:lnTo>
                  <a:lnTo>
                    <a:pt x="9566" y="77230"/>
                  </a:lnTo>
                  <a:lnTo>
                    <a:pt x="9610" y="77186"/>
                  </a:lnTo>
                  <a:lnTo>
                    <a:pt x="9610" y="77098"/>
                  </a:lnTo>
                  <a:lnTo>
                    <a:pt x="9610" y="77054"/>
                  </a:lnTo>
                  <a:lnTo>
                    <a:pt x="9566" y="77011"/>
                  </a:lnTo>
                  <a:lnTo>
                    <a:pt x="3686" y="70736"/>
                  </a:lnTo>
                  <a:lnTo>
                    <a:pt x="571" y="67225"/>
                  </a:lnTo>
                  <a:lnTo>
                    <a:pt x="395" y="66699"/>
                  </a:lnTo>
                  <a:lnTo>
                    <a:pt x="351" y="64592"/>
                  </a:lnTo>
                  <a:lnTo>
                    <a:pt x="659" y="63276"/>
                  </a:lnTo>
                  <a:lnTo>
                    <a:pt x="1273" y="60906"/>
                  </a:lnTo>
                  <a:lnTo>
                    <a:pt x="2107" y="58581"/>
                  </a:lnTo>
                  <a:lnTo>
                    <a:pt x="2984" y="55992"/>
                  </a:lnTo>
                  <a:lnTo>
                    <a:pt x="3599" y="53535"/>
                  </a:lnTo>
                  <a:lnTo>
                    <a:pt x="3599" y="53491"/>
                  </a:lnTo>
                  <a:lnTo>
                    <a:pt x="3774" y="51516"/>
                  </a:lnTo>
                  <a:lnTo>
                    <a:pt x="4213" y="48576"/>
                  </a:lnTo>
                  <a:lnTo>
                    <a:pt x="5222" y="44407"/>
                  </a:lnTo>
                  <a:lnTo>
                    <a:pt x="5485" y="42828"/>
                  </a:lnTo>
                  <a:lnTo>
                    <a:pt x="5836" y="40370"/>
                  </a:lnTo>
                  <a:lnTo>
                    <a:pt x="6187" y="37474"/>
                  </a:lnTo>
                  <a:lnTo>
                    <a:pt x="6495" y="34710"/>
                  </a:lnTo>
                  <a:lnTo>
                    <a:pt x="6758" y="30805"/>
                  </a:lnTo>
                  <a:lnTo>
                    <a:pt x="6758" y="30761"/>
                  </a:lnTo>
                  <a:lnTo>
                    <a:pt x="6670" y="29225"/>
                  </a:lnTo>
                  <a:lnTo>
                    <a:pt x="5749" y="24617"/>
                  </a:lnTo>
                  <a:lnTo>
                    <a:pt x="5793" y="23257"/>
                  </a:lnTo>
                  <a:lnTo>
                    <a:pt x="6319" y="20932"/>
                  </a:lnTo>
                  <a:lnTo>
                    <a:pt x="7284" y="18606"/>
                  </a:lnTo>
                  <a:lnTo>
                    <a:pt x="8250" y="16763"/>
                  </a:lnTo>
                  <a:lnTo>
                    <a:pt x="9127" y="15534"/>
                  </a:lnTo>
                  <a:lnTo>
                    <a:pt x="9610" y="15095"/>
                  </a:lnTo>
                  <a:lnTo>
                    <a:pt x="15007" y="13165"/>
                  </a:lnTo>
                  <a:lnTo>
                    <a:pt x="19132" y="11673"/>
                  </a:lnTo>
                  <a:lnTo>
                    <a:pt x="21063" y="10839"/>
                  </a:lnTo>
                  <a:lnTo>
                    <a:pt x="21107" y="10839"/>
                  </a:lnTo>
                  <a:lnTo>
                    <a:pt x="23081" y="9435"/>
                  </a:lnTo>
                  <a:lnTo>
                    <a:pt x="24924" y="7943"/>
                  </a:lnTo>
                  <a:lnTo>
                    <a:pt x="26724" y="6539"/>
                  </a:lnTo>
                  <a:lnTo>
                    <a:pt x="28654" y="4959"/>
                  </a:lnTo>
                  <a:lnTo>
                    <a:pt x="33350" y="1054"/>
                  </a:lnTo>
                  <a:lnTo>
                    <a:pt x="34403" y="308"/>
                  </a:lnTo>
                  <a:lnTo>
                    <a:pt x="34447" y="264"/>
                  </a:lnTo>
                  <a:lnTo>
                    <a:pt x="34447" y="220"/>
                  </a:lnTo>
                  <a:lnTo>
                    <a:pt x="34447" y="132"/>
                  </a:lnTo>
                  <a:lnTo>
                    <a:pt x="34447" y="88"/>
                  </a:lnTo>
                  <a:lnTo>
                    <a:pt x="3435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 name="Google Shape;1026;p47"/>
            <p:cNvSpPr/>
            <p:nvPr/>
          </p:nvSpPr>
          <p:spPr>
            <a:xfrm>
              <a:off x="1417400" y="2679225"/>
              <a:ext cx="851300" cy="1981225"/>
            </a:xfrm>
            <a:custGeom>
              <a:avLst/>
              <a:gdLst/>
              <a:ahLst/>
              <a:cxnLst/>
              <a:rect l="l" t="t" r="r" b="b"/>
              <a:pathLst>
                <a:path w="34052" h="79249" extrusionOk="0">
                  <a:moveTo>
                    <a:pt x="33876" y="0"/>
                  </a:moveTo>
                  <a:lnTo>
                    <a:pt x="33789" y="44"/>
                  </a:lnTo>
                  <a:lnTo>
                    <a:pt x="33745" y="44"/>
                  </a:lnTo>
                  <a:lnTo>
                    <a:pt x="31244" y="2194"/>
                  </a:lnTo>
                  <a:lnTo>
                    <a:pt x="28786" y="4213"/>
                  </a:lnTo>
                  <a:lnTo>
                    <a:pt x="26461" y="6056"/>
                  </a:lnTo>
                  <a:lnTo>
                    <a:pt x="22994" y="8645"/>
                  </a:lnTo>
                  <a:lnTo>
                    <a:pt x="21239" y="9830"/>
                  </a:lnTo>
                  <a:lnTo>
                    <a:pt x="18738" y="10883"/>
                  </a:lnTo>
                  <a:lnTo>
                    <a:pt x="15534" y="12111"/>
                  </a:lnTo>
                  <a:lnTo>
                    <a:pt x="13209" y="13472"/>
                  </a:lnTo>
                  <a:lnTo>
                    <a:pt x="10356" y="14569"/>
                  </a:lnTo>
                  <a:lnTo>
                    <a:pt x="10312" y="14569"/>
                  </a:lnTo>
                  <a:lnTo>
                    <a:pt x="8294" y="15797"/>
                  </a:lnTo>
                  <a:lnTo>
                    <a:pt x="6056" y="16938"/>
                  </a:lnTo>
                  <a:lnTo>
                    <a:pt x="3862" y="17465"/>
                  </a:lnTo>
                  <a:lnTo>
                    <a:pt x="2721" y="17684"/>
                  </a:lnTo>
                  <a:lnTo>
                    <a:pt x="2633" y="17684"/>
                  </a:lnTo>
                  <a:lnTo>
                    <a:pt x="2590" y="17772"/>
                  </a:lnTo>
                  <a:lnTo>
                    <a:pt x="2590" y="17860"/>
                  </a:lnTo>
                  <a:lnTo>
                    <a:pt x="2633" y="17948"/>
                  </a:lnTo>
                  <a:lnTo>
                    <a:pt x="3248" y="18518"/>
                  </a:lnTo>
                  <a:lnTo>
                    <a:pt x="3379" y="19045"/>
                  </a:lnTo>
                  <a:lnTo>
                    <a:pt x="3248" y="20142"/>
                  </a:lnTo>
                  <a:lnTo>
                    <a:pt x="3248" y="21195"/>
                  </a:lnTo>
                  <a:lnTo>
                    <a:pt x="3292" y="22248"/>
                  </a:lnTo>
                  <a:lnTo>
                    <a:pt x="3423" y="23257"/>
                  </a:lnTo>
                  <a:lnTo>
                    <a:pt x="3599" y="24222"/>
                  </a:lnTo>
                  <a:lnTo>
                    <a:pt x="3818" y="25232"/>
                  </a:lnTo>
                  <a:lnTo>
                    <a:pt x="4301" y="27162"/>
                  </a:lnTo>
                  <a:lnTo>
                    <a:pt x="4696" y="28698"/>
                  </a:lnTo>
                  <a:lnTo>
                    <a:pt x="5047" y="30278"/>
                  </a:lnTo>
                  <a:lnTo>
                    <a:pt x="5178" y="31112"/>
                  </a:lnTo>
                  <a:lnTo>
                    <a:pt x="5266" y="31945"/>
                  </a:lnTo>
                  <a:lnTo>
                    <a:pt x="5354" y="32779"/>
                  </a:lnTo>
                  <a:lnTo>
                    <a:pt x="5354" y="33657"/>
                  </a:lnTo>
                  <a:lnTo>
                    <a:pt x="5354" y="36202"/>
                  </a:lnTo>
                  <a:lnTo>
                    <a:pt x="5135" y="38659"/>
                  </a:lnTo>
                  <a:lnTo>
                    <a:pt x="4871" y="41029"/>
                  </a:lnTo>
                  <a:lnTo>
                    <a:pt x="4257" y="45724"/>
                  </a:lnTo>
                  <a:lnTo>
                    <a:pt x="3687" y="47962"/>
                  </a:lnTo>
                  <a:lnTo>
                    <a:pt x="3292" y="50770"/>
                  </a:lnTo>
                  <a:lnTo>
                    <a:pt x="3028" y="53315"/>
                  </a:lnTo>
                  <a:lnTo>
                    <a:pt x="2546" y="56387"/>
                  </a:lnTo>
                  <a:lnTo>
                    <a:pt x="2195" y="58449"/>
                  </a:lnTo>
                  <a:lnTo>
                    <a:pt x="1317" y="60775"/>
                  </a:lnTo>
                  <a:lnTo>
                    <a:pt x="88" y="65075"/>
                  </a:lnTo>
                  <a:lnTo>
                    <a:pt x="1" y="66874"/>
                  </a:lnTo>
                  <a:lnTo>
                    <a:pt x="1" y="66918"/>
                  </a:lnTo>
                  <a:lnTo>
                    <a:pt x="132" y="68936"/>
                  </a:lnTo>
                  <a:lnTo>
                    <a:pt x="44" y="70516"/>
                  </a:lnTo>
                  <a:lnTo>
                    <a:pt x="88" y="71569"/>
                  </a:lnTo>
                  <a:lnTo>
                    <a:pt x="132" y="71657"/>
                  </a:lnTo>
                  <a:lnTo>
                    <a:pt x="395" y="72184"/>
                  </a:lnTo>
                  <a:lnTo>
                    <a:pt x="395" y="72227"/>
                  </a:lnTo>
                  <a:lnTo>
                    <a:pt x="2633" y="74773"/>
                  </a:lnTo>
                  <a:lnTo>
                    <a:pt x="5486" y="77625"/>
                  </a:lnTo>
                  <a:lnTo>
                    <a:pt x="7153" y="79204"/>
                  </a:lnTo>
                  <a:lnTo>
                    <a:pt x="7285" y="79248"/>
                  </a:lnTo>
                  <a:lnTo>
                    <a:pt x="7329" y="79248"/>
                  </a:lnTo>
                  <a:lnTo>
                    <a:pt x="7416" y="79204"/>
                  </a:lnTo>
                  <a:lnTo>
                    <a:pt x="7460" y="79117"/>
                  </a:lnTo>
                  <a:lnTo>
                    <a:pt x="7460" y="79073"/>
                  </a:lnTo>
                  <a:lnTo>
                    <a:pt x="7416" y="78985"/>
                  </a:lnTo>
                  <a:lnTo>
                    <a:pt x="7416" y="78941"/>
                  </a:lnTo>
                  <a:lnTo>
                    <a:pt x="5705" y="77361"/>
                  </a:lnTo>
                  <a:lnTo>
                    <a:pt x="2853" y="74553"/>
                  </a:lnTo>
                  <a:lnTo>
                    <a:pt x="703" y="72008"/>
                  </a:lnTo>
                  <a:lnTo>
                    <a:pt x="439" y="71525"/>
                  </a:lnTo>
                  <a:lnTo>
                    <a:pt x="395" y="70516"/>
                  </a:lnTo>
                  <a:lnTo>
                    <a:pt x="483" y="68936"/>
                  </a:lnTo>
                  <a:lnTo>
                    <a:pt x="352" y="66874"/>
                  </a:lnTo>
                  <a:lnTo>
                    <a:pt x="439" y="65119"/>
                  </a:lnTo>
                  <a:lnTo>
                    <a:pt x="1624" y="60862"/>
                  </a:lnTo>
                  <a:lnTo>
                    <a:pt x="2502" y="58537"/>
                  </a:lnTo>
                  <a:lnTo>
                    <a:pt x="2502" y="58493"/>
                  </a:lnTo>
                  <a:lnTo>
                    <a:pt x="2897" y="56431"/>
                  </a:lnTo>
                  <a:lnTo>
                    <a:pt x="3379" y="53359"/>
                  </a:lnTo>
                  <a:lnTo>
                    <a:pt x="3643" y="50814"/>
                  </a:lnTo>
                  <a:lnTo>
                    <a:pt x="4038" y="48049"/>
                  </a:lnTo>
                  <a:lnTo>
                    <a:pt x="4608" y="45812"/>
                  </a:lnTo>
                  <a:lnTo>
                    <a:pt x="5222" y="41072"/>
                  </a:lnTo>
                  <a:lnTo>
                    <a:pt x="5486" y="38703"/>
                  </a:lnTo>
                  <a:lnTo>
                    <a:pt x="5705" y="36246"/>
                  </a:lnTo>
                  <a:lnTo>
                    <a:pt x="5705" y="33657"/>
                  </a:lnTo>
                  <a:lnTo>
                    <a:pt x="5705" y="32779"/>
                  </a:lnTo>
                  <a:lnTo>
                    <a:pt x="5617" y="31901"/>
                  </a:lnTo>
                  <a:lnTo>
                    <a:pt x="5530" y="31068"/>
                  </a:lnTo>
                  <a:lnTo>
                    <a:pt x="5398" y="30234"/>
                  </a:lnTo>
                  <a:lnTo>
                    <a:pt x="5047" y="28610"/>
                  </a:lnTo>
                  <a:lnTo>
                    <a:pt x="4652" y="27075"/>
                  </a:lnTo>
                  <a:lnTo>
                    <a:pt x="4169" y="25100"/>
                  </a:lnTo>
                  <a:lnTo>
                    <a:pt x="3950" y="24135"/>
                  </a:lnTo>
                  <a:lnTo>
                    <a:pt x="3774" y="23169"/>
                  </a:lnTo>
                  <a:lnTo>
                    <a:pt x="3643" y="22160"/>
                  </a:lnTo>
                  <a:lnTo>
                    <a:pt x="3599" y="21151"/>
                  </a:lnTo>
                  <a:lnTo>
                    <a:pt x="3599" y="20142"/>
                  </a:lnTo>
                  <a:lnTo>
                    <a:pt x="3730" y="19045"/>
                  </a:lnTo>
                  <a:lnTo>
                    <a:pt x="3730" y="19001"/>
                  </a:lnTo>
                  <a:lnTo>
                    <a:pt x="3555" y="18386"/>
                  </a:lnTo>
                  <a:lnTo>
                    <a:pt x="3511" y="18299"/>
                  </a:lnTo>
                  <a:lnTo>
                    <a:pt x="3116" y="17948"/>
                  </a:lnTo>
                  <a:lnTo>
                    <a:pt x="3906" y="17816"/>
                  </a:lnTo>
                  <a:lnTo>
                    <a:pt x="6144" y="17289"/>
                  </a:lnTo>
                  <a:lnTo>
                    <a:pt x="6188" y="17289"/>
                  </a:lnTo>
                  <a:lnTo>
                    <a:pt x="8470" y="16105"/>
                  </a:lnTo>
                  <a:lnTo>
                    <a:pt x="10488" y="14876"/>
                  </a:lnTo>
                  <a:lnTo>
                    <a:pt x="13340" y="13823"/>
                  </a:lnTo>
                  <a:lnTo>
                    <a:pt x="13384" y="13779"/>
                  </a:lnTo>
                  <a:lnTo>
                    <a:pt x="15666" y="12419"/>
                  </a:lnTo>
                  <a:lnTo>
                    <a:pt x="18869" y="11234"/>
                  </a:lnTo>
                  <a:lnTo>
                    <a:pt x="21370" y="10181"/>
                  </a:lnTo>
                  <a:lnTo>
                    <a:pt x="21414" y="10137"/>
                  </a:lnTo>
                  <a:lnTo>
                    <a:pt x="23213" y="8952"/>
                  </a:lnTo>
                  <a:lnTo>
                    <a:pt x="26680" y="6363"/>
                  </a:lnTo>
                  <a:lnTo>
                    <a:pt x="29006" y="4476"/>
                  </a:lnTo>
                  <a:lnTo>
                    <a:pt x="31463" y="2458"/>
                  </a:lnTo>
                  <a:lnTo>
                    <a:pt x="33964" y="308"/>
                  </a:lnTo>
                  <a:lnTo>
                    <a:pt x="34008" y="264"/>
                  </a:lnTo>
                  <a:lnTo>
                    <a:pt x="34052" y="220"/>
                  </a:lnTo>
                  <a:lnTo>
                    <a:pt x="34008" y="132"/>
                  </a:lnTo>
                  <a:lnTo>
                    <a:pt x="34008" y="88"/>
                  </a:lnTo>
                  <a:lnTo>
                    <a:pt x="33920" y="44"/>
                  </a:lnTo>
                  <a:lnTo>
                    <a:pt x="33876"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 name="Google Shape;1027;p47"/>
            <p:cNvSpPr/>
            <p:nvPr/>
          </p:nvSpPr>
          <p:spPr>
            <a:xfrm>
              <a:off x="1386675" y="2654000"/>
              <a:ext cx="852425" cy="2016325"/>
            </a:xfrm>
            <a:custGeom>
              <a:avLst/>
              <a:gdLst/>
              <a:ahLst/>
              <a:cxnLst/>
              <a:rect l="l" t="t" r="r" b="b"/>
              <a:pathLst>
                <a:path w="34097" h="80653" extrusionOk="0">
                  <a:moveTo>
                    <a:pt x="33877" y="0"/>
                  </a:moveTo>
                  <a:lnTo>
                    <a:pt x="33833" y="44"/>
                  </a:lnTo>
                  <a:lnTo>
                    <a:pt x="30849" y="2545"/>
                  </a:lnTo>
                  <a:lnTo>
                    <a:pt x="28392" y="4564"/>
                  </a:lnTo>
                  <a:lnTo>
                    <a:pt x="26022" y="6407"/>
                  </a:lnTo>
                  <a:lnTo>
                    <a:pt x="23960" y="7899"/>
                  </a:lnTo>
                  <a:lnTo>
                    <a:pt x="22029" y="9259"/>
                  </a:lnTo>
                  <a:lnTo>
                    <a:pt x="19835" y="10224"/>
                  </a:lnTo>
                  <a:lnTo>
                    <a:pt x="17114" y="11365"/>
                  </a:lnTo>
                  <a:lnTo>
                    <a:pt x="17070" y="11365"/>
                  </a:lnTo>
                  <a:lnTo>
                    <a:pt x="15096" y="12725"/>
                  </a:lnTo>
                  <a:lnTo>
                    <a:pt x="13999" y="13428"/>
                  </a:lnTo>
                  <a:lnTo>
                    <a:pt x="13121" y="13691"/>
                  </a:lnTo>
                  <a:lnTo>
                    <a:pt x="13077" y="13691"/>
                  </a:lnTo>
                  <a:lnTo>
                    <a:pt x="12287" y="14086"/>
                  </a:lnTo>
                  <a:lnTo>
                    <a:pt x="9084" y="15929"/>
                  </a:lnTo>
                  <a:lnTo>
                    <a:pt x="7066" y="17026"/>
                  </a:lnTo>
                  <a:lnTo>
                    <a:pt x="4082" y="17684"/>
                  </a:lnTo>
                  <a:lnTo>
                    <a:pt x="3994" y="17728"/>
                  </a:lnTo>
                  <a:lnTo>
                    <a:pt x="2414" y="18737"/>
                  </a:lnTo>
                  <a:lnTo>
                    <a:pt x="2370" y="18825"/>
                  </a:lnTo>
                  <a:lnTo>
                    <a:pt x="2019" y="19439"/>
                  </a:lnTo>
                  <a:lnTo>
                    <a:pt x="1976" y="19571"/>
                  </a:lnTo>
                  <a:lnTo>
                    <a:pt x="2195" y="21414"/>
                  </a:lnTo>
                  <a:lnTo>
                    <a:pt x="2195" y="21458"/>
                  </a:lnTo>
                  <a:lnTo>
                    <a:pt x="3292" y="25451"/>
                  </a:lnTo>
                  <a:lnTo>
                    <a:pt x="4170" y="28479"/>
                  </a:lnTo>
                  <a:lnTo>
                    <a:pt x="4872" y="31813"/>
                  </a:lnTo>
                  <a:lnTo>
                    <a:pt x="5135" y="35017"/>
                  </a:lnTo>
                  <a:lnTo>
                    <a:pt x="5091" y="38001"/>
                  </a:lnTo>
                  <a:lnTo>
                    <a:pt x="4872" y="40590"/>
                  </a:lnTo>
                  <a:lnTo>
                    <a:pt x="4652" y="42784"/>
                  </a:lnTo>
                  <a:lnTo>
                    <a:pt x="4301" y="45636"/>
                  </a:lnTo>
                  <a:lnTo>
                    <a:pt x="3599" y="49278"/>
                  </a:lnTo>
                  <a:lnTo>
                    <a:pt x="3292" y="52130"/>
                  </a:lnTo>
                  <a:lnTo>
                    <a:pt x="2809" y="55202"/>
                  </a:lnTo>
                  <a:lnTo>
                    <a:pt x="2414" y="57834"/>
                  </a:lnTo>
                  <a:lnTo>
                    <a:pt x="2063" y="59897"/>
                  </a:lnTo>
                  <a:lnTo>
                    <a:pt x="1317" y="61828"/>
                  </a:lnTo>
                  <a:lnTo>
                    <a:pt x="1273" y="61828"/>
                  </a:lnTo>
                  <a:lnTo>
                    <a:pt x="571" y="64504"/>
                  </a:lnTo>
                  <a:lnTo>
                    <a:pt x="527" y="64548"/>
                  </a:lnTo>
                  <a:lnTo>
                    <a:pt x="264" y="66391"/>
                  </a:lnTo>
                  <a:lnTo>
                    <a:pt x="264" y="66435"/>
                  </a:lnTo>
                  <a:lnTo>
                    <a:pt x="352" y="69243"/>
                  </a:lnTo>
                  <a:lnTo>
                    <a:pt x="45" y="73149"/>
                  </a:lnTo>
                  <a:lnTo>
                    <a:pt x="1" y="73807"/>
                  </a:lnTo>
                  <a:lnTo>
                    <a:pt x="1" y="73895"/>
                  </a:lnTo>
                  <a:lnTo>
                    <a:pt x="45" y="73939"/>
                  </a:lnTo>
                  <a:lnTo>
                    <a:pt x="4564" y="78195"/>
                  </a:lnTo>
                  <a:lnTo>
                    <a:pt x="7285" y="80608"/>
                  </a:lnTo>
                  <a:lnTo>
                    <a:pt x="7417" y="80652"/>
                  </a:lnTo>
                  <a:lnTo>
                    <a:pt x="7504" y="80652"/>
                  </a:lnTo>
                  <a:lnTo>
                    <a:pt x="7548" y="80608"/>
                  </a:lnTo>
                  <a:lnTo>
                    <a:pt x="7592" y="80521"/>
                  </a:lnTo>
                  <a:lnTo>
                    <a:pt x="7592" y="80477"/>
                  </a:lnTo>
                  <a:lnTo>
                    <a:pt x="7592" y="80389"/>
                  </a:lnTo>
                  <a:lnTo>
                    <a:pt x="7548" y="80345"/>
                  </a:lnTo>
                  <a:lnTo>
                    <a:pt x="4828" y="77932"/>
                  </a:lnTo>
                  <a:lnTo>
                    <a:pt x="352" y="73763"/>
                  </a:lnTo>
                  <a:lnTo>
                    <a:pt x="703" y="69287"/>
                  </a:lnTo>
                  <a:lnTo>
                    <a:pt x="703" y="69243"/>
                  </a:lnTo>
                  <a:lnTo>
                    <a:pt x="615" y="66435"/>
                  </a:lnTo>
                  <a:lnTo>
                    <a:pt x="879" y="64592"/>
                  </a:lnTo>
                  <a:lnTo>
                    <a:pt x="1624" y="61959"/>
                  </a:lnTo>
                  <a:lnTo>
                    <a:pt x="2414" y="59985"/>
                  </a:lnTo>
                  <a:lnTo>
                    <a:pt x="2414" y="59941"/>
                  </a:lnTo>
                  <a:lnTo>
                    <a:pt x="2765" y="57878"/>
                  </a:lnTo>
                  <a:lnTo>
                    <a:pt x="3160" y="55246"/>
                  </a:lnTo>
                  <a:lnTo>
                    <a:pt x="3643" y="52174"/>
                  </a:lnTo>
                  <a:lnTo>
                    <a:pt x="3950" y="49366"/>
                  </a:lnTo>
                  <a:lnTo>
                    <a:pt x="4652" y="45680"/>
                  </a:lnTo>
                  <a:lnTo>
                    <a:pt x="5003" y="42827"/>
                  </a:lnTo>
                  <a:lnTo>
                    <a:pt x="5223" y="40633"/>
                  </a:lnTo>
                  <a:lnTo>
                    <a:pt x="5442" y="38001"/>
                  </a:lnTo>
                  <a:lnTo>
                    <a:pt x="5486" y="35017"/>
                  </a:lnTo>
                  <a:lnTo>
                    <a:pt x="5223" y="31770"/>
                  </a:lnTo>
                  <a:lnTo>
                    <a:pt x="5179" y="31726"/>
                  </a:lnTo>
                  <a:lnTo>
                    <a:pt x="4521" y="28391"/>
                  </a:lnTo>
                  <a:lnTo>
                    <a:pt x="3643" y="25319"/>
                  </a:lnTo>
                  <a:lnTo>
                    <a:pt x="2546" y="21370"/>
                  </a:lnTo>
                  <a:lnTo>
                    <a:pt x="2327" y="19571"/>
                  </a:lnTo>
                  <a:lnTo>
                    <a:pt x="2678" y="19044"/>
                  </a:lnTo>
                  <a:lnTo>
                    <a:pt x="4170" y="18035"/>
                  </a:lnTo>
                  <a:lnTo>
                    <a:pt x="7197" y="17333"/>
                  </a:lnTo>
                  <a:lnTo>
                    <a:pt x="7241" y="17333"/>
                  </a:lnTo>
                  <a:lnTo>
                    <a:pt x="9260" y="16236"/>
                  </a:lnTo>
                  <a:lnTo>
                    <a:pt x="12419" y="14393"/>
                  </a:lnTo>
                  <a:lnTo>
                    <a:pt x="13209" y="13998"/>
                  </a:lnTo>
                  <a:lnTo>
                    <a:pt x="14087" y="13779"/>
                  </a:lnTo>
                  <a:lnTo>
                    <a:pt x="14174" y="13779"/>
                  </a:lnTo>
                  <a:lnTo>
                    <a:pt x="15315" y="12989"/>
                  </a:lnTo>
                  <a:lnTo>
                    <a:pt x="17246" y="11672"/>
                  </a:lnTo>
                  <a:lnTo>
                    <a:pt x="19967" y="10531"/>
                  </a:lnTo>
                  <a:lnTo>
                    <a:pt x="22161" y="9566"/>
                  </a:lnTo>
                  <a:lnTo>
                    <a:pt x="22204" y="9566"/>
                  </a:lnTo>
                  <a:lnTo>
                    <a:pt x="24179" y="8206"/>
                  </a:lnTo>
                  <a:lnTo>
                    <a:pt x="26198" y="6670"/>
                  </a:lnTo>
                  <a:lnTo>
                    <a:pt x="28611" y="4827"/>
                  </a:lnTo>
                  <a:lnTo>
                    <a:pt x="31068" y="2809"/>
                  </a:lnTo>
                  <a:lnTo>
                    <a:pt x="34052" y="307"/>
                  </a:lnTo>
                  <a:lnTo>
                    <a:pt x="34096" y="263"/>
                  </a:lnTo>
                  <a:lnTo>
                    <a:pt x="34096" y="176"/>
                  </a:lnTo>
                  <a:lnTo>
                    <a:pt x="34096" y="132"/>
                  </a:lnTo>
                  <a:lnTo>
                    <a:pt x="34052" y="44"/>
                  </a:lnTo>
                  <a:lnTo>
                    <a:pt x="3400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 name="Google Shape;1028;p47"/>
            <p:cNvSpPr/>
            <p:nvPr/>
          </p:nvSpPr>
          <p:spPr>
            <a:xfrm>
              <a:off x="1355975" y="2603525"/>
              <a:ext cx="827175" cy="2027300"/>
            </a:xfrm>
            <a:custGeom>
              <a:avLst/>
              <a:gdLst/>
              <a:ahLst/>
              <a:cxnLst/>
              <a:rect l="l" t="t" r="r" b="b"/>
              <a:pathLst>
                <a:path w="33087" h="81092" extrusionOk="0">
                  <a:moveTo>
                    <a:pt x="32823" y="1"/>
                  </a:moveTo>
                  <a:lnTo>
                    <a:pt x="32779" y="45"/>
                  </a:lnTo>
                  <a:lnTo>
                    <a:pt x="32735" y="88"/>
                  </a:lnTo>
                  <a:lnTo>
                    <a:pt x="31989" y="2414"/>
                  </a:lnTo>
                  <a:lnTo>
                    <a:pt x="31463" y="3072"/>
                  </a:lnTo>
                  <a:lnTo>
                    <a:pt x="29663" y="4608"/>
                  </a:lnTo>
                  <a:lnTo>
                    <a:pt x="27250" y="6451"/>
                  </a:lnTo>
                  <a:lnTo>
                    <a:pt x="24881" y="8162"/>
                  </a:lnTo>
                  <a:lnTo>
                    <a:pt x="22774" y="9698"/>
                  </a:lnTo>
                  <a:lnTo>
                    <a:pt x="18693" y="11673"/>
                  </a:lnTo>
                  <a:lnTo>
                    <a:pt x="16499" y="13253"/>
                  </a:lnTo>
                  <a:lnTo>
                    <a:pt x="15183" y="14262"/>
                  </a:lnTo>
                  <a:lnTo>
                    <a:pt x="13867" y="14701"/>
                  </a:lnTo>
                  <a:lnTo>
                    <a:pt x="13823" y="14701"/>
                  </a:lnTo>
                  <a:lnTo>
                    <a:pt x="11716" y="15842"/>
                  </a:lnTo>
                  <a:lnTo>
                    <a:pt x="9873" y="17114"/>
                  </a:lnTo>
                  <a:lnTo>
                    <a:pt x="8074" y="18036"/>
                  </a:lnTo>
                  <a:lnTo>
                    <a:pt x="5617" y="18694"/>
                  </a:lnTo>
                  <a:lnTo>
                    <a:pt x="5573" y="18694"/>
                  </a:lnTo>
                  <a:lnTo>
                    <a:pt x="3642" y="19703"/>
                  </a:lnTo>
                  <a:lnTo>
                    <a:pt x="2107" y="20668"/>
                  </a:lnTo>
                  <a:lnTo>
                    <a:pt x="1492" y="21239"/>
                  </a:lnTo>
                  <a:lnTo>
                    <a:pt x="1448" y="21283"/>
                  </a:lnTo>
                  <a:lnTo>
                    <a:pt x="1273" y="21897"/>
                  </a:lnTo>
                  <a:lnTo>
                    <a:pt x="1273" y="21985"/>
                  </a:lnTo>
                  <a:lnTo>
                    <a:pt x="3116" y="27294"/>
                  </a:lnTo>
                  <a:lnTo>
                    <a:pt x="3993" y="30454"/>
                  </a:lnTo>
                  <a:lnTo>
                    <a:pt x="4213" y="31463"/>
                  </a:lnTo>
                  <a:lnTo>
                    <a:pt x="4432" y="32472"/>
                  </a:lnTo>
                  <a:lnTo>
                    <a:pt x="4608" y="33481"/>
                  </a:lnTo>
                  <a:lnTo>
                    <a:pt x="4739" y="34535"/>
                  </a:lnTo>
                  <a:lnTo>
                    <a:pt x="4827" y="35544"/>
                  </a:lnTo>
                  <a:lnTo>
                    <a:pt x="4871" y="36553"/>
                  </a:lnTo>
                  <a:lnTo>
                    <a:pt x="4915" y="37562"/>
                  </a:lnTo>
                  <a:lnTo>
                    <a:pt x="4915" y="38572"/>
                  </a:lnTo>
                  <a:lnTo>
                    <a:pt x="4871" y="40590"/>
                  </a:lnTo>
                  <a:lnTo>
                    <a:pt x="4695" y="42652"/>
                  </a:lnTo>
                  <a:lnTo>
                    <a:pt x="4520" y="44671"/>
                  </a:lnTo>
                  <a:lnTo>
                    <a:pt x="4301" y="46777"/>
                  </a:lnTo>
                  <a:lnTo>
                    <a:pt x="4257" y="47523"/>
                  </a:lnTo>
                  <a:lnTo>
                    <a:pt x="3686" y="50814"/>
                  </a:lnTo>
                  <a:lnTo>
                    <a:pt x="3247" y="53754"/>
                  </a:lnTo>
                  <a:lnTo>
                    <a:pt x="2809" y="57001"/>
                  </a:lnTo>
                  <a:lnTo>
                    <a:pt x="2282" y="60468"/>
                  </a:lnTo>
                  <a:lnTo>
                    <a:pt x="1799" y="62530"/>
                  </a:lnTo>
                  <a:lnTo>
                    <a:pt x="1097" y="64944"/>
                  </a:lnTo>
                  <a:lnTo>
                    <a:pt x="439" y="67620"/>
                  </a:lnTo>
                  <a:lnTo>
                    <a:pt x="439" y="67664"/>
                  </a:lnTo>
                  <a:lnTo>
                    <a:pt x="395" y="69200"/>
                  </a:lnTo>
                  <a:lnTo>
                    <a:pt x="88" y="73237"/>
                  </a:lnTo>
                  <a:lnTo>
                    <a:pt x="0" y="75255"/>
                  </a:lnTo>
                  <a:lnTo>
                    <a:pt x="0" y="75299"/>
                  </a:lnTo>
                  <a:lnTo>
                    <a:pt x="395" y="76879"/>
                  </a:lnTo>
                  <a:lnTo>
                    <a:pt x="439" y="77011"/>
                  </a:lnTo>
                  <a:lnTo>
                    <a:pt x="5222" y="81048"/>
                  </a:lnTo>
                  <a:lnTo>
                    <a:pt x="5310" y="81092"/>
                  </a:lnTo>
                  <a:lnTo>
                    <a:pt x="5398" y="81048"/>
                  </a:lnTo>
                  <a:lnTo>
                    <a:pt x="5441" y="81004"/>
                  </a:lnTo>
                  <a:lnTo>
                    <a:pt x="5485" y="80960"/>
                  </a:lnTo>
                  <a:lnTo>
                    <a:pt x="5485" y="80916"/>
                  </a:lnTo>
                  <a:lnTo>
                    <a:pt x="5485" y="80828"/>
                  </a:lnTo>
                  <a:lnTo>
                    <a:pt x="5441" y="80784"/>
                  </a:lnTo>
                  <a:lnTo>
                    <a:pt x="702" y="76747"/>
                  </a:lnTo>
                  <a:lnTo>
                    <a:pt x="351" y="75255"/>
                  </a:lnTo>
                  <a:lnTo>
                    <a:pt x="439" y="73281"/>
                  </a:lnTo>
                  <a:lnTo>
                    <a:pt x="746" y="69200"/>
                  </a:lnTo>
                  <a:lnTo>
                    <a:pt x="790" y="67664"/>
                  </a:lnTo>
                  <a:lnTo>
                    <a:pt x="1404" y="65031"/>
                  </a:lnTo>
                  <a:lnTo>
                    <a:pt x="2150" y="62618"/>
                  </a:lnTo>
                  <a:lnTo>
                    <a:pt x="2633" y="60556"/>
                  </a:lnTo>
                  <a:lnTo>
                    <a:pt x="3160" y="57045"/>
                  </a:lnTo>
                  <a:lnTo>
                    <a:pt x="3598" y="53798"/>
                  </a:lnTo>
                  <a:lnTo>
                    <a:pt x="4037" y="50902"/>
                  </a:lnTo>
                  <a:lnTo>
                    <a:pt x="4564" y="47567"/>
                  </a:lnTo>
                  <a:lnTo>
                    <a:pt x="4652" y="46821"/>
                  </a:lnTo>
                  <a:lnTo>
                    <a:pt x="4871" y="44715"/>
                  </a:lnTo>
                  <a:lnTo>
                    <a:pt x="5047" y="42652"/>
                  </a:lnTo>
                  <a:lnTo>
                    <a:pt x="5222" y="40590"/>
                  </a:lnTo>
                  <a:lnTo>
                    <a:pt x="5266" y="38528"/>
                  </a:lnTo>
                  <a:lnTo>
                    <a:pt x="5266" y="37518"/>
                  </a:lnTo>
                  <a:lnTo>
                    <a:pt x="5222" y="36509"/>
                  </a:lnTo>
                  <a:lnTo>
                    <a:pt x="5178" y="35500"/>
                  </a:lnTo>
                  <a:lnTo>
                    <a:pt x="5090" y="34447"/>
                  </a:lnTo>
                  <a:lnTo>
                    <a:pt x="4959" y="33438"/>
                  </a:lnTo>
                  <a:lnTo>
                    <a:pt x="4783" y="32428"/>
                  </a:lnTo>
                  <a:lnTo>
                    <a:pt x="4564" y="31375"/>
                  </a:lnTo>
                  <a:lnTo>
                    <a:pt x="4301" y="30366"/>
                  </a:lnTo>
                  <a:lnTo>
                    <a:pt x="3423" y="27207"/>
                  </a:lnTo>
                  <a:lnTo>
                    <a:pt x="1624" y="21941"/>
                  </a:lnTo>
                  <a:lnTo>
                    <a:pt x="1755" y="21458"/>
                  </a:lnTo>
                  <a:lnTo>
                    <a:pt x="2326" y="20932"/>
                  </a:lnTo>
                  <a:lnTo>
                    <a:pt x="3818" y="20010"/>
                  </a:lnTo>
                  <a:lnTo>
                    <a:pt x="5705" y="19001"/>
                  </a:lnTo>
                  <a:lnTo>
                    <a:pt x="8206" y="18387"/>
                  </a:lnTo>
                  <a:lnTo>
                    <a:pt x="8206" y="18343"/>
                  </a:lnTo>
                  <a:lnTo>
                    <a:pt x="10049" y="17421"/>
                  </a:lnTo>
                  <a:lnTo>
                    <a:pt x="11892" y="16149"/>
                  </a:lnTo>
                  <a:lnTo>
                    <a:pt x="13954" y="15008"/>
                  </a:lnTo>
                  <a:lnTo>
                    <a:pt x="15315" y="14613"/>
                  </a:lnTo>
                  <a:lnTo>
                    <a:pt x="15402" y="14569"/>
                  </a:lnTo>
                  <a:lnTo>
                    <a:pt x="16719" y="13516"/>
                  </a:lnTo>
                  <a:lnTo>
                    <a:pt x="18869" y="11980"/>
                  </a:lnTo>
                  <a:lnTo>
                    <a:pt x="22906" y="10005"/>
                  </a:lnTo>
                  <a:lnTo>
                    <a:pt x="22950" y="9962"/>
                  </a:lnTo>
                  <a:lnTo>
                    <a:pt x="25100" y="8470"/>
                  </a:lnTo>
                  <a:lnTo>
                    <a:pt x="27469" y="6758"/>
                  </a:lnTo>
                  <a:lnTo>
                    <a:pt x="29883" y="4871"/>
                  </a:lnTo>
                  <a:lnTo>
                    <a:pt x="31726" y="3336"/>
                  </a:lnTo>
                  <a:lnTo>
                    <a:pt x="31726" y="3292"/>
                  </a:lnTo>
                  <a:lnTo>
                    <a:pt x="32296" y="2590"/>
                  </a:lnTo>
                  <a:lnTo>
                    <a:pt x="32296" y="2546"/>
                  </a:lnTo>
                  <a:lnTo>
                    <a:pt x="33042" y="220"/>
                  </a:lnTo>
                  <a:lnTo>
                    <a:pt x="33086" y="132"/>
                  </a:lnTo>
                  <a:lnTo>
                    <a:pt x="33042" y="88"/>
                  </a:lnTo>
                  <a:lnTo>
                    <a:pt x="3299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 name="Google Shape;1029;p47"/>
            <p:cNvSpPr/>
            <p:nvPr/>
          </p:nvSpPr>
          <p:spPr>
            <a:xfrm>
              <a:off x="1323050" y="2546475"/>
              <a:ext cx="796475" cy="2115075"/>
            </a:xfrm>
            <a:custGeom>
              <a:avLst/>
              <a:gdLst/>
              <a:ahLst/>
              <a:cxnLst/>
              <a:rect l="l" t="t" r="r" b="b"/>
              <a:pathLst>
                <a:path w="31859" h="84603" extrusionOk="0">
                  <a:moveTo>
                    <a:pt x="31639" y="1"/>
                  </a:moveTo>
                  <a:lnTo>
                    <a:pt x="31595" y="45"/>
                  </a:lnTo>
                  <a:lnTo>
                    <a:pt x="31288" y="352"/>
                  </a:lnTo>
                  <a:lnTo>
                    <a:pt x="31244" y="440"/>
                  </a:lnTo>
                  <a:lnTo>
                    <a:pt x="30322" y="3775"/>
                  </a:lnTo>
                  <a:lnTo>
                    <a:pt x="29006" y="6276"/>
                  </a:lnTo>
                  <a:lnTo>
                    <a:pt x="25890" y="8689"/>
                  </a:lnTo>
                  <a:lnTo>
                    <a:pt x="23609" y="10357"/>
                  </a:lnTo>
                  <a:lnTo>
                    <a:pt x="20361" y="12200"/>
                  </a:lnTo>
                  <a:lnTo>
                    <a:pt x="17992" y="14043"/>
                  </a:lnTo>
                  <a:lnTo>
                    <a:pt x="16456" y="15315"/>
                  </a:lnTo>
                  <a:lnTo>
                    <a:pt x="14525" y="16061"/>
                  </a:lnTo>
                  <a:lnTo>
                    <a:pt x="14481" y="16061"/>
                  </a:lnTo>
                  <a:lnTo>
                    <a:pt x="10752" y="18518"/>
                  </a:lnTo>
                  <a:lnTo>
                    <a:pt x="8952" y="19484"/>
                  </a:lnTo>
                  <a:lnTo>
                    <a:pt x="6890" y="20010"/>
                  </a:lnTo>
                  <a:lnTo>
                    <a:pt x="6802" y="20010"/>
                  </a:lnTo>
                  <a:lnTo>
                    <a:pt x="3862" y="21722"/>
                  </a:lnTo>
                  <a:lnTo>
                    <a:pt x="1229" y="23258"/>
                  </a:lnTo>
                  <a:lnTo>
                    <a:pt x="835" y="23433"/>
                  </a:lnTo>
                  <a:lnTo>
                    <a:pt x="747" y="23477"/>
                  </a:lnTo>
                  <a:lnTo>
                    <a:pt x="703" y="23521"/>
                  </a:lnTo>
                  <a:lnTo>
                    <a:pt x="703" y="23609"/>
                  </a:lnTo>
                  <a:lnTo>
                    <a:pt x="747" y="23696"/>
                  </a:lnTo>
                  <a:lnTo>
                    <a:pt x="1624" y="24837"/>
                  </a:lnTo>
                  <a:lnTo>
                    <a:pt x="3380" y="30454"/>
                  </a:lnTo>
                  <a:lnTo>
                    <a:pt x="4126" y="33262"/>
                  </a:lnTo>
                  <a:lnTo>
                    <a:pt x="4652" y="36641"/>
                  </a:lnTo>
                  <a:lnTo>
                    <a:pt x="4784" y="40327"/>
                  </a:lnTo>
                  <a:lnTo>
                    <a:pt x="4696" y="43881"/>
                  </a:lnTo>
                  <a:lnTo>
                    <a:pt x="4608" y="45154"/>
                  </a:lnTo>
                  <a:lnTo>
                    <a:pt x="4521" y="46382"/>
                  </a:lnTo>
                  <a:lnTo>
                    <a:pt x="4301" y="48840"/>
                  </a:lnTo>
                  <a:lnTo>
                    <a:pt x="3994" y="51297"/>
                  </a:lnTo>
                  <a:lnTo>
                    <a:pt x="3687" y="53667"/>
                  </a:lnTo>
                  <a:lnTo>
                    <a:pt x="3292" y="56431"/>
                  </a:lnTo>
                  <a:lnTo>
                    <a:pt x="2985" y="59195"/>
                  </a:lnTo>
                  <a:lnTo>
                    <a:pt x="2590" y="61653"/>
                  </a:lnTo>
                  <a:lnTo>
                    <a:pt x="2283" y="63276"/>
                  </a:lnTo>
                  <a:lnTo>
                    <a:pt x="1668" y="65514"/>
                  </a:lnTo>
                  <a:lnTo>
                    <a:pt x="1098" y="67577"/>
                  </a:lnTo>
                  <a:lnTo>
                    <a:pt x="703" y="69551"/>
                  </a:lnTo>
                  <a:lnTo>
                    <a:pt x="352" y="71394"/>
                  </a:lnTo>
                  <a:lnTo>
                    <a:pt x="132" y="73106"/>
                  </a:lnTo>
                  <a:lnTo>
                    <a:pt x="45" y="74685"/>
                  </a:lnTo>
                  <a:lnTo>
                    <a:pt x="1" y="75431"/>
                  </a:lnTo>
                  <a:lnTo>
                    <a:pt x="45" y="76133"/>
                  </a:lnTo>
                  <a:lnTo>
                    <a:pt x="45" y="76835"/>
                  </a:lnTo>
                  <a:lnTo>
                    <a:pt x="132" y="77450"/>
                  </a:lnTo>
                  <a:lnTo>
                    <a:pt x="132" y="77494"/>
                  </a:lnTo>
                  <a:lnTo>
                    <a:pt x="791" y="79688"/>
                  </a:lnTo>
                  <a:lnTo>
                    <a:pt x="835" y="79731"/>
                  </a:lnTo>
                  <a:lnTo>
                    <a:pt x="1361" y="80653"/>
                  </a:lnTo>
                  <a:lnTo>
                    <a:pt x="1405" y="80741"/>
                  </a:lnTo>
                  <a:lnTo>
                    <a:pt x="6364" y="84602"/>
                  </a:lnTo>
                  <a:lnTo>
                    <a:pt x="6539" y="84602"/>
                  </a:lnTo>
                  <a:lnTo>
                    <a:pt x="6627" y="84558"/>
                  </a:lnTo>
                  <a:lnTo>
                    <a:pt x="6627" y="84471"/>
                  </a:lnTo>
                  <a:lnTo>
                    <a:pt x="6627" y="84427"/>
                  </a:lnTo>
                  <a:lnTo>
                    <a:pt x="6627" y="84339"/>
                  </a:lnTo>
                  <a:lnTo>
                    <a:pt x="6583" y="84295"/>
                  </a:lnTo>
                  <a:lnTo>
                    <a:pt x="1668" y="80477"/>
                  </a:lnTo>
                  <a:lnTo>
                    <a:pt x="1142" y="79556"/>
                  </a:lnTo>
                  <a:lnTo>
                    <a:pt x="484" y="77406"/>
                  </a:lnTo>
                  <a:lnTo>
                    <a:pt x="396" y="76748"/>
                  </a:lnTo>
                  <a:lnTo>
                    <a:pt x="396" y="76089"/>
                  </a:lnTo>
                  <a:lnTo>
                    <a:pt x="352" y="75387"/>
                  </a:lnTo>
                  <a:lnTo>
                    <a:pt x="396" y="74685"/>
                  </a:lnTo>
                  <a:lnTo>
                    <a:pt x="484" y="73106"/>
                  </a:lnTo>
                  <a:lnTo>
                    <a:pt x="703" y="71438"/>
                  </a:lnTo>
                  <a:lnTo>
                    <a:pt x="1054" y="69595"/>
                  </a:lnTo>
                  <a:lnTo>
                    <a:pt x="1449" y="67664"/>
                  </a:lnTo>
                  <a:lnTo>
                    <a:pt x="2019" y="65558"/>
                  </a:lnTo>
                  <a:lnTo>
                    <a:pt x="2634" y="63364"/>
                  </a:lnTo>
                  <a:lnTo>
                    <a:pt x="2941" y="61697"/>
                  </a:lnTo>
                  <a:lnTo>
                    <a:pt x="3336" y="59239"/>
                  </a:lnTo>
                  <a:lnTo>
                    <a:pt x="3643" y="56475"/>
                  </a:lnTo>
                  <a:lnTo>
                    <a:pt x="3994" y="53754"/>
                  </a:lnTo>
                  <a:lnTo>
                    <a:pt x="4345" y="51341"/>
                  </a:lnTo>
                  <a:lnTo>
                    <a:pt x="4652" y="48884"/>
                  </a:lnTo>
                  <a:lnTo>
                    <a:pt x="4872" y="46382"/>
                  </a:lnTo>
                  <a:lnTo>
                    <a:pt x="4959" y="45154"/>
                  </a:lnTo>
                  <a:lnTo>
                    <a:pt x="5047" y="43925"/>
                  </a:lnTo>
                  <a:lnTo>
                    <a:pt x="5135" y="40327"/>
                  </a:lnTo>
                  <a:lnTo>
                    <a:pt x="5003" y="36597"/>
                  </a:lnTo>
                  <a:lnTo>
                    <a:pt x="4433" y="33218"/>
                  </a:lnTo>
                  <a:lnTo>
                    <a:pt x="3687" y="30366"/>
                  </a:lnTo>
                  <a:lnTo>
                    <a:pt x="2590" y="26768"/>
                  </a:lnTo>
                  <a:lnTo>
                    <a:pt x="1932" y="24706"/>
                  </a:lnTo>
                  <a:lnTo>
                    <a:pt x="1932" y="24662"/>
                  </a:lnTo>
                  <a:lnTo>
                    <a:pt x="1186" y="23652"/>
                  </a:lnTo>
                  <a:lnTo>
                    <a:pt x="1361" y="23565"/>
                  </a:lnTo>
                  <a:lnTo>
                    <a:pt x="1405" y="23565"/>
                  </a:lnTo>
                  <a:lnTo>
                    <a:pt x="4038" y="22029"/>
                  </a:lnTo>
                  <a:lnTo>
                    <a:pt x="6978" y="20318"/>
                  </a:lnTo>
                  <a:lnTo>
                    <a:pt x="9040" y="19791"/>
                  </a:lnTo>
                  <a:lnTo>
                    <a:pt x="9084" y="19791"/>
                  </a:lnTo>
                  <a:lnTo>
                    <a:pt x="10927" y="18826"/>
                  </a:lnTo>
                  <a:lnTo>
                    <a:pt x="14657" y="16368"/>
                  </a:lnTo>
                  <a:lnTo>
                    <a:pt x="16632" y="15622"/>
                  </a:lnTo>
                  <a:lnTo>
                    <a:pt x="16675" y="15578"/>
                  </a:lnTo>
                  <a:lnTo>
                    <a:pt x="18211" y="14306"/>
                  </a:lnTo>
                  <a:lnTo>
                    <a:pt x="20537" y="12463"/>
                  </a:lnTo>
                  <a:lnTo>
                    <a:pt x="23784" y="10664"/>
                  </a:lnTo>
                  <a:lnTo>
                    <a:pt x="26110" y="8996"/>
                  </a:lnTo>
                  <a:lnTo>
                    <a:pt x="29225" y="6539"/>
                  </a:lnTo>
                  <a:lnTo>
                    <a:pt x="29269" y="6495"/>
                  </a:lnTo>
                  <a:lnTo>
                    <a:pt x="30673" y="3906"/>
                  </a:lnTo>
                  <a:lnTo>
                    <a:pt x="30673" y="3862"/>
                  </a:lnTo>
                  <a:lnTo>
                    <a:pt x="31551" y="571"/>
                  </a:lnTo>
                  <a:lnTo>
                    <a:pt x="31814" y="308"/>
                  </a:lnTo>
                  <a:lnTo>
                    <a:pt x="31858" y="264"/>
                  </a:lnTo>
                  <a:lnTo>
                    <a:pt x="31858" y="176"/>
                  </a:lnTo>
                  <a:lnTo>
                    <a:pt x="31858" y="133"/>
                  </a:lnTo>
                  <a:lnTo>
                    <a:pt x="31814" y="45"/>
                  </a:lnTo>
                  <a:lnTo>
                    <a:pt x="3177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030;p47"/>
            <p:cNvSpPr/>
            <p:nvPr/>
          </p:nvSpPr>
          <p:spPr>
            <a:xfrm>
              <a:off x="1713600" y="2496025"/>
              <a:ext cx="349975" cy="388375"/>
            </a:xfrm>
            <a:custGeom>
              <a:avLst/>
              <a:gdLst/>
              <a:ahLst/>
              <a:cxnLst/>
              <a:rect l="l" t="t" r="r" b="b"/>
              <a:pathLst>
                <a:path w="13999" h="15535" extrusionOk="0">
                  <a:moveTo>
                    <a:pt x="13735" y="0"/>
                  </a:moveTo>
                  <a:lnTo>
                    <a:pt x="12901" y="483"/>
                  </a:lnTo>
                  <a:lnTo>
                    <a:pt x="9127" y="3116"/>
                  </a:lnTo>
                  <a:lnTo>
                    <a:pt x="7284" y="4169"/>
                  </a:lnTo>
                  <a:lnTo>
                    <a:pt x="5485" y="5310"/>
                  </a:lnTo>
                  <a:lnTo>
                    <a:pt x="5441" y="5354"/>
                  </a:lnTo>
                  <a:lnTo>
                    <a:pt x="5441" y="5442"/>
                  </a:lnTo>
                  <a:lnTo>
                    <a:pt x="4739" y="8864"/>
                  </a:lnTo>
                  <a:lnTo>
                    <a:pt x="4432" y="10927"/>
                  </a:lnTo>
                  <a:lnTo>
                    <a:pt x="4257" y="11629"/>
                  </a:lnTo>
                  <a:lnTo>
                    <a:pt x="2019" y="13823"/>
                  </a:lnTo>
                  <a:lnTo>
                    <a:pt x="659" y="14964"/>
                  </a:lnTo>
                  <a:lnTo>
                    <a:pt x="88" y="15183"/>
                  </a:lnTo>
                  <a:lnTo>
                    <a:pt x="44" y="15227"/>
                  </a:lnTo>
                  <a:lnTo>
                    <a:pt x="0" y="15271"/>
                  </a:lnTo>
                  <a:lnTo>
                    <a:pt x="0" y="15359"/>
                  </a:lnTo>
                  <a:lnTo>
                    <a:pt x="0" y="15402"/>
                  </a:lnTo>
                  <a:lnTo>
                    <a:pt x="44" y="15490"/>
                  </a:lnTo>
                  <a:lnTo>
                    <a:pt x="176" y="15534"/>
                  </a:lnTo>
                  <a:lnTo>
                    <a:pt x="220" y="15534"/>
                  </a:lnTo>
                  <a:lnTo>
                    <a:pt x="834" y="15315"/>
                  </a:lnTo>
                  <a:lnTo>
                    <a:pt x="878" y="15271"/>
                  </a:lnTo>
                  <a:lnTo>
                    <a:pt x="2282" y="14086"/>
                  </a:lnTo>
                  <a:lnTo>
                    <a:pt x="4520" y="11848"/>
                  </a:lnTo>
                  <a:lnTo>
                    <a:pt x="4564" y="11760"/>
                  </a:lnTo>
                  <a:lnTo>
                    <a:pt x="4783" y="11014"/>
                  </a:lnTo>
                  <a:lnTo>
                    <a:pt x="4783" y="10971"/>
                  </a:lnTo>
                  <a:lnTo>
                    <a:pt x="5090" y="8952"/>
                  </a:lnTo>
                  <a:lnTo>
                    <a:pt x="5749" y="5573"/>
                  </a:lnTo>
                  <a:lnTo>
                    <a:pt x="7460" y="4476"/>
                  </a:lnTo>
                  <a:lnTo>
                    <a:pt x="9303" y="3379"/>
                  </a:lnTo>
                  <a:lnTo>
                    <a:pt x="13077" y="790"/>
                  </a:lnTo>
                  <a:lnTo>
                    <a:pt x="13910" y="308"/>
                  </a:lnTo>
                  <a:lnTo>
                    <a:pt x="13954" y="264"/>
                  </a:lnTo>
                  <a:lnTo>
                    <a:pt x="13998" y="220"/>
                  </a:lnTo>
                  <a:lnTo>
                    <a:pt x="13998" y="132"/>
                  </a:lnTo>
                  <a:lnTo>
                    <a:pt x="13954" y="88"/>
                  </a:lnTo>
                  <a:lnTo>
                    <a:pt x="13910" y="44"/>
                  </a:lnTo>
                  <a:lnTo>
                    <a:pt x="1386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031;p47"/>
            <p:cNvSpPr/>
            <p:nvPr/>
          </p:nvSpPr>
          <p:spPr>
            <a:xfrm>
              <a:off x="1630225" y="2470800"/>
              <a:ext cx="405925" cy="425650"/>
            </a:xfrm>
            <a:custGeom>
              <a:avLst/>
              <a:gdLst/>
              <a:ahLst/>
              <a:cxnLst/>
              <a:rect l="l" t="t" r="r" b="b"/>
              <a:pathLst>
                <a:path w="16237" h="17026" extrusionOk="0">
                  <a:moveTo>
                    <a:pt x="16017" y="0"/>
                  </a:moveTo>
                  <a:lnTo>
                    <a:pt x="15973" y="44"/>
                  </a:lnTo>
                  <a:lnTo>
                    <a:pt x="12857" y="2106"/>
                  </a:lnTo>
                  <a:lnTo>
                    <a:pt x="10532" y="3511"/>
                  </a:lnTo>
                  <a:lnTo>
                    <a:pt x="8513" y="4739"/>
                  </a:lnTo>
                  <a:lnTo>
                    <a:pt x="6495" y="6187"/>
                  </a:lnTo>
                  <a:lnTo>
                    <a:pt x="4388" y="7591"/>
                  </a:lnTo>
                  <a:lnTo>
                    <a:pt x="4345" y="7635"/>
                  </a:lnTo>
                  <a:lnTo>
                    <a:pt x="3862" y="8206"/>
                  </a:lnTo>
                  <a:lnTo>
                    <a:pt x="3818" y="8337"/>
                  </a:lnTo>
                  <a:lnTo>
                    <a:pt x="3467" y="11497"/>
                  </a:lnTo>
                  <a:lnTo>
                    <a:pt x="3291" y="13954"/>
                  </a:lnTo>
                  <a:lnTo>
                    <a:pt x="3204" y="14700"/>
                  </a:lnTo>
                  <a:lnTo>
                    <a:pt x="2984" y="15007"/>
                  </a:lnTo>
                  <a:lnTo>
                    <a:pt x="1273" y="15841"/>
                  </a:lnTo>
                  <a:lnTo>
                    <a:pt x="88" y="16719"/>
                  </a:lnTo>
                  <a:lnTo>
                    <a:pt x="44" y="16762"/>
                  </a:lnTo>
                  <a:lnTo>
                    <a:pt x="0" y="16850"/>
                  </a:lnTo>
                  <a:lnTo>
                    <a:pt x="0" y="16894"/>
                  </a:lnTo>
                  <a:lnTo>
                    <a:pt x="44" y="16982"/>
                  </a:lnTo>
                  <a:lnTo>
                    <a:pt x="88" y="17026"/>
                  </a:lnTo>
                  <a:lnTo>
                    <a:pt x="308" y="17026"/>
                  </a:lnTo>
                  <a:lnTo>
                    <a:pt x="1448" y="16148"/>
                  </a:lnTo>
                  <a:lnTo>
                    <a:pt x="3160" y="15271"/>
                  </a:lnTo>
                  <a:lnTo>
                    <a:pt x="3248" y="15227"/>
                  </a:lnTo>
                  <a:lnTo>
                    <a:pt x="3511" y="14876"/>
                  </a:lnTo>
                  <a:lnTo>
                    <a:pt x="3511" y="14832"/>
                  </a:lnTo>
                  <a:lnTo>
                    <a:pt x="3642" y="13998"/>
                  </a:lnTo>
                  <a:lnTo>
                    <a:pt x="3818" y="11541"/>
                  </a:lnTo>
                  <a:lnTo>
                    <a:pt x="4125" y="8425"/>
                  </a:lnTo>
                  <a:lnTo>
                    <a:pt x="4608" y="7899"/>
                  </a:lnTo>
                  <a:lnTo>
                    <a:pt x="6714" y="6451"/>
                  </a:lnTo>
                  <a:lnTo>
                    <a:pt x="8689" y="5046"/>
                  </a:lnTo>
                  <a:lnTo>
                    <a:pt x="10707" y="3818"/>
                  </a:lnTo>
                  <a:lnTo>
                    <a:pt x="13033" y="2414"/>
                  </a:lnTo>
                  <a:lnTo>
                    <a:pt x="16148" y="307"/>
                  </a:lnTo>
                  <a:lnTo>
                    <a:pt x="16192" y="263"/>
                  </a:lnTo>
                  <a:lnTo>
                    <a:pt x="16236" y="220"/>
                  </a:lnTo>
                  <a:lnTo>
                    <a:pt x="16236" y="132"/>
                  </a:lnTo>
                  <a:lnTo>
                    <a:pt x="16192" y="88"/>
                  </a:lnTo>
                  <a:lnTo>
                    <a:pt x="16148" y="44"/>
                  </a:lnTo>
                  <a:lnTo>
                    <a:pt x="1610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032;p47"/>
            <p:cNvSpPr/>
            <p:nvPr/>
          </p:nvSpPr>
          <p:spPr>
            <a:xfrm>
              <a:off x="1524900" y="2445550"/>
              <a:ext cx="483825" cy="495875"/>
            </a:xfrm>
            <a:custGeom>
              <a:avLst/>
              <a:gdLst/>
              <a:ahLst/>
              <a:cxnLst/>
              <a:rect l="l" t="t" r="r" b="b"/>
              <a:pathLst>
                <a:path w="19353" h="19835" extrusionOk="0">
                  <a:moveTo>
                    <a:pt x="19133" y="1"/>
                  </a:moveTo>
                  <a:lnTo>
                    <a:pt x="19089" y="45"/>
                  </a:lnTo>
                  <a:lnTo>
                    <a:pt x="15929" y="2107"/>
                  </a:lnTo>
                  <a:lnTo>
                    <a:pt x="14130" y="3204"/>
                  </a:lnTo>
                  <a:lnTo>
                    <a:pt x="11892" y="4521"/>
                  </a:lnTo>
                  <a:lnTo>
                    <a:pt x="9874" y="5881"/>
                  </a:lnTo>
                  <a:lnTo>
                    <a:pt x="7812" y="7066"/>
                  </a:lnTo>
                  <a:lnTo>
                    <a:pt x="5881" y="8250"/>
                  </a:lnTo>
                  <a:lnTo>
                    <a:pt x="3818" y="9611"/>
                  </a:lnTo>
                  <a:lnTo>
                    <a:pt x="3775" y="9611"/>
                  </a:lnTo>
                  <a:lnTo>
                    <a:pt x="3424" y="9962"/>
                  </a:lnTo>
                  <a:lnTo>
                    <a:pt x="3380" y="10050"/>
                  </a:lnTo>
                  <a:lnTo>
                    <a:pt x="3380" y="10093"/>
                  </a:lnTo>
                  <a:lnTo>
                    <a:pt x="3380" y="14569"/>
                  </a:lnTo>
                  <a:lnTo>
                    <a:pt x="3511" y="16412"/>
                  </a:lnTo>
                  <a:lnTo>
                    <a:pt x="3292" y="17158"/>
                  </a:lnTo>
                  <a:lnTo>
                    <a:pt x="747" y="19221"/>
                  </a:lnTo>
                  <a:lnTo>
                    <a:pt x="133" y="19484"/>
                  </a:lnTo>
                  <a:lnTo>
                    <a:pt x="45" y="19528"/>
                  </a:lnTo>
                  <a:lnTo>
                    <a:pt x="45" y="19615"/>
                  </a:lnTo>
                  <a:lnTo>
                    <a:pt x="1" y="19659"/>
                  </a:lnTo>
                  <a:lnTo>
                    <a:pt x="45" y="19747"/>
                  </a:lnTo>
                  <a:lnTo>
                    <a:pt x="89" y="19791"/>
                  </a:lnTo>
                  <a:lnTo>
                    <a:pt x="176" y="19835"/>
                  </a:lnTo>
                  <a:lnTo>
                    <a:pt x="264" y="19835"/>
                  </a:lnTo>
                  <a:lnTo>
                    <a:pt x="878" y="19528"/>
                  </a:lnTo>
                  <a:lnTo>
                    <a:pt x="922" y="19528"/>
                  </a:lnTo>
                  <a:lnTo>
                    <a:pt x="3555" y="17378"/>
                  </a:lnTo>
                  <a:lnTo>
                    <a:pt x="3643" y="17290"/>
                  </a:lnTo>
                  <a:lnTo>
                    <a:pt x="3818" y="16500"/>
                  </a:lnTo>
                  <a:lnTo>
                    <a:pt x="3862" y="16456"/>
                  </a:lnTo>
                  <a:lnTo>
                    <a:pt x="3731" y="14525"/>
                  </a:lnTo>
                  <a:lnTo>
                    <a:pt x="3731" y="10181"/>
                  </a:lnTo>
                  <a:lnTo>
                    <a:pt x="4038" y="9874"/>
                  </a:lnTo>
                  <a:lnTo>
                    <a:pt x="6056" y="8558"/>
                  </a:lnTo>
                  <a:lnTo>
                    <a:pt x="7987" y="7373"/>
                  </a:lnTo>
                  <a:lnTo>
                    <a:pt x="10050" y="6188"/>
                  </a:lnTo>
                  <a:lnTo>
                    <a:pt x="12068" y="4828"/>
                  </a:lnTo>
                  <a:lnTo>
                    <a:pt x="14306" y="3511"/>
                  </a:lnTo>
                  <a:lnTo>
                    <a:pt x="16105" y="2370"/>
                  </a:lnTo>
                  <a:lnTo>
                    <a:pt x="19264" y="308"/>
                  </a:lnTo>
                  <a:lnTo>
                    <a:pt x="19308" y="264"/>
                  </a:lnTo>
                  <a:lnTo>
                    <a:pt x="19352" y="220"/>
                  </a:lnTo>
                  <a:lnTo>
                    <a:pt x="19352" y="133"/>
                  </a:lnTo>
                  <a:lnTo>
                    <a:pt x="19308" y="89"/>
                  </a:lnTo>
                  <a:lnTo>
                    <a:pt x="19264" y="45"/>
                  </a:lnTo>
                  <a:lnTo>
                    <a:pt x="1922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 name="Google Shape;1033;p47"/>
            <p:cNvSpPr/>
            <p:nvPr/>
          </p:nvSpPr>
          <p:spPr>
            <a:xfrm>
              <a:off x="399375" y="2885450"/>
              <a:ext cx="584725" cy="1657625"/>
            </a:xfrm>
            <a:custGeom>
              <a:avLst/>
              <a:gdLst/>
              <a:ahLst/>
              <a:cxnLst/>
              <a:rect l="l" t="t" r="r" b="b"/>
              <a:pathLst>
                <a:path w="23389" h="66305" extrusionOk="0">
                  <a:moveTo>
                    <a:pt x="966" y="1"/>
                  </a:moveTo>
                  <a:lnTo>
                    <a:pt x="922" y="45"/>
                  </a:lnTo>
                  <a:lnTo>
                    <a:pt x="834" y="89"/>
                  </a:lnTo>
                  <a:lnTo>
                    <a:pt x="834" y="133"/>
                  </a:lnTo>
                  <a:lnTo>
                    <a:pt x="308" y="1449"/>
                  </a:lnTo>
                  <a:lnTo>
                    <a:pt x="88" y="2195"/>
                  </a:lnTo>
                  <a:lnTo>
                    <a:pt x="0" y="2502"/>
                  </a:lnTo>
                  <a:lnTo>
                    <a:pt x="0" y="2590"/>
                  </a:lnTo>
                  <a:lnTo>
                    <a:pt x="351" y="5091"/>
                  </a:lnTo>
                  <a:lnTo>
                    <a:pt x="351" y="5135"/>
                  </a:lnTo>
                  <a:lnTo>
                    <a:pt x="1317" y="7241"/>
                  </a:lnTo>
                  <a:lnTo>
                    <a:pt x="1624" y="8601"/>
                  </a:lnTo>
                  <a:lnTo>
                    <a:pt x="1668" y="8645"/>
                  </a:lnTo>
                  <a:lnTo>
                    <a:pt x="3379" y="12770"/>
                  </a:lnTo>
                  <a:lnTo>
                    <a:pt x="4696" y="15710"/>
                  </a:lnTo>
                  <a:lnTo>
                    <a:pt x="5837" y="18343"/>
                  </a:lnTo>
                  <a:lnTo>
                    <a:pt x="6802" y="21064"/>
                  </a:lnTo>
                  <a:lnTo>
                    <a:pt x="6977" y="21985"/>
                  </a:lnTo>
                  <a:lnTo>
                    <a:pt x="7021" y="24530"/>
                  </a:lnTo>
                  <a:lnTo>
                    <a:pt x="7021" y="24574"/>
                  </a:lnTo>
                  <a:lnTo>
                    <a:pt x="7460" y="26856"/>
                  </a:lnTo>
                  <a:lnTo>
                    <a:pt x="7548" y="28523"/>
                  </a:lnTo>
                  <a:lnTo>
                    <a:pt x="7460" y="31375"/>
                  </a:lnTo>
                  <a:lnTo>
                    <a:pt x="7416" y="34403"/>
                  </a:lnTo>
                  <a:lnTo>
                    <a:pt x="7416" y="37870"/>
                  </a:lnTo>
                  <a:lnTo>
                    <a:pt x="7504" y="42740"/>
                  </a:lnTo>
                  <a:lnTo>
                    <a:pt x="7680" y="44803"/>
                  </a:lnTo>
                  <a:lnTo>
                    <a:pt x="8162" y="47172"/>
                  </a:lnTo>
                  <a:lnTo>
                    <a:pt x="8952" y="49366"/>
                  </a:lnTo>
                  <a:lnTo>
                    <a:pt x="8952" y="49410"/>
                  </a:lnTo>
                  <a:lnTo>
                    <a:pt x="9523" y="50332"/>
                  </a:lnTo>
                  <a:lnTo>
                    <a:pt x="9566" y="50376"/>
                  </a:lnTo>
                  <a:lnTo>
                    <a:pt x="10488" y="51297"/>
                  </a:lnTo>
                  <a:lnTo>
                    <a:pt x="13033" y="52921"/>
                  </a:lnTo>
                  <a:lnTo>
                    <a:pt x="15183" y="54413"/>
                  </a:lnTo>
                  <a:lnTo>
                    <a:pt x="17245" y="56080"/>
                  </a:lnTo>
                  <a:lnTo>
                    <a:pt x="18430" y="57133"/>
                  </a:lnTo>
                  <a:lnTo>
                    <a:pt x="18430" y="57177"/>
                  </a:lnTo>
                  <a:lnTo>
                    <a:pt x="19834" y="58099"/>
                  </a:lnTo>
                  <a:lnTo>
                    <a:pt x="22731" y="62618"/>
                  </a:lnTo>
                  <a:lnTo>
                    <a:pt x="23038" y="63408"/>
                  </a:lnTo>
                  <a:lnTo>
                    <a:pt x="22774" y="66129"/>
                  </a:lnTo>
                  <a:lnTo>
                    <a:pt x="22774" y="66172"/>
                  </a:lnTo>
                  <a:lnTo>
                    <a:pt x="22818" y="66260"/>
                  </a:lnTo>
                  <a:lnTo>
                    <a:pt x="22862" y="66304"/>
                  </a:lnTo>
                  <a:lnTo>
                    <a:pt x="22950" y="66304"/>
                  </a:lnTo>
                  <a:lnTo>
                    <a:pt x="23038" y="66260"/>
                  </a:lnTo>
                  <a:lnTo>
                    <a:pt x="23125" y="66172"/>
                  </a:lnTo>
                  <a:lnTo>
                    <a:pt x="23389" y="63408"/>
                  </a:lnTo>
                  <a:lnTo>
                    <a:pt x="23389" y="63320"/>
                  </a:lnTo>
                  <a:lnTo>
                    <a:pt x="23038" y="62443"/>
                  </a:lnTo>
                  <a:lnTo>
                    <a:pt x="20098" y="57879"/>
                  </a:lnTo>
                  <a:lnTo>
                    <a:pt x="20054" y="57835"/>
                  </a:lnTo>
                  <a:lnTo>
                    <a:pt x="18650" y="56870"/>
                  </a:lnTo>
                  <a:lnTo>
                    <a:pt x="17465" y="55817"/>
                  </a:lnTo>
                  <a:lnTo>
                    <a:pt x="15403" y="54105"/>
                  </a:lnTo>
                  <a:lnTo>
                    <a:pt x="13208" y="52613"/>
                  </a:lnTo>
                  <a:lnTo>
                    <a:pt x="10707" y="51034"/>
                  </a:lnTo>
                  <a:lnTo>
                    <a:pt x="9830" y="50156"/>
                  </a:lnTo>
                  <a:lnTo>
                    <a:pt x="9259" y="49235"/>
                  </a:lnTo>
                  <a:lnTo>
                    <a:pt x="8513" y="47085"/>
                  </a:lnTo>
                  <a:lnTo>
                    <a:pt x="8031" y="44759"/>
                  </a:lnTo>
                  <a:lnTo>
                    <a:pt x="7855" y="42740"/>
                  </a:lnTo>
                  <a:lnTo>
                    <a:pt x="7767" y="37870"/>
                  </a:lnTo>
                  <a:lnTo>
                    <a:pt x="7767" y="34403"/>
                  </a:lnTo>
                  <a:lnTo>
                    <a:pt x="7811" y="31375"/>
                  </a:lnTo>
                  <a:lnTo>
                    <a:pt x="7899" y="28523"/>
                  </a:lnTo>
                  <a:lnTo>
                    <a:pt x="7811" y="26856"/>
                  </a:lnTo>
                  <a:lnTo>
                    <a:pt x="7811" y="26812"/>
                  </a:lnTo>
                  <a:lnTo>
                    <a:pt x="7372" y="24530"/>
                  </a:lnTo>
                  <a:lnTo>
                    <a:pt x="7328" y="21985"/>
                  </a:lnTo>
                  <a:lnTo>
                    <a:pt x="7328" y="21941"/>
                  </a:lnTo>
                  <a:lnTo>
                    <a:pt x="7153" y="20976"/>
                  </a:lnTo>
                  <a:lnTo>
                    <a:pt x="6144" y="18211"/>
                  </a:lnTo>
                  <a:lnTo>
                    <a:pt x="5003" y="15578"/>
                  </a:lnTo>
                  <a:lnTo>
                    <a:pt x="3730" y="12638"/>
                  </a:lnTo>
                  <a:lnTo>
                    <a:pt x="1975" y="8514"/>
                  </a:lnTo>
                  <a:lnTo>
                    <a:pt x="1668" y="7153"/>
                  </a:lnTo>
                  <a:lnTo>
                    <a:pt x="1624" y="7110"/>
                  </a:lnTo>
                  <a:lnTo>
                    <a:pt x="703" y="5003"/>
                  </a:lnTo>
                  <a:lnTo>
                    <a:pt x="351" y="2546"/>
                  </a:lnTo>
                  <a:lnTo>
                    <a:pt x="395" y="2239"/>
                  </a:lnTo>
                  <a:lnTo>
                    <a:pt x="615" y="1712"/>
                  </a:lnTo>
                  <a:lnTo>
                    <a:pt x="1141" y="264"/>
                  </a:lnTo>
                  <a:lnTo>
                    <a:pt x="1141" y="176"/>
                  </a:lnTo>
                  <a:lnTo>
                    <a:pt x="1141" y="133"/>
                  </a:lnTo>
                  <a:lnTo>
                    <a:pt x="1097" y="89"/>
                  </a:lnTo>
                  <a:lnTo>
                    <a:pt x="1054" y="45"/>
                  </a:lnTo>
                  <a:lnTo>
                    <a:pt x="96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 name="Google Shape;1034;p47"/>
            <p:cNvSpPr/>
            <p:nvPr/>
          </p:nvSpPr>
          <p:spPr>
            <a:xfrm>
              <a:off x="363175" y="2357800"/>
              <a:ext cx="590225" cy="2187450"/>
            </a:xfrm>
            <a:custGeom>
              <a:avLst/>
              <a:gdLst/>
              <a:ahLst/>
              <a:cxnLst/>
              <a:rect l="l" t="t" r="r" b="b"/>
              <a:pathLst>
                <a:path w="23609" h="87498" extrusionOk="0">
                  <a:moveTo>
                    <a:pt x="18869" y="1"/>
                  </a:moveTo>
                  <a:lnTo>
                    <a:pt x="15008" y="2151"/>
                  </a:lnTo>
                  <a:lnTo>
                    <a:pt x="12550" y="3774"/>
                  </a:lnTo>
                  <a:lnTo>
                    <a:pt x="10093" y="5529"/>
                  </a:lnTo>
                  <a:lnTo>
                    <a:pt x="8952" y="6451"/>
                  </a:lnTo>
                  <a:lnTo>
                    <a:pt x="8908" y="6451"/>
                  </a:lnTo>
                  <a:lnTo>
                    <a:pt x="6319" y="9347"/>
                  </a:lnTo>
                  <a:lnTo>
                    <a:pt x="6275" y="9347"/>
                  </a:lnTo>
                  <a:lnTo>
                    <a:pt x="5485" y="10576"/>
                  </a:lnTo>
                  <a:lnTo>
                    <a:pt x="1624" y="17816"/>
                  </a:lnTo>
                  <a:lnTo>
                    <a:pt x="834" y="20098"/>
                  </a:lnTo>
                  <a:lnTo>
                    <a:pt x="308" y="21677"/>
                  </a:lnTo>
                  <a:lnTo>
                    <a:pt x="44" y="22467"/>
                  </a:lnTo>
                  <a:lnTo>
                    <a:pt x="0" y="25276"/>
                  </a:lnTo>
                  <a:lnTo>
                    <a:pt x="44" y="25319"/>
                  </a:lnTo>
                  <a:lnTo>
                    <a:pt x="1273" y="29576"/>
                  </a:lnTo>
                  <a:lnTo>
                    <a:pt x="1317" y="29620"/>
                  </a:lnTo>
                  <a:lnTo>
                    <a:pt x="2414" y="31726"/>
                  </a:lnTo>
                  <a:lnTo>
                    <a:pt x="4125" y="35500"/>
                  </a:lnTo>
                  <a:lnTo>
                    <a:pt x="5310" y="38133"/>
                  </a:lnTo>
                  <a:lnTo>
                    <a:pt x="6319" y="40502"/>
                  </a:lnTo>
                  <a:lnTo>
                    <a:pt x="6934" y="41994"/>
                  </a:lnTo>
                  <a:lnTo>
                    <a:pt x="7328" y="43223"/>
                  </a:lnTo>
                  <a:lnTo>
                    <a:pt x="7328" y="44846"/>
                  </a:lnTo>
                  <a:lnTo>
                    <a:pt x="7372" y="44846"/>
                  </a:lnTo>
                  <a:lnTo>
                    <a:pt x="7723" y="47084"/>
                  </a:lnTo>
                  <a:lnTo>
                    <a:pt x="7679" y="52043"/>
                  </a:lnTo>
                  <a:lnTo>
                    <a:pt x="7679" y="56387"/>
                  </a:lnTo>
                  <a:lnTo>
                    <a:pt x="7679" y="59809"/>
                  </a:lnTo>
                  <a:lnTo>
                    <a:pt x="7811" y="64373"/>
                  </a:lnTo>
                  <a:lnTo>
                    <a:pt x="7987" y="66742"/>
                  </a:lnTo>
                  <a:lnTo>
                    <a:pt x="7987" y="66786"/>
                  </a:lnTo>
                  <a:lnTo>
                    <a:pt x="8382" y="68585"/>
                  </a:lnTo>
                  <a:lnTo>
                    <a:pt x="9171" y="70867"/>
                  </a:lnTo>
                  <a:lnTo>
                    <a:pt x="10137" y="73105"/>
                  </a:lnTo>
                  <a:lnTo>
                    <a:pt x="10181" y="73149"/>
                  </a:lnTo>
                  <a:lnTo>
                    <a:pt x="11102" y="74422"/>
                  </a:lnTo>
                  <a:lnTo>
                    <a:pt x="11146" y="74465"/>
                  </a:lnTo>
                  <a:lnTo>
                    <a:pt x="13867" y="76616"/>
                  </a:lnTo>
                  <a:lnTo>
                    <a:pt x="16412" y="78853"/>
                  </a:lnTo>
                  <a:lnTo>
                    <a:pt x="18035" y="80345"/>
                  </a:lnTo>
                  <a:lnTo>
                    <a:pt x="18518" y="80696"/>
                  </a:lnTo>
                  <a:lnTo>
                    <a:pt x="21721" y="85216"/>
                  </a:lnTo>
                  <a:lnTo>
                    <a:pt x="23301" y="87454"/>
                  </a:lnTo>
                  <a:lnTo>
                    <a:pt x="23345" y="87498"/>
                  </a:lnTo>
                  <a:lnTo>
                    <a:pt x="23564" y="87498"/>
                  </a:lnTo>
                  <a:lnTo>
                    <a:pt x="23608" y="87410"/>
                  </a:lnTo>
                  <a:lnTo>
                    <a:pt x="23608" y="87366"/>
                  </a:lnTo>
                  <a:lnTo>
                    <a:pt x="23608" y="87278"/>
                  </a:lnTo>
                  <a:lnTo>
                    <a:pt x="23608" y="87235"/>
                  </a:lnTo>
                  <a:lnTo>
                    <a:pt x="22028" y="85041"/>
                  </a:lnTo>
                  <a:lnTo>
                    <a:pt x="18781" y="80477"/>
                  </a:lnTo>
                  <a:lnTo>
                    <a:pt x="18737" y="80433"/>
                  </a:lnTo>
                  <a:lnTo>
                    <a:pt x="18255" y="80038"/>
                  </a:lnTo>
                  <a:lnTo>
                    <a:pt x="16631" y="78590"/>
                  </a:lnTo>
                  <a:lnTo>
                    <a:pt x="14086" y="76352"/>
                  </a:lnTo>
                  <a:lnTo>
                    <a:pt x="11365" y="74202"/>
                  </a:lnTo>
                  <a:lnTo>
                    <a:pt x="10488" y="72973"/>
                  </a:lnTo>
                  <a:lnTo>
                    <a:pt x="9522" y="70736"/>
                  </a:lnTo>
                  <a:lnTo>
                    <a:pt x="8733" y="68498"/>
                  </a:lnTo>
                  <a:lnTo>
                    <a:pt x="8338" y="66699"/>
                  </a:lnTo>
                  <a:lnTo>
                    <a:pt x="8162" y="64373"/>
                  </a:lnTo>
                  <a:lnTo>
                    <a:pt x="8031" y="59809"/>
                  </a:lnTo>
                  <a:lnTo>
                    <a:pt x="8031" y="56387"/>
                  </a:lnTo>
                  <a:lnTo>
                    <a:pt x="8031" y="52043"/>
                  </a:lnTo>
                  <a:lnTo>
                    <a:pt x="8074" y="47084"/>
                  </a:lnTo>
                  <a:lnTo>
                    <a:pt x="8074" y="47040"/>
                  </a:lnTo>
                  <a:lnTo>
                    <a:pt x="7679" y="44802"/>
                  </a:lnTo>
                  <a:lnTo>
                    <a:pt x="7679" y="43179"/>
                  </a:lnTo>
                  <a:lnTo>
                    <a:pt x="7679" y="43135"/>
                  </a:lnTo>
                  <a:lnTo>
                    <a:pt x="7285" y="41906"/>
                  </a:lnTo>
                  <a:lnTo>
                    <a:pt x="6670" y="40370"/>
                  </a:lnTo>
                  <a:lnTo>
                    <a:pt x="5661" y="38001"/>
                  </a:lnTo>
                  <a:lnTo>
                    <a:pt x="4476" y="35368"/>
                  </a:lnTo>
                  <a:lnTo>
                    <a:pt x="2721" y="31550"/>
                  </a:lnTo>
                  <a:lnTo>
                    <a:pt x="1624" y="29444"/>
                  </a:lnTo>
                  <a:lnTo>
                    <a:pt x="351" y="25232"/>
                  </a:lnTo>
                  <a:lnTo>
                    <a:pt x="395" y="22511"/>
                  </a:lnTo>
                  <a:lnTo>
                    <a:pt x="1185" y="20229"/>
                  </a:lnTo>
                  <a:lnTo>
                    <a:pt x="1975" y="17991"/>
                  </a:lnTo>
                  <a:lnTo>
                    <a:pt x="5793" y="10751"/>
                  </a:lnTo>
                  <a:lnTo>
                    <a:pt x="6582" y="9566"/>
                  </a:lnTo>
                  <a:lnTo>
                    <a:pt x="9171" y="6714"/>
                  </a:lnTo>
                  <a:lnTo>
                    <a:pt x="10312" y="5793"/>
                  </a:lnTo>
                  <a:lnTo>
                    <a:pt x="12726" y="4081"/>
                  </a:lnTo>
                  <a:lnTo>
                    <a:pt x="15183" y="2414"/>
                  </a:lnTo>
                  <a:lnTo>
                    <a:pt x="19045" y="308"/>
                  </a:lnTo>
                  <a:lnTo>
                    <a:pt x="19088" y="264"/>
                  </a:lnTo>
                  <a:lnTo>
                    <a:pt x="19132" y="220"/>
                  </a:lnTo>
                  <a:lnTo>
                    <a:pt x="19132" y="132"/>
                  </a:lnTo>
                  <a:lnTo>
                    <a:pt x="19088" y="88"/>
                  </a:lnTo>
                  <a:lnTo>
                    <a:pt x="1904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 name="Google Shape;1035;p47"/>
            <p:cNvSpPr/>
            <p:nvPr/>
          </p:nvSpPr>
          <p:spPr>
            <a:xfrm>
              <a:off x="445450" y="2236025"/>
              <a:ext cx="687850" cy="2201725"/>
            </a:xfrm>
            <a:custGeom>
              <a:avLst/>
              <a:gdLst/>
              <a:ahLst/>
              <a:cxnLst/>
              <a:rect l="l" t="t" r="r" b="b"/>
              <a:pathLst>
                <a:path w="27514" h="88069" extrusionOk="0">
                  <a:moveTo>
                    <a:pt x="27338" y="1"/>
                  </a:moveTo>
                  <a:lnTo>
                    <a:pt x="27250" y="45"/>
                  </a:lnTo>
                  <a:lnTo>
                    <a:pt x="25144" y="1229"/>
                  </a:lnTo>
                  <a:lnTo>
                    <a:pt x="22379" y="2590"/>
                  </a:lnTo>
                  <a:lnTo>
                    <a:pt x="20142" y="3643"/>
                  </a:lnTo>
                  <a:lnTo>
                    <a:pt x="17991" y="4872"/>
                  </a:lnTo>
                  <a:lnTo>
                    <a:pt x="14218" y="6978"/>
                  </a:lnTo>
                  <a:lnTo>
                    <a:pt x="12375" y="8163"/>
                  </a:lnTo>
                  <a:lnTo>
                    <a:pt x="10181" y="9611"/>
                  </a:lnTo>
                  <a:lnTo>
                    <a:pt x="8031" y="11103"/>
                  </a:lnTo>
                  <a:lnTo>
                    <a:pt x="6758" y="12112"/>
                  </a:lnTo>
                  <a:lnTo>
                    <a:pt x="5354" y="13911"/>
                  </a:lnTo>
                  <a:lnTo>
                    <a:pt x="3511" y="16193"/>
                  </a:lnTo>
                  <a:lnTo>
                    <a:pt x="3511" y="16237"/>
                  </a:lnTo>
                  <a:lnTo>
                    <a:pt x="2458" y="18562"/>
                  </a:lnTo>
                  <a:lnTo>
                    <a:pt x="1273" y="21502"/>
                  </a:lnTo>
                  <a:lnTo>
                    <a:pt x="264" y="24003"/>
                  </a:lnTo>
                  <a:lnTo>
                    <a:pt x="264" y="24047"/>
                  </a:lnTo>
                  <a:lnTo>
                    <a:pt x="0" y="25056"/>
                  </a:lnTo>
                  <a:lnTo>
                    <a:pt x="0" y="25100"/>
                  </a:lnTo>
                  <a:lnTo>
                    <a:pt x="483" y="28523"/>
                  </a:lnTo>
                  <a:lnTo>
                    <a:pt x="659" y="31024"/>
                  </a:lnTo>
                  <a:lnTo>
                    <a:pt x="1185" y="33876"/>
                  </a:lnTo>
                  <a:lnTo>
                    <a:pt x="2897" y="38484"/>
                  </a:lnTo>
                  <a:lnTo>
                    <a:pt x="4037" y="41204"/>
                  </a:lnTo>
                  <a:lnTo>
                    <a:pt x="5047" y="43618"/>
                  </a:lnTo>
                  <a:lnTo>
                    <a:pt x="6056" y="46426"/>
                  </a:lnTo>
                  <a:lnTo>
                    <a:pt x="6231" y="47523"/>
                  </a:lnTo>
                  <a:lnTo>
                    <a:pt x="6231" y="50463"/>
                  </a:lnTo>
                  <a:lnTo>
                    <a:pt x="6231" y="50507"/>
                  </a:lnTo>
                  <a:lnTo>
                    <a:pt x="6714" y="53140"/>
                  </a:lnTo>
                  <a:lnTo>
                    <a:pt x="6934" y="54763"/>
                  </a:lnTo>
                  <a:lnTo>
                    <a:pt x="6846" y="57265"/>
                  </a:lnTo>
                  <a:lnTo>
                    <a:pt x="6758" y="60424"/>
                  </a:lnTo>
                  <a:lnTo>
                    <a:pt x="6758" y="63145"/>
                  </a:lnTo>
                  <a:lnTo>
                    <a:pt x="6758" y="65339"/>
                  </a:lnTo>
                  <a:lnTo>
                    <a:pt x="6758" y="67533"/>
                  </a:lnTo>
                  <a:lnTo>
                    <a:pt x="6934" y="69946"/>
                  </a:lnTo>
                  <a:lnTo>
                    <a:pt x="7460" y="72491"/>
                  </a:lnTo>
                  <a:lnTo>
                    <a:pt x="7460" y="72535"/>
                  </a:lnTo>
                  <a:lnTo>
                    <a:pt x="7723" y="73193"/>
                  </a:lnTo>
                  <a:lnTo>
                    <a:pt x="7767" y="73281"/>
                  </a:lnTo>
                  <a:lnTo>
                    <a:pt x="9566" y="74773"/>
                  </a:lnTo>
                  <a:lnTo>
                    <a:pt x="11629" y="76396"/>
                  </a:lnTo>
                  <a:lnTo>
                    <a:pt x="13735" y="77888"/>
                  </a:lnTo>
                  <a:lnTo>
                    <a:pt x="16061" y="79205"/>
                  </a:lnTo>
                  <a:lnTo>
                    <a:pt x="18079" y="80828"/>
                  </a:lnTo>
                  <a:lnTo>
                    <a:pt x="20098" y="82540"/>
                  </a:lnTo>
                  <a:lnTo>
                    <a:pt x="21195" y="84865"/>
                  </a:lnTo>
                  <a:lnTo>
                    <a:pt x="21326" y="87893"/>
                  </a:lnTo>
                  <a:lnTo>
                    <a:pt x="21326" y="87937"/>
                  </a:lnTo>
                  <a:lnTo>
                    <a:pt x="21370" y="88025"/>
                  </a:lnTo>
                  <a:lnTo>
                    <a:pt x="21502" y="88069"/>
                  </a:lnTo>
                  <a:lnTo>
                    <a:pt x="21546" y="88025"/>
                  </a:lnTo>
                  <a:lnTo>
                    <a:pt x="21634" y="87981"/>
                  </a:lnTo>
                  <a:lnTo>
                    <a:pt x="21634" y="87937"/>
                  </a:lnTo>
                  <a:lnTo>
                    <a:pt x="21677" y="87893"/>
                  </a:lnTo>
                  <a:lnTo>
                    <a:pt x="21546" y="84821"/>
                  </a:lnTo>
                  <a:lnTo>
                    <a:pt x="21546" y="84778"/>
                  </a:lnTo>
                  <a:lnTo>
                    <a:pt x="20405" y="82364"/>
                  </a:lnTo>
                  <a:lnTo>
                    <a:pt x="20361" y="82276"/>
                  </a:lnTo>
                  <a:lnTo>
                    <a:pt x="18299" y="80521"/>
                  </a:lnTo>
                  <a:lnTo>
                    <a:pt x="16280" y="78942"/>
                  </a:lnTo>
                  <a:lnTo>
                    <a:pt x="16236" y="78898"/>
                  </a:lnTo>
                  <a:lnTo>
                    <a:pt x="13954" y="77581"/>
                  </a:lnTo>
                  <a:lnTo>
                    <a:pt x="11848" y="76089"/>
                  </a:lnTo>
                  <a:lnTo>
                    <a:pt x="9830" y="74510"/>
                  </a:lnTo>
                  <a:lnTo>
                    <a:pt x="8031" y="73018"/>
                  </a:lnTo>
                  <a:lnTo>
                    <a:pt x="7811" y="72403"/>
                  </a:lnTo>
                  <a:lnTo>
                    <a:pt x="7285" y="69902"/>
                  </a:lnTo>
                  <a:lnTo>
                    <a:pt x="7109" y="67489"/>
                  </a:lnTo>
                  <a:lnTo>
                    <a:pt x="7109" y="65339"/>
                  </a:lnTo>
                  <a:lnTo>
                    <a:pt x="7109" y="63188"/>
                  </a:lnTo>
                  <a:lnTo>
                    <a:pt x="7109" y="60424"/>
                  </a:lnTo>
                  <a:lnTo>
                    <a:pt x="7197" y="57265"/>
                  </a:lnTo>
                  <a:lnTo>
                    <a:pt x="7285" y="54763"/>
                  </a:lnTo>
                  <a:lnTo>
                    <a:pt x="7285" y="54720"/>
                  </a:lnTo>
                  <a:lnTo>
                    <a:pt x="7065" y="53096"/>
                  </a:lnTo>
                  <a:lnTo>
                    <a:pt x="6583" y="50463"/>
                  </a:lnTo>
                  <a:lnTo>
                    <a:pt x="6583" y="47523"/>
                  </a:lnTo>
                  <a:lnTo>
                    <a:pt x="6583" y="47479"/>
                  </a:lnTo>
                  <a:lnTo>
                    <a:pt x="6363" y="46338"/>
                  </a:lnTo>
                  <a:lnTo>
                    <a:pt x="6363" y="46295"/>
                  </a:lnTo>
                  <a:lnTo>
                    <a:pt x="5354" y="43530"/>
                  </a:lnTo>
                  <a:lnTo>
                    <a:pt x="4388" y="41073"/>
                  </a:lnTo>
                  <a:lnTo>
                    <a:pt x="3204" y="38352"/>
                  </a:lnTo>
                  <a:lnTo>
                    <a:pt x="1536" y="33789"/>
                  </a:lnTo>
                  <a:lnTo>
                    <a:pt x="1010" y="30980"/>
                  </a:lnTo>
                  <a:lnTo>
                    <a:pt x="834" y="28479"/>
                  </a:lnTo>
                  <a:lnTo>
                    <a:pt x="351" y="25100"/>
                  </a:lnTo>
                  <a:lnTo>
                    <a:pt x="615" y="24135"/>
                  </a:lnTo>
                  <a:lnTo>
                    <a:pt x="1580" y="21634"/>
                  </a:lnTo>
                  <a:lnTo>
                    <a:pt x="2809" y="18694"/>
                  </a:lnTo>
                  <a:lnTo>
                    <a:pt x="3818" y="16412"/>
                  </a:lnTo>
                  <a:lnTo>
                    <a:pt x="5617" y="14130"/>
                  </a:lnTo>
                  <a:lnTo>
                    <a:pt x="7021" y="12375"/>
                  </a:lnTo>
                  <a:lnTo>
                    <a:pt x="8250" y="11410"/>
                  </a:lnTo>
                  <a:lnTo>
                    <a:pt x="10356" y="9918"/>
                  </a:lnTo>
                  <a:lnTo>
                    <a:pt x="12550" y="8426"/>
                  </a:lnTo>
                  <a:lnTo>
                    <a:pt x="14437" y="7285"/>
                  </a:lnTo>
                  <a:lnTo>
                    <a:pt x="18167" y="5179"/>
                  </a:lnTo>
                  <a:lnTo>
                    <a:pt x="20317" y="3994"/>
                  </a:lnTo>
                  <a:lnTo>
                    <a:pt x="22555" y="2897"/>
                  </a:lnTo>
                  <a:lnTo>
                    <a:pt x="25319" y="1537"/>
                  </a:lnTo>
                  <a:lnTo>
                    <a:pt x="27426" y="352"/>
                  </a:lnTo>
                  <a:lnTo>
                    <a:pt x="27470" y="308"/>
                  </a:lnTo>
                  <a:lnTo>
                    <a:pt x="27514" y="220"/>
                  </a:lnTo>
                  <a:lnTo>
                    <a:pt x="27514" y="176"/>
                  </a:lnTo>
                  <a:lnTo>
                    <a:pt x="27514" y="89"/>
                  </a:lnTo>
                  <a:lnTo>
                    <a:pt x="27470" y="45"/>
                  </a:lnTo>
                  <a:lnTo>
                    <a:pt x="2738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 name="Google Shape;1036;p47"/>
            <p:cNvSpPr/>
            <p:nvPr/>
          </p:nvSpPr>
          <p:spPr>
            <a:xfrm>
              <a:off x="296250" y="2349025"/>
              <a:ext cx="510150" cy="2108475"/>
            </a:xfrm>
            <a:custGeom>
              <a:avLst/>
              <a:gdLst/>
              <a:ahLst/>
              <a:cxnLst/>
              <a:rect l="l" t="t" r="r" b="b"/>
              <a:pathLst>
                <a:path w="20406" h="84339" extrusionOk="0">
                  <a:moveTo>
                    <a:pt x="19571" y="0"/>
                  </a:moveTo>
                  <a:lnTo>
                    <a:pt x="17597" y="1010"/>
                  </a:lnTo>
                  <a:lnTo>
                    <a:pt x="15447" y="2370"/>
                  </a:lnTo>
                  <a:lnTo>
                    <a:pt x="12638" y="4345"/>
                  </a:lnTo>
                  <a:lnTo>
                    <a:pt x="11059" y="5442"/>
                  </a:lnTo>
                  <a:lnTo>
                    <a:pt x="11059" y="5486"/>
                  </a:lnTo>
                  <a:lnTo>
                    <a:pt x="7987" y="8338"/>
                  </a:lnTo>
                  <a:lnTo>
                    <a:pt x="5837" y="10356"/>
                  </a:lnTo>
                  <a:lnTo>
                    <a:pt x="5793" y="10400"/>
                  </a:lnTo>
                  <a:lnTo>
                    <a:pt x="2370" y="17728"/>
                  </a:lnTo>
                  <a:lnTo>
                    <a:pt x="703" y="21414"/>
                  </a:lnTo>
                  <a:lnTo>
                    <a:pt x="220" y="22643"/>
                  </a:lnTo>
                  <a:lnTo>
                    <a:pt x="45" y="22994"/>
                  </a:lnTo>
                  <a:lnTo>
                    <a:pt x="1" y="23213"/>
                  </a:lnTo>
                  <a:lnTo>
                    <a:pt x="45" y="23257"/>
                  </a:lnTo>
                  <a:lnTo>
                    <a:pt x="3160" y="31901"/>
                  </a:lnTo>
                  <a:lnTo>
                    <a:pt x="3160" y="31945"/>
                  </a:lnTo>
                  <a:lnTo>
                    <a:pt x="4476" y="34095"/>
                  </a:lnTo>
                  <a:lnTo>
                    <a:pt x="5925" y="37123"/>
                  </a:lnTo>
                  <a:lnTo>
                    <a:pt x="7636" y="40809"/>
                  </a:lnTo>
                  <a:lnTo>
                    <a:pt x="8689" y="43310"/>
                  </a:lnTo>
                  <a:lnTo>
                    <a:pt x="9128" y="46382"/>
                  </a:lnTo>
                  <a:lnTo>
                    <a:pt x="9172" y="49103"/>
                  </a:lnTo>
                  <a:lnTo>
                    <a:pt x="9172" y="53008"/>
                  </a:lnTo>
                  <a:lnTo>
                    <a:pt x="9216" y="55772"/>
                  </a:lnTo>
                  <a:lnTo>
                    <a:pt x="9172" y="58230"/>
                  </a:lnTo>
                  <a:lnTo>
                    <a:pt x="9259" y="62091"/>
                  </a:lnTo>
                  <a:lnTo>
                    <a:pt x="9391" y="65251"/>
                  </a:lnTo>
                  <a:lnTo>
                    <a:pt x="9523" y="67488"/>
                  </a:lnTo>
                  <a:lnTo>
                    <a:pt x="9654" y="68542"/>
                  </a:lnTo>
                  <a:lnTo>
                    <a:pt x="9654" y="68585"/>
                  </a:lnTo>
                  <a:lnTo>
                    <a:pt x="10400" y="70867"/>
                  </a:lnTo>
                  <a:lnTo>
                    <a:pt x="11673" y="73632"/>
                  </a:lnTo>
                  <a:lnTo>
                    <a:pt x="12770" y="75870"/>
                  </a:lnTo>
                  <a:lnTo>
                    <a:pt x="13340" y="77010"/>
                  </a:lnTo>
                  <a:lnTo>
                    <a:pt x="13340" y="77054"/>
                  </a:lnTo>
                  <a:lnTo>
                    <a:pt x="14393" y="78283"/>
                  </a:lnTo>
                  <a:lnTo>
                    <a:pt x="18343" y="82013"/>
                  </a:lnTo>
                  <a:lnTo>
                    <a:pt x="20054" y="84251"/>
                  </a:lnTo>
                  <a:lnTo>
                    <a:pt x="20142" y="84295"/>
                  </a:lnTo>
                  <a:lnTo>
                    <a:pt x="20230" y="84338"/>
                  </a:lnTo>
                  <a:lnTo>
                    <a:pt x="20317" y="84295"/>
                  </a:lnTo>
                  <a:lnTo>
                    <a:pt x="20361" y="84251"/>
                  </a:lnTo>
                  <a:lnTo>
                    <a:pt x="20405" y="84163"/>
                  </a:lnTo>
                  <a:lnTo>
                    <a:pt x="20361" y="84119"/>
                  </a:lnTo>
                  <a:lnTo>
                    <a:pt x="20361" y="84031"/>
                  </a:lnTo>
                  <a:lnTo>
                    <a:pt x="18606" y="81793"/>
                  </a:lnTo>
                  <a:lnTo>
                    <a:pt x="18562" y="81793"/>
                  </a:lnTo>
                  <a:lnTo>
                    <a:pt x="14657" y="78020"/>
                  </a:lnTo>
                  <a:lnTo>
                    <a:pt x="13648" y="76835"/>
                  </a:lnTo>
                  <a:lnTo>
                    <a:pt x="11980" y="73500"/>
                  </a:lnTo>
                  <a:lnTo>
                    <a:pt x="10708" y="70736"/>
                  </a:lnTo>
                  <a:lnTo>
                    <a:pt x="10005" y="68498"/>
                  </a:lnTo>
                  <a:lnTo>
                    <a:pt x="9874" y="67445"/>
                  </a:lnTo>
                  <a:lnTo>
                    <a:pt x="9742" y="65251"/>
                  </a:lnTo>
                  <a:lnTo>
                    <a:pt x="9611" y="62091"/>
                  </a:lnTo>
                  <a:lnTo>
                    <a:pt x="9523" y="58230"/>
                  </a:lnTo>
                  <a:lnTo>
                    <a:pt x="9567" y="55772"/>
                  </a:lnTo>
                  <a:lnTo>
                    <a:pt x="9523" y="53008"/>
                  </a:lnTo>
                  <a:lnTo>
                    <a:pt x="9523" y="49103"/>
                  </a:lnTo>
                  <a:lnTo>
                    <a:pt x="9479" y="46338"/>
                  </a:lnTo>
                  <a:lnTo>
                    <a:pt x="8996" y="43223"/>
                  </a:lnTo>
                  <a:lnTo>
                    <a:pt x="8996" y="43179"/>
                  </a:lnTo>
                  <a:lnTo>
                    <a:pt x="7943" y="40678"/>
                  </a:lnTo>
                  <a:lnTo>
                    <a:pt x="6232" y="36948"/>
                  </a:lnTo>
                  <a:lnTo>
                    <a:pt x="4784" y="33920"/>
                  </a:lnTo>
                  <a:lnTo>
                    <a:pt x="3467" y="31770"/>
                  </a:lnTo>
                  <a:lnTo>
                    <a:pt x="352" y="23169"/>
                  </a:lnTo>
                  <a:lnTo>
                    <a:pt x="571" y="22643"/>
                  </a:lnTo>
                  <a:lnTo>
                    <a:pt x="1010" y="21590"/>
                  </a:lnTo>
                  <a:lnTo>
                    <a:pt x="2458" y="18430"/>
                  </a:lnTo>
                  <a:lnTo>
                    <a:pt x="6100" y="10576"/>
                  </a:lnTo>
                  <a:lnTo>
                    <a:pt x="8250" y="8601"/>
                  </a:lnTo>
                  <a:lnTo>
                    <a:pt x="11278" y="5749"/>
                  </a:lnTo>
                  <a:lnTo>
                    <a:pt x="12858" y="4652"/>
                  </a:lnTo>
                  <a:lnTo>
                    <a:pt x="15666" y="2633"/>
                  </a:lnTo>
                  <a:lnTo>
                    <a:pt x="17772" y="1317"/>
                  </a:lnTo>
                  <a:lnTo>
                    <a:pt x="19747" y="308"/>
                  </a:lnTo>
                  <a:lnTo>
                    <a:pt x="19791" y="264"/>
                  </a:lnTo>
                  <a:lnTo>
                    <a:pt x="19835" y="220"/>
                  </a:lnTo>
                  <a:lnTo>
                    <a:pt x="19835" y="132"/>
                  </a:lnTo>
                  <a:lnTo>
                    <a:pt x="19835" y="88"/>
                  </a:lnTo>
                  <a:lnTo>
                    <a:pt x="19791" y="44"/>
                  </a:lnTo>
                  <a:lnTo>
                    <a:pt x="1974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 name="Google Shape;1037;p47"/>
            <p:cNvSpPr/>
            <p:nvPr/>
          </p:nvSpPr>
          <p:spPr>
            <a:xfrm>
              <a:off x="1687275" y="2939225"/>
              <a:ext cx="868850" cy="1159550"/>
            </a:xfrm>
            <a:custGeom>
              <a:avLst/>
              <a:gdLst/>
              <a:ahLst/>
              <a:cxnLst/>
              <a:rect l="l" t="t" r="r" b="b"/>
              <a:pathLst>
                <a:path w="34754" h="46382" extrusionOk="0">
                  <a:moveTo>
                    <a:pt x="34490" y="0"/>
                  </a:moveTo>
                  <a:lnTo>
                    <a:pt x="31550" y="1755"/>
                  </a:lnTo>
                  <a:lnTo>
                    <a:pt x="31506" y="1755"/>
                  </a:lnTo>
                  <a:lnTo>
                    <a:pt x="30453" y="2633"/>
                  </a:lnTo>
                  <a:lnTo>
                    <a:pt x="28347" y="4959"/>
                  </a:lnTo>
                  <a:lnTo>
                    <a:pt x="25846" y="7416"/>
                  </a:lnTo>
                  <a:lnTo>
                    <a:pt x="23871" y="9127"/>
                  </a:lnTo>
                  <a:lnTo>
                    <a:pt x="20975" y="10882"/>
                  </a:lnTo>
                  <a:lnTo>
                    <a:pt x="20931" y="10926"/>
                  </a:lnTo>
                  <a:lnTo>
                    <a:pt x="20141" y="11716"/>
                  </a:lnTo>
                  <a:lnTo>
                    <a:pt x="18254" y="14261"/>
                  </a:lnTo>
                  <a:lnTo>
                    <a:pt x="17201" y="15534"/>
                  </a:lnTo>
                  <a:lnTo>
                    <a:pt x="15753" y="16587"/>
                  </a:lnTo>
                  <a:lnTo>
                    <a:pt x="15709" y="16631"/>
                  </a:lnTo>
                  <a:lnTo>
                    <a:pt x="13515" y="19264"/>
                  </a:lnTo>
                  <a:lnTo>
                    <a:pt x="12199" y="21238"/>
                  </a:lnTo>
                  <a:lnTo>
                    <a:pt x="10970" y="23213"/>
                  </a:lnTo>
                  <a:lnTo>
                    <a:pt x="9347" y="26284"/>
                  </a:lnTo>
                  <a:lnTo>
                    <a:pt x="8425" y="28083"/>
                  </a:lnTo>
                  <a:lnTo>
                    <a:pt x="8425" y="28127"/>
                  </a:lnTo>
                  <a:lnTo>
                    <a:pt x="8074" y="29444"/>
                  </a:lnTo>
                  <a:lnTo>
                    <a:pt x="7855" y="32164"/>
                  </a:lnTo>
                  <a:lnTo>
                    <a:pt x="7723" y="34051"/>
                  </a:lnTo>
                  <a:lnTo>
                    <a:pt x="7723" y="34139"/>
                  </a:lnTo>
                  <a:lnTo>
                    <a:pt x="8118" y="34753"/>
                  </a:lnTo>
                  <a:lnTo>
                    <a:pt x="8118" y="35631"/>
                  </a:lnTo>
                  <a:lnTo>
                    <a:pt x="7811" y="36509"/>
                  </a:lnTo>
                  <a:lnTo>
                    <a:pt x="6100" y="38746"/>
                  </a:lnTo>
                  <a:lnTo>
                    <a:pt x="5178" y="40194"/>
                  </a:lnTo>
                  <a:lnTo>
                    <a:pt x="5178" y="40238"/>
                  </a:lnTo>
                  <a:lnTo>
                    <a:pt x="4257" y="42169"/>
                  </a:lnTo>
                  <a:lnTo>
                    <a:pt x="3467" y="43091"/>
                  </a:lnTo>
                  <a:lnTo>
                    <a:pt x="1712" y="44188"/>
                  </a:lnTo>
                  <a:lnTo>
                    <a:pt x="1668" y="44188"/>
                  </a:lnTo>
                  <a:lnTo>
                    <a:pt x="922" y="44890"/>
                  </a:lnTo>
                  <a:lnTo>
                    <a:pt x="878" y="44890"/>
                  </a:lnTo>
                  <a:lnTo>
                    <a:pt x="44" y="46074"/>
                  </a:lnTo>
                  <a:lnTo>
                    <a:pt x="0" y="46162"/>
                  </a:lnTo>
                  <a:lnTo>
                    <a:pt x="0" y="46206"/>
                  </a:lnTo>
                  <a:lnTo>
                    <a:pt x="44" y="46294"/>
                  </a:lnTo>
                  <a:lnTo>
                    <a:pt x="88" y="46338"/>
                  </a:lnTo>
                  <a:lnTo>
                    <a:pt x="176" y="46382"/>
                  </a:lnTo>
                  <a:lnTo>
                    <a:pt x="263" y="46338"/>
                  </a:lnTo>
                  <a:lnTo>
                    <a:pt x="307" y="46294"/>
                  </a:lnTo>
                  <a:lnTo>
                    <a:pt x="1185" y="45109"/>
                  </a:lnTo>
                  <a:lnTo>
                    <a:pt x="1887" y="44451"/>
                  </a:lnTo>
                  <a:lnTo>
                    <a:pt x="3686" y="43354"/>
                  </a:lnTo>
                  <a:lnTo>
                    <a:pt x="3730" y="43310"/>
                  </a:lnTo>
                  <a:lnTo>
                    <a:pt x="4520" y="42388"/>
                  </a:lnTo>
                  <a:lnTo>
                    <a:pt x="4564" y="42345"/>
                  </a:lnTo>
                  <a:lnTo>
                    <a:pt x="5485" y="40370"/>
                  </a:lnTo>
                  <a:lnTo>
                    <a:pt x="6407" y="38966"/>
                  </a:lnTo>
                  <a:lnTo>
                    <a:pt x="8118" y="36728"/>
                  </a:lnTo>
                  <a:lnTo>
                    <a:pt x="8162" y="36640"/>
                  </a:lnTo>
                  <a:lnTo>
                    <a:pt x="8425" y="35719"/>
                  </a:lnTo>
                  <a:lnTo>
                    <a:pt x="8469" y="35675"/>
                  </a:lnTo>
                  <a:lnTo>
                    <a:pt x="8469" y="34709"/>
                  </a:lnTo>
                  <a:lnTo>
                    <a:pt x="8425" y="34622"/>
                  </a:lnTo>
                  <a:lnTo>
                    <a:pt x="8074" y="34007"/>
                  </a:lnTo>
                  <a:lnTo>
                    <a:pt x="8206" y="32208"/>
                  </a:lnTo>
                  <a:lnTo>
                    <a:pt x="8425" y="29532"/>
                  </a:lnTo>
                  <a:lnTo>
                    <a:pt x="8732" y="28259"/>
                  </a:lnTo>
                  <a:lnTo>
                    <a:pt x="9654" y="26460"/>
                  </a:lnTo>
                  <a:lnTo>
                    <a:pt x="11277" y="23388"/>
                  </a:lnTo>
                  <a:lnTo>
                    <a:pt x="12506" y="21414"/>
                  </a:lnTo>
                  <a:lnTo>
                    <a:pt x="13779" y="19483"/>
                  </a:lnTo>
                  <a:lnTo>
                    <a:pt x="15973" y="16850"/>
                  </a:lnTo>
                  <a:lnTo>
                    <a:pt x="17421" y="15841"/>
                  </a:lnTo>
                  <a:lnTo>
                    <a:pt x="17421" y="15797"/>
                  </a:lnTo>
                  <a:lnTo>
                    <a:pt x="18518" y="14481"/>
                  </a:lnTo>
                  <a:lnTo>
                    <a:pt x="20405" y="11936"/>
                  </a:lnTo>
                  <a:lnTo>
                    <a:pt x="21151" y="11190"/>
                  </a:lnTo>
                  <a:lnTo>
                    <a:pt x="24091" y="9434"/>
                  </a:lnTo>
                  <a:lnTo>
                    <a:pt x="26109" y="7679"/>
                  </a:lnTo>
                  <a:lnTo>
                    <a:pt x="28610" y="5222"/>
                  </a:lnTo>
                  <a:lnTo>
                    <a:pt x="30717" y="2896"/>
                  </a:lnTo>
                  <a:lnTo>
                    <a:pt x="31726" y="2062"/>
                  </a:lnTo>
                  <a:lnTo>
                    <a:pt x="34666" y="307"/>
                  </a:lnTo>
                  <a:lnTo>
                    <a:pt x="34710" y="263"/>
                  </a:lnTo>
                  <a:lnTo>
                    <a:pt x="34754" y="219"/>
                  </a:lnTo>
                  <a:lnTo>
                    <a:pt x="34754" y="132"/>
                  </a:lnTo>
                  <a:lnTo>
                    <a:pt x="34754" y="88"/>
                  </a:lnTo>
                  <a:lnTo>
                    <a:pt x="34710" y="44"/>
                  </a:lnTo>
                  <a:lnTo>
                    <a:pt x="3462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 name="Google Shape;1038;p47"/>
            <p:cNvSpPr/>
            <p:nvPr/>
          </p:nvSpPr>
          <p:spPr>
            <a:xfrm>
              <a:off x="1675200" y="2913975"/>
              <a:ext cx="853500" cy="1173825"/>
            </a:xfrm>
            <a:custGeom>
              <a:avLst/>
              <a:gdLst/>
              <a:ahLst/>
              <a:cxnLst/>
              <a:rect l="l" t="t" r="r" b="b"/>
              <a:pathLst>
                <a:path w="34140" h="46953" extrusionOk="0">
                  <a:moveTo>
                    <a:pt x="33964" y="1"/>
                  </a:moveTo>
                  <a:lnTo>
                    <a:pt x="33876" y="45"/>
                  </a:lnTo>
                  <a:lnTo>
                    <a:pt x="31463" y="1449"/>
                  </a:lnTo>
                  <a:lnTo>
                    <a:pt x="30410" y="2195"/>
                  </a:lnTo>
                  <a:lnTo>
                    <a:pt x="28479" y="4345"/>
                  </a:lnTo>
                  <a:lnTo>
                    <a:pt x="26460" y="6276"/>
                  </a:lnTo>
                  <a:lnTo>
                    <a:pt x="24837" y="7724"/>
                  </a:lnTo>
                  <a:lnTo>
                    <a:pt x="22774" y="9128"/>
                  </a:lnTo>
                  <a:lnTo>
                    <a:pt x="20932" y="10576"/>
                  </a:lnTo>
                  <a:lnTo>
                    <a:pt x="19659" y="11410"/>
                  </a:lnTo>
                  <a:lnTo>
                    <a:pt x="19615" y="11410"/>
                  </a:lnTo>
                  <a:lnTo>
                    <a:pt x="18650" y="12507"/>
                  </a:lnTo>
                  <a:lnTo>
                    <a:pt x="17158" y="14525"/>
                  </a:lnTo>
                  <a:lnTo>
                    <a:pt x="16543" y="15140"/>
                  </a:lnTo>
                  <a:lnTo>
                    <a:pt x="15534" y="15798"/>
                  </a:lnTo>
                  <a:lnTo>
                    <a:pt x="15490" y="15842"/>
                  </a:lnTo>
                  <a:lnTo>
                    <a:pt x="13955" y="17728"/>
                  </a:lnTo>
                  <a:lnTo>
                    <a:pt x="12112" y="20186"/>
                  </a:lnTo>
                  <a:lnTo>
                    <a:pt x="10707" y="22248"/>
                  </a:lnTo>
                  <a:lnTo>
                    <a:pt x="8382" y="26417"/>
                  </a:lnTo>
                  <a:lnTo>
                    <a:pt x="7592" y="27865"/>
                  </a:lnTo>
                  <a:lnTo>
                    <a:pt x="7592" y="27909"/>
                  </a:lnTo>
                  <a:lnTo>
                    <a:pt x="7372" y="28655"/>
                  </a:lnTo>
                  <a:lnTo>
                    <a:pt x="6802" y="34008"/>
                  </a:lnTo>
                  <a:lnTo>
                    <a:pt x="6583" y="36597"/>
                  </a:lnTo>
                  <a:lnTo>
                    <a:pt x="6363" y="38089"/>
                  </a:lnTo>
                  <a:lnTo>
                    <a:pt x="5486" y="39669"/>
                  </a:lnTo>
                  <a:lnTo>
                    <a:pt x="4301" y="41819"/>
                  </a:lnTo>
                  <a:lnTo>
                    <a:pt x="3467" y="43047"/>
                  </a:lnTo>
                  <a:lnTo>
                    <a:pt x="2019" y="44144"/>
                  </a:lnTo>
                  <a:lnTo>
                    <a:pt x="1975" y="44188"/>
                  </a:lnTo>
                  <a:lnTo>
                    <a:pt x="44" y="46690"/>
                  </a:lnTo>
                  <a:lnTo>
                    <a:pt x="0" y="46733"/>
                  </a:lnTo>
                  <a:lnTo>
                    <a:pt x="0" y="46821"/>
                  </a:lnTo>
                  <a:lnTo>
                    <a:pt x="44" y="46865"/>
                  </a:lnTo>
                  <a:lnTo>
                    <a:pt x="88" y="46909"/>
                  </a:lnTo>
                  <a:lnTo>
                    <a:pt x="176" y="46953"/>
                  </a:lnTo>
                  <a:lnTo>
                    <a:pt x="264" y="46953"/>
                  </a:lnTo>
                  <a:lnTo>
                    <a:pt x="308" y="46909"/>
                  </a:lnTo>
                  <a:lnTo>
                    <a:pt x="2238" y="44408"/>
                  </a:lnTo>
                  <a:lnTo>
                    <a:pt x="3686" y="43311"/>
                  </a:lnTo>
                  <a:lnTo>
                    <a:pt x="3730" y="43267"/>
                  </a:lnTo>
                  <a:lnTo>
                    <a:pt x="4608" y="41994"/>
                  </a:lnTo>
                  <a:lnTo>
                    <a:pt x="5793" y="39844"/>
                  </a:lnTo>
                  <a:lnTo>
                    <a:pt x="6714" y="38221"/>
                  </a:lnTo>
                  <a:lnTo>
                    <a:pt x="6714" y="38133"/>
                  </a:lnTo>
                  <a:lnTo>
                    <a:pt x="6934" y="36641"/>
                  </a:lnTo>
                  <a:lnTo>
                    <a:pt x="7153" y="34052"/>
                  </a:lnTo>
                  <a:lnTo>
                    <a:pt x="7723" y="28699"/>
                  </a:lnTo>
                  <a:lnTo>
                    <a:pt x="7943" y="28040"/>
                  </a:lnTo>
                  <a:lnTo>
                    <a:pt x="8689" y="26548"/>
                  </a:lnTo>
                  <a:lnTo>
                    <a:pt x="11015" y="22424"/>
                  </a:lnTo>
                  <a:lnTo>
                    <a:pt x="12419" y="20361"/>
                  </a:lnTo>
                  <a:lnTo>
                    <a:pt x="14218" y="17948"/>
                  </a:lnTo>
                  <a:lnTo>
                    <a:pt x="15754" y="16105"/>
                  </a:lnTo>
                  <a:lnTo>
                    <a:pt x="16763" y="15403"/>
                  </a:lnTo>
                  <a:lnTo>
                    <a:pt x="16807" y="15403"/>
                  </a:lnTo>
                  <a:lnTo>
                    <a:pt x="17421" y="14745"/>
                  </a:lnTo>
                  <a:lnTo>
                    <a:pt x="17465" y="14745"/>
                  </a:lnTo>
                  <a:lnTo>
                    <a:pt x="18913" y="12726"/>
                  </a:lnTo>
                  <a:lnTo>
                    <a:pt x="19878" y="11673"/>
                  </a:lnTo>
                  <a:lnTo>
                    <a:pt x="21151" y="10839"/>
                  </a:lnTo>
                  <a:lnTo>
                    <a:pt x="22994" y="9435"/>
                  </a:lnTo>
                  <a:lnTo>
                    <a:pt x="25056" y="7987"/>
                  </a:lnTo>
                  <a:lnTo>
                    <a:pt x="26680" y="6539"/>
                  </a:lnTo>
                  <a:lnTo>
                    <a:pt x="28698" y="4564"/>
                  </a:lnTo>
                  <a:lnTo>
                    <a:pt x="30629" y="2458"/>
                  </a:lnTo>
                  <a:lnTo>
                    <a:pt x="31682" y="1756"/>
                  </a:lnTo>
                  <a:lnTo>
                    <a:pt x="34052" y="308"/>
                  </a:lnTo>
                  <a:lnTo>
                    <a:pt x="34096" y="264"/>
                  </a:lnTo>
                  <a:lnTo>
                    <a:pt x="34140" y="220"/>
                  </a:lnTo>
                  <a:lnTo>
                    <a:pt x="34140" y="132"/>
                  </a:lnTo>
                  <a:lnTo>
                    <a:pt x="34140" y="89"/>
                  </a:lnTo>
                  <a:lnTo>
                    <a:pt x="34052" y="45"/>
                  </a:lnTo>
                  <a:lnTo>
                    <a:pt x="3400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 name="Google Shape;1039;p47"/>
            <p:cNvSpPr/>
            <p:nvPr/>
          </p:nvSpPr>
          <p:spPr>
            <a:xfrm>
              <a:off x="1666425" y="2888750"/>
              <a:ext cx="833750" cy="1184800"/>
            </a:xfrm>
            <a:custGeom>
              <a:avLst/>
              <a:gdLst/>
              <a:ahLst/>
              <a:cxnLst/>
              <a:rect l="l" t="t" r="r" b="b"/>
              <a:pathLst>
                <a:path w="33350" h="47392" extrusionOk="0">
                  <a:moveTo>
                    <a:pt x="33086" y="1"/>
                  </a:moveTo>
                  <a:lnTo>
                    <a:pt x="31243" y="1229"/>
                  </a:lnTo>
                  <a:lnTo>
                    <a:pt x="30146" y="1887"/>
                  </a:lnTo>
                  <a:lnTo>
                    <a:pt x="30102" y="1931"/>
                  </a:lnTo>
                  <a:lnTo>
                    <a:pt x="26899" y="5178"/>
                  </a:lnTo>
                  <a:lnTo>
                    <a:pt x="22774" y="8382"/>
                  </a:lnTo>
                  <a:lnTo>
                    <a:pt x="19703" y="10795"/>
                  </a:lnTo>
                  <a:lnTo>
                    <a:pt x="18255" y="11892"/>
                  </a:lnTo>
                  <a:lnTo>
                    <a:pt x="18211" y="11936"/>
                  </a:lnTo>
                  <a:lnTo>
                    <a:pt x="16587" y="13955"/>
                  </a:lnTo>
                  <a:lnTo>
                    <a:pt x="15666" y="14744"/>
                  </a:lnTo>
                  <a:lnTo>
                    <a:pt x="15622" y="14744"/>
                  </a:lnTo>
                  <a:lnTo>
                    <a:pt x="11936" y="19396"/>
                  </a:lnTo>
                  <a:lnTo>
                    <a:pt x="10663" y="21107"/>
                  </a:lnTo>
                  <a:lnTo>
                    <a:pt x="9084" y="23257"/>
                  </a:lnTo>
                  <a:lnTo>
                    <a:pt x="7680" y="25758"/>
                  </a:lnTo>
                  <a:lnTo>
                    <a:pt x="6670" y="27689"/>
                  </a:lnTo>
                  <a:lnTo>
                    <a:pt x="6626" y="27733"/>
                  </a:lnTo>
                  <a:lnTo>
                    <a:pt x="6056" y="32033"/>
                  </a:lnTo>
                  <a:lnTo>
                    <a:pt x="4783" y="40107"/>
                  </a:lnTo>
                  <a:lnTo>
                    <a:pt x="4345" y="41204"/>
                  </a:lnTo>
                  <a:lnTo>
                    <a:pt x="3204" y="43091"/>
                  </a:lnTo>
                  <a:lnTo>
                    <a:pt x="2194" y="44144"/>
                  </a:lnTo>
                  <a:lnTo>
                    <a:pt x="2151" y="44188"/>
                  </a:lnTo>
                  <a:lnTo>
                    <a:pt x="834" y="45943"/>
                  </a:lnTo>
                  <a:lnTo>
                    <a:pt x="0" y="47084"/>
                  </a:lnTo>
                  <a:lnTo>
                    <a:pt x="0" y="47172"/>
                  </a:lnTo>
                  <a:lnTo>
                    <a:pt x="0" y="47216"/>
                  </a:lnTo>
                  <a:lnTo>
                    <a:pt x="0" y="47304"/>
                  </a:lnTo>
                  <a:lnTo>
                    <a:pt x="44" y="47347"/>
                  </a:lnTo>
                  <a:lnTo>
                    <a:pt x="176" y="47391"/>
                  </a:lnTo>
                  <a:lnTo>
                    <a:pt x="220" y="47347"/>
                  </a:lnTo>
                  <a:lnTo>
                    <a:pt x="308" y="47304"/>
                  </a:lnTo>
                  <a:lnTo>
                    <a:pt x="1097" y="46163"/>
                  </a:lnTo>
                  <a:lnTo>
                    <a:pt x="2458" y="44407"/>
                  </a:lnTo>
                  <a:lnTo>
                    <a:pt x="3511" y="43310"/>
                  </a:lnTo>
                  <a:lnTo>
                    <a:pt x="4652" y="41380"/>
                  </a:lnTo>
                  <a:lnTo>
                    <a:pt x="4696" y="41336"/>
                  </a:lnTo>
                  <a:lnTo>
                    <a:pt x="5134" y="40195"/>
                  </a:lnTo>
                  <a:lnTo>
                    <a:pt x="5134" y="40151"/>
                  </a:lnTo>
                  <a:lnTo>
                    <a:pt x="6407" y="32121"/>
                  </a:lnTo>
                  <a:lnTo>
                    <a:pt x="6977" y="27821"/>
                  </a:lnTo>
                  <a:lnTo>
                    <a:pt x="7987" y="25934"/>
                  </a:lnTo>
                  <a:lnTo>
                    <a:pt x="9391" y="23433"/>
                  </a:lnTo>
                  <a:lnTo>
                    <a:pt x="10927" y="21283"/>
                  </a:lnTo>
                  <a:lnTo>
                    <a:pt x="12199" y="19615"/>
                  </a:lnTo>
                  <a:lnTo>
                    <a:pt x="15885" y="15008"/>
                  </a:lnTo>
                  <a:lnTo>
                    <a:pt x="16851" y="14218"/>
                  </a:lnTo>
                  <a:lnTo>
                    <a:pt x="16894" y="14218"/>
                  </a:lnTo>
                  <a:lnTo>
                    <a:pt x="18474" y="12155"/>
                  </a:lnTo>
                  <a:lnTo>
                    <a:pt x="19922" y="11102"/>
                  </a:lnTo>
                  <a:lnTo>
                    <a:pt x="22994" y="8689"/>
                  </a:lnTo>
                  <a:lnTo>
                    <a:pt x="27119" y="5442"/>
                  </a:lnTo>
                  <a:lnTo>
                    <a:pt x="27162" y="5398"/>
                  </a:lnTo>
                  <a:lnTo>
                    <a:pt x="30366" y="2195"/>
                  </a:lnTo>
                  <a:lnTo>
                    <a:pt x="31419" y="1536"/>
                  </a:lnTo>
                  <a:lnTo>
                    <a:pt x="33306" y="308"/>
                  </a:lnTo>
                  <a:lnTo>
                    <a:pt x="33350" y="264"/>
                  </a:lnTo>
                  <a:lnTo>
                    <a:pt x="33350" y="220"/>
                  </a:lnTo>
                  <a:lnTo>
                    <a:pt x="33350" y="132"/>
                  </a:lnTo>
                  <a:lnTo>
                    <a:pt x="33350" y="88"/>
                  </a:lnTo>
                  <a:lnTo>
                    <a:pt x="33306" y="44"/>
                  </a:lnTo>
                  <a:lnTo>
                    <a:pt x="3321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 name="Google Shape;1040;p47"/>
            <p:cNvSpPr/>
            <p:nvPr/>
          </p:nvSpPr>
          <p:spPr>
            <a:xfrm>
              <a:off x="1654350" y="2862425"/>
              <a:ext cx="817300" cy="1200150"/>
            </a:xfrm>
            <a:custGeom>
              <a:avLst/>
              <a:gdLst/>
              <a:ahLst/>
              <a:cxnLst/>
              <a:rect l="l" t="t" r="r" b="b"/>
              <a:pathLst>
                <a:path w="32692" h="48006" extrusionOk="0">
                  <a:moveTo>
                    <a:pt x="32472" y="0"/>
                  </a:moveTo>
                  <a:lnTo>
                    <a:pt x="32428" y="44"/>
                  </a:lnTo>
                  <a:lnTo>
                    <a:pt x="30103" y="1580"/>
                  </a:lnTo>
                  <a:lnTo>
                    <a:pt x="27514" y="4081"/>
                  </a:lnTo>
                  <a:lnTo>
                    <a:pt x="22906" y="7723"/>
                  </a:lnTo>
                  <a:lnTo>
                    <a:pt x="20625" y="9522"/>
                  </a:lnTo>
                  <a:lnTo>
                    <a:pt x="18694" y="11102"/>
                  </a:lnTo>
                  <a:lnTo>
                    <a:pt x="17070" y="12331"/>
                  </a:lnTo>
                  <a:lnTo>
                    <a:pt x="17070" y="12375"/>
                  </a:lnTo>
                  <a:lnTo>
                    <a:pt x="16280" y="13252"/>
                  </a:lnTo>
                  <a:lnTo>
                    <a:pt x="15622" y="13911"/>
                  </a:lnTo>
                  <a:lnTo>
                    <a:pt x="15578" y="13911"/>
                  </a:lnTo>
                  <a:lnTo>
                    <a:pt x="12770" y="17509"/>
                  </a:lnTo>
                  <a:lnTo>
                    <a:pt x="10927" y="19922"/>
                  </a:lnTo>
                  <a:lnTo>
                    <a:pt x="7592" y="24310"/>
                  </a:lnTo>
                  <a:lnTo>
                    <a:pt x="7592" y="24354"/>
                  </a:lnTo>
                  <a:lnTo>
                    <a:pt x="5881" y="27513"/>
                  </a:lnTo>
                  <a:lnTo>
                    <a:pt x="5837" y="27601"/>
                  </a:lnTo>
                  <a:lnTo>
                    <a:pt x="5179" y="32121"/>
                  </a:lnTo>
                  <a:lnTo>
                    <a:pt x="4608" y="35851"/>
                  </a:lnTo>
                  <a:lnTo>
                    <a:pt x="4126" y="39317"/>
                  </a:lnTo>
                  <a:lnTo>
                    <a:pt x="3599" y="41775"/>
                  </a:lnTo>
                  <a:lnTo>
                    <a:pt x="3116" y="43135"/>
                  </a:lnTo>
                  <a:lnTo>
                    <a:pt x="527" y="47084"/>
                  </a:lnTo>
                  <a:lnTo>
                    <a:pt x="45" y="47742"/>
                  </a:lnTo>
                  <a:lnTo>
                    <a:pt x="1" y="47786"/>
                  </a:lnTo>
                  <a:lnTo>
                    <a:pt x="1" y="47874"/>
                  </a:lnTo>
                  <a:lnTo>
                    <a:pt x="45" y="47918"/>
                  </a:lnTo>
                  <a:lnTo>
                    <a:pt x="89" y="47962"/>
                  </a:lnTo>
                  <a:lnTo>
                    <a:pt x="176" y="48006"/>
                  </a:lnTo>
                  <a:lnTo>
                    <a:pt x="264" y="48006"/>
                  </a:lnTo>
                  <a:lnTo>
                    <a:pt x="352" y="47918"/>
                  </a:lnTo>
                  <a:lnTo>
                    <a:pt x="791" y="47260"/>
                  </a:lnTo>
                  <a:lnTo>
                    <a:pt x="3423" y="43310"/>
                  </a:lnTo>
                  <a:lnTo>
                    <a:pt x="3467" y="43266"/>
                  </a:lnTo>
                  <a:lnTo>
                    <a:pt x="3906" y="41862"/>
                  </a:lnTo>
                  <a:lnTo>
                    <a:pt x="4477" y="39361"/>
                  </a:lnTo>
                  <a:lnTo>
                    <a:pt x="4959" y="35938"/>
                  </a:lnTo>
                  <a:lnTo>
                    <a:pt x="5530" y="32165"/>
                  </a:lnTo>
                  <a:lnTo>
                    <a:pt x="6188" y="27645"/>
                  </a:lnTo>
                  <a:lnTo>
                    <a:pt x="7899" y="24530"/>
                  </a:lnTo>
                  <a:lnTo>
                    <a:pt x="11190" y="20098"/>
                  </a:lnTo>
                  <a:lnTo>
                    <a:pt x="13033" y="17728"/>
                  </a:lnTo>
                  <a:lnTo>
                    <a:pt x="15842" y="14130"/>
                  </a:lnTo>
                  <a:lnTo>
                    <a:pt x="16544" y="13516"/>
                  </a:lnTo>
                  <a:lnTo>
                    <a:pt x="17290" y="12594"/>
                  </a:lnTo>
                  <a:lnTo>
                    <a:pt x="18913" y="11409"/>
                  </a:lnTo>
                  <a:lnTo>
                    <a:pt x="20844" y="9830"/>
                  </a:lnTo>
                  <a:lnTo>
                    <a:pt x="23082" y="7987"/>
                  </a:lnTo>
                  <a:lnTo>
                    <a:pt x="27733" y="4345"/>
                  </a:lnTo>
                  <a:lnTo>
                    <a:pt x="30322" y="1843"/>
                  </a:lnTo>
                  <a:lnTo>
                    <a:pt x="32604" y="352"/>
                  </a:lnTo>
                  <a:lnTo>
                    <a:pt x="32648" y="264"/>
                  </a:lnTo>
                  <a:lnTo>
                    <a:pt x="32692" y="220"/>
                  </a:lnTo>
                  <a:lnTo>
                    <a:pt x="32692" y="176"/>
                  </a:lnTo>
                  <a:lnTo>
                    <a:pt x="32648" y="88"/>
                  </a:lnTo>
                  <a:lnTo>
                    <a:pt x="32604" y="44"/>
                  </a:lnTo>
                  <a:lnTo>
                    <a:pt x="3256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 name="Google Shape;1041;p47"/>
            <p:cNvSpPr/>
            <p:nvPr/>
          </p:nvSpPr>
          <p:spPr>
            <a:xfrm>
              <a:off x="1560025" y="2811950"/>
              <a:ext cx="854575" cy="1804625"/>
            </a:xfrm>
            <a:custGeom>
              <a:avLst/>
              <a:gdLst/>
              <a:ahLst/>
              <a:cxnLst/>
              <a:rect l="l" t="t" r="r" b="b"/>
              <a:pathLst>
                <a:path w="34183" h="72185" extrusionOk="0">
                  <a:moveTo>
                    <a:pt x="33964" y="1"/>
                  </a:moveTo>
                  <a:lnTo>
                    <a:pt x="33920" y="45"/>
                  </a:lnTo>
                  <a:lnTo>
                    <a:pt x="30014" y="3073"/>
                  </a:lnTo>
                  <a:lnTo>
                    <a:pt x="25977" y="6320"/>
                  </a:lnTo>
                  <a:lnTo>
                    <a:pt x="23257" y="8514"/>
                  </a:lnTo>
                  <a:lnTo>
                    <a:pt x="20975" y="10401"/>
                  </a:lnTo>
                  <a:lnTo>
                    <a:pt x="19659" y="11454"/>
                  </a:lnTo>
                  <a:lnTo>
                    <a:pt x="16675" y="13341"/>
                  </a:lnTo>
                  <a:lnTo>
                    <a:pt x="15534" y="14613"/>
                  </a:lnTo>
                  <a:lnTo>
                    <a:pt x="14656" y="15842"/>
                  </a:lnTo>
                  <a:lnTo>
                    <a:pt x="13779" y="17070"/>
                  </a:lnTo>
                  <a:lnTo>
                    <a:pt x="12199" y="19572"/>
                  </a:lnTo>
                  <a:lnTo>
                    <a:pt x="10444" y="22248"/>
                  </a:lnTo>
                  <a:lnTo>
                    <a:pt x="9566" y="23565"/>
                  </a:lnTo>
                  <a:lnTo>
                    <a:pt x="8601" y="24837"/>
                  </a:lnTo>
                  <a:lnTo>
                    <a:pt x="7196" y="26812"/>
                  </a:lnTo>
                  <a:lnTo>
                    <a:pt x="7196" y="26900"/>
                  </a:lnTo>
                  <a:lnTo>
                    <a:pt x="6802" y="29006"/>
                  </a:lnTo>
                  <a:lnTo>
                    <a:pt x="6187" y="33877"/>
                  </a:lnTo>
                  <a:lnTo>
                    <a:pt x="5705" y="37387"/>
                  </a:lnTo>
                  <a:lnTo>
                    <a:pt x="5266" y="40459"/>
                  </a:lnTo>
                  <a:lnTo>
                    <a:pt x="4564" y="43750"/>
                  </a:lnTo>
                  <a:lnTo>
                    <a:pt x="3730" y="47479"/>
                  </a:lnTo>
                  <a:lnTo>
                    <a:pt x="1624" y="50814"/>
                  </a:lnTo>
                  <a:lnTo>
                    <a:pt x="878" y="52262"/>
                  </a:lnTo>
                  <a:lnTo>
                    <a:pt x="834" y="52306"/>
                  </a:lnTo>
                  <a:lnTo>
                    <a:pt x="527" y="54807"/>
                  </a:lnTo>
                  <a:lnTo>
                    <a:pt x="263" y="57528"/>
                  </a:lnTo>
                  <a:lnTo>
                    <a:pt x="0" y="59415"/>
                  </a:lnTo>
                  <a:lnTo>
                    <a:pt x="0" y="59547"/>
                  </a:lnTo>
                  <a:lnTo>
                    <a:pt x="2413" y="62794"/>
                  </a:lnTo>
                  <a:lnTo>
                    <a:pt x="3774" y="64944"/>
                  </a:lnTo>
                  <a:lnTo>
                    <a:pt x="4607" y="66172"/>
                  </a:lnTo>
                  <a:lnTo>
                    <a:pt x="6275" y="68191"/>
                  </a:lnTo>
                  <a:lnTo>
                    <a:pt x="9390" y="71658"/>
                  </a:lnTo>
                  <a:lnTo>
                    <a:pt x="9434" y="71701"/>
                  </a:lnTo>
                  <a:lnTo>
                    <a:pt x="10093" y="72184"/>
                  </a:lnTo>
                  <a:lnTo>
                    <a:pt x="10751" y="72184"/>
                  </a:lnTo>
                  <a:lnTo>
                    <a:pt x="10839" y="72140"/>
                  </a:lnTo>
                  <a:lnTo>
                    <a:pt x="11804" y="70999"/>
                  </a:lnTo>
                  <a:lnTo>
                    <a:pt x="11848" y="70955"/>
                  </a:lnTo>
                  <a:lnTo>
                    <a:pt x="11848" y="70868"/>
                  </a:lnTo>
                  <a:lnTo>
                    <a:pt x="11804" y="70824"/>
                  </a:lnTo>
                  <a:lnTo>
                    <a:pt x="11804" y="70780"/>
                  </a:lnTo>
                  <a:lnTo>
                    <a:pt x="11716" y="70736"/>
                  </a:lnTo>
                  <a:lnTo>
                    <a:pt x="11584" y="70736"/>
                  </a:lnTo>
                  <a:lnTo>
                    <a:pt x="11541" y="70780"/>
                  </a:lnTo>
                  <a:lnTo>
                    <a:pt x="10619" y="71833"/>
                  </a:lnTo>
                  <a:lnTo>
                    <a:pt x="10224" y="71833"/>
                  </a:lnTo>
                  <a:lnTo>
                    <a:pt x="9654" y="71438"/>
                  </a:lnTo>
                  <a:lnTo>
                    <a:pt x="6538" y="67928"/>
                  </a:lnTo>
                  <a:lnTo>
                    <a:pt x="4915" y="65953"/>
                  </a:lnTo>
                  <a:lnTo>
                    <a:pt x="4037" y="64724"/>
                  </a:lnTo>
                  <a:lnTo>
                    <a:pt x="2677" y="62618"/>
                  </a:lnTo>
                  <a:lnTo>
                    <a:pt x="351" y="59415"/>
                  </a:lnTo>
                  <a:lnTo>
                    <a:pt x="614" y="57572"/>
                  </a:lnTo>
                  <a:lnTo>
                    <a:pt x="878" y="54851"/>
                  </a:lnTo>
                  <a:lnTo>
                    <a:pt x="1185" y="52394"/>
                  </a:lnTo>
                  <a:lnTo>
                    <a:pt x="1931" y="50990"/>
                  </a:lnTo>
                  <a:lnTo>
                    <a:pt x="4037" y="47611"/>
                  </a:lnTo>
                  <a:lnTo>
                    <a:pt x="4037" y="47567"/>
                  </a:lnTo>
                  <a:lnTo>
                    <a:pt x="4915" y="43837"/>
                  </a:lnTo>
                  <a:lnTo>
                    <a:pt x="5573" y="40546"/>
                  </a:lnTo>
                  <a:lnTo>
                    <a:pt x="6056" y="37431"/>
                  </a:lnTo>
                  <a:lnTo>
                    <a:pt x="6494" y="33920"/>
                  </a:lnTo>
                  <a:lnTo>
                    <a:pt x="7109" y="29050"/>
                  </a:lnTo>
                  <a:lnTo>
                    <a:pt x="7504" y="26987"/>
                  </a:lnTo>
                  <a:lnTo>
                    <a:pt x="8908" y="25057"/>
                  </a:lnTo>
                  <a:lnTo>
                    <a:pt x="9829" y="23740"/>
                  </a:lnTo>
                  <a:lnTo>
                    <a:pt x="10751" y="22424"/>
                  </a:lnTo>
                  <a:lnTo>
                    <a:pt x="12462" y="19747"/>
                  </a:lnTo>
                  <a:lnTo>
                    <a:pt x="14086" y="17290"/>
                  </a:lnTo>
                  <a:lnTo>
                    <a:pt x="14919" y="16061"/>
                  </a:lnTo>
                  <a:lnTo>
                    <a:pt x="15797" y="14833"/>
                  </a:lnTo>
                  <a:lnTo>
                    <a:pt x="16894" y="13604"/>
                  </a:lnTo>
                  <a:lnTo>
                    <a:pt x="19834" y="11717"/>
                  </a:lnTo>
                  <a:lnTo>
                    <a:pt x="19878" y="11717"/>
                  </a:lnTo>
                  <a:lnTo>
                    <a:pt x="21194" y="10664"/>
                  </a:lnTo>
                  <a:lnTo>
                    <a:pt x="23476" y="8777"/>
                  </a:lnTo>
                  <a:lnTo>
                    <a:pt x="26197" y="6583"/>
                  </a:lnTo>
                  <a:lnTo>
                    <a:pt x="30234" y="3336"/>
                  </a:lnTo>
                  <a:lnTo>
                    <a:pt x="34139" y="308"/>
                  </a:lnTo>
                  <a:lnTo>
                    <a:pt x="34183" y="264"/>
                  </a:lnTo>
                  <a:lnTo>
                    <a:pt x="34183" y="176"/>
                  </a:lnTo>
                  <a:lnTo>
                    <a:pt x="34183" y="133"/>
                  </a:lnTo>
                  <a:lnTo>
                    <a:pt x="34183" y="45"/>
                  </a:lnTo>
                  <a:lnTo>
                    <a:pt x="3409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 name="Google Shape;1042;p47"/>
            <p:cNvSpPr/>
            <p:nvPr/>
          </p:nvSpPr>
          <p:spPr>
            <a:xfrm>
              <a:off x="1524900" y="2786725"/>
              <a:ext cx="862275" cy="1885775"/>
            </a:xfrm>
            <a:custGeom>
              <a:avLst/>
              <a:gdLst/>
              <a:ahLst/>
              <a:cxnLst/>
              <a:rect l="l" t="t" r="r" b="b"/>
              <a:pathLst>
                <a:path w="34491" h="75431" extrusionOk="0">
                  <a:moveTo>
                    <a:pt x="34272" y="1"/>
                  </a:moveTo>
                  <a:lnTo>
                    <a:pt x="34184" y="45"/>
                  </a:lnTo>
                  <a:lnTo>
                    <a:pt x="31288" y="2239"/>
                  </a:lnTo>
                  <a:lnTo>
                    <a:pt x="22555" y="9259"/>
                  </a:lnTo>
                  <a:lnTo>
                    <a:pt x="19835" y="11410"/>
                  </a:lnTo>
                  <a:lnTo>
                    <a:pt x="17509" y="12507"/>
                  </a:lnTo>
                  <a:lnTo>
                    <a:pt x="16939" y="12770"/>
                  </a:lnTo>
                  <a:lnTo>
                    <a:pt x="16456" y="13121"/>
                  </a:lnTo>
                  <a:lnTo>
                    <a:pt x="15929" y="13516"/>
                  </a:lnTo>
                  <a:lnTo>
                    <a:pt x="15447" y="13911"/>
                  </a:lnTo>
                  <a:lnTo>
                    <a:pt x="14964" y="14350"/>
                  </a:lnTo>
                  <a:lnTo>
                    <a:pt x="14481" y="14832"/>
                  </a:lnTo>
                  <a:lnTo>
                    <a:pt x="13560" y="15885"/>
                  </a:lnTo>
                  <a:lnTo>
                    <a:pt x="12726" y="17026"/>
                  </a:lnTo>
                  <a:lnTo>
                    <a:pt x="11892" y="18211"/>
                  </a:lnTo>
                  <a:lnTo>
                    <a:pt x="11059" y="19440"/>
                  </a:lnTo>
                  <a:lnTo>
                    <a:pt x="10269" y="20712"/>
                  </a:lnTo>
                  <a:lnTo>
                    <a:pt x="9479" y="21941"/>
                  </a:lnTo>
                  <a:lnTo>
                    <a:pt x="8733" y="23082"/>
                  </a:lnTo>
                  <a:lnTo>
                    <a:pt x="7943" y="24179"/>
                  </a:lnTo>
                  <a:lnTo>
                    <a:pt x="7197" y="25188"/>
                  </a:lnTo>
                  <a:lnTo>
                    <a:pt x="7153" y="25232"/>
                  </a:lnTo>
                  <a:lnTo>
                    <a:pt x="6846" y="26197"/>
                  </a:lnTo>
                  <a:lnTo>
                    <a:pt x="6846" y="26285"/>
                  </a:lnTo>
                  <a:lnTo>
                    <a:pt x="7022" y="27514"/>
                  </a:lnTo>
                  <a:lnTo>
                    <a:pt x="6320" y="33832"/>
                  </a:lnTo>
                  <a:lnTo>
                    <a:pt x="5837" y="37606"/>
                  </a:lnTo>
                  <a:lnTo>
                    <a:pt x="5398" y="40853"/>
                  </a:lnTo>
                  <a:lnTo>
                    <a:pt x="5047" y="42960"/>
                  </a:lnTo>
                  <a:lnTo>
                    <a:pt x="3950" y="47523"/>
                  </a:lnTo>
                  <a:lnTo>
                    <a:pt x="3424" y="49673"/>
                  </a:lnTo>
                  <a:lnTo>
                    <a:pt x="1712" y="52964"/>
                  </a:lnTo>
                  <a:lnTo>
                    <a:pt x="1712" y="53008"/>
                  </a:lnTo>
                  <a:lnTo>
                    <a:pt x="1230" y="56957"/>
                  </a:lnTo>
                  <a:lnTo>
                    <a:pt x="89" y="61302"/>
                  </a:lnTo>
                  <a:lnTo>
                    <a:pt x="89" y="61345"/>
                  </a:lnTo>
                  <a:lnTo>
                    <a:pt x="1" y="62355"/>
                  </a:lnTo>
                  <a:lnTo>
                    <a:pt x="45" y="62486"/>
                  </a:lnTo>
                  <a:lnTo>
                    <a:pt x="1844" y="64812"/>
                  </a:lnTo>
                  <a:lnTo>
                    <a:pt x="4740" y="68147"/>
                  </a:lnTo>
                  <a:lnTo>
                    <a:pt x="6144" y="69814"/>
                  </a:lnTo>
                  <a:lnTo>
                    <a:pt x="8250" y="72096"/>
                  </a:lnTo>
                  <a:lnTo>
                    <a:pt x="9830" y="73983"/>
                  </a:lnTo>
                  <a:lnTo>
                    <a:pt x="10927" y="75387"/>
                  </a:lnTo>
                  <a:lnTo>
                    <a:pt x="11015" y="75431"/>
                  </a:lnTo>
                  <a:lnTo>
                    <a:pt x="11147" y="75431"/>
                  </a:lnTo>
                  <a:lnTo>
                    <a:pt x="11366" y="75343"/>
                  </a:lnTo>
                  <a:lnTo>
                    <a:pt x="11454" y="75255"/>
                  </a:lnTo>
                  <a:lnTo>
                    <a:pt x="12463" y="73764"/>
                  </a:lnTo>
                  <a:lnTo>
                    <a:pt x="12507" y="73676"/>
                  </a:lnTo>
                  <a:lnTo>
                    <a:pt x="12507" y="73632"/>
                  </a:lnTo>
                  <a:lnTo>
                    <a:pt x="12463" y="73544"/>
                  </a:lnTo>
                  <a:lnTo>
                    <a:pt x="12419" y="73500"/>
                  </a:lnTo>
                  <a:lnTo>
                    <a:pt x="12244" y="73500"/>
                  </a:lnTo>
                  <a:lnTo>
                    <a:pt x="12200" y="73544"/>
                  </a:lnTo>
                  <a:lnTo>
                    <a:pt x="11190" y="75036"/>
                  </a:lnTo>
                  <a:lnTo>
                    <a:pt x="11147" y="75036"/>
                  </a:lnTo>
                  <a:lnTo>
                    <a:pt x="10093" y="73764"/>
                  </a:lnTo>
                  <a:lnTo>
                    <a:pt x="8514" y="71877"/>
                  </a:lnTo>
                  <a:lnTo>
                    <a:pt x="6407" y="69551"/>
                  </a:lnTo>
                  <a:lnTo>
                    <a:pt x="2151" y="64549"/>
                  </a:lnTo>
                  <a:lnTo>
                    <a:pt x="396" y="62311"/>
                  </a:lnTo>
                  <a:lnTo>
                    <a:pt x="440" y="61389"/>
                  </a:lnTo>
                  <a:lnTo>
                    <a:pt x="1581" y="57001"/>
                  </a:lnTo>
                  <a:lnTo>
                    <a:pt x="2063" y="53096"/>
                  </a:lnTo>
                  <a:lnTo>
                    <a:pt x="3775" y="49805"/>
                  </a:lnTo>
                  <a:lnTo>
                    <a:pt x="3775" y="49761"/>
                  </a:lnTo>
                  <a:lnTo>
                    <a:pt x="4301" y="47567"/>
                  </a:lnTo>
                  <a:lnTo>
                    <a:pt x="5398" y="43047"/>
                  </a:lnTo>
                  <a:lnTo>
                    <a:pt x="5749" y="40897"/>
                  </a:lnTo>
                  <a:lnTo>
                    <a:pt x="6188" y="37650"/>
                  </a:lnTo>
                  <a:lnTo>
                    <a:pt x="6671" y="33876"/>
                  </a:lnTo>
                  <a:lnTo>
                    <a:pt x="7373" y="27514"/>
                  </a:lnTo>
                  <a:lnTo>
                    <a:pt x="7373" y="27470"/>
                  </a:lnTo>
                  <a:lnTo>
                    <a:pt x="7197" y="26285"/>
                  </a:lnTo>
                  <a:lnTo>
                    <a:pt x="7461" y="25364"/>
                  </a:lnTo>
                  <a:lnTo>
                    <a:pt x="8250" y="24398"/>
                  </a:lnTo>
                  <a:lnTo>
                    <a:pt x="9040" y="23301"/>
                  </a:lnTo>
                  <a:lnTo>
                    <a:pt x="9786" y="22116"/>
                  </a:lnTo>
                  <a:lnTo>
                    <a:pt x="10576" y="20888"/>
                  </a:lnTo>
                  <a:lnTo>
                    <a:pt x="12156" y="18430"/>
                  </a:lnTo>
                  <a:lnTo>
                    <a:pt x="12989" y="17246"/>
                  </a:lnTo>
                  <a:lnTo>
                    <a:pt x="13823" y="16149"/>
                  </a:lnTo>
                  <a:lnTo>
                    <a:pt x="14701" y="15096"/>
                  </a:lnTo>
                  <a:lnTo>
                    <a:pt x="15184" y="14613"/>
                  </a:lnTo>
                  <a:lnTo>
                    <a:pt x="15622" y="14174"/>
                  </a:lnTo>
                  <a:lnTo>
                    <a:pt x="16105" y="13779"/>
                  </a:lnTo>
                  <a:lnTo>
                    <a:pt x="16632" y="13428"/>
                  </a:lnTo>
                  <a:lnTo>
                    <a:pt x="17114" y="13121"/>
                  </a:lnTo>
                  <a:lnTo>
                    <a:pt x="17641" y="12814"/>
                  </a:lnTo>
                  <a:lnTo>
                    <a:pt x="20010" y="11717"/>
                  </a:lnTo>
                  <a:lnTo>
                    <a:pt x="20054" y="11673"/>
                  </a:lnTo>
                  <a:lnTo>
                    <a:pt x="22775" y="9523"/>
                  </a:lnTo>
                  <a:lnTo>
                    <a:pt x="27865" y="5442"/>
                  </a:lnTo>
                  <a:lnTo>
                    <a:pt x="31507" y="2502"/>
                  </a:lnTo>
                  <a:lnTo>
                    <a:pt x="34403" y="308"/>
                  </a:lnTo>
                  <a:lnTo>
                    <a:pt x="34447" y="264"/>
                  </a:lnTo>
                  <a:lnTo>
                    <a:pt x="34491" y="176"/>
                  </a:lnTo>
                  <a:lnTo>
                    <a:pt x="34491" y="132"/>
                  </a:lnTo>
                  <a:lnTo>
                    <a:pt x="34447" y="45"/>
                  </a:lnTo>
                  <a:lnTo>
                    <a:pt x="3440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043;p47"/>
            <p:cNvSpPr/>
            <p:nvPr/>
          </p:nvSpPr>
          <p:spPr>
            <a:xfrm>
              <a:off x="2067925" y="3861800"/>
              <a:ext cx="110825" cy="71325"/>
            </a:xfrm>
            <a:custGeom>
              <a:avLst/>
              <a:gdLst/>
              <a:ahLst/>
              <a:cxnLst/>
              <a:rect l="l" t="t" r="r" b="b"/>
              <a:pathLst>
                <a:path w="4433" h="2853" extrusionOk="0">
                  <a:moveTo>
                    <a:pt x="3116" y="351"/>
                  </a:moveTo>
                  <a:lnTo>
                    <a:pt x="3555" y="615"/>
                  </a:lnTo>
                  <a:lnTo>
                    <a:pt x="4082" y="1405"/>
                  </a:lnTo>
                  <a:lnTo>
                    <a:pt x="4038" y="2151"/>
                  </a:lnTo>
                  <a:lnTo>
                    <a:pt x="3862" y="2326"/>
                  </a:lnTo>
                  <a:lnTo>
                    <a:pt x="3511" y="2502"/>
                  </a:lnTo>
                  <a:lnTo>
                    <a:pt x="2370" y="2414"/>
                  </a:lnTo>
                  <a:lnTo>
                    <a:pt x="747" y="1887"/>
                  </a:lnTo>
                  <a:lnTo>
                    <a:pt x="352" y="1492"/>
                  </a:lnTo>
                  <a:lnTo>
                    <a:pt x="352" y="1448"/>
                  </a:lnTo>
                  <a:lnTo>
                    <a:pt x="659" y="1229"/>
                  </a:lnTo>
                  <a:lnTo>
                    <a:pt x="2107" y="439"/>
                  </a:lnTo>
                  <a:lnTo>
                    <a:pt x="3116" y="351"/>
                  </a:lnTo>
                  <a:close/>
                  <a:moveTo>
                    <a:pt x="3160" y="0"/>
                  </a:moveTo>
                  <a:lnTo>
                    <a:pt x="2063" y="88"/>
                  </a:lnTo>
                  <a:lnTo>
                    <a:pt x="1975" y="88"/>
                  </a:lnTo>
                  <a:lnTo>
                    <a:pt x="483" y="922"/>
                  </a:lnTo>
                  <a:lnTo>
                    <a:pt x="440" y="966"/>
                  </a:lnTo>
                  <a:lnTo>
                    <a:pt x="88" y="1229"/>
                  </a:lnTo>
                  <a:lnTo>
                    <a:pt x="45" y="1317"/>
                  </a:lnTo>
                  <a:lnTo>
                    <a:pt x="1" y="1361"/>
                  </a:lnTo>
                  <a:lnTo>
                    <a:pt x="1" y="1580"/>
                  </a:lnTo>
                  <a:lnTo>
                    <a:pt x="88" y="1712"/>
                  </a:lnTo>
                  <a:lnTo>
                    <a:pt x="527" y="2151"/>
                  </a:lnTo>
                  <a:lnTo>
                    <a:pt x="615" y="2194"/>
                  </a:lnTo>
                  <a:lnTo>
                    <a:pt x="2283" y="2765"/>
                  </a:lnTo>
                  <a:lnTo>
                    <a:pt x="2326" y="2765"/>
                  </a:lnTo>
                  <a:lnTo>
                    <a:pt x="3555" y="2853"/>
                  </a:lnTo>
                  <a:lnTo>
                    <a:pt x="3599" y="2853"/>
                  </a:lnTo>
                  <a:lnTo>
                    <a:pt x="4038" y="2633"/>
                  </a:lnTo>
                  <a:lnTo>
                    <a:pt x="4082" y="2589"/>
                  </a:lnTo>
                  <a:lnTo>
                    <a:pt x="4345" y="2326"/>
                  </a:lnTo>
                  <a:lnTo>
                    <a:pt x="4389" y="2238"/>
                  </a:lnTo>
                  <a:lnTo>
                    <a:pt x="4433" y="1361"/>
                  </a:lnTo>
                  <a:lnTo>
                    <a:pt x="4389" y="1273"/>
                  </a:lnTo>
                  <a:lnTo>
                    <a:pt x="3818" y="351"/>
                  </a:lnTo>
                  <a:lnTo>
                    <a:pt x="3731" y="308"/>
                  </a:lnTo>
                  <a:lnTo>
                    <a:pt x="3248" y="44"/>
                  </a:lnTo>
                  <a:lnTo>
                    <a:pt x="316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 name="Google Shape;1044;p47"/>
            <p:cNvSpPr/>
            <p:nvPr/>
          </p:nvSpPr>
          <p:spPr>
            <a:xfrm>
              <a:off x="2024050" y="3843150"/>
              <a:ext cx="172250" cy="154700"/>
            </a:xfrm>
            <a:custGeom>
              <a:avLst/>
              <a:gdLst/>
              <a:ahLst/>
              <a:cxnLst/>
              <a:rect l="l" t="t" r="r" b="b"/>
              <a:pathLst>
                <a:path w="6890" h="6188" extrusionOk="0">
                  <a:moveTo>
                    <a:pt x="4915" y="395"/>
                  </a:moveTo>
                  <a:lnTo>
                    <a:pt x="5705" y="703"/>
                  </a:lnTo>
                  <a:lnTo>
                    <a:pt x="5924" y="966"/>
                  </a:lnTo>
                  <a:lnTo>
                    <a:pt x="6495" y="2589"/>
                  </a:lnTo>
                  <a:lnTo>
                    <a:pt x="6539" y="5793"/>
                  </a:lnTo>
                  <a:lnTo>
                    <a:pt x="6495" y="5837"/>
                  </a:lnTo>
                  <a:lnTo>
                    <a:pt x="6144" y="5837"/>
                  </a:lnTo>
                  <a:lnTo>
                    <a:pt x="4652" y="5486"/>
                  </a:lnTo>
                  <a:lnTo>
                    <a:pt x="2589" y="4783"/>
                  </a:lnTo>
                  <a:lnTo>
                    <a:pt x="878" y="3950"/>
                  </a:lnTo>
                  <a:lnTo>
                    <a:pt x="571" y="3599"/>
                  </a:lnTo>
                  <a:lnTo>
                    <a:pt x="352" y="2853"/>
                  </a:lnTo>
                  <a:lnTo>
                    <a:pt x="571" y="2414"/>
                  </a:lnTo>
                  <a:lnTo>
                    <a:pt x="966" y="1975"/>
                  </a:lnTo>
                  <a:lnTo>
                    <a:pt x="2677" y="1054"/>
                  </a:lnTo>
                  <a:lnTo>
                    <a:pt x="4125" y="395"/>
                  </a:lnTo>
                  <a:close/>
                  <a:moveTo>
                    <a:pt x="4915" y="0"/>
                  </a:moveTo>
                  <a:lnTo>
                    <a:pt x="4081" y="44"/>
                  </a:lnTo>
                  <a:lnTo>
                    <a:pt x="3994" y="44"/>
                  </a:lnTo>
                  <a:lnTo>
                    <a:pt x="2502" y="746"/>
                  </a:lnTo>
                  <a:lnTo>
                    <a:pt x="746" y="1712"/>
                  </a:lnTo>
                  <a:lnTo>
                    <a:pt x="703" y="1712"/>
                  </a:lnTo>
                  <a:lnTo>
                    <a:pt x="264" y="2194"/>
                  </a:lnTo>
                  <a:lnTo>
                    <a:pt x="264" y="2238"/>
                  </a:lnTo>
                  <a:lnTo>
                    <a:pt x="1" y="2765"/>
                  </a:lnTo>
                  <a:lnTo>
                    <a:pt x="1" y="2897"/>
                  </a:lnTo>
                  <a:lnTo>
                    <a:pt x="220" y="3730"/>
                  </a:lnTo>
                  <a:lnTo>
                    <a:pt x="264" y="3818"/>
                  </a:lnTo>
                  <a:lnTo>
                    <a:pt x="659" y="4213"/>
                  </a:lnTo>
                  <a:lnTo>
                    <a:pt x="703" y="4257"/>
                  </a:lnTo>
                  <a:lnTo>
                    <a:pt x="2458" y="5091"/>
                  </a:lnTo>
                  <a:lnTo>
                    <a:pt x="4564" y="5837"/>
                  </a:lnTo>
                  <a:lnTo>
                    <a:pt x="6100" y="6188"/>
                  </a:lnTo>
                  <a:lnTo>
                    <a:pt x="6626" y="6188"/>
                  </a:lnTo>
                  <a:lnTo>
                    <a:pt x="6802" y="6056"/>
                  </a:lnTo>
                  <a:lnTo>
                    <a:pt x="6890" y="6012"/>
                  </a:lnTo>
                  <a:lnTo>
                    <a:pt x="6890" y="5924"/>
                  </a:lnTo>
                  <a:lnTo>
                    <a:pt x="6846" y="2546"/>
                  </a:lnTo>
                  <a:lnTo>
                    <a:pt x="6802" y="2502"/>
                  </a:lnTo>
                  <a:lnTo>
                    <a:pt x="6232" y="834"/>
                  </a:lnTo>
                  <a:lnTo>
                    <a:pt x="6232" y="746"/>
                  </a:lnTo>
                  <a:lnTo>
                    <a:pt x="5968" y="483"/>
                  </a:lnTo>
                  <a:lnTo>
                    <a:pt x="5880" y="395"/>
                  </a:lnTo>
                  <a:lnTo>
                    <a:pt x="5003" y="44"/>
                  </a:lnTo>
                  <a:lnTo>
                    <a:pt x="491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 name="Google Shape;1045;p47"/>
            <p:cNvSpPr/>
            <p:nvPr/>
          </p:nvSpPr>
          <p:spPr>
            <a:xfrm>
              <a:off x="1979075" y="3826700"/>
              <a:ext cx="240275" cy="215025"/>
            </a:xfrm>
            <a:custGeom>
              <a:avLst/>
              <a:gdLst/>
              <a:ahLst/>
              <a:cxnLst/>
              <a:rect l="l" t="t" r="r" b="b"/>
              <a:pathLst>
                <a:path w="9611" h="8601" extrusionOk="0">
                  <a:moveTo>
                    <a:pt x="6714" y="351"/>
                  </a:moveTo>
                  <a:lnTo>
                    <a:pt x="7855" y="702"/>
                  </a:lnTo>
                  <a:lnTo>
                    <a:pt x="8206" y="966"/>
                  </a:lnTo>
                  <a:lnTo>
                    <a:pt x="8864" y="3028"/>
                  </a:lnTo>
                  <a:lnTo>
                    <a:pt x="9259" y="6495"/>
                  </a:lnTo>
                  <a:lnTo>
                    <a:pt x="8952" y="7592"/>
                  </a:lnTo>
                  <a:lnTo>
                    <a:pt x="8645" y="8250"/>
                  </a:lnTo>
                  <a:lnTo>
                    <a:pt x="7987" y="8162"/>
                  </a:lnTo>
                  <a:lnTo>
                    <a:pt x="1054" y="6451"/>
                  </a:lnTo>
                  <a:lnTo>
                    <a:pt x="483" y="6144"/>
                  </a:lnTo>
                  <a:lnTo>
                    <a:pt x="395" y="5924"/>
                  </a:lnTo>
                  <a:lnTo>
                    <a:pt x="1931" y="2633"/>
                  </a:lnTo>
                  <a:lnTo>
                    <a:pt x="2545" y="2019"/>
                  </a:lnTo>
                  <a:lnTo>
                    <a:pt x="4432" y="1010"/>
                  </a:lnTo>
                  <a:lnTo>
                    <a:pt x="5837" y="395"/>
                  </a:lnTo>
                  <a:lnTo>
                    <a:pt x="6714" y="351"/>
                  </a:lnTo>
                  <a:close/>
                  <a:moveTo>
                    <a:pt x="6714" y="0"/>
                  </a:moveTo>
                  <a:lnTo>
                    <a:pt x="5793" y="44"/>
                  </a:lnTo>
                  <a:lnTo>
                    <a:pt x="5749" y="44"/>
                  </a:lnTo>
                  <a:lnTo>
                    <a:pt x="4301" y="658"/>
                  </a:lnTo>
                  <a:lnTo>
                    <a:pt x="2370" y="1712"/>
                  </a:lnTo>
                  <a:lnTo>
                    <a:pt x="2326" y="1755"/>
                  </a:lnTo>
                  <a:lnTo>
                    <a:pt x="1668" y="2414"/>
                  </a:lnTo>
                  <a:lnTo>
                    <a:pt x="1624" y="2458"/>
                  </a:lnTo>
                  <a:lnTo>
                    <a:pt x="44" y="5880"/>
                  </a:lnTo>
                  <a:lnTo>
                    <a:pt x="0" y="5924"/>
                  </a:lnTo>
                  <a:lnTo>
                    <a:pt x="44" y="6012"/>
                  </a:lnTo>
                  <a:lnTo>
                    <a:pt x="176" y="6319"/>
                  </a:lnTo>
                  <a:lnTo>
                    <a:pt x="264" y="6407"/>
                  </a:lnTo>
                  <a:lnTo>
                    <a:pt x="922" y="6758"/>
                  </a:lnTo>
                  <a:lnTo>
                    <a:pt x="966" y="6802"/>
                  </a:lnTo>
                  <a:lnTo>
                    <a:pt x="5793" y="7986"/>
                  </a:lnTo>
                  <a:lnTo>
                    <a:pt x="7899" y="8513"/>
                  </a:lnTo>
                  <a:lnTo>
                    <a:pt x="7943" y="8513"/>
                  </a:lnTo>
                  <a:lnTo>
                    <a:pt x="8733" y="8601"/>
                  </a:lnTo>
                  <a:lnTo>
                    <a:pt x="8864" y="8601"/>
                  </a:lnTo>
                  <a:lnTo>
                    <a:pt x="8908" y="8513"/>
                  </a:lnTo>
                  <a:lnTo>
                    <a:pt x="9303" y="7723"/>
                  </a:lnTo>
                  <a:lnTo>
                    <a:pt x="9610" y="6538"/>
                  </a:lnTo>
                  <a:lnTo>
                    <a:pt x="9610" y="6495"/>
                  </a:lnTo>
                  <a:lnTo>
                    <a:pt x="9215" y="2984"/>
                  </a:lnTo>
                  <a:lnTo>
                    <a:pt x="9215" y="2940"/>
                  </a:lnTo>
                  <a:lnTo>
                    <a:pt x="8513" y="834"/>
                  </a:lnTo>
                  <a:lnTo>
                    <a:pt x="8469" y="746"/>
                  </a:lnTo>
                  <a:lnTo>
                    <a:pt x="8031" y="395"/>
                  </a:lnTo>
                  <a:lnTo>
                    <a:pt x="7987" y="395"/>
                  </a:lnTo>
                  <a:lnTo>
                    <a:pt x="680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 name="Google Shape;1046;p47"/>
            <p:cNvSpPr/>
            <p:nvPr/>
          </p:nvSpPr>
          <p:spPr>
            <a:xfrm>
              <a:off x="1923125" y="3808050"/>
              <a:ext cx="342300" cy="295125"/>
            </a:xfrm>
            <a:custGeom>
              <a:avLst/>
              <a:gdLst/>
              <a:ahLst/>
              <a:cxnLst/>
              <a:rect l="l" t="t" r="r" b="b"/>
              <a:pathLst>
                <a:path w="13692" h="11805" extrusionOk="0">
                  <a:moveTo>
                    <a:pt x="8952" y="351"/>
                  </a:moveTo>
                  <a:lnTo>
                    <a:pt x="10883" y="1097"/>
                  </a:lnTo>
                  <a:lnTo>
                    <a:pt x="11848" y="4213"/>
                  </a:lnTo>
                  <a:lnTo>
                    <a:pt x="12463" y="8162"/>
                  </a:lnTo>
                  <a:lnTo>
                    <a:pt x="12463" y="8206"/>
                  </a:lnTo>
                  <a:lnTo>
                    <a:pt x="13340" y="9478"/>
                  </a:lnTo>
                  <a:lnTo>
                    <a:pt x="13340" y="9917"/>
                  </a:lnTo>
                  <a:lnTo>
                    <a:pt x="12901" y="10400"/>
                  </a:lnTo>
                  <a:lnTo>
                    <a:pt x="11497" y="11146"/>
                  </a:lnTo>
                  <a:lnTo>
                    <a:pt x="10444" y="11453"/>
                  </a:lnTo>
                  <a:lnTo>
                    <a:pt x="8382" y="10663"/>
                  </a:lnTo>
                  <a:lnTo>
                    <a:pt x="8382" y="10619"/>
                  </a:lnTo>
                  <a:lnTo>
                    <a:pt x="5003" y="9829"/>
                  </a:lnTo>
                  <a:lnTo>
                    <a:pt x="1536" y="9303"/>
                  </a:lnTo>
                  <a:lnTo>
                    <a:pt x="352" y="8952"/>
                  </a:lnTo>
                  <a:lnTo>
                    <a:pt x="352" y="8689"/>
                  </a:lnTo>
                  <a:lnTo>
                    <a:pt x="571" y="8118"/>
                  </a:lnTo>
                  <a:lnTo>
                    <a:pt x="1668" y="6582"/>
                  </a:lnTo>
                  <a:lnTo>
                    <a:pt x="3028" y="4388"/>
                  </a:lnTo>
                  <a:lnTo>
                    <a:pt x="3994" y="2589"/>
                  </a:lnTo>
                  <a:lnTo>
                    <a:pt x="5310" y="1712"/>
                  </a:lnTo>
                  <a:lnTo>
                    <a:pt x="8162" y="351"/>
                  </a:lnTo>
                  <a:close/>
                  <a:moveTo>
                    <a:pt x="8075" y="0"/>
                  </a:moveTo>
                  <a:lnTo>
                    <a:pt x="5178" y="1404"/>
                  </a:lnTo>
                  <a:lnTo>
                    <a:pt x="5135" y="1404"/>
                  </a:lnTo>
                  <a:lnTo>
                    <a:pt x="3774" y="2326"/>
                  </a:lnTo>
                  <a:lnTo>
                    <a:pt x="3686" y="2370"/>
                  </a:lnTo>
                  <a:lnTo>
                    <a:pt x="2721" y="4213"/>
                  </a:lnTo>
                  <a:lnTo>
                    <a:pt x="1361" y="6407"/>
                  </a:lnTo>
                  <a:lnTo>
                    <a:pt x="264" y="7943"/>
                  </a:lnTo>
                  <a:lnTo>
                    <a:pt x="264" y="7987"/>
                  </a:lnTo>
                  <a:lnTo>
                    <a:pt x="44" y="8557"/>
                  </a:lnTo>
                  <a:lnTo>
                    <a:pt x="0" y="8601"/>
                  </a:lnTo>
                  <a:lnTo>
                    <a:pt x="0" y="9084"/>
                  </a:lnTo>
                  <a:lnTo>
                    <a:pt x="0" y="9171"/>
                  </a:lnTo>
                  <a:lnTo>
                    <a:pt x="88" y="9259"/>
                  </a:lnTo>
                  <a:lnTo>
                    <a:pt x="1449" y="9610"/>
                  </a:lnTo>
                  <a:lnTo>
                    <a:pt x="1492" y="9610"/>
                  </a:lnTo>
                  <a:lnTo>
                    <a:pt x="4959" y="10181"/>
                  </a:lnTo>
                  <a:lnTo>
                    <a:pt x="8294" y="10970"/>
                  </a:lnTo>
                  <a:lnTo>
                    <a:pt x="10400" y="11804"/>
                  </a:lnTo>
                  <a:lnTo>
                    <a:pt x="10488" y="11804"/>
                  </a:lnTo>
                  <a:lnTo>
                    <a:pt x="11585" y="11453"/>
                  </a:lnTo>
                  <a:lnTo>
                    <a:pt x="11629" y="11453"/>
                  </a:lnTo>
                  <a:lnTo>
                    <a:pt x="13121" y="10707"/>
                  </a:lnTo>
                  <a:lnTo>
                    <a:pt x="13165" y="10663"/>
                  </a:lnTo>
                  <a:lnTo>
                    <a:pt x="13647" y="10093"/>
                  </a:lnTo>
                  <a:lnTo>
                    <a:pt x="13691" y="10005"/>
                  </a:lnTo>
                  <a:lnTo>
                    <a:pt x="13691" y="9391"/>
                  </a:lnTo>
                  <a:lnTo>
                    <a:pt x="13647" y="9303"/>
                  </a:lnTo>
                  <a:lnTo>
                    <a:pt x="12770" y="8030"/>
                  </a:lnTo>
                  <a:lnTo>
                    <a:pt x="12155" y="4125"/>
                  </a:lnTo>
                  <a:lnTo>
                    <a:pt x="11190" y="922"/>
                  </a:lnTo>
                  <a:lnTo>
                    <a:pt x="11190" y="878"/>
                  </a:lnTo>
                  <a:lnTo>
                    <a:pt x="11102" y="834"/>
                  </a:lnTo>
                  <a:lnTo>
                    <a:pt x="904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 name="Google Shape;1047;p47"/>
            <p:cNvSpPr/>
            <p:nvPr/>
          </p:nvSpPr>
          <p:spPr>
            <a:xfrm>
              <a:off x="1712500" y="4127275"/>
              <a:ext cx="79000" cy="51575"/>
            </a:xfrm>
            <a:custGeom>
              <a:avLst/>
              <a:gdLst/>
              <a:ahLst/>
              <a:cxnLst/>
              <a:rect l="l" t="t" r="r" b="b"/>
              <a:pathLst>
                <a:path w="3160" h="2063" extrusionOk="0">
                  <a:moveTo>
                    <a:pt x="1931" y="352"/>
                  </a:moveTo>
                  <a:lnTo>
                    <a:pt x="2502" y="527"/>
                  </a:lnTo>
                  <a:lnTo>
                    <a:pt x="2677" y="703"/>
                  </a:lnTo>
                  <a:lnTo>
                    <a:pt x="2546" y="790"/>
                  </a:lnTo>
                  <a:lnTo>
                    <a:pt x="1492" y="1317"/>
                  </a:lnTo>
                  <a:lnTo>
                    <a:pt x="351" y="1624"/>
                  </a:lnTo>
                  <a:lnTo>
                    <a:pt x="746" y="1010"/>
                  </a:lnTo>
                  <a:lnTo>
                    <a:pt x="1317" y="439"/>
                  </a:lnTo>
                  <a:lnTo>
                    <a:pt x="1931" y="352"/>
                  </a:lnTo>
                  <a:close/>
                  <a:moveTo>
                    <a:pt x="1931" y="0"/>
                  </a:moveTo>
                  <a:lnTo>
                    <a:pt x="1185" y="132"/>
                  </a:lnTo>
                  <a:lnTo>
                    <a:pt x="1097" y="176"/>
                  </a:lnTo>
                  <a:lnTo>
                    <a:pt x="483" y="790"/>
                  </a:lnTo>
                  <a:lnTo>
                    <a:pt x="44" y="1449"/>
                  </a:lnTo>
                  <a:lnTo>
                    <a:pt x="44" y="1536"/>
                  </a:lnTo>
                  <a:lnTo>
                    <a:pt x="0" y="1843"/>
                  </a:lnTo>
                  <a:lnTo>
                    <a:pt x="0" y="1931"/>
                  </a:lnTo>
                  <a:lnTo>
                    <a:pt x="44" y="2019"/>
                  </a:lnTo>
                  <a:lnTo>
                    <a:pt x="176" y="2063"/>
                  </a:lnTo>
                  <a:lnTo>
                    <a:pt x="220" y="2019"/>
                  </a:lnTo>
                  <a:lnTo>
                    <a:pt x="1580" y="1668"/>
                  </a:lnTo>
                  <a:lnTo>
                    <a:pt x="1624" y="1668"/>
                  </a:lnTo>
                  <a:lnTo>
                    <a:pt x="2677" y="1097"/>
                  </a:lnTo>
                  <a:lnTo>
                    <a:pt x="3072" y="878"/>
                  </a:lnTo>
                  <a:lnTo>
                    <a:pt x="3116" y="834"/>
                  </a:lnTo>
                  <a:lnTo>
                    <a:pt x="3160" y="746"/>
                  </a:lnTo>
                  <a:lnTo>
                    <a:pt x="3160" y="659"/>
                  </a:lnTo>
                  <a:lnTo>
                    <a:pt x="3116" y="615"/>
                  </a:lnTo>
                  <a:lnTo>
                    <a:pt x="2721" y="264"/>
                  </a:lnTo>
                  <a:lnTo>
                    <a:pt x="2633" y="220"/>
                  </a:lnTo>
                  <a:lnTo>
                    <a:pt x="201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 name="Google Shape;1048;p47"/>
            <p:cNvSpPr/>
            <p:nvPr/>
          </p:nvSpPr>
          <p:spPr>
            <a:xfrm>
              <a:off x="2405800" y="1437400"/>
              <a:ext cx="928100" cy="1383375"/>
            </a:xfrm>
            <a:custGeom>
              <a:avLst/>
              <a:gdLst/>
              <a:ahLst/>
              <a:cxnLst/>
              <a:rect l="l" t="t" r="r" b="b"/>
              <a:pathLst>
                <a:path w="37124" h="55335" extrusionOk="0">
                  <a:moveTo>
                    <a:pt x="36773" y="1"/>
                  </a:moveTo>
                  <a:lnTo>
                    <a:pt x="36685" y="45"/>
                  </a:lnTo>
                  <a:lnTo>
                    <a:pt x="36641" y="89"/>
                  </a:lnTo>
                  <a:lnTo>
                    <a:pt x="36597" y="133"/>
                  </a:lnTo>
                  <a:lnTo>
                    <a:pt x="36597" y="220"/>
                  </a:lnTo>
                  <a:lnTo>
                    <a:pt x="36641" y="264"/>
                  </a:lnTo>
                  <a:lnTo>
                    <a:pt x="36685" y="396"/>
                  </a:lnTo>
                  <a:lnTo>
                    <a:pt x="36773" y="1361"/>
                  </a:lnTo>
                  <a:lnTo>
                    <a:pt x="36773" y="3204"/>
                  </a:lnTo>
                  <a:lnTo>
                    <a:pt x="36071" y="4916"/>
                  </a:lnTo>
                  <a:lnTo>
                    <a:pt x="36071" y="4959"/>
                  </a:lnTo>
                  <a:lnTo>
                    <a:pt x="35281" y="7856"/>
                  </a:lnTo>
                  <a:lnTo>
                    <a:pt x="34667" y="9962"/>
                  </a:lnTo>
                  <a:lnTo>
                    <a:pt x="34008" y="11980"/>
                  </a:lnTo>
                  <a:lnTo>
                    <a:pt x="32648" y="14745"/>
                  </a:lnTo>
                  <a:lnTo>
                    <a:pt x="31551" y="16851"/>
                  </a:lnTo>
                  <a:lnTo>
                    <a:pt x="30630" y="18957"/>
                  </a:lnTo>
                  <a:lnTo>
                    <a:pt x="29138" y="21634"/>
                  </a:lnTo>
                  <a:lnTo>
                    <a:pt x="27733" y="23872"/>
                  </a:lnTo>
                  <a:lnTo>
                    <a:pt x="26505" y="25803"/>
                  </a:lnTo>
                  <a:lnTo>
                    <a:pt x="25144" y="28216"/>
                  </a:lnTo>
                  <a:lnTo>
                    <a:pt x="25144" y="28260"/>
                  </a:lnTo>
                  <a:lnTo>
                    <a:pt x="24881" y="29094"/>
                  </a:lnTo>
                  <a:lnTo>
                    <a:pt x="24881" y="29137"/>
                  </a:lnTo>
                  <a:lnTo>
                    <a:pt x="24881" y="30059"/>
                  </a:lnTo>
                  <a:lnTo>
                    <a:pt x="25232" y="32736"/>
                  </a:lnTo>
                  <a:lnTo>
                    <a:pt x="25583" y="36290"/>
                  </a:lnTo>
                  <a:lnTo>
                    <a:pt x="25496" y="36422"/>
                  </a:lnTo>
                  <a:lnTo>
                    <a:pt x="23345" y="37694"/>
                  </a:lnTo>
                  <a:lnTo>
                    <a:pt x="21371" y="39098"/>
                  </a:lnTo>
                  <a:lnTo>
                    <a:pt x="21327" y="39098"/>
                  </a:lnTo>
                  <a:lnTo>
                    <a:pt x="19659" y="40590"/>
                  </a:lnTo>
                  <a:lnTo>
                    <a:pt x="16500" y="43048"/>
                  </a:lnTo>
                  <a:lnTo>
                    <a:pt x="16456" y="43091"/>
                  </a:lnTo>
                  <a:lnTo>
                    <a:pt x="14964" y="44583"/>
                  </a:lnTo>
                  <a:lnTo>
                    <a:pt x="12595" y="47085"/>
                  </a:lnTo>
                  <a:lnTo>
                    <a:pt x="10401" y="48313"/>
                  </a:lnTo>
                  <a:lnTo>
                    <a:pt x="8250" y="49147"/>
                  </a:lnTo>
                  <a:lnTo>
                    <a:pt x="8207" y="49147"/>
                  </a:lnTo>
                  <a:lnTo>
                    <a:pt x="6627" y="50156"/>
                  </a:lnTo>
                  <a:lnTo>
                    <a:pt x="89" y="55027"/>
                  </a:lnTo>
                  <a:lnTo>
                    <a:pt x="45" y="55071"/>
                  </a:lnTo>
                  <a:lnTo>
                    <a:pt x="1" y="55115"/>
                  </a:lnTo>
                  <a:lnTo>
                    <a:pt x="45" y="55202"/>
                  </a:lnTo>
                  <a:lnTo>
                    <a:pt x="45" y="55246"/>
                  </a:lnTo>
                  <a:lnTo>
                    <a:pt x="133" y="55334"/>
                  </a:lnTo>
                  <a:lnTo>
                    <a:pt x="176" y="55334"/>
                  </a:lnTo>
                  <a:lnTo>
                    <a:pt x="308" y="55290"/>
                  </a:lnTo>
                  <a:lnTo>
                    <a:pt x="6846" y="50463"/>
                  </a:lnTo>
                  <a:lnTo>
                    <a:pt x="8382" y="49454"/>
                  </a:lnTo>
                  <a:lnTo>
                    <a:pt x="10532" y="48620"/>
                  </a:lnTo>
                  <a:lnTo>
                    <a:pt x="10576" y="48620"/>
                  </a:lnTo>
                  <a:lnTo>
                    <a:pt x="12814" y="47348"/>
                  </a:lnTo>
                  <a:lnTo>
                    <a:pt x="12858" y="47348"/>
                  </a:lnTo>
                  <a:lnTo>
                    <a:pt x="15227" y="44803"/>
                  </a:lnTo>
                  <a:lnTo>
                    <a:pt x="16719" y="43355"/>
                  </a:lnTo>
                  <a:lnTo>
                    <a:pt x="19879" y="40854"/>
                  </a:lnTo>
                  <a:lnTo>
                    <a:pt x="21546" y="39362"/>
                  </a:lnTo>
                  <a:lnTo>
                    <a:pt x="23521" y="37957"/>
                  </a:lnTo>
                  <a:lnTo>
                    <a:pt x="25715" y="36729"/>
                  </a:lnTo>
                  <a:lnTo>
                    <a:pt x="25759" y="36641"/>
                  </a:lnTo>
                  <a:lnTo>
                    <a:pt x="25890" y="36422"/>
                  </a:lnTo>
                  <a:lnTo>
                    <a:pt x="25934" y="36334"/>
                  </a:lnTo>
                  <a:lnTo>
                    <a:pt x="25583" y="32692"/>
                  </a:lnTo>
                  <a:lnTo>
                    <a:pt x="25232" y="30015"/>
                  </a:lnTo>
                  <a:lnTo>
                    <a:pt x="25232" y="29181"/>
                  </a:lnTo>
                  <a:lnTo>
                    <a:pt x="25452" y="28391"/>
                  </a:lnTo>
                  <a:lnTo>
                    <a:pt x="26812" y="25978"/>
                  </a:lnTo>
                  <a:lnTo>
                    <a:pt x="29445" y="21809"/>
                  </a:lnTo>
                  <a:lnTo>
                    <a:pt x="30937" y="19133"/>
                  </a:lnTo>
                  <a:lnTo>
                    <a:pt x="30981" y="19133"/>
                  </a:lnTo>
                  <a:lnTo>
                    <a:pt x="31858" y="17026"/>
                  </a:lnTo>
                  <a:lnTo>
                    <a:pt x="32955" y="14920"/>
                  </a:lnTo>
                  <a:lnTo>
                    <a:pt x="34359" y="12112"/>
                  </a:lnTo>
                  <a:lnTo>
                    <a:pt x="35018" y="10050"/>
                  </a:lnTo>
                  <a:lnTo>
                    <a:pt x="35632" y="7943"/>
                  </a:lnTo>
                  <a:lnTo>
                    <a:pt x="36422" y="5047"/>
                  </a:lnTo>
                  <a:lnTo>
                    <a:pt x="37080" y="3292"/>
                  </a:lnTo>
                  <a:lnTo>
                    <a:pt x="37124" y="3248"/>
                  </a:lnTo>
                  <a:lnTo>
                    <a:pt x="37124" y="1361"/>
                  </a:lnTo>
                  <a:lnTo>
                    <a:pt x="37036" y="352"/>
                  </a:lnTo>
                  <a:lnTo>
                    <a:pt x="37036" y="264"/>
                  </a:lnTo>
                  <a:lnTo>
                    <a:pt x="36948" y="89"/>
                  </a:lnTo>
                  <a:lnTo>
                    <a:pt x="36904" y="45"/>
                  </a:lnTo>
                  <a:lnTo>
                    <a:pt x="3681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 name="Google Shape;1049;p47"/>
            <p:cNvSpPr/>
            <p:nvPr/>
          </p:nvSpPr>
          <p:spPr>
            <a:xfrm>
              <a:off x="2378375" y="1436325"/>
              <a:ext cx="928100" cy="1359200"/>
            </a:xfrm>
            <a:custGeom>
              <a:avLst/>
              <a:gdLst/>
              <a:ahLst/>
              <a:cxnLst/>
              <a:rect l="l" t="t" r="r" b="b"/>
              <a:pathLst>
                <a:path w="37124" h="54368" extrusionOk="0">
                  <a:moveTo>
                    <a:pt x="36641" y="0"/>
                  </a:moveTo>
                  <a:lnTo>
                    <a:pt x="36553" y="44"/>
                  </a:lnTo>
                  <a:lnTo>
                    <a:pt x="36510" y="88"/>
                  </a:lnTo>
                  <a:lnTo>
                    <a:pt x="36510" y="132"/>
                  </a:lnTo>
                  <a:lnTo>
                    <a:pt x="36510" y="219"/>
                  </a:lnTo>
                  <a:lnTo>
                    <a:pt x="36685" y="878"/>
                  </a:lnTo>
                  <a:lnTo>
                    <a:pt x="36773" y="1316"/>
                  </a:lnTo>
                  <a:lnTo>
                    <a:pt x="36685" y="2194"/>
                  </a:lnTo>
                  <a:lnTo>
                    <a:pt x="36115" y="4169"/>
                  </a:lnTo>
                  <a:lnTo>
                    <a:pt x="35588" y="6275"/>
                  </a:lnTo>
                  <a:lnTo>
                    <a:pt x="34886" y="8776"/>
                  </a:lnTo>
                  <a:lnTo>
                    <a:pt x="34140" y="11102"/>
                  </a:lnTo>
                  <a:lnTo>
                    <a:pt x="32824" y="14042"/>
                  </a:lnTo>
                  <a:lnTo>
                    <a:pt x="31814" y="15929"/>
                  </a:lnTo>
                  <a:lnTo>
                    <a:pt x="30542" y="18693"/>
                  </a:lnTo>
                  <a:lnTo>
                    <a:pt x="29094" y="21194"/>
                  </a:lnTo>
                  <a:lnTo>
                    <a:pt x="27558" y="23652"/>
                  </a:lnTo>
                  <a:lnTo>
                    <a:pt x="26285" y="25758"/>
                  </a:lnTo>
                  <a:lnTo>
                    <a:pt x="24881" y="28171"/>
                  </a:lnTo>
                  <a:lnTo>
                    <a:pt x="22599" y="31682"/>
                  </a:lnTo>
                  <a:lnTo>
                    <a:pt x="22599" y="31769"/>
                  </a:lnTo>
                  <a:lnTo>
                    <a:pt x="22468" y="32866"/>
                  </a:lnTo>
                  <a:lnTo>
                    <a:pt x="22380" y="35631"/>
                  </a:lnTo>
                  <a:lnTo>
                    <a:pt x="22161" y="36508"/>
                  </a:lnTo>
                  <a:lnTo>
                    <a:pt x="21722" y="37254"/>
                  </a:lnTo>
                  <a:lnTo>
                    <a:pt x="20142" y="38790"/>
                  </a:lnTo>
                  <a:lnTo>
                    <a:pt x="17070" y="41335"/>
                  </a:lnTo>
                  <a:lnTo>
                    <a:pt x="17070" y="41379"/>
                  </a:lnTo>
                  <a:lnTo>
                    <a:pt x="15491" y="43047"/>
                  </a:lnTo>
                  <a:lnTo>
                    <a:pt x="13516" y="45285"/>
                  </a:lnTo>
                  <a:lnTo>
                    <a:pt x="12331" y="46294"/>
                  </a:lnTo>
                  <a:lnTo>
                    <a:pt x="11234" y="46820"/>
                  </a:lnTo>
                  <a:lnTo>
                    <a:pt x="8777" y="47742"/>
                  </a:lnTo>
                  <a:lnTo>
                    <a:pt x="8733" y="47786"/>
                  </a:lnTo>
                  <a:lnTo>
                    <a:pt x="6934" y="48927"/>
                  </a:lnTo>
                  <a:lnTo>
                    <a:pt x="2195" y="52481"/>
                  </a:lnTo>
                  <a:lnTo>
                    <a:pt x="45" y="54061"/>
                  </a:lnTo>
                  <a:lnTo>
                    <a:pt x="1" y="54104"/>
                  </a:lnTo>
                  <a:lnTo>
                    <a:pt x="1" y="54148"/>
                  </a:lnTo>
                  <a:lnTo>
                    <a:pt x="1" y="54236"/>
                  </a:lnTo>
                  <a:lnTo>
                    <a:pt x="1" y="54280"/>
                  </a:lnTo>
                  <a:lnTo>
                    <a:pt x="89" y="54324"/>
                  </a:lnTo>
                  <a:lnTo>
                    <a:pt x="176" y="54368"/>
                  </a:lnTo>
                  <a:lnTo>
                    <a:pt x="264" y="54324"/>
                  </a:lnTo>
                  <a:lnTo>
                    <a:pt x="2370" y="52788"/>
                  </a:lnTo>
                  <a:lnTo>
                    <a:pt x="5486" y="50462"/>
                  </a:lnTo>
                  <a:lnTo>
                    <a:pt x="7153" y="49190"/>
                  </a:lnTo>
                  <a:lnTo>
                    <a:pt x="8909" y="48093"/>
                  </a:lnTo>
                  <a:lnTo>
                    <a:pt x="11366" y="47128"/>
                  </a:lnTo>
                  <a:lnTo>
                    <a:pt x="12507" y="46601"/>
                  </a:lnTo>
                  <a:lnTo>
                    <a:pt x="12551" y="46601"/>
                  </a:lnTo>
                  <a:lnTo>
                    <a:pt x="13736" y="45548"/>
                  </a:lnTo>
                  <a:lnTo>
                    <a:pt x="13779" y="45548"/>
                  </a:lnTo>
                  <a:lnTo>
                    <a:pt x="15754" y="43310"/>
                  </a:lnTo>
                  <a:lnTo>
                    <a:pt x="17334" y="41599"/>
                  </a:lnTo>
                  <a:lnTo>
                    <a:pt x="20361" y="39054"/>
                  </a:lnTo>
                  <a:lnTo>
                    <a:pt x="21985" y="37474"/>
                  </a:lnTo>
                  <a:lnTo>
                    <a:pt x="22029" y="37474"/>
                  </a:lnTo>
                  <a:lnTo>
                    <a:pt x="22512" y="36640"/>
                  </a:lnTo>
                  <a:lnTo>
                    <a:pt x="22512" y="36596"/>
                  </a:lnTo>
                  <a:lnTo>
                    <a:pt x="22731" y="35675"/>
                  </a:lnTo>
                  <a:lnTo>
                    <a:pt x="22819" y="32910"/>
                  </a:lnTo>
                  <a:lnTo>
                    <a:pt x="22950" y="31813"/>
                  </a:lnTo>
                  <a:lnTo>
                    <a:pt x="25188" y="28347"/>
                  </a:lnTo>
                  <a:lnTo>
                    <a:pt x="26593" y="25933"/>
                  </a:lnTo>
                  <a:lnTo>
                    <a:pt x="27821" y="23827"/>
                  </a:lnTo>
                  <a:lnTo>
                    <a:pt x="29401" y="21370"/>
                  </a:lnTo>
                  <a:lnTo>
                    <a:pt x="30849" y="18869"/>
                  </a:lnTo>
                  <a:lnTo>
                    <a:pt x="32121" y="16104"/>
                  </a:lnTo>
                  <a:lnTo>
                    <a:pt x="33131" y="14173"/>
                  </a:lnTo>
                  <a:lnTo>
                    <a:pt x="34491" y="11233"/>
                  </a:lnTo>
                  <a:lnTo>
                    <a:pt x="35237" y="8864"/>
                  </a:lnTo>
                  <a:lnTo>
                    <a:pt x="35895" y="6363"/>
                  </a:lnTo>
                  <a:lnTo>
                    <a:pt x="36466" y="4256"/>
                  </a:lnTo>
                  <a:lnTo>
                    <a:pt x="36992" y="2282"/>
                  </a:lnTo>
                  <a:lnTo>
                    <a:pt x="37036" y="2238"/>
                  </a:lnTo>
                  <a:lnTo>
                    <a:pt x="37124" y="1316"/>
                  </a:lnTo>
                  <a:lnTo>
                    <a:pt x="37124" y="1273"/>
                  </a:lnTo>
                  <a:lnTo>
                    <a:pt x="37036" y="790"/>
                  </a:lnTo>
                  <a:lnTo>
                    <a:pt x="36861" y="132"/>
                  </a:lnTo>
                  <a:lnTo>
                    <a:pt x="36817" y="44"/>
                  </a:lnTo>
                  <a:lnTo>
                    <a:pt x="3677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 name="Google Shape;1050;p47"/>
            <p:cNvSpPr/>
            <p:nvPr/>
          </p:nvSpPr>
          <p:spPr>
            <a:xfrm>
              <a:off x="2348775" y="1447275"/>
              <a:ext cx="932475" cy="1321925"/>
            </a:xfrm>
            <a:custGeom>
              <a:avLst/>
              <a:gdLst/>
              <a:ahLst/>
              <a:cxnLst/>
              <a:rect l="l" t="t" r="r" b="b"/>
              <a:pathLst>
                <a:path w="37299" h="52877" extrusionOk="0">
                  <a:moveTo>
                    <a:pt x="37079" y="1"/>
                  </a:moveTo>
                  <a:lnTo>
                    <a:pt x="36991" y="45"/>
                  </a:lnTo>
                  <a:lnTo>
                    <a:pt x="36948" y="89"/>
                  </a:lnTo>
                  <a:lnTo>
                    <a:pt x="36948" y="132"/>
                  </a:lnTo>
                  <a:lnTo>
                    <a:pt x="36860" y="703"/>
                  </a:lnTo>
                  <a:lnTo>
                    <a:pt x="35763" y="4828"/>
                  </a:lnTo>
                  <a:lnTo>
                    <a:pt x="35061" y="7504"/>
                  </a:lnTo>
                  <a:lnTo>
                    <a:pt x="34315" y="9918"/>
                  </a:lnTo>
                  <a:lnTo>
                    <a:pt x="32165" y="14525"/>
                  </a:lnTo>
                  <a:lnTo>
                    <a:pt x="31024" y="17026"/>
                  </a:lnTo>
                  <a:lnTo>
                    <a:pt x="29532" y="19615"/>
                  </a:lnTo>
                  <a:lnTo>
                    <a:pt x="26987" y="23696"/>
                  </a:lnTo>
                  <a:lnTo>
                    <a:pt x="24705" y="27645"/>
                  </a:lnTo>
                  <a:lnTo>
                    <a:pt x="23696" y="29094"/>
                  </a:lnTo>
                  <a:lnTo>
                    <a:pt x="21063" y="32648"/>
                  </a:lnTo>
                  <a:lnTo>
                    <a:pt x="21019" y="32692"/>
                  </a:lnTo>
                  <a:lnTo>
                    <a:pt x="20229" y="35017"/>
                  </a:lnTo>
                  <a:lnTo>
                    <a:pt x="18386" y="38528"/>
                  </a:lnTo>
                  <a:lnTo>
                    <a:pt x="17114" y="39888"/>
                  </a:lnTo>
                  <a:lnTo>
                    <a:pt x="14963" y="42389"/>
                  </a:lnTo>
                  <a:lnTo>
                    <a:pt x="12813" y="44627"/>
                  </a:lnTo>
                  <a:lnTo>
                    <a:pt x="9391" y="45900"/>
                  </a:lnTo>
                  <a:lnTo>
                    <a:pt x="9391" y="45944"/>
                  </a:lnTo>
                  <a:lnTo>
                    <a:pt x="7855" y="46821"/>
                  </a:lnTo>
                  <a:lnTo>
                    <a:pt x="7811" y="46865"/>
                  </a:lnTo>
                  <a:lnTo>
                    <a:pt x="6012" y="48225"/>
                  </a:lnTo>
                  <a:lnTo>
                    <a:pt x="44" y="52569"/>
                  </a:lnTo>
                  <a:lnTo>
                    <a:pt x="0" y="52613"/>
                  </a:lnTo>
                  <a:lnTo>
                    <a:pt x="0" y="52657"/>
                  </a:lnTo>
                  <a:lnTo>
                    <a:pt x="0" y="52745"/>
                  </a:lnTo>
                  <a:lnTo>
                    <a:pt x="0" y="52789"/>
                  </a:lnTo>
                  <a:lnTo>
                    <a:pt x="88" y="52833"/>
                  </a:lnTo>
                  <a:lnTo>
                    <a:pt x="176" y="52877"/>
                  </a:lnTo>
                  <a:lnTo>
                    <a:pt x="263" y="52833"/>
                  </a:lnTo>
                  <a:lnTo>
                    <a:pt x="6231" y="48489"/>
                  </a:lnTo>
                  <a:lnTo>
                    <a:pt x="8030" y="47128"/>
                  </a:lnTo>
                  <a:lnTo>
                    <a:pt x="9522" y="46251"/>
                  </a:lnTo>
                  <a:lnTo>
                    <a:pt x="12243" y="45241"/>
                  </a:lnTo>
                  <a:lnTo>
                    <a:pt x="12989" y="44934"/>
                  </a:lnTo>
                  <a:lnTo>
                    <a:pt x="13077" y="44890"/>
                  </a:lnTo>
                  <a:lnTo>
                    <a:pt x="15227" y="42653"/>
                  </a:lnTo>
                  <a:lnTo>
                    <a:pt x="17377" y="40107"/>
                  </a:lnTo>
                  <a:lnTo>
                    <a:pt x="18649" y="38747"/>
                  </a:lnTo>
                  <a:lnTo>
                    <a:pt x="18693" y="38703"/>
                  </a:lnTo>
                  <a:lnTo>
                    <a:pt x="20580" y="35193"/>
                  </a:lnTo>
                  <a:lnTo>
                    <a:pt x="20580" y="35149"/>
                  </a:lnTo>
                  <a:lnTo>
                    <a:pt x="21326" y="32823"/>
                  </a:lnTo>
                  <a:lnTo>
                    <a:pt x="23959" y="29313"/>
                  </a:lnTo>
                  <a:lnTo>
                    <a:pt x="25012" y="27821"/>
                  </a:lnTo>
                  <a:lnTo>
                    <a:pt x="27294" y="23872"/>
                  </a:lnTo>
                  <a:lnTo>
                    <a:pt x="29839" y="19791"/>
                  </a:lnTo>
                  <a:lnTo>
                    <a:pt x="31331" y="17158"/>
                  </a:lnTo>
                  <a:lnTo>
                    <a:pt x="32472" y="14701"/>
                  </a:lnTo>
                  <a:lnTo>
                    <a:pt x="34666" y="10049"/>
                  </a:lnTo>
                  <a:lnTo>
                    <a:pt x="35412" y="7592"/>
                  </a:lnTo>
                  <a:lnTo>
                    <a:pt x="36114" y="4915"/>
                  </a:lnTo>
                  <a:lnTo>
                    <a:pt x="37211" y="791"/>
                  </a:lnTo>
                  <a:lnTo>
                    <a:pt x="37211" y="747"/>
                  </a:lnTo>
                  <a:lnTo>
                    <a:pt x="37299" y="176"/>
                  </a:lnTo>
                  <a:lnTo>
                    <a:pt x="37255" y="132"/>
                  </a:lnTo>
                  <a:lnTo>
                    <a:pt x="37255" y="45"/>
                  </a:lnTo>
                  <a:lnTo>
                    <a:pt x="3721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 name="Google Shape;1051;p47"/>
            <p:cNvSpPr/>
            <p:nvPr/>
          </p:nvSpPr>
          <p:spPr>
            <a:xfrm>
              <a:off x="2318050" y="1439600"/>
              <a:ext cx="942350" cy="1302175"/>
            </a:xfrm>
            <a:custGeom>
              <a:avLst/>
              <a:gdLst/>
              <a:ahLst/>
              <a:cxnLst/>
              <a:rect l="l" t="t" r="r" b="b"/>
              <a:pathLst>
                <a:path w="37694" h="52087" extrusionOk="0">
                  <a:moveTo>
                    <a:pt x="37431" y="1"/>
                  </a:moveTo>
                  <a:lnTo>
                    <a:pt x="37387" y="45"/>
                  </a:lnTo>
                  <a:lnTo>
                    <a:pt x="37343" y="132"/>
                  </a:lnTo>
                  <a:lnTo>
                    <a:pt x="37255" y="527"/>
                  </a:lnTo>
                  <a:lnTo>
                    <a:pt x="36377" y="3116"/>
                  </a:lnTo>
                  <a:lnTo>
                    <a:pt x="35763" y="5266"/>
                  </a:lnTo>
                  <a:lnTo>
                    <a:pt x="35149" y="7636"/>
                  </a:lnTo>
                  <a:lnTo>
                    <a:pt x="33876" y="11322"/>
                  </a:lnTo>
                  <a:lnTo>
                    <a:pt x="32560" y="13867"/>
                  </a:lnTo>
                  <a:lnTo>
                    <a:pt x="31551" y="16105"/>
                  </a:lnTo>
                  <a:lnTo>
                    <a:pt x="30629" y="17684"/>
                  </a:lnTo>
                  <a:lnTo>
                    <a:pt x="29708" y="19264"/>
                  </a:lnTo>
                  <a:lnTo>
                    <a:pt x="27821" y="22380"/>
                  </a:lnTo>
                  <a:lnTo>
                    <a:pt x="26504" y="24486"/>
                  </a:lnTo>
                  <a:lnTo>
                    <a:pt x="25232" y="26636"/>
                  </a:lnTo>
                  <a:lnTo>
                    <a:pt x="23959" y="28567"/>
                  </a:lnTo>
                  <a:lnTo>
                    <a:pt x="22687" y="30190"/>
                  </a:lnTo>
                  <a:lnTo>
                    <a:pt x="21283" y="31902"/>
                  </a:lnTo>
                  <a:lnTo>
                    <a:pt x="19791" y="33481"/>
                  </a:lnTo>
                  <a:lnTo>
                    <a:pt x="17684" y="35280"/>
                  </a:lnTo>
                  <a:lnTo>
                    <a:pt x="17684" y="35324"/>
                  </a:lnTo>
                  <a:lnTo>
                    <a:pt x="16763" y="36334"/>
                  </a:lnTo>
                  <a:lnTo>
                    <a:pt x="16719" y="36377"/>
                  </a:lnTo>
                  <a:lnTo>
                    <a:pt x="16149" y="37387"/>
                  </a:lnTo>
                  <a:lnTo>
                    <a:pt x="15359" y="39449"/>
                  </a:lnTo>
                  <a:lnTo>
                    <a:pt x="14437" y="41424"/>
                  </a:lnTo>
                  <a:lnTo>
                    <a:pt x="12901" y="43486"/>
                  </a:lnTo>
                  <a:lnTo>
                    <a:pt x="12331" y="43925"/>
                  </a:lnTo>
                  <a:lnTo>
                    <a:pt x="9917" y="44890"/>
                  </a:lnTo>
                  <a:lnTo>
                    <a:pt x="8338" y="45856"/>
                  </a:lnTo>
                  <a:lnTo>
                    <a:pt x="6144" y="47479"/>
                  </a:lnTo>
                  <a:lnTo>
                    <a:pt x="3599" y="49322"/>
                  </a:lnTo>
                  <a:lnTo>
                    <a:pt x="88" y="51779"/>
                  </a:lnTo>
                  <a:lnTo>
                    <a:pt x="44" y="51823"/>
                  </a:lnTo>
                  <a:lnTo>
                    <a:pt x="0" y="51867"/>
                  </a:lnTo>
                  <a:lnTo>
                    <a:pt x="0" y="51955"/>
                  </a:lnTo>
                  <a:lnTo>
                    <a:pt x="44" y="51999"/>
                  </a:lnTo>
                  <a:lnTo>
                    <a:pt x="88" y="52043"/>
                  </a:lnTo>
                  <a:lnTo>
                    <a:pt x="176" y="52087"/>
                  </a:lnTo>
                  <a:lnTo>
                    <a:pt x="308" y="52043"/>
                  </a:lnTo>
                  <a:lnTo>
                    <a:pt x="3818" y="49585"/>
                  </a:lnTo>
                  <a:lnTo>
                    <a:pt x="6319" y="47786"/>
                  </a:lnTo>
                  <a:lnTo>
                    <a:pt x="8513" y="46163"/>
                  </a:lnTo>
                  <a:lnTo>
                    <a:pt x="10049" y="45197"/>
                  </a:lnTo>
                  <a:lnTo>
                    <a:pt x="12506" y="44232"/>
                  </a:lnTo>
                  <a:lnTo>
                    <a:pt x="12506" y="44188"/>
                  </a:lnTo>
                  <a:lnTo>
                    <a:pt x="13121" y="43749"/>
                  </a:lnTo>
                  <a:lnTo>
                    <a:pt x="13165" y="43705"/>
                  </a:lnTo>
                  <a:lnTo>
                    <a:pt x="14744" y="41599"/>
                  </a:lnTo>
                  <a:lnTo>
                    <a:pt x="14744" y="41555"/>
                  </a:lnTo>
                  <a:lnTo>
                    <a:pt x="15666" y="39581"/>
                  </a:lnTo>
                  <a:lnTo>
                    <a:pt x="16456" y="37562"/>
                  </a:lnTo>
                  <a:lnTo>
                    <a:pt x="17026" y="36553"/>
                  </a:lnTo>
                  <a:lnTo>
                    <a:pt x="17948" y="35544"/>
                  </a:lnTo>
                  <a:lnTo>
                    <a:pt x="20054" y="33745"/>
                  </a:lnTo>
                  <a:lnTo>
                    <a:pt x="21546" y="32121"/>
                  </a:lnTo>
                  <a:lnTo>
                    <a:pt x="22950" y="30410"/>
                  </a:lnTo>
                  <a:lnTo>
                    <a:pt x="24223" y="28742"/>
                  </a:lnTo>
                  <a:lnTo>
                    <a:pt x="25539" y="26855"/>
                  </a:lnTo>
                  <a:lnTo>
                    <a:pt x="26811" y="24661"/>
                  </a:lnTo>
                  <a:lnTo>
                    <a:pt x="28128" y="22555"/>
                  </a:lnTo>
                  <a:lnTo>
                    <a:pt x="30015" y="19440"/>
                  </a:lnTo>
                  <a:lnTo>
                    <a:pt x="30936" y="17860"/>
                  </a:lnTo>
                  <a:lnTo>
                    <a:pt x="31858" y="16236"/>
                  </a:lnTo>
                  <a:lnTo>
                    <a:pt x="32911" y="14042"/>
                  </a:lnTo>
                  <a:lnTo>
                    <a:pt x="34183" y="11453"/>
                  </a:lnTo>
                  <a:lnTo>
                    <a:pt x="35456" y="7724"/>
                  </a:lnTo>
                  <a:lnTo>
                    <a:pt x="36114" y="5354"/>
                  </a:lnTo>
                  <a:lnTo>
                    <a:pt x="36685" y="3248"/>
                  </a:lnTo>
                  <a:lnTo>
                    <a:pt x="37606" y="615"/>
                  </a:lnTo>
                  <a:lnTo>
                    <a:pt x="37694" y="176"/>
                  </a:lnTo>
                  <a:lnTo>
                    <a:pt x="37694" y="132"/>
                  </a:lnTo>
                  <a:lnTo>
                    <a:pt x="37694" y="45"/>
                  </a:lnTo>
                  <a:lnTo>
                    <a:pt x="3765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 name="Google Shape;1052;p47"/>
            <p:cNvSpPr/>
            <p:nvPr/>
          </p:nvSpPr>
          <p:spPr>
            <a:xfrm>
              <a:off x="2259900" y="1412175"/>
              <a:ext cx="956625" cy="1275850"/>
            </a:xfrm>
            <a:custGeom>
              <a:avLst/>
              <a:gdLst/>
              <a:ahLst/>
              <a:cxnLst/>
              <a:rect l="l" t="t" r="r" b="b"/>
              <a:pathLst>
                <a:path w="38265" h="51034" extrusionOk="0">
                  <a:moveTo>
                    <a:pt x="38001" y="1"/>
                  </a:moveTo>
                  <a:lnTo>
                    <a:pt x="37957" y="45"/>
                  </a:lnTo>
                  <a:lnTo>
                    <a:pt x="37914" y="88"/>
                  </a:lnTo>
                  <a:lnTo>
                    <a:pt x="37299" y="1888"/>
                  </a:lnTo>
                  <a:lnTo>
                    <a:pt x="36334" y="4082"/>
                  </a:lnTo>
                  <a:lnTo>
                    <a:pt x="36334" y="4125"/>
                  </a:lnTo>
                  <a:lnTo>
                    <a:pt x="35588" y="6714"/>
                  </a:lnTo>
                  <a:lnTo>
                    <a:pt x="34623" y="10049"/>
                  </a:lnTo>
                  <a:lnTo>
                    <a:pt x="32999" y="13604"/>
                  </a:lnTo>
                  <a:lnTo>
                    <a:pt x="32121" y="15315"/>
                  </a:lnTo>
                  <a:lnTo>
                    <a:pt x="29313" y="20142"/>
                  </a:lnTo>
                  <a:lnTo>
                    <a:pt x="27865" y="22467"/>
                  </a:lnTo>
                  <a:lnTo>
                    <a:pt x="26636" y="24530"/>
                  </a:lnTo>
                  <a:lnTo>
                    <a:pt x="24442" y="27909"/>
                  </a:lnTo>
                  <a:lnTo>
                    <a:pt x="22819" y="29927"/>
                  </a:lnTo>
                  <a:lnTo>
                    <a:pt x="21853" y="31112"/>
                  </a:lnTo>
                  <a:lnTo>
                    <a:pt x="20932" y="32077"/>
                  </a:lnTo>
                  <a:lnTo>
                    <a:pt x="20010" y="32955"/>
                  </a:lnTo>
                  <a:lnTo>
                    <a:pt x="19133" y="33701"/>
                  </a:lnTo>
                  <a:lnTo>
                    <a:pt x="18211" y="34403"/>
                  </a:lnTo>
                  <a:lnTo>
                    <a:pt x="17246" y="35017"/>
                  </a:lnTo>
                  <a:lnTo>
                    <a:pt x="15096" y="36377"/>
                  </a:lnTo>
                  <a:lnTo>
                    <a:pt x="13472" y="37343"/>
                  </a:lnTo>
                  <a:lnTo>
                    <a:pt x="11103" y="39010"/>
                  </a:lnTo>
                  <a:lnTo>
                    <a:pt x="11059" y="39010"/>
                  </a:lnTo>
                  <a:lnTo>
                    <a:pt x="9347" y="40590"/>
                  </a:lnTo>
                  <a:lnTo>
                    <a:pt x="9303" y="40634"/>
                  </a:lnTo>
                  <a:lnTo>
                    <a:pt x="8163" y="42652"/>
                  </a:lnTo>
                  <a:lnTo>
                    <a:pt x="5793" y="46645"/>
                  </a:lnTo>
                  <a:lnTo>
                    <a:pt x="4959" y="47304"/>
                  </a:lnTo>
                  <a:lnTo>
                    <a:pt x="2897" y="48708"/>
                  </a:lnTo>
                  <a:lnTo>
                    <a:pt x="45" y="50726"/>
                  </a:lnTo>
                  <a:lnTo>
                    <a:pt x="1" y="50770"/>
                  </a:lnTo>
                  <a:lnTo>
                    <a:pt x="1" y="50858"/>
                  </a:lnTo>
                  <a:lnTo>
                    <a:pt x="1" y="50902"/>
                  </a:lnTo>
                  <a:lnTo>
                    <a:pt x="1" y="50990"/>
                  </a:lnTo>
                  <a:lnTo>
                    <a:pt x="89" y="51033"/>
                  </a:lnTo>
                  <a:lnTo>
                    <a:pt x="264" y="51033"/>
                  </a:lnTo>
                  <a:lnTo>
                    <a:pt x="3116" y="48971"/>
                  </a:lnTo>
                  <a:lnTo>
                    <a:pt x="5179" y="47611"/>
                  </a:lnTo>
                  <a:lnTo>
                    <a:pt x="6056" y="46909"/>
                  </a:lnTo>
                  <a:lnTo>
                    <a:pt x="6100" y="46865"/>
                  </a:lnTo>
                  <a:lnTo>
                    <a:pt x="8470" y="42828"/>
                  </a:lnTo>
                  <a:lnTo>
                    <a:pt x="9611" y="40809"/>
                  </a:lnTo>
                  <a:lnTo>
                    <a:pt x="11278" y="39317"/>
                  </a:lnTo>
                  <a:lnTo>
                    <a:pt x="13692" y="37650"/>
                  </a:lnTo>
                  <a:lnTo>
                    <a:pt x="15271" y="36685"/>
                  </a:lnTo>
                  <a:lnTo>
                    <a:pt x="17421" y="35324"/>
                  </a:lnTo>
                  <a:lnTo>
                    <a:pt x="18431" y="34666"/>
                  </a:lnTo>
                  <a:lnTo>
                    <a:pt x="19352" y="33964"/>
                  </a:lnTo>
                  <a:lnTo>
                    <a:pt x="20230" y="33218"/>
                  </a:lnTo>
                  <a:lnTo>
                    <a:pt x="21151" y="32340"/>
                  </a:lnTo>
                  <a:lnTo>
                    <a:pt x="22117" y="31331"/>
                  </a:lnTo>
                  <a:lnTo>
                    <a:pt x="23126" y="30146"/>
                  </a:lnTo>
                  <a:lnTo>
                    <a:pt x="24706" y="28084"/>
                  </a:lnTo>
                  <a:lnTo>
                    <a:pt x="26943" y="24705"/>
                  </a:lnTo>
                  <a:lnTo>
                    <a:pt x="28172" y="22643"/>
                  </a:lnTo>
                  <a:lnTo>
                    <a:pt x="29620" y="20317"/>
                  </a:lnTo>
                  <a:lnTo>
                    <a:pt x="32429" y="15490"/>
                  </a:lnTo>
                  <a:lnTo>
                    <a:pt x="33306" y="13735"/>
                  </a:lnTo>
                  <a:lnTo>
                    <a:pt x="34974" y="10181"/>
                  </a:lnTo>
                  <a:lnTo>
                    <a:pt x="34974" y="10137"/>
                  </a:lnTo>
                  <a:lnTo>
                    <a:pt x="35895" y="6802"/>
                  </a:lnTo>
                  <a:lnTo>
                    <a:pt x="36685" y="4213"/>
                  </a:lnTo>
                  <a:lnTo>
                    <a:pt x="37606" y="2019"/>
                  </a:lnTo>
                  <a:lnTo>
                    <a:pt x="38221" y="220"/>
                  </a:lnTo>
                  <a:lnTo>
                    <a:pt x="38265" y="132"/>
                  </a:lnTo>
                  <a:lnTo>
                    <a:pt x="38221" y="88"/>
                  </a:lnTo>
                  <a:lnTo>
                    <a:pt x="38177" y="45"/>
                  </a:lnTo>
                  <a:lnTo>
                    <a:pt x="3813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 name="Google Shape;1053;p47"/>
            <p:cNvSpPr/>
            <p:nvPr/>
          </p:nvSpPr>
          <p:spPr>
            <a:xfrm>
              <a:off x="2230300" y="1375975"/>
              <a:ext cx="970875" cy="1286825"/>
            </a:xfrm>
            <a:custGeom>
              <a:avLst/>
              <a:gdLst/>
              <a:ahLst/>
              <a:cxnLst/>
              <a:rect l="l" t="t" r="r" b="b"/>
              <a:pathLst>
                <a:path w="38835" h="51473" extrusionOk="0">
                  <a:moveTo>
                    <a:pt x="38659" y="1"/>
                  </a:moveTo>
                  <a:lnTo>
                    <a:pt x="38571" y="45"/>
                  </a:lnTo>
                  <a:lnTo>
                    <a:pt x="38527" y="88"/>
                  </a:lnTo>
                  <a:lnTo>
                    <a:pt x="38527" y="132"/>
                  </a:lnTo>
                  <a:lnTo>
                    <a:pt x="38220" y="1185"/>
                  </a:lnTo>
                  <a:lnTo>
                    <a:pt x="37255" y="3511"/>
                  </a:lnTo>
                  <a:lnTo>
                    <a:pt x="36158" y="6144"/>
                  </a:lnTo>
                  <a:lnTo>
                    <a:pt x="36114" y="6144"/>
                  </a:lnTo>
                  <a:lnTo>
                    <a:pt x="34710" y="11058"/>
                  </a:lnTo>
                  <a:lnTo>
                    <a:pt x="32954" y="14876"/>
                  </a:lnTo>
                  <a:lnTo>
                    <a:pt x="31111" y="18079"/>
                  </a:lnTo>
                  <a:lnTo>
                    <a:pt x="29049" y="21678"/>
                  </a:lnTo>
                  <a:lnTo>
                    <a:pt x="27996" y="23433"/>
                  </a:lnTo>
                  <a:lnTo>
                    <a:pt x="26943" y="25188"/>
                  </a:lnTo>
                  <a:lnTo>
                    <a:pt x="25802" y="26855"/>
                  </a:lnTo>
                  <a:lnTo>
                    <a:pt x="24661" y="28523"/>
                  </a:lnTo>
                  <a:lnTo>
                    <a:pt x="23476" y="30059"/>
                  </a:lnTo>
                  <a:lnTo>
                    <a:pt x="22862" y="30805"/>
                  </a:lnTo>
                  <a:lnTo>
                    <a:pt x="22204" y="31507"/>
                  </a:lnTo>
                  <a:lnTo>
                    <a:pt x="18869" y="34578"/>
                  </a:lnTo>
                  <a:lnTo>
                    <a:pt x="14919" y="37167"/>
                  </a:lnTo>
                  <a:lnTo>
                    <a:pt x="10882" y="39888"/>
                  </a:lnTo>
                  <a:lnTo>
                    <a:pt x="9083" y="41160"/>
                  </a:lnTo>
                  <a:lnTo>
                    <a:pt x="6714" y="42565"/>
                  </a:lnTo>
                  <a:lnTo>
                    <a:pt x="4169" y="43925"/>
                  </a:lnTo>
                  <a:lnTo>
                    <a:pt x="4125" y="43969"/>
                  </a:lnTo>
                  <a:lnTo>
                    <a:pt x="3774" y="44408"/>
                  </a:lnTo>
                  <a:lnTo>
                    <a:pt x="3774" y="44495"/>
                  </a:lnTo>
                  <a:lnTo>
                    <a:pt x="3247" y="45856"/>
                  </a:lnTo>
                  <a:lnTo>
                    <a:pt x="2370" y="48225"/>
                  </a:lnTo>
                  <a:lnTo>
                    <a:pt x="1316" y="50024"/>
                  </a:lnTo>
                  <a:lnTo>
                    <a:pt x="44" y="51165"/>
                  </a:lnTo>
                  <a:lnTo>
                    <a:pt x="44" y="51209"/>
                  </a:lnTo>
                  <a:lnTo>
                    <a:pt x="0" y="51297"/>
                  </a:lnTo>
                  <a:lnTo>
                    <a:pt x="0" y="51341"/>
                  </a:lnTo>
                  <a:lnTo>
                    <a:pt x="44" y="51428"/>
                  </a:lnTo>
                  <a:lnTo>
                    <a:pt x="132" y="51428"/>
                  </a:lnTo>
                  <a:lnTo>
                    <a:pt x="176" y="51472"/>
                  </a:lnTo>
                  <a:lnTo>
                    <a:pt x="307" y="51428"/>
                  </a:lnTo>
                  <a:lnTo>
                    <a:pt x="1580" y="50244"/>
                  </a:lnTo>
                  <a:lnTo>
                    <a:pt x="1624" y="50200"/>
                  </a:lnTo>
                  <a:lnTo>
                    <a:pt x="2677" y="48401"/>
                  </a:lnTo>
                  <a:lnTo>
                    <a:pt x="2721" y="48357"/>
                  </a:lnTo>
                  <a:lnTo>
                    <a:pt x="3598" y="45987"/>
                  </a:lnTo>
                  <a:lnTo>
                    <a:pt x="4081" y="44627"/>
                  </a:lnTo>
                  <a:lnTo>
                    <a:pt x="4388" y="44232"/>
                  </a:lnTo>
                  <a:lnTo>
                    <a:pt x="6889" y="42872"/>
                  </a:lnTo>
                  <a:lnTo>
                    <a:pt x="9303" y="41424"/>
                  </a:lnTo>
                  <a:lnTo>
                    <a:pt x="11102" y="40151"/>
                  </a:lnTo>
                  <a:lnTo>
                    <a:pt x="15139" y="37431"/>
                  </a:lnTo>
                  <a:lnTo>
                    <a:pt x="19088" y="34842"/>
                  </a:lnTo>
                  <a:lnTo>
                    <a:pt x="22467" y="31770"/>
                  </a:lnTo>
                  <a:lnTo>
                    <a:pt x="23081" y="31024"/>
                  </a:lnTo>
                  <a:lnTo>
                    <a:pt x="23739" y="30278"/>
                  </a:lnTo>
                  <a:lnTo>
                    <a:pt x="24924" y="28742"/>
                  </a:lnTo>
                  <a:lnTo>
                    <a:pt x="26109" y="27075"/>
                  </a:lnTo>
                  <a:lnTo>
                    <a:pt x="27206" y="25363"/>
                  </a:lnTo>
                  <a:lnTo>
                    <a:pt x="28303" y="23608"/>
                  </a:lnTo>
                  <a:lnTo>
                    <a:pt x="29356" y="21853"/>
                  </a:lnTo>
                  <a:lnTo>
                    <a:pt x="31419" y="18255"/>
                  </a:lnTo>
                  <a:lnTo>
                    <a:pt x="33261" y="15008"/>
                  </a:lnTo>
                  <a:lnTo>
                    <a:pt x="35061" y="11190"/>
                  </a:lnTo>
                  <a:lnTo>
                    <a:pt x="35061" y="11146"/>
                  </a:lnTo>
                  <a:lnTo>
                    <a:pt x="36465" y="6276"/>
                  </a:lnTo>
                  <a:lnTo>
                    <a:pt x="37606" y="3643"/>
                  </a:lnTo>
                  <a:lnTo>
                    <a:pt x="38571" y="1317"/>
                  </a:lnTo>
                  <a:lnTo>
                    <a:pt x="38571" y="1273"/>
                  </a:lnTo>
                  <a:lnTo>
                    <a:pt x="38834" y="220"/>
                  </a:lnTo>
                  <a:lnTo>
                    <a:pt x="38834" y="176"/>
                  </a:lnTo>
                  <a:lnTo>
                    <a:pt x="38834" y="88"/>
                  </a:lnTo>
                  <a:lnTo>
                    <a:pt x="38790" y="45"/>
                  </a:lnTo>
                  <a:lnTo>
                    <a:pt x="3870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 name="Google Shape;1054;p47"/>
            <p:cNvSpPr/>
            <p:nvPr/>
          </p:nvSpPr>
          <p:spPr>
            <a:xfrm>
              <a:off x="2174350" y="1371600"/>
              <a:ext cx="1005975" cy="1239625"/>
            </a:xfrm>
            <a:custGeom>
              <a:avLst/>
              <a:gdLst/>
              <a:ahLst/>
              <a:cxnLst/>
              <a:rect l="l" t="t" r="r" b="b"/>
              <a:pathLst>
                <a:path w="40239" h="49585" extrusionOk="0">
                  <a:moveTo>
                    <a:pt x="40063" y="0"/>
                  </a:moveTo>
                  <a:lnTo>
                    <a:pt x="39975" y="44"/>
                  </a:lnTo>
                  <a:lnTo>
                    <a:pt x="39931" y="88"/>
                  </a:lnTo>
                  <a:lnTo>
                    <a:pt x="39888" y="132"/>
                  </a:lnTo>
                  <a:lnTo>
                    <a:pt x="39185" y="1799"/>
                  </a:lnTo>
                  <a:lnTo>
                    <a:pt x="36991" y="6933"/>
                  </a:lnTo>
                  <a:lnTo>
                    <a:pt x="36991" y="6977"/>
                  </a:lnTo>
                  <a:lnTo>
                    <a:pt x="36509" y="8645"/>
                  </a:lnTo>
                  <a:lnTo>
                    <a:pt x="35587" y="11541"/>
                  </a:lnTo>
                  <a:lnTo>
                    <a:pt x="33613" y="15358"/>
                  </a:lnTo>
                  <a:lnTo>
                    <a:pt x="32735" y="16894"/>
                  </a:lnTo>
                  <a:lnTo>
                    <a:pt x="31901" y="18430"/>
                  </a:lnTo>
                  <a:lnTo>
                    <a:pt x="30146" y="21370"/>
                  </a:lnTo>
                  <a:lnTo>
                    <a:pt x="28303" y="24310"/>
                  </a:lnTo>
                  <a:lnTo>
                    <a:pt x="26328" y="27338"/>
                  </a:lnTo>
                  <a:lnTo>
                    <a:pt x="23388" y="30936"/>
                  </a:lnTo>
                  <a:lnTo>
                    <a:pt x="20273" y="33700"/>
                  </a:lnTo>
                  <a:lnTo>
                    <a:pt x="16587" y="36157"/>
                  </a:lnTo>
                  <a:lnTo>
                    <a:pt x="14393" y="37562"/>
                  </a:lnTo>
                  <a:lnTo>
                    <a:pt x="12638" y="38746"/>
                  </a:lnTo>
                  <a:lnTo>
                    <a:pt x="10663" y="40194"/>
                  </a:lnTo>
                  <a:lnTo>
                    <a:pt x="8645" y="41379"/>
                  </a:lnTo>
                  <a:lnTo>
                    <a:pt x="6143" y="42652"/>
                  </a:lnTo>
                  <a:lnTo>
                    <a:pt x="6143" y="42696"/>
                  </a:lnTo>
                  <a:lnTo>
                    <a:pt x="5046" y="43398"/>
                  </a:lnTo>
                  <a:lnTo>
                    <a:pt x="5046" y="43442"/>
                  </a:lnTo>
                  <a:lnTo>
                    <a:pt x="1799" y="46118"/>
                  </a:lnTo>
                  <a:lnTo>
                    <a:pt x="1799" y="46162"/>
                  </a:lnTo>
                  <a:lnTo>
                    <a:pt x="1185" y="46864"/>
                  </a:lnTo>
                  <a:lnTo>
                    <a:pt x="1141" y="46908"/>
                  </a:lnTo>
                  <a:lnTo>
                    <a:pt x="0" y="49365"/>
                  </a:lnTo>
                  <a:lnTo>
                    <a:pt x="0" y="49409"/>
                  </a:lnTo>
                  <a:lnTo>
                    <a:pt x="0" y="49497"/>
                  </a:lnTo>
                  <a:lnTo>
                    <a:pt x="44" y="49541"/>
                  </a:lnTo>
                  <a:lnTo>
                    <a:pt x="88" y="49585"/>
                  </a:lnTo>
                  <a:lnTo>
                    <a:pt x="263" y="49585"/>
                  </a:lnTo>
                  <a:lnTo>
                    <a:pt x="307" y="49497"/>
                  </a:lnTo>
                  <a:lnTo>
                    <a:pt x="1448" y="47084"/>
                  </a:lnTo>
                  <a:lnTo>
                    <a:pt x="2019" y="46382"/>
                  </a:lnTo>
                  <a:lnTo>
                    <a:pt x="5266" y="43705"/>
                  </a:lnTo>
                  <a:lnTo>
                    <a:pt x="6319" y="42959"/>
                  </a:lnTo>
                  <a:lnTo>
                    <a:pt x="8820" y="41686"/>
                  </a:lnTo>
                  <a:lnTo>
                    <a:pt x="10839" y="40502"/>
                  </a:lnTo>
                  <a:lnTo>
                    <a:pt x="12813" y="39054"/>
                  </a:lnTo>
                  <a:lnTo>
                    <a:pt x="14612" y="37869"/>
                  </a:lnTo>
                  <a:lnTo>
                    <a:pt x="16806" y="36421"/>
                  </a:lnTo>
                  <a:lnTo>
                    <a:pt x="20448" y="34007"/>
                  </a:lnTo>
                  <a:lnTo>
                    <a:pt x="20492" y="33963"/>
                  </a:lnTo>
                  <a:lnTo>
                    <a:pt x="23608" y="31155"/>
                  </a:lnTo>
                  <a:lnTo>
                    <a:pt x="23652" y="31155"/>
                  </a:lnTo>
                  <a:lnTo>
                    <a:pt x="26592" y="27557"/>
                  </a:lnTo>
                  <a:lnTo>
                    <a:pt x="26636" y="27557"/>
                  </a:lnTo>
                  <a:lnTo>
                    <a:pt x="28610" y="24529"/>
                  </a:lnTo>
                  <a:lnTo>
                    <a:pt x="30453" y="21545"/>
                  </a:lnTo>
                  <a:lnTo>
                    <a:pt x="32208" y="18605"/>
                  </a:lnTo>
                  <a:lnTo>
                    <a:pt x="33042" y="17070"/>
                  </a:lnTo>
                  <a:lnTo>
                    <a:pt x="33920" y="15534"/>
                  </a:lnTo>
                  <a:lnTo>
                    <a:pt x="35894" y="11672"/>
                  </a:lnTo>
                  <a:lnTo>
                    <a:pt x="35938" y="11628"/>
                  </a:lnTo>
                  <a:lnTo>
                    <a:pt x="36816" y="8732"/>
                  </a:lnTo>
                  <a:lnTo>
                    <a:pt x="37342" y="7065"/>
                  </a:lnTo>
                  <a:lnTo>
                    <a:pt x="39536" y="1931"/>
                  </a:lnTo>
                  <a:lnTo>
                    <a:pt x="40195" y="263"/>
                  </a:lnTo>
                  <a:lnTo>
                    <a:pt x="40239" y="176"/>
                  </a:lnTo>
                  <a:lnTo>
                    <a:pt x="40195" y="132"/>
                  </a:lnTo>
                  <a:lnTo>
                    <a:pt x="40195" y="88"/>
                  </a:lnTo>
                  <a:lnTo>
                    <a:pt x="40107" y="44"/>
                  </a:lnTo>
                  <a:lnTo>
                    <a:pt x="4006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 name="Google Shape;1055;p47"/>
            <p:cNvSpPr/>
            <p:nvPr/>
          </p:nvSpPr>
          <p:spPr>
            <a:xfrm>
              <a:off x="2110725" y="1407800"/>
              <a:ext cx="1024625" cy="1147475"/>
            </a:xfrm>
            <a:custGeom>
              <a:avLst/>
              <a:gdLst/>
              <a:ahLst/>
              <a:cxnLst/>
              <a:rect l="l" t="t" r="r" b="b"/>
              <a:pathLst>
                <a:path w="40985" h="45899" extrusionOk="0">
                  <a:moveTo>
                    <a:pt x="40809" y="0"/>
                  </a:moveTo>
                  <a:lnTo>
                    <a:pt x="40765" y="44"/>
                  </a:lnTo>
                  <a:lnTo>
                    <a:pt x="40677" y="88"/>
                  </a:lnTo>
                  <a:lnTo>
                    <a:pt x="40633" y="132"/>
                  </a:lnTo>
                  <a:lnTo>
                    <a:pt x="39887" y="2063"/>
                  </a:lnTo>
                  <a:lnTo>
                    <a:pt x="38966" y="4300"/>
                  </a:lnTo>
                  <a:lnTo>
                    <a:pt x="37957" y="6670"/>
                  </a:lnTo>
                  <a:lnTo>
                    <a:pt x="37342" y="8952"/>
                  </a:lnTo>
                  <a:lnTo>
                    <a:pt x="36465" y="10795"/>
                  </a:lnTo>
                  <a:lnTo>
                    <a:pt x="32559" y="17772"/>
                  </a:lnTo>
                  <a:lnTo>
                    <a:pt x="30936" y="20448"/>
                  </a:lnTo>
                  <a:lnTo>
                    <a:pt x="29488" y="22642"/>
                  </a:lnTo>
                  <a:lnTo>
                    <a:pt x="26899" y="26328"/>
                  </a:lnTo>
                  <a:lnTo>
                    <a:pt x="25363" y="28171"/>
                  </a:lnTo>
                  <a:lnTo>
                    <a:pt x="23608" y="29795"/>
                  </a:lnTo>
                  <a:lnTo>
                    <a:pt x="21545" y="31506"/>
                  </a:lnTo>
                  <a:lnTo>
                    <a:pt x="19571" y="32910"/>
                  </a:lnTo>
                  <a:lnTo>
                    <a:pt x="17421" y="34271"/>
                  </a:lnTo>
                  <a:lnTo>
                    <a:pt x="15270" y="35675"/>
                  </a:lnTo>
                  <a:lnTo>
                    <a:pt x="13384" y="36991"/>
                  </a:lnTo>
                  <a:lnTo>
                    <a:pt x="11453" y="38264"/>
                  </a:lnTo>
                  <a:lnTo>
                    <a:pt x="9083" y="39536"/>
                  </a:lnTo>
                  <a:lnTo>
                    <a:pt x="7109" y="40721"/>
                  </a:lnTo>
                  <a:lnTo>
                    <a:pt x="7065" y="40721"/>
                  </a:lnTo>
                  <a:lnTo>
                    <a:pt x="5046" y="42476"/>
                  </a:lnTo>
                  <a:lnTo>
                    <a:pt x="3159" y="43705"/>
                  </a:lnTo>
                  <a:lnTo>
                    <a:pt x="88" y="45592"/>
                  </a:lnTo>
                  <a:lnTo>
                    <a:pt x="44" y="45636"/>
                  </a:lnTo>
                  <a:lnTo>
                    <a:pt x="44" y="45680"/>
                  </a:lnTo>
                  <a:lnTo>
                    <a:pt x="0" y="45767"/>
                  </a:lnTo>
                  <a:lnTo>
                    <a:pt x="44" y="45811"/>
                  </a:lnTo>
                  <a:lnTo>
                    <a:pt x="132" y="45899"/>
                  </a:lnTo>
                  <a:lnTo>
                    <a:pt x="176" y="45899"/>
                  </a:lnTo>
                  <a:lnTo>
                    <a:pt x="307" y="45855"/>
                  </a:lnTo>
                  <a:lnTo>
                    <a:pt x="3335" y="43968"/>
                  </a:lnTo>
                  <a:lnTo>
                    <a:pt x="5266" y="42783"/>
                  </a:lnTo>
                  <a:lnTo>
                    <a:pt x="5266" y="42740"/>
                  </a:lnTo>
                  <a:lnTo>
                    <a:pt x="7284" y="41028"/>
                  </a:lnTo>
                  <a:lnTo>
                    <a:pt x="9259" y="39843"/>
                  </a:lnTo>
                  <a:lnTo>
                    <a:pt x="11628" y="38527"/>
                  </a:lnTo>
                  <a:lnTo>
                    <a:pt x="13603" y="37255"/>
                  </a:lnTo>
                  <a:lnTo>
                    <a:pt x="15490" y="35982"/>
                  </a:lnTo>
                  <a:lnTo>
                    <a:pt x="17640" y="34534"/>
                  </a:lnTo>
                  <a:lnTo>
                    <a:pt x="19790" y="33218"/>
                  </a:lnTo>
                  <a:lnTo>
                    <a:pt x="21765" y="31770"/>
                  </a:lnTo>
                  <a:lnTo>
                    <a:pt x="23827" y="30058"/>
                  </a:lnTo>
                  <a:lnTo>
                    <a:pt x="25582" y="28391"/>
                  </a:lnTo>
                  <a:lnTo>
                    <a:pt x="27206" y="26592"/>
                  </a:lnTo>
                  <a:lnTo>
                    <a:pt x="27206" y="26548"/>
                  </a:lnTo>
                  <a:lnTo>
                    <a:pt x="29795" y="22818"/>
                  </a:lnTo>
                  <a:lnTo>
                    <a:pt x="31243" y="20668"/>
                  </a:lnTo>
                  <a:lnTo>
                    <a:pt x="32867" y="17947"/>
                  </a:lnTo>
                  <a:lnTo>
                    <a:pt x="36772" y="10970"/>
                  </a:lnTo>
                  <a:lnTo>
                    <a:pt x="37650" y="9083"/>
                  </a:lnTo>
                  <a:lnTo>
                    <a:pt x="37693" y="9040"/>
                  </a:lnTo>
                  <a:lnTo>
                    <a:pt x="38308" y="6802"/>
                  </a:lnTo>
                  <a:lnTo>
                    <a:pt x="39273" y="4432"/>
                  </a:lnTo>
                  <a:lnTo>
                    <a:pt x="40195" y="2194"/>
                  </a:lnTo>
                  <a:lnTo>
                    <a:pt x="40984" y="263"/>
                  </a:lnTo>
                  <a:lnTo>
                    <a:pt x="40984" y="176"/>
                  </a:lnTo>
                  <a:lnTo>
                    <a:pt x="40984" y="132"/>
                  </a:lnTo>
                  <a:lnTo>
                    <a:pt x="40941" y="44"/>
                  </a:lnTo>
                  <a:lnTo>
                    <a:pt x="40897" y="44"/>
                  </a:lnTo>
                  <a:lnTo>
                    <a:pt x="40809"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47"/>
            <p:cNvSpPr/>
            <p:nvPr/>
          </p:nvSpPr>
          <p:spPr>
            <a:xfrm>
              <a:off x="2054775" y="1420950"/>
              <a:ext cx="1012550" cy="1083875"/>
            </a:xfrm>
            <a:custGeom>
              <a:avLst/>
              <a:gdLst/>
              <a:ahLst/>
              <a:cxnLst/>
              <a:rect l="l" t="t" r="r" b="b"/>
              <a:pathLst>
                <a:path w="40502" h="43355" extrusionOk="0">
                  <a:moveTo>
                    <a:pt x="40282" y="1"/>
                  </a:moveTo>
                  <a:lnTo>
                    <a:pt x="40239" y="45"/>
                  </a:lnTo>
                  <a:lnTo>
                    <a:pt x="40195" y="88"/>
                  </a:lnTo>
                  <a:lnTo>
                    <a:pt x="40151" y="132"/>
                  </a:lnTo>
                  <a:lnTo>
                    <a:pt x="38922" y="3467"/>
                  </a:lnTo>
                  <a:lnTo>
                    <a:pt x="37167" y="8075"/>
                  </a:lnTo>
                  <a:lnTo>
                    <a:pt x="36333" y="9567"/>
                  </a:lnTo>
                  <a:lnTo>
                    <a:pt x="35280" y="11453"/>
                  </a:lnTo>
                  <a:lnTo>
                    <a:pt x="34051" y="13648"/>
                  </a:lnTo>
                  <a:lnTo>
                    <a:pt x="31989" y="17246"/>
                  </a:lnTo>
                  <a:lnTo>
                    <a:pt x="30804" y="19176"/>
                  </a:lnTo>
                  <a:lnTo>
                    <a:pt x="29400" y="21107"/>
                  </a:lnTo>
                  <a:lnTo>
                    <a:pt x="27996" y="23213"/>
                  </a:lnTo>
                  <a:lnTo>
                    <a:pt x="26504" y="25013"/>
                  </a:lnTo>
                  <a:lnTo>
                    <a:pt x="25188" y="26197"/>
                  </a:lnTo>
                  <a:lnTo>
                    <a:pt x="23476" y="27821"/>
                  </a:lnTo>
                  <a:lnTo>
                    <a:pt x="21853" y="29181"/>
                  </a:lnTo>
                  <a:lnTo>
                    <a:pt x="20054" y="30454"/>
                  </a:lnTo>
                  <a:lnTo>
                    <a:pt x="12199" y="35500"/>
                  </a:lnTo>
                  <a:lnTo>
                    <a:pt x="10137" y="36641"/>
                  </a:lnTo>
                  <a:lnTo>
                    <a:pt x="7635" y="38220"/>
                  </a:lnTo>
                  <a:lnTo>
                    <a:pt x="5661" y="39669"/>
                  </a:lnTo>
                  <a:lnTo>
                    <a:pt x="3686" y="40897"/>
                  </a:lnTo>
                  <a:lnTo>
                    <a:pt x="88" y="43003"/>
                  </a:lnTo>
                  <a:lnTo>
                    <a:pt x="44" y="43047"/>
                  </a:lnTo>
                  <a:lnTo>
                    <a:pt x="0" y="43135"/>
                  </a:lnTo>
                  <a:lnTo>
                    <a:pt x="0" y="43179"/>
                  </a:lnTo>
                  <a:lnTo>
                    <a:pt x="0" y="43267"/>
                  </a:lnTo>
                  <a:lnTo>
                    <a:pt x="88" y="43311"/>
                  </a:lnTo>
                  <a:lnTo>
                    <a:pt x="176" y="43354"/>
                  </a:lnTo>
                  <a:lnTo>
                    <a:pt x="263" y="43311"/>
                  </a:lnTo>
                  <a:lnTo>
                    <a:pt x="3862" y="41204"/>
                  </a:lnTo>
                  <a:lnTo>
                    <a:pt x="5880" y="39976"/>
                  </a:lnTo>
                  <a:lnTo>
                    <a:pt x="7855" y="38528"/>
                  </a:lnTo>
                  <a:lnTo>
                    <a:pt x="10312" y="36948"/>
                  </a:lnTo>
                  <a:lnTo>
                    <a:pt x="12374" y="35807"/>
                  </a:lnTo>
                  <a:lnTo>
                    <a:pt x="20229" y="30717"/>
                  </a:lnTo>
                  <a:lnTo>
                    <a:pt x="22028" y="29444"/>
                  </a:lnTo>
                  <a:lnTo>
                    <a:pt x="23696" y="28084"/>
                  </a:lnTo>
                  <a:lnTo>
                    <a:pt x="25451" y="26461"/>
                  </a:lnTo>
                  <a:lnTo>
                    <a:pt x="26723" y="25232"/>
                  </a:lnTo>
                  <a:lnTo>
                    <a:pt x="26767" y="25232"/>
                  </a:lnTo>
                  <a:lnTo>
                    <a:pt x="28259" y="23433"/>
                  </a:lnTo>
                  <a:lnTo>
                    <a:pt x="28303" y="23433"/>
                  </a:lnTo>
                  <a:lnTo>
                    <a:pt x="29707" y="21283"/>
                  </a:lnTo>
                  <a:lnTo>
                    <a:pt x="31068" y="19352"/>
                  </a:lnTo>
                  <a:lnTo>
                    <a:pt x="32296" y="17421"/>
                  </a:lnTo>
                  <a:lnTo>
                    <a:pt x="34359" y="13823"/>
                  </a:lnTo>
                  <a:lnTo>
                    <a:pt x="35587" y="11585"/>
                  </a:lnTo>
                  <a:lnTo>
                    <a:pt x="36640" y="9742"/>
                  </a:lnTo>
                  <a:lnTo>
                    <a:pt x="37474" y="8206"/>
                  </a:lnTo>
                  <a:lnTo>
                    <a:pt x="37518" y="8206"/>
                  </a:lnTo>
                  <a:lnTo>
                    <a:pt x="39229" y="3555"/>
                  </a:lnTo>
                  <a:lnTo>
                    <a:pt x="40458" y="264"/>
                  </a:lnTo>
                  <a:lnTo>
                    <a:pt x="40502" y="176"/>
                  </a:lnTo>
                  <a:lnTo>
                    <a:pt x="40458" y="132"/>
                  </a:lnTo>
                  <a:lnTo>
                    <a:pt x="40414" y="88"/>
                  </a:lnTo>
                  <a:lnTo>
                    <a:pt x="40370" y="45"/>
                  </a:lnTo>
                  <a:lnTo>
                    <a:pt x="4028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47"/>
            <p:cNvSpPr/>
            <p:nvPr/>
          </p:nvSpPr>
          <p:spPr>
            <a:xfrm>
              <a:off x="2027350" y="1430825"/>
              <a:ext cx="1003775" cy="1048775"/>
            </a:xfrm>
            <a:custGeom>
              <a:avLst/>
              <a:gdLst/>
              <a:ahLst/>
              <a:cxnLst/>
              <a:rect l="l" t="t" r="r" b="b"/>
              <a:pathLst>
                <a:path w="40151" h="41951" extrusionOk="0">
                  <a:moveTo>
                    <a:pt x="39975" y="1"/>
                  </a:moveTo>
                  <a:lnTo>
                    <a:pt x="39931" y="45"/>
                  </a:lnTo>
                  <a:lnTo>
                    <a:pt x="39844" y="88"/>
                  </a:lnTo>
                  <a:lnTo>
                    <a:pt x="39800" y="132"/>
                  </a:lnTo>
                  <a:lnTo>
                    <a:pt x="38571" y="3511"/>
                  </a:lnTo>
                  <a:lnTo>
                    <a:pt x="37255" y="6978"/>
                  </a:lnTo>
                  <a:lnTo>
                    <a:pt x="35192" y="10664"/>
                  </a:lnTo>
                  <a:lnTo>
                    <a:pt x="33042" y="14569"/>
                  </a:lnTo>
                  <a:lnTo>
                    <a:pt x="32823" y="14920"/>
                  </a:lnTo>
                  <a:lnTo>
                    <a:pt x="30980" y="17860"/>
                  </a:lnTo>
                  <a:lnTo>
                    <a:pt x="30058" y="19308"/>
                  </a:lnTo>
                  <a:lnTo>
                    <a:pt x="29049" y="20712"/>
                  </a:lnTo>
                  <a:lnTo>
                    <a:pt x="28040" y="22029"/>
                  </a:lnTo>
                  <a:lnTo>
                    <a:pt x="26943" y="23345"/>
                  </a:lnTo>
                  <a:lnTo>
                    <a:pt x="26328" y="23959"/>
                  </a:lnTo>
                  <a:lnTo>
                    <a:pt x="25714" y="24574"/>
                  </a:lnTo>
                  <a:lnTo>
                    <a:pt x="25100" y="25188"/>
                  </a:lnTo>
                  <a:lnTo>
                    <a:pt x="24442" y="25758"/>
                  </a:lnTo>
                  <a:lnTo>
                    <a:pt x="22467" y="27470"/>
                  </a:lnTo>
                  <a:lnTo>
                    <a:pt x="20492" y="28874"/>
                  </a:lnTo>
                  <a:lnTo>
                    <a:pt x="13823" y="33306"/>
                  </a:lnTo>
                  <a:lnTo>
                    <a:pt x="12023" y="34271"/>
                  </a:lnTo>
                  <a:lnTo>
                    <a:pt x="10005" y="35456"/>
                  </a:lnTo>
                  <a:lnTo>
                    <a:pt x="6143" y="38045"/>
                  </a:lnTo>
                  <a:lnTo>
                    <a:pt x="3949" y="39405"/>
                  </a:lnTo>
                  <a:lnTo>
                    <a:pt x="88" y="41599"/>
                  </a:lnTo>
                  <a:lnTo>
                    <a:pt x="44" y="41643"/>
                  </a:lnTo>
                  <a:lnTo>
                    <a:pt x="0" y="41731"/>
                  </a:lnTo>
                  <a:lnTo>
                    <a:pt x="0" y="41775"/>
                  </a:lnTo>
                  <a:lnTo>
                    <a:pt x="0" y="41862"/>
                  </a:lnTo>
                  <a:lnTo>
                    <a:pt x="88" y="41906"/>
                  </a:lnTo>
                  <a:lnTo>
                    <a:pt x="176" y="41950"/>
                  </a:lnTo>
                  <a:lnTo>
                    <a:pt x="263" y="41906"/>
                  </a:lnTo>
                  <a:lnTo>
                    <a:pt x="4125" y="39712"/>
                  </a:lnTo>
                  <a:lnTo>
                    <a:pt x="6319" y="38352"/>
                  </a:lnTo>
                  <a:lnTo>
                    <a:pt x="10180" y="35763"/>
                  </a:lnTo>
                  <a:lnTo>
                    <a:pt x="12199" y="34578"/>
                  </a:lnTo>
                  <a:lnTo>
                    <a:pt x="13998" y="33569"/>
                  </a:lnTo>
                  <a:lnTo>
                    <a:pt x="20668" y="29181"/>
                  </a:lnTo>
                  <a:lnTo>
                    <a:pt x="22686" y="27733"/>
                  </a:lnTo>
                  <a:lnTo>
                    <a:pt x="24661" y="26022"/>
                  </a:lnTo>
                  <a:lnTo>
                    <a:pt x="25319" y="25451"/>
                  </a:lnTo>
                  <a:lnTo>
                    <a:pt x="25977" y="24837"/>
                  </a:lnTo>
                  <a:lnTo>
                    <a:pt x="26592" y="24223"/>
                  </a:lnTo>
                  <a:lnTo>
                    <a:pt x="27162" y="23564"/>
                  </a:lnTo>
                  <a:lnTo>
                    <a:pt x="28303" y="22292"/>
                  </a:lnTo>
                  <a:lnTo>
                    <a:pt x="29312" y="20932"/>
                  </a:lnTo>
                  <a:lnTo>
                    <a:pt x="30322" y="19527"/>
                  </a:lnTo>
                  <a:lnTo>
                    <a:pt x="31287" y="18079"/>
                  </a:lnTo>
                  <a:lnTo>
                    <a:pt x="33130" y="15095"/>
                  </a:lnTo>
                  <a:lnTo>
                    <a:pt x="33349" y="14744"/>
                  </a:lnTo>
                  <a:lnTo>
                    <a:pt x="35499" y="10795"/>
                  </a:lnTo>
                  <a:lnTo>
                    <a:pt x="37562" y="7153"/>
                  </a:lnTo>
                  <a:lnTo>
                    <a:pt x="37562" y="7109"/>
                  </a:lnTo>
                  <a:lnTo>
                    <a:pt x="38922" y="3643"/>
                  </a:lnTo>
                  <a:lnTo>
                    <a:pt x="40151" y="264"/>
                  </a:lnTo>
                  <a:lnTo>
                    <a:pt x="40151" y="176"/>
                  </a:lnTo>
                  <a:lnTo>
                    <a:pt x="40151" y="132"/>
                  </a:lnTo>
                  <a:lnTo>
                    <a:pt x="40107" y="45"/>
                  </a:lnTo>
                  <a:lnTo>
                    <a:pt x="40063" y="45"/>
                  </a:lnTo>
                  <a:lnTo>
                    <a:pt x="3997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 name="Google Shape;1058;p47"/>
            <p:cNvSpPr/>
            <p:nvPr/>
          </p:nvSpPr>
          <p:spPr>
            <a:xfrm>
              <a:off x="1999925" y="1430825"/>
              <a:ext cx="998300" cy="1023525"/>
            </a:xfrm>
            <a:custGeom>
              <a:avLst/>
              <a:gdLst/>
              <a:ahLst/>
              <a:cxnLst/>
              <a:rect l="l" t="t" r="r" b="b"/>
              <a:pathLst>
                <a:path w="39932" h="40941" extrusionOk="0">
                  <a:moveTo>
                    <a:pt x="39756" y="1"/>
                  </a:moveTo>
                  <a:lnTo>
                    <a:pt x="39712" y="45"/>
                  </a:lnTo>
                  <a:lnTo>
                    <a:pt x="39624" y="88"/>
                  </a:lnTo>
                  <a:lnTo>
                    <a:pt x="39624" y="132"/>
                  </a:lnTo>
                  <a:lnTo>
                    <a:pt x="38703" y="2677"/>
                  </a:lnTo>
                  <a:lnTo>
                    <a:pt x="37606" y="5749"/>
                  </a:lnTo>
                  <a:lnTo>
                    <a:pt x="35938" y="8864"/>
                  </a:lnTo>
                  <a:lnTo>
                    <a:pt x="34578" y="11234"/>
                  </a:lnTo>
                  <a:lnTo>
                    <a:pt x="32954" y="14174"/>
                  </a:lnTo>
                  <a:lnTo>
                    <a:pt x="31638" y="16324"/>
                  </a:lnTo>
                  <a:lnTo>
                    <a:pt x="28435" y="20932"/>
                  </a:lnTo>
                  <a:lnTo>
                    <a:pt x="27338" y="22204"/>
                  </a:lnTo>
                  <a:lnTo>
                    <a:pt x="25582" y="23828"/>
                  </a:lnTo>
                  <a:lnTo>
                    <a:pt x="23564" y="25715"/>
                  </a:lnTo>
                  <a:lnTo>
                    <a:pt x="21677" y="27250"/>
                  </a:lnTo>
                  <a:lnTo>
                    <a:pt x="20317" y="28172"/>
                  </a:lnTo>
                  <a:lnTo>
                    <a:pt x="18957" y="29093"/>
                  </a:lnTo>
                  <a:lnTo>
                    <a:pt x="16236" y="30849"/>
                  </a:lnTo>
                  <a:lnTo>
                    <a:pt x="13471" y="32560"/>
                  </a:lnTo>
                  <a:lnTo>
                    <a:pt x="10707" y="34227"/>
                  </a:lnTo>
                  <a:lnTo>
                    <a:pt x="7504" y="36158"/>
                  </a:lnTo>
                  <a:lnTo>
                    <a:pt x="4300" y="38177"/>
                  </a:lnTo>
                  <a:lnTo>
                    <a:pt x="2414" y="39274"/>
                  </a:lnTo>
                  <a:lnTo>
                    <a:pt x="88" y="40634"/>
                  </a:lnTo>
                  <a:lnTo>
                    <a:pt x="44" y="40678"/>
                  </a:lnTo>
                  <a:lnTo>
                    <a:pt x="0" y="40722"/>
                  </a:lnTo>
                  <a:lnTo>
                    <a:pt x="0" y="40809"/>
                  </a:lnTo>
                  <a:lnTo>
                    <a:pt x="0" y="40853"/>
                  </a:lnTo>
                  <a:lnTo>
                    <a:pt x="88" y="40941"/>
                  </a:lnTo>
                  <a:lnTo>
                    <a:pt x="263" y="40941"/>
                  </a:lnTo>
                  <a:lnTo>
                    <a:pt x="2589" y="39581"/>
                  </a:lnTo>
                  <a:lnTo>
                    <a:pt x="4476" y="38440"/>
                  </a:lnTo>
                  <a:lnTo>
                    <a:pt x="7679" y="36465"/>
                  </a:lnTo>
                  <a:lnTo>
                    <a:pt x="10883" y="34534"/>
                  </a:lnTo>
                  <a:lnTo>
                    <a:pt x="13647" y="32867"/>
                  </a:lnTo>
                  <a:lnTo>
                    <a:pt x="16411" y="31156"/>
                  </a:lnTo>
                  <a:lnTo>
                    <a:pt x="19176" y="29357"/>
                  </a:lnTo>
                  <a:lnTo>
                    <a:pt x="20536" y="28479"/>
                  </a:lnTo>
                  <a:lnTo>
                    <a:pt x="21853" y="27514"/>
                  </a:lnTo>
                  <a:lnTo>
                    <a:pt x="23783" y="25978"/>
                  </a:lnTo>
                  <a:lnTo>
                    <a:pt x="25846" y="24091"/>
                  </a:lnTo>
                  <a:lnTo>
                    <a:pt x="27601" y="22423"/>
                  </a:lnTo>
                  <a:lnTo>
                    <a:pt x="28698" y="21151"/>
                  </a:lnTo>
                  <a:lnTo>
                    <a:pt x="31945" y="16544"/>
                  </a:lnTo>
                  <a:lnTo>
                    <a:pt x="33262" y="14350"/>
                  </a:lnTo>
                  <a:lnTo>
                    <a:pt x="34885" y="11410"/>
                  </a:lnTo>
                  <a:lnTo>
                    <a:pt x="36245" y="9040"/>
                  </a:lnTo>
                  <a:lnTo>
                    <a:pt x="37957" y="5924"/>
                  </a:lnTo>
                  <a:lnTo>
                    <a:pt x="37957" y="5881"/>
                  </a:lnTo>
                  <a:lnTo>
                    <a:pt x="39054" y="2809"/>
                  </a:lnTo>
                  <a:lnTo>
                    <a:pt x="39931" y="264"/>
                  </a:lnTo>
                  <a:lnTo>
                    <a:pt x="39931" y="176"/>
                  </a:lnTo>
                  <a:lnTo>
                    <a:pt x="39931" y="88"/>
                  </a:lnTo>
                  <a:lnTo>
                    <a:pt x="39888" y="45"/>
                  </a:lnTo>
                  <a:lnTo>
                    <a:pt x="3984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 name="Google Shape;1059;p47"/>
            <p:cNvSpPr/>
            <p:nvPr/>
          </p:nvSpPr>
          <p:spPr>
            <a:xfrm>
              <a:off x="1972500" y="1430825"/>
              <a:ext cx="995000" cy="999400"/>
            </a:xfrm>
            <a:custGeom>
              <a:avLst/>
              <a:gdLst/>
              <a:ahLst/>
              <a:cxnLst/>
              <a:rect l="l" t="t" r="r" b="b"/>
              <a:pathLst>
                <a:path w="39800" h="39976" extrusionOk="0">
                  <a:moveTo>
                    <a:pt x="39536" y="1"/>
                  </a:moveTo>
                  <a:lnTo>
                    <a:pt x="39493" y="45"/>
                  </a:lnTo>
                  <a:lnTo>
                    <a:pt x="39449" y="132"/>
                  </a:lnTo>
                  <a:lnTo>
                    <a:pt x="38571" y="2677"/>
                  </a:lnTo>
                  <a:lnTo>
                    <a:pt x="37781" y="4959"/>
                  </a:lnTo>
                  <a:lnTo>
                    <a:pt x="36772" y="6890"/>
                  </a:lnTo>
                  <a:lnTo>
                    <a:pt x="34578" y="10795"/>
                  </a:lnTo>
                  <a:lnTo>
                    <a:pt x="33349" y="12945"/>
                  </a:lnTo>
                  <a:lnTo>
                    <a:pt x="31901" y="15359"/>
                  </a:lnTo>
                  <a:lnTo>
                    <a:pt x="30322" y="17641"/>
                  </a:lnTo>
                  <a:lnTo>
                    <a:pt x="27952" y="20800"/>
                  </a:lnTo>
                  <a:lnTo>
                    <a:pt x="26109" y="22555"/>
                  </a:lnTo>
                  <a:lnTo>
                    <a:pt x="23871" y="24661"/>
                  </a:lnTo>
                  <a:lnTo>
                    <a:pt x="21765" y="26373"/>
                  </a:lnTo>
                  <a:lnTo>
                    <a:pt x="19966" y="27645"/>
                  </a:lnTo>
                  <a:lnTo>
                    <a:pt x="17640" y="29137"/>
                  </a:lnTo>
                  <a:lnTo>
                    <a:pt x="13384" y="31770"/>
                  </a:lnTo>
                  <a:lnTo>
                    <a:pt x="11804" y="32648"/>
                  </a:lnTo>
                  <a:lnTo>
                    <a:pt x="7723" y="35149"/>
                  </a:lnTo>
                  <a:lnTo>
                    <a:pt x="3642" y="37562"/>
                  </a:lnTo>
                  <a:lnTo>
                    <a:pt x="88" y="39668"/>
                  </a:lnTo>
                  <a:lnTo>
                    <a:pt x="44" y="39712"/>
                  </a:lnTo>
                  <a:lnTo>
                    <a:pt x="0" y="39756"/>
                  </a:lnTo>
                  <a:lnTo>
                    <a:pt x="0" y="39844"/>
                  </a:lnTo>
                  <a:lnTo>
                    <a:pt x="0" y="39888"/>
                  </a:lnTo>
                  <a:lnTo>
                    <a:pt x="88" y="39976"/>
                  </a:lnTo>
                  <a:lnTo>
                    <a:pt x="263" y="39976"/>
                  </a:lnTo>
                  <a:lnTo>
                    <a:pt x="3818" y="37869"/>
                  </a:lnTo>
                  <a:lnTo>
                    <a:pt x="7899" y="35456"/>
                  </a:lnTo>
                  <a:lnTo>
                    <a:pt x="11980" y="32955"/>
                  </a:lnTo>
                  <a:lnTo>
                    <a:pt x="13559" y="32077"/>
                  </a:lnTo>
                  <a:lnTo>
                    <a:pt x="17816" y="29444"/>
                  </a:lnTo>
                  <a:lnTo>
                    <a:pt x="20141" y="27909"/>
                  </a:lnTo>
                  <a:lnTo>
                    <a:pt x="21984" y="26680"/>
                  </a:lnTo>
                  <a:lnTo>
                    <a:pt x="24091" y="24925"/>
                  </a:lnTo>
                  <a:lnTo>
                    <a:pt x="26328" y="22818"/>
                  </a:lnTo>
                  <a:lnTo>
                    <a:pt x="28171" y="21063"/>
                  </a:lnTo>
                  <a:lnTo>
                    <a:pt x="28215" y="21019"/>
                  </a:lnTo>
                  <a:lnTo>
                    <a:pt x="30585" y="17860"/>
                  </a:lnTo>
                  <a:lnTo>
                    <a:pt x="32208" y="15578"/>
                  </a:lnTo>
                  <a:lnTo>
                    <a:pt x="33656" y="13121"/>
                  </a:lnTo>
                  <a:lnTo>
                    <a:pt x="34885" y="10971"/>
                  </a:lnTo>
                  <a:lnTo>
                    <a:pt x="37079" y="7065"/>
                  </a:lnTo>
                  <a:lnTo>
                    <a:pt x="38088" y="5091"/>
                  </a:lnTo>
                  <a:lnTo>
                    <a:pt x="38878" y="2765"/>
                  </a:lnTo>
                  <a:lnTo>
                    <a:pt x="39756" y="220"/>
                  </a:lnTo>
                  <a:lnTo>
                    <a:pt x="39800" y="176"/>
                  </a:lnTo>
                  <a:lnTo>
                    <a:pt x="39756" y="88"/>
                  </a:lnTo>
                  <a:lnTo>
                    <a:pt x="39712" y="45"/>
                  </a:lnTo>
                  <a:lnTo>
                    <a:pt x="3966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 name="Google Shape;1060;p47"/>
            <p:cNvSpPr/>
            <p:nvPr/>
          </p:nvSpPr>
          <p:spPr>
            <a:xfrm>
              <a:off x="1917650" y="1488975"/>
              <a:ext cx="967575" cy="891875"/>
            </a:xfrm>
            <a:custGeom>
              <a:avLst/>
              <a:gdLst/>
              <a:ahLst/>
              <a:cxnLst/>
              <a:rect l="l" t="t" r="r" b="b"/>
              <a:pathLst>
                <a:path w="38703" h="35675" extrusionOk="0">
                  <a:moveTo>
                    <a:pt x="38483" y="0"/>
                  </a:moveTo>
                  <a:lnTo>
                    <a:pt x="38396" y="44"/>
                  </a:lnTo>
                  <a:lnTo>
                    <a:pt x="38352" y="132"/>
                  </a:lnTo>
                  <a:lnTo>
                    <a:pt x="37562" y="2107"/>
                  </a:lnTo>
                  <a:lnTo>
                    <a:pt x="36333" y="4344"/>
                  </a:lnTo>
                  <a:lnTo>
                    <a:pt x="34929" y="6977"/>
                  </a:lnTo>
                  <a:lnTo>
                    <a:pt x="33788" y="8864"/>
                  </a:lnTo>
                  <a:lnTo>
                    <a:pt x="32647" y="10751"/>
                  </a:lnTo>
                  <a:lnTo>
                    <a:pt x="31243" y="12769"/>
                  </a:lnTo>
                  <a:lnTo>
                    <a:pt x="29707" y="14700"/>
                  </a:lnTo>
                  <a:lnTo>
                    <a:pt x="28171" y="16499"/>
                  </a:lnTo>
                  <a:lnTo>
                    <a:pt x="27206" y="17552"/>
                  </a:lnTo>
                  <a:lnTo>
                    <a:pt x="26197" y="18606"/>
                  </a:lnTo>
                  <a:lnTo>
                    <a:pt x="25188" y="19571"/>
                  </a:lnTo>
                  <a:lnTo>
                    <a:pt x="24134" y="20492"/>
                  </a:lnTo>
                  <a:lnTo>
                    <a:pt x="23037" y="21370"/>
                  </a:lnTo>
                  <a:lnTo>
                    <a:pt x="21940" y="22248"/>
                  </a:lnTo>
                  <a:lnTo>
                    <a:pt x="20799" y="23081"/>
                  </a:lnTo>
                  <a:lnTo>
                    <a:pt x="19659" y="23871"/>
                  </a:lnTo>
                  <a:lnTo>
                    <a:pt x="18474" y="24661"/>
                  </a:lnTo>
                  <a:lnTo>
                    <a:pt x="17289" y="25407"/>
                  </a:lnTo>
                  <a:lnTo>
                    <a:pt x="14876" y="26899"/>
                  </a:lnTo>
                  <a:lnTo>
                    <a:pt x="12462" y="28303"/>
                  </a:lnTo>
                  <a:lnTo>
                    <a:pt x="10005" y="29663"/>
                  </a:lnTo>
                  <a:lnTo>
                    <a:pt x="7679" y="30980"/>
                  </a:lnTo>
                  <a:lnTo>
                    <a:pt x="5354" y="32296"/>
                  </a:lnTo>
                  <a:lnTo>
                    <a:pt x="3028" y="33613"/>
                  </a:lnTo>
                  <a:lnTo>
                    <a:pt x="88" y="35368"/>
                  </a:lnTo>
                  <a:lnTo>
                    <a:pt x="44" y="35412"/>
                  </a:lnTo>
                  <a:lnTo>
                    <a:pt x="0" y="35456"/>
                  </a:lnTo>
                  <a:lnTo>
                    <a:pt x="0" y="35543"/>
                  </a:lnTo>
                  <a:lnTo>
                    <a:pt x="44" y="35587"/>
                  </a:lnTo>
                  <a:lnTo>
                    <a:pt x="88" y="35675"/>
                  </a:lnTo>
                  <a:lnTo>
                    <a:pt x="263" y="35675"/>
                  </a:lnTo>
                  <a:lnTo>
                    <a:pt x="3203" y="33920"/>
                  </a:lnTo>
                  <a:lnTo>
                    <a:pt x="5529" y="32603"/>
                  </a:lnTo>
                  <a:lnTo>
                    <a:pt x="7855" y="31287"/>
                  </a:lnTo>
                  <a:lnTo>
                    <a:pt x="10180" y="29971"/>
                  </a:lnTo>
                  <a:lnTo>
                    <a:pt x="12638" y="28566"/>
                  </a:lnTo>
                  <a:lnTo>
                    <a:pt x="15095" y="27162"/>
                  </a:lnTo>
                  <a:lnTo>
                    <a:pt x="17508" y="25714"/>
                  </a:lnTo>
                  <a:lnTo>
                    <a:pt x="18693" y="24968"/>
                  </a:lnTo>
                  <a:lnTo>
                    <a:pt x="19878" y="24178"/>
                  </a:lnTo>
                  <a:lnTo>
                    <a:pt x="21019" y="23345"/>
                  </a:lnTo>
                  <a:lnTo>
                    <a:pt x="22160" y="22511"/>
                  </a:lnTo>
                  <a:lnTo>
                    <a:pt x="23301" y="21633"/>
                  </a:lnTo>
                  <a:lnTo>
                    <a:pt x="24398" y="20756"/>
                  </a:lnTo>
                  <a:lnTo>
                    <a:pt x="25451" y="19790"/>
                  </a:lnTo>
                  <a:lnTo>
                    <a:pt x="26460" y="18825"/>
                  </a:lnTo>
                  <a:lnTo>
                    <a:pt x="27469" y="17816"/>
                  </a:lnTo>
                  <a:lnTo>
                    <a:pt x="28435" y="16763"/>
                  </a:lnTo>
                  <a:lnTo>
                    <a:pt x="29970" y="14920"/>
                  </a:lnTo>
                  <a:lnTo>
                    <a:pt x="31550" y="12989"/>
                  </a:lnTo>
                  <a:lnTo>
                    <a:pt x="32954" y="10927"/>
                  </a:lnTo>
                  <a:lnTo>
                    <a:pt x="34095" y="9040"/>
                  </a:lnTo>
                  <a:lnTo>
                    <a:pt x="35236" y="7153"/>
                  </a:lnTo>
                  <a:lnTo>
                    <a:pt x="36640" y="4520"/>
                  </a:lnTo>
                  <a:lnTo>
                    <a:pt x="37869" y="2282"/>
                  </a:lnTo>
                  <a:lnTo>
                    <a:pt x="38703" y="264"/>
                  </a:lnTo>
                  <a:lnTo>
                    <a:pt x="38703" y="176"/>
                  </a:lnTo>
                  <a:lnTo>
                    <a:pt x="38703" y="88"/>
                  </a:lnTo>
                  <a:lnTo>
                    <a:pt x="38659" y="44"/>
                  </a:lnTo>
                  <a:lnTo>
                    <a:pt x="3861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061;p47"/>
            <p:cNvSpPr/>
            <p:nvPr/>
          </p:nvSpPr>
          <p:spPr>
            <a:xfrm>
              <a:off x="1893500" y="1524075"/>
              <a:ext cx="943450" cy="835950"/>
            </a:xfrm>
            <a:custGeom>
              <a:avLst/>
              <a:gdLst/>
              <a:ahLst/>
              <a:cxnLst/>
              <a:rect l="l" t="t" r="r" b="b"/>
              <a:pathLst>
                <a:path w="37738" h="33438" extrusionOk="0">
                  <a:moveTo>
                    <a:pt x="37519" y="0"/>
                  </a:moveTo>
                  <a:lnTo>
                    <a:pt x="37431" y="44"/>
                  </a:lnTo>
                  <a:lnTo>
                    <a:pt x="37387" y="88"/>
                  </a:lnTo>
                  <a:lnTo>
                    <a:pt x="36114" y="2502"/>
                  </a:lnTo>
                  <a:lnTo>
                    <a:pt x="34842" y="4915"/>
                  </a:lnTo>
                  <a:lnTo>
                    <a:pt x="33569" y="7065"/>
                  </a:lnTo>
                  <a:lnTo>
                    <a:pt x="32472" y="8864"/>
                  </a:lnTo>
                  <a:lnTo>
                    <a:pt x="31156" y="10751"/>
                  </a:lnTo>
                  <a:lnTo>
                    <a:pt x="29752" y="12550"/>
                  </a:lnTo>
                  <a:lnTo>
                    <a:pt x="27602" y="14920"/>
                  </a:lnTo>
                  <a:lnTo>
                    <a:pt x="26505" y="16061"/>
                  </a:lnTo>
                  <a:lnTo>
                    <a:pt x="25364" y="17158"/>
                  </a:lnTo>
                  <a:lnTo>
                    <a:pt x="24179" y="18211"/>
                  </a:lnTo>
                  <a:lnTo>
                    <a:pt x="22950" y="19264"/>
                  </a:lnTo>
                  <a:lnTo>
                    <a:pt x="21722" y="20229"/>
                  </a:lnTo>
                  <a:lnTo>
                    <a:pt x="20449" y="21151"/>
                  </a:lnTo>
                  <a:lnTo>
                    <a:pt x="19177" y="22072"/>
                  </a:lnTo>
                  <a:lnTo>
                    <a:pt x="17860" y="22950"/>
                  </a:lnTo>
                  <a:lnTo>
                    <a:pt x="16500" y="23827"/>
                  </a:lnTo>
                  <a:lnTo>
                    <a:pt x="15140" y="24617"/>
                  </a:lnTo>
                  <a:lnTo>
                    <a:pt x="12419" y="26241"/>
                  </a:lnTo>
                  <a:lnTo>
                    <a:pt x="9654" y="27777"/>
                  </a:lnTo>
                  <a:lnTo>
                    <a:pt x="6890" y="29313"/>
                  </a:lnTo>
                  <a:lnTo>
                    <a:pt x="5223" y="30234"/>
                  </a:lnTo>
                  <a:lnTo>
                    <a:pt x="2853" y="31463"/>
                  </a:lnTo>
                  <a:lnTo>
                    <a:pt x="88" y="33130"/>
                  </a:lnTo>
                  <a:lnTo>
                    <a:pt x="45" y="33174"/>
                  </a:lnTo>
                  <a:lnTo>
                    <a:pt x="1" y="33218"/>
                  </a:lnTo>
                  <a:lnTo>
                    <a:pt x="1" y="33306"/>
                  </a:lnTo>
                  <a:lnTo>
                    <a:pt x="45" y="33350"/>
                  </a:lnTo>
                  <a:lnTo>
                    <a:pt x="88" y="33437"/>
                  </a:lnTo>
                  <a:lnTo>
                    <a:pt x="176" y="33437"/>
                  </a:lnTo>
                  <a:lnTo>
                    <a:pt x="264" y="33393"/>
                  </a:lnTo>
                  <a:lnTo>
                    <a:pt x="3028" y="31726"/>
                  </a:lnTo>
                  <a:lnTo>
                    <a:pt x="5354" y="30541"/>
                  </a:lnTo>
                  <a:lnTo>
                    <a:pt x="7065" y="29620"/>
                  </a:lnTo>
                  <a:lnTo>
                    <a:pt x="9830" y="28084"/>
                  </a:lnTo>
                  <a:lnTo>
                    <a:pt x="12594" y="26548"/>
                  </a:lnTo>
                  <a:lnTo>
                    <a:pt x="15359" y="24924"/>
                  </a:lnTo>
                  <a:lnTo>
                    <a:pt x="16719" y="24091"/>
                  </a:lnTo>
                  <a:lnTo>
                    <a:pt x="18036" y="23257"/>
                  </a:lnTo>
                  <a:lnTo>
                    <a:pt x="19352" y="22336"/>
                  </a:lnTo>
                  <a:lnTo>
                    <a:pt x="20668" y="21458"/>
                  </a:lnTo>
                  <a:lnTo>
                    <a:pt x="21941" y="20493"/>
                  </a:lnTo>
                  <a:lnTo>
                    <a:pt x="23214" y="19527"/>
                  </a:lnTo>
                  <a:lnTo>
                    <a:pt x="24398" y="18474"/>
                  </a:lnTo>
                  <a:lnTo>
                    <a:pt x="25583" y="17421"/>
                  </a:lnTo>
                  <a:lnTo>
                    <a:pt x="26768" y="16324"/>
                  </a:lnTo>
                  <a:lnTo>
                    <a:pt x="27865" y="15183"/>
                  </a:lnTo>
                  <a:lnTo>
                    <a:pt x="30015" y="12770"/>
                  </a:lnTo>
                  <a:lnTo>
                    <a:pt x="31463" y="10971"/>
                  </a:lnTo>
                  <a:lnTo>
                    <a:pt x="32779" y="9084"/>
                  </a:lnTo>
                  <a:lnTo>
                    <a:pt x="33876" y="7241"/>
                  </a:lnTo>
                  <a:lnTo>
                    <a:pt x="35105" y="5047"/>
                  </a:lnTo>
                  <a:lnTo>
                    <a:pt x="36465" y="2633"/>
                  </a:lnTo>
                  <a:lnTo>
                    <a:pt x="37694" y="264"/>
                  </a:lnTo>
                  <a:lnTo>
                    <a:pt x="37738" y="176"/>
                  </a:lnTo>
                  <a:lnTo>
                    <a:pt x="37738" y="132"/>
                  </a:lnTo>
                  <a:lnTo>
                    <a:pt x="37694" y="44"/>
                  </a:lnTo>
                  <a:lnTo>
                    <a:pt x="3765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062;p47"/>
            <p:cNvSpPr/>
            <p:nvPr/>
          </p:nvSpPr>
          <p:spPr>
            <a:xfrm>
              <a:off x="1870475" y="1528450"/>
              <a:ext cx="929200" cy="809625"/>
            </a:xfrm>
            <a:custGeom>
              <a:avLst/>
              <a:gdLst/>
              <a:ahLst/>
              <a:cxnLst/>
              <a:rect l="l" t="t" r="r" b="b"/>
              <a:pathLst>
                <a:path w="37168" h="32385" extrusionOk="0">
                  <a:moveTo>
                    <a:pt x="36948" y="1"/>
                  </a:moveTo>
                  <a:lnTo>
                    <a:pt x="36860" y="45"/>
                  </a:lnTo>
                  <a:lnTo>
                    <a:pt x="36816" y="89"/>
                  </a:lnTo>
                  <a:lnTo>
                    <a:pt x="36202" y="1274"/>
                  </a:lnTo>
                  <a:lnTo>
                    <a:pt x="35236" y="3029"/>
                  </a:lnTo>
                  <a:lnTo>
                    <a:pt x="34271" y="4784"/>
                  </a:lnTo>
                  <a:lnTo>
                    <a:pt x="33306" y="6495"/>
                  </a:lnTo>
                  <a:lnTo>
                    <a:pt x="32296" y="8119"/>
                  </a:lnTo>
                  <a:lnTo>
                    <a:pt x="31155" y="9742"/>
                  </a:lnTo>
                  <a:lnTo>
                    <a:pt x="30585" y="10532"/>
                  </a:lnTo>
                  <a:lnTo>
                    <a:pt x="29971" y="11322"/>
                  </a:lnTo>
                  <a:lnTo>
                    <a:pt x="29312" y="12112"/>
                  </a:lnTo>
                  <a:lnTo>
                    <a:pt x="28654" y="12902"/>
                  </a:lnTo>
                  <a:lnTo>
                    <a:pt x="27908" y="13692"/>
                  </a:lnTo>
                  <a:lnTo>
                    <a:pt x="27162" y="14482"/>
                  </a:lnTo>
                  <a:lnTo>
                    <a:pt x="25232" y="16324"/>
                  </a:lnTo>
                  <a:lnTo>
                    <a:pt x="23257" y="17948"/>
                  </a:lnTo>
                  <a:lnTo>
                    <a:pt x="21282" y="19396"/>
                  </a:lnTo>
                  <a:lnTo>
                    <a:pt x="19088" y="21195"/>
                  </a:lnTo>
                  <a:lnTo>
                    <a:pt x="16587" y="22907"/>
                  </a:lnTo>
                  <a:lnTo>
                    <a:pt x="12111" y="25539"/>
                  </a:lnTo>
                  <a:lnTo>
                    <a:pt x="9303" y="27075"/>
                  </a:lnTo>
                  <a:lnTo>
                    <a:pt x="7241" y="28172"/>
                  </a:lnTo>
                  <a:lnTo>
                    <a:pt x="3291" y="30147"/>
                  </a:lnTo>
                  <a:lnTo>
                    <a:pt x="88" y="32078"/>
                  </a:lnTo>
                  <a:lnTo>
                    <a:pt x="44" y="32121"/>
                  </a:lnTo>
                  <a:lnTo>
                    <a:pt x="0" y="32165"/>
                  </a:lnTo>
                  <a:lnTo>
                    <a:pt x="0" y="32253"/>
                  </a:lnTo>
                  <a:lnTo>
                    <a:pt x="0" y="32297"/>
                  </a:lnTo>
                  <a:lnTo>
                    <a:pt x="88" y="32385"/>
                  </a:lnTo>
                  <a:lnTo>
                    <a:pt x="264" y="32385"/>
                  </a:lnTo>
                  <a:lnTo>
                    <a:pt x="3467" y="30454"/>
                  </a:lnTo>
                  <a:lnTo>
                    <a:pt x="7416" y="28479"/>
                  </a:lnTo>
                  <a:lnTo>
                    <a:pt x="9478" y="27382"/>
                  </a:lnTo>
                  <a:lnTo>
                    <a:pt x="12287" y="25847"/>
                  </a:lnTo>
                  <a:lnTo>
                    <a:pt x="16763" y="23214"/>
                  </a:lnTo>
                  <a:lnTo>
                    <a:pt x="19308" y="21502"/>
                  </a:lnTo>
                  <a:lnTo>
                    <a:pt x="21502" y="19703"/>
                  </a:lnTo>
                  <a:lnTo>
                    <a:pt x="23476" y="18211"/>
                  </a:lnTo>
                  <a:lnTo>
                    <a:pt x="25451" y="16588"/>
                  </a:lnTo>
                  <a:lnTo>
                    <a:pt x="27382" y="14745"/>
                  </a:lnTo>
                  <a:lnTo>
                    <a:pt x="28172" y="13955"/>
                  </a:lnTo>
                  <a:lnTo>
                    <a:pt x="28917" y="13165"/>
                  </a:lnTo>
                  <a:lnTo>
                    <a:pt x="29576" y="12375"/>
                  </a:lnTo>
                  <a:lnTo>
                    <a:pt x="30234" y="11542"/>
                  </a:lnTo>
                  <a:lnTo>
                    <a:pt x="30848" y="10752"/>
                  </a:lnTo>
                  <a:lnTo>
                    <a:pt x="31463" y="9962"/>
                  </a:lnTo>
                  <a:lnTo>
                    <a:pt x="32560" y="8338"/>
                  </a:lnTo>
                  <a:lnTo>
                    <a:pt x="33613" y="6671"/>
                  </a:lnTo>
                  <a:lnTo>
                    <a:pt x="34578" y="4959"/>
                  </a:lnTo>
                  <a:lnTo>
                    <a:pt x="35543" y="3204"/>
                  </a:lnTo>
                  <a:lnTo>
                    <a:pt x="36509" y="1405"/>
                  </a:lnTo>
                  <a:lnTo>
                    <a:pt x="37123" y="264"/>
                  </a:lnTo>
                  <a:lnTo>
                    <a:pt x="37167" y="177"/>
                  </a:lnTo>
                  <a:lnTo>
                    <a:pt x="37167" y="133"/>
                  </a:lnTo>
                  <a:lnTo>
                    <a:pt x="37123" y="89"/>
                  </a:lnTo>
                  <a:lnTo>
                    <a:pt x="37079" y="45"/>
                  </a:lnTo>
                  <a:lnTo>
                    <a:pt x="3699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47"/>
            <p:cNvSpPr/>
            <p:nvPr/>
          </p:nvSpPr>
          <p:spPr>
            <a:xfrm>
              <a:off x="1846325" y="1555900"/>
              <a:ext cx="900675" cy="760250"/>
            </a:xfrm>
            <a:custGeom>
              <a:avLst/>
              <a:gdLst/>
              <a:ahLst/>
              <a:cxnLst/>
              <a:rect l="l" t="t" r="r" b="b"/>
              <a:pathLst>
                <a:path w="36027" h="30410" extrusionOk="0">
                  <a:moveTo>
                    <a:pt x="35895" y="0"/>
                  </a:moveTo>
                  <a:lnTo>
                    <a:pt x="35807" y="44"/>
                  </a:lnTo>
                  <a:lnTo>
                    <a:pt x="35763" y="44"/>
                  </a:lnTo>
                  <a:lnTo>
                    <a:pt x="35720" y="132"/>
                  </a:lnTo>
                  <a:lnTo>
                    <a:pt x="34315" y="2677"/>
                  </a:lnTo>
                  <a:lnTo>
                    <a:pt x="33350" y="4520"/>
                  </a:lnTo>
                  <a:lnTo>
                    <a:pt x="32341" y="6231"/>
                  </a:lnTo>
                  <a:lnTo>
                    <a:pt x="31814" y="7065"/>
                  </a:lnTo>
                  <a:lnTo>
                    <a:pt x="31244" y="7855"/>
                  </a:lnTo>
                  <a:lnTo>
                    <a:pt x="30673" y="8644"/>
                  </a:lnTo>
                  <a:lnTo>
                    <a:pt x="30059" y="9434"/>
                  </a:lnTo>
                  <a:lnTo>
                    <a:pt x="29401" y="10180"/>
                  </a:lnTo>
                  <a:lnTo>
                    <a:pt x="28786" y="10926"/>
                  </a:lnTo>
                  <a:lnTo>
                    <a:pt x="28084" y="11672"/>
                  </a:lnTo>
                  <a:lnTo>
                    <a:pt x="27382" y="12418"/>
                  </a:lnTo>
                  <a:lnTo>
                    <a:pt x="25890" y="13822"/>
                  </a:lnTo>
                  <a:lnTo>
                    <a:pt x="24311" y="15226"/>
                  </a:lnTo>
                  <a:lnTo>
                    <a:pt x="22643" y="16455"/>
                  </a:lnTo>
                  <a:lnTo>
                    <a:pt x="20976" y="17815"/>
                  </a:lnTo>
                  <a:lnTo>
                    <a:pt x="20361" y="18386"/>
                  </a:lnTo>
                  <a:lnTo>
                    <a:pt x="19703" y="18912"/>
                  </a:lnTo>
                  <a:lnTo>
                    <a:pt x="19045" y="19483"/>
                  </a:lnTo>
                  <a:lnTo>
                    <a:pt x="18343" y="20009"/>
                  </a:lnTo>
                  <a:lnTo>
                    <a:pt x="16851" y="21019"/>
                  </a:lnTo>
                  <a:lnTo>
                    <a:pt x="15271" y="21984"/>
                  </a:lnTo>
                  <a:lnTo>
                    <a:pt x="13648" y="22906"/>
                  </a:lnTo>
                  <a:lnTo>
                    <a:pt x="12024" y="23827"/>
                  </a:lnTo>
                  <a:lnTo>
                    <a:pt x="8821" y="25494"/>
                  </a:lnTo>
                  <a:lnTo>
                    <a:pt x="7241" y="26328"/>
                  </a:lnTo>
                  <a:lnTo>
                    <a:pt x="3380" y="28215"/>
                  </a:lnTo>
                  <a:lnTo>
                    <a:pt x="89" y="30102"/>
                  </a:lnTo>
                  <a:lnTo>
                    <a:pt x="45" y="30146"/>
                  </a:lnTo>
                  <a:lnTo>
                    <a:pt x="1" y="30190"/>
                  </a:lnTo>
                  <a:lnTo>
                    <a:pt x="1" y="30277"/>
                  </a:lnTo>
                  <a:lnTo>
                    <a:pt x="45" y="30321"/>
                  </a:lnTo>
                  <a:lnTo>
                    <a:pt x="89" y="30409"/>
                  </a:lnTo>
                  <a:lnTo>
                    <a:pt x="264" y="30409"/>
                  </a:lnTo>
                  <a:lnTo>
                    <a:pt x="3555" y="28522"/>
                  </a:lnTo>
                  <a:lnTo>
                    <a:pt x="7373" y="26635"/>
                  </a:lnTo>
                  <a:lnTo>
                    <a:pt x="8952" y="25846"/>
                  </a:lnTo>
                  <a:lnTo>
                    <a:pt x="12200" y="24134"/>
                  </a:lnTo>
                  <a:lnTo>
                    <a:pt x="13867" y="23213"/>
                  </a:lnTo>
                  <a:lnTo>
                    <a:pt x="15491" y="22291"/>
                  </a:lnTo>
                  <a:lnTo>
                    <a:pt x="17027" y="21282"/>
                  </a:lnTo>
                  <a:lnTo>
                    <a:pt x="18518" y="20273"/>
                  </a:lnTo>
                  <a:lnTo>
                    <a:pt x="19264" y="19746"/>
                  </a:lnTo>
                  <a:lnTo>
                    <a:pt x="19923" y="19176"/>
                  </a:lnTo>
                  <a:lnTo>
                    <a:pt x="20581" y="18649"/>
                  </a:lnTo>
                  <a:lnTo>
                    <a:pt x="21239" y="18079"/>
                  </a:lnTo>
                  <a:lnTo>
                    <a:pt x="22863" y="16718"/>
                  </a:lnTo>
                  <a:lnTo>
                    <a:pt x="24530" y="15490"/>
                  </a:lnTo>
                  <a:lnTo>
                    <a:pt x="26154" y="14086"/>
                  </a:lnTo>
                  <a:lnTo>
                    <a:pt x="27646" y="12638"/>
                  </a:lnTo>
                  <a:lnTo>
                    <a:pt x="28348" y="11935"/>
                  </a:lnTo>
                  <a:lnTo>
                    <a:pt x="29050" y="11189"/>
                  </a:lnTo>
                  <a:lnTo>
                    <a:pt x="29708" y="10444"/>
                  </a:lnTo>
                  <a:lnTo>
                    <a:pt x="30322" y="9654"/>
                  </a:lnTo>
                  <a:lnTo>
                    <a:pt x="30937" y="8864"/>
                  </a:lnTo>
                  <a:lnTo>
                    <a:pt x="31507" y="8074"/>
                  </a:lnTo>
                  <a:lnTo>
                    <a:pt x="32078" y="7240"/>
                  </a:lnTo>
                  <a:lnTo>
                    <a:pt x="32648" y="6407"/>
                  </a:lnTo>
                  <a:lnTo>
                    <a:pt x="33175" y="5573"/>
                  </a:lnTo>
                  <a:lnTo>
                    <a:pt x="33657" y="4695"/>
                  </a:lnTo>
                  <a:lnTo>
                    <a:pt x="34666" y="2852"/>
                  </a:lnTo>
                  <a:lnTo>
                    <a:pt x="36027" y="263"/>
                  </a:lnTo>
                  <a:lnTo>
                    <a:pt x="36027" y="219"/>
                  </a:lnTo>
                  <a:lnTo>
                    <a:pt x="36027" y="132"/>
                  </a:lnTo>
                  <a:lnTo>
                    <a:pt x="35983" y="88"/>
                  </a:lnTo>
                  <a:lnTo>
                    <a:pt x="35939" y="44"/>
                  </a:lnTo>
                  <a:lnTo>
                    <a:pt x="3589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 name="Google Shape;1064;p47"/>
            <p:cNvSpPr/>
            <p:nvPr/>
          </p:nvSpPr>
          <p:spPr>
            <a:xfrm>
              <a:off x="1799150" y="1626100"/>
              <a:ext cx="840350" cy="647250"/>
            </a:xfrm>
            <a:custGeom>
              <a:avLst/>
              <a:gdLst/>
              <a:ahLst/>
              <a:cxnLst/>
              <a:rect l="l" t="t" r="r" b="b"/>
              <a:pathLst>
                <a:path w="33614" h="25890" extrusionOk="0">
                  <a:moveTo>
                    <a:pt x="33394" y="0"/>
                  </a:moveTo>
                  <a:lnTo>
                    <a:pt x="33350" y="44"/>
                  </a:lnTo>
                  <a:lnTo>
                    <a:pt x="33306" y="88"/>
                  </a:lnTo>
                  <a:lnTo>
                    <a:pt x="31639" y="2896"/>
                  </a:lnTo>
                  <a:lnTo>
                    <a:pt x="30322" y="4783"/>
                  </a:lnTo>
                  <a:lnTo>
                    <a:pt x="28874" y="6495"/>
                  </a:lnTo>
                  <a:lnTo>
                    <a:pt x="26944" y="8425"/>
                  </a:lnTo>
                  <a:lnTo>
                    <a:pt x="25057" y="10049"/>
                  </a:lnTo>
                  <a:lnTo>
                    <a:pt x="22994" y="11673"/>
                  </a:lnTo>
                  <a:lnTo>
                    <a:pt x="20362" y="14042"/>
                  </a:lnTo>
                  <a:lnTo>
                    <a:pt x="18124" y="15973"/>
                  </a:lnTo>
                  <a:lnTo>
                    <a:pt x="16105" y="17289"/>
                  </a:lnTo>
                  <a:lnTo>
                    <a:pt x="14174" y="18430"/>
                  </a:lnTo>
                  <a:lnTo>
                    <a:pt x="12112" y="19571"/>
                  </a:lnTo>
                  <a:lnTo>
                    <a:pt x="7812" y="21721"/>
                  </a:lnTo>
                  <a:lnTo>
                    <a:pt x="5662" y="22555"/>
                  </a:lnTo>
                  <a:lnTo>
                    <a:pt x="3511" y="23608"/>
                  </a:lnTo>
                  <a:lnTo>
                    <a:pt x="89" y="25583"/>
                  </a:lnTo>
                  <a:lnTo>
                    <a:pt x="1" y="25626"/>
                  </a:lnTo>
                  <a:lnTo>
                    <a:pt x="1" y="25670"/>
                  </a:lnTo>
                  <a:lnTo>
                    <a:pt x="1" y="25758"/>
                  </a:lnTo>
                  <a:lnTo>
                    <a:pt x="1" y="25802"/>
                  </a:lnTo>
                  <a:lnTo>
                    <a:pt x="89" y="25890"/>
                  </a:lnTo>
                  <a:lnTo>
                    <a:pt x="264" y="25890"/>
                  </a:lnTo>
                  <a:lnTo>
                    <a:pt x="3687" y="23915"/>
                  </a:lnTo>
                  <a:lnTo>
                    <a:pt x="5793" y="22862"/>
                  </a:lnTo>
                  <a:lnTo>
                    <a:pt x="7943" y="22028"/>
                  </a:lnTo>
                  <a:lnTo>
                    <a:pt x="12288" y="19878"/>
                  </a:lnTo>
                  <a:lnTo>
                    <a:pt x="14350" y="18737"/>
                  </a:lnTo>
                  <a:lnTo>
                    <a:pt x="16281" y="17596"/>
                  </a:lnTo>
                  <a:lnTo>
                    <a:pt x="18299" y="16236"/>
                  </a:lnTo>
                  <a:lnTo>
                    <a:pt x="18343" y="16236"/>
                  </a:lnTo>
                  <a:lnTo>
                    <a:pt x="20581" y="14305"/>
                  </a:lnTo>
                  <a:lnTo>
                    <a:pt x="23214" y="11936"/>
                  </a:lnTo>
                  <a:lnTo>
                    <a:pt x="25276" y="10356"/>
                  </a:lnTo>
                  <a:lnTo>
                    <a:pt x="27207" y="8689"/>
                  </a:lnTo>
                  <a:lnTo>
                    <a:pt x="29138" y="6758"/>
                  </a:lnTo>
                  <a:lnTo>
                    <a:pt x="30586" y="5003"/>
                  </a:lnTo>
                  <a:lnTo>
                    <a:pt x="31946" y="3116"/>
                  </a:lnTo>
                  <a:lnTo>
                    <a:pt x="33570" y="264"/>
                  </a:lnTo>
                  <a:lnTo>
                    <a:pt x="33613" y="220"/>
                  </a:lnTo>
                  <a:lnTo>
                    <a:pt x="33613" y="132"/>
                  </a:lnTo>
                  <a:lnTo>
                    <a:pt x="33570" y="88"/>
                  </a:lnTo>
                  <a:lnTo>
                    <a:pt x="33526" y="44"/>
                  </a:lnTo>
                  <a:lnTo>
                    <a:pt x="3343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065;p47"/>
            <p:cNvSpPr/>
            <p:nvPr/>
          </p:nvSpPr>
          <p:spPr>
            <a:xfrm>
              <a:off x="1775025" y="2163625"/>
              <a:ext cx="160200" cy="88875"/>
            </a:xfrm>
            <a:custGeom>
              <a:avLst/>
              <a:gdLst/>
              <a:ahLst/>
              <a:cxnLst/>
              <a:rect l="l" t="t" r="r" b="b"/>
              <a:pathLst>
                <a:path w="6408" h="3555" extrusionOk="0">
                  <a:moveTo>
                    <a:pt x="6144" y="1"/>
                  </a:moveTo>
                  <a:lnTo>
                    <a:pt x="3555" y="1229"/>
                  </a:lnTo>
                  <a:lnTo>
                    <a:pt x="88" y="3204"/>
                  </a:lnTo>
                  <a:lnTo>
                    <a:pt x="45" y="3248"/>
                  </a:lnTo>
                  <a:lnTo>
                    <a:pt x="1" y="3336"/>
                  </a:lnTo>
                  <a:lnTo>
                    <a:pt x="1" y="3379"/>
                  </a:lnTo>
                  <a:lnTo>
                    <a:pt x="45" y="3467"/>
                  </a:lnTo>
                  <a:lnTo>
                    <a:pt x="88" y="3511"/>
                  </a:lnTo>
                  <a:lnTo>
                    <a:pt x="176" y="3555"/>
                  </a:lnTo>
                  <a:lnTo>
                    <a:pt x="264" y="3511"/>
                  </a:lnTo>
                  <a:lnTo>
                    <a:pt x="3730" y="1537"/>
                  </a:lnTo>
                  <a:lnTo>
                    <a:pt x="6319" y="352"/>
                  </a:lnTo>
                  <a:lnTo>
                    <a:pt x="6363" y="308"/>
                  </a:lnTo>
                  <a:lnTo>
                    <a:pt x="6407" y="220"/>
                  </a:lnTo>
                  <a:lnTo>
                    <a:pt x="6407" y="176"/>
                  </a:lnTo>
                  <a:lnTo>
                    <a:pt x="6363" y="88"/>
                  </a:lnTo>
                  <a:lnTo>
                    <a:pt x="6319" y="45"/>
                  </a:lnTo>
                  <a:lnTo>
                    <a:pt x="627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 name="Google Shape;1066;p47"/>
            <p:cNvSpPr/>
            <p:nvPr/>
          </p:nvSpPr>
          <p:spPr>
            <a:xfrm>
              <a:off x="2327925" y="1808200"/>
              <a:ext cx="137150" cy="118500"/>
            </a:xfrm>
            <a:custGeom>
              <a:avLst/>
              <a:gdLst/>
              <a:ahLst/>
              <a:cxnLst/>
              <a:rect l="l" t="t" r="r" b="b"/>
              <a:pathLst>
                <a:path w="5486" h="4740" extrusionOk="0">
                  <a:moveTo>
                    <a:pt x="5266" y="0"/>
                  </a:moveTo>
                  <a:lnTo>
                    <a:pt x="5222" y="44"/>
                  </a:lnTo>
                  <a:lnTo>
                    <a:pt x="3555" y="1492"/>
                  </a:lnTo>
                  <a:lnTo>
                    <a:pt x="88" y="4432"/>
                  </a:lnTo>
                  <a:lnTo>
                    <a:pt x="44" y="4476"/>
                  </a:lnTo>
                  <a:lnTo>
                    <a:pt x="0" y="4520"/>
                  </a:lnTo>
                  <a:lnTo>
                    <a:pt x="0" y="4608"/>
                  </a:lnTo>
                  <a:lnTo>
                    <a:pt x="44" y="4652"/>
                  </a:lnTo>
                  <a:lnTo>
                    <a:pt x="88" y="4696"/>
                  </a:lnTo>
                  <a:lnTo>
                    <a:pt x="176" y="4740"/>
                  </a:lnTo>
                  <a:lnTo>
                    <a:pt x="308" y="4696"/>
                  </a:lnTo>
                  <a:lnTo>
                    <a:pt x="3774" y="1756"/>
                  </a:lnTo>
                  <a:lnTo>
                    <a:pt x="5442" y="308"/>
                  </a:lnTo>
                  <a:lnTo>
                    <a:pt x="5485" y="264"/>
                  </a:lnTo>
                  <a:lnTo>
                    <a:pt x="5485" y="176"/>
                  </a:lnTo>
                  <a:lnTo>
                    <a:pt x="5485" y="132"/>
                  </a:lnTo>
                  <a:lnTo>
                    <a:pt x="5442" y="44"/>
                  </a:lnTo>
                  <a:lnTo>
                    <a:pt x="539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 name="Google Shape;1067;p47"/>
            <p:cNvSpPr/>
            <p:nvPr/>
          </p:nvSpPr>
          <p:spPr>
            <a:xfrm>
              <a:off x="2313650" y="1698500"/>
              <a:ext cx="210675" cy="199675"/>
            </a:xfrm>
            <a:custGeom>
              <a:avLst/>
              <a:gdLst/>
              <a:ahLst/>
              <a:cxnLst/>
              <a:rect l="l" t="t" r="r" b="b"/>
              <a:pathLst>
                <a:path w="8427" h="7987" extrusionOk="0">
                  <a:moveTo>
                    <a:pt x="8251" y="0"/>
                  </a:moveTo>
                  <a:lnTo>
                    <a:pt x="8163" y="44"/>
                  </a:lnTo>
                  <a:lnTo>
                    <a:pt x="8119" y="88"/>
                  </a:lnTo>
                  <a:lnTo>
                    <a:pt x="6671" y="1800"/>
                  </a:lnTo>
                  <a:lnTo>
                    <a:pt x="4872" y="3599"/>
                  </a:lnTo>
                  <a:lnTo>
                    <a:pt x="3380" y="4827"/>
                  </a:lnTo>
                  <a:lnTo>
                    <a:pt x="1712" y="6231"/>
                  </a:lnTo>
                  <a:lnTo>
                    <a:pt x="45" y="7680"/>
                  </a:lnTo>
                  <a:lnTo>
                    <a:pt x="1" y="7767"/>
                  </a:lnTo>
                  <a:lnTo>
                    <a:pt x="1" y="7811"/>
                  </a:lnTo>
                  <a:lnTo>
                    <a:pt x="1" y="7899"/>
                  </a:lnTo>
                  <a:lnTo>
                    <a:pt x="45" y="7943"/>
                  </a:lnTo>
                  <a:lnTo>
                    <a:pt x="89" y="7987"/>
                  </a:lnTo>
                  <a:lnTo>
                    <a:pt x="176" y="7987"/>
                  </a:lnTo>
                  <a:lnTo>
                    <a:pt x="308" y="7943"/>
                  </a:lnTo>
                  <a:lnTo>
                    <a:pt x="1932" y="6495"/>
                  </a:lnTo>
                  <a:lnTo>
                    <a:pt x="3599" y="5091"/>
                  </a:lnTo>
                  <a:lnTo>
                    <a:pt x="5091" y="3862"/>
                  </a:lnTo>
                  <a:lnTo>
                    <a:pt x="6934" y="2063"/>
                  </a:lnTo>
                  <a:lnTo>
                    <a:pt x="8382" y="308"/>
                  </a:lnTo>
                  <a:lnTo>
                    <a:pt x="8426" y="220"/>
                  </a:lnTo>
                  <a:lnTo>
                    <a:pt x="8426" y="176"/>
                  </a:lnTo>
                  <a:lnTo>
                    <a:pt x="8426" y="88"/>
                  </a:lnTo>
                  <a:lnTo>
                    <a:pt x="8382" y="44"/>
                  </a:lnTo>
                  <a:lnTo>
                    <a:pt x="829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 name="Google Shape;1068;p47"/>
            <p:cNvSpPr/>
            <p:nvPr/>
          </p:nvSpPr>
          <p:spPr>
            <a:xfrm>
              <a:off x="1726750" y="2143875"/>
              <a:ext cx="109725" cy="64750"/>
            </a:xfrm>
            <a:custGeom>
              <a:avLst/>
              <a:gdLst/>
              <a:ahLst/>
              <a:cxnLst/>
              <a:rect l="l" t="t" r="r" b="b"/>
              <a:pathLst>
                <a:path w="4389" h="2590" extrusionOk="0">
                  <a:moveTo>
                    <a:pt x="4126" y="1"/>
                  </a:moveTo>
                  <a:lnTo>
                    <a:pt x="89" y="2283"/>
                  </a:lnTo>
                  <a:lnTo>
                    <a:pt x="45" y="2327"/>
                  </a:lnTo>
                  <a:lnTo>
                    <a:pt x="1" y="2370"/>
                  </a:lnTo>
                  <a:lnTo>
                    <a:pt x="1" y="2458"/>
                  </a:lnTo>
                  <a:lnTo>
                    <a:pt x="1" y="2502"/>
                  </a:lnTo>
                  <a:lnTo>
                    <a:pt x="89" y="2590"/>
                  </a:lnTo>
                  <a:lnTo>
                    <a:pt x="264" y="2590"/>
                  </a:lnTo>
                  <a:lnTo>
                    <a:pt x="4301" y="308"/>
                  </a:lnTo>
                  <a:lnTo>
                    <a:pt x="4389" y="264"/>
                  </a:lnTo>
                  <a:lnTo>
                    <a:pt x="4389" y="220"/>
                  </a:lnTo>
                  <a:lnTo>
                    <a:pt x="4389" y="176"/>
                  </a:lnTo>
                  <a:lnTo>
                    <a:pt x="4389" y="89"/>
                  </a:lnTo>
                  <a:lnTo>
                    <a:pt x="4345" y="45"/>
                  </a:lnTo>
                  <a:lnTo>
                    <a:pt x="430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47"/>
            <p:cNvSpPr/>
            <p:nvPr/>
          </p:nvSpPr>
          <p:spPr>
            <a:xfrm>
              <a:off x="2462850" y="1368300"/>
              <a:ext cx="930300" cy="1502925"/>
            </a:xfrm>
            <a:custGeom>
              <a:avLst/>
              <a:gdLst/>
              <a:ahLst/>
              <a:cxnLst/>
              <a:rect l="l" t="t" r="r" b="b"/>
              <a:pathLst>
                <a:path w="37212" h="60117" extrusionOk="0">
                  <a:moveTo>
                    <a:pt x="35105" y="0"/>
                  </a:moveTo>
                  <a:lnTo>
                    <a:pt x="35017" y="44"/>
                  </a:lnTo>
                  <a:lnTo>
                    <a:pt x="34974" y="88"/>
                  </a:lnTo>
                  <a:lnTo>
                    <a:pt x="34974" y="176"/>
                  </a:lnTo>
                  <a:lnTo>
                    <a:pt x="34974" y="220"/>
                  </a:lnTo>
                  <a:lnTo>
                    <a:pt x="35017" y="308"/>
                  </a:lnTo>
                  <a:lnTo>
                    <a:pt x="36334" y="1712"/>
                  </a:lnTo>
                  <a:lnTo>
                    <a:pt x="36509" y="2151"/>
                  </a:lnTo>
                  <a:lnTo>
                    <a:pt x="36773" y="4388"/>
                  </a:lnTo>
                  <a:lnTo>
                    <a:pt x="36860" y="7328"/>
                  </a:lnTo>
                  <a:lnTo>
                    <a:pt x="36729" y="8513"/>
                  </a:lnTo>
                  <a:lnTo>
                    <a:pt x="35939" y="10400"/>
                  </a:lnTo>
                  <a:lnTo>
                    <a:pt x="34974" y="12726"/>
                  </a:lnTo>
                  <a:lnTo>
                    <a:pt x="33657" y="16587"/>
                  </a:lnTo>
                  <a:lnTo>
                    <a:pt x="32253" y="19088"/>
                  </a:lnTo>
                  <a:lnTo>
                    <a:pt x="30936" y="21590"/>
                  </a:lnTo>
                  <a:lnTo>
                    <a:pt x="29883" y="24047"/>
                  </a:lnTo>
                  <a:lnTo>
                    <a:pt x="27251" y="28742"/>
                  </a:lnTo>
                  <a:lnTo>
                    <a:pt x="27251" y="28830"/>
                  </a:lnTo>
                  <a:lnTo>
                    <a:pt x="27207" y="30541"/>
                  </a:lnTo>
                  <a:lnTo>
                    <a:pt x="27207" y="30585"/>
                  </a:lnTo>
                  <a:lnTo>
                    <a:pt x="27338" y="32209"/>
                  </a:lnTo>
                  <a:lnTo>
                    <a:pt x="28435" y="40239"/>
                  </a:lnTo>
                  <a:lnTo>
                    <a:pt x="28216" y="40546"/>
                  </a:lnTo>
                  <a:lnTo>
                    <a:pt x="27426" y="41204"/>
                  </a:lnTo>
                  <a:lnTo>
                    <a:pt x="25144" y="42564"/>
                  </a:lnTo>
                  <a:lnTo>
                    <a:pt x="22731" y="44232"/>
                  </a:lnTo>
                  <a:lnTo>
                    <a:pt x="20054" y="45855"/>
                  </a:lnTo>
                  <a:lnTo>
                    <a:pt x="16500" y="48664"/>
                  </a:lnTo>
                  <a:lnTo>
                    <a:pt x="14569" y="49761"/>
                  </a:lnTo>
                  <a:lnTo>
                    <a:pt x="14569" y="49805"/>
                  </a:lnTo>
                  <a:lnTo>
                    <a:pt x="12419" y="51867"/>
                  </a:lnTo>
                  <a:lnTo>
                    <a:pt x="11410" y="52525"/>
                  </a:lnTo>
                  <a:lnTo>
                    <a:pt x="8119" y="54280"/>
                  </a:lnTo>
                  <a:lnTo>
                    <a:pt x="6627" y="54939"/>
                  </a:lnTo>
                  <a:lnTo>
                    <a:pt x="5135" y="55992"/>
                  </a:lnTo>
                  <a:lnTo>
                    <a:pt x="3160" y="57484"/>
                  </a:lnTo>
                  <a:lnTo>
                    <a:pt x="88" y="59809"/>
                  </a:lnTo>
                  <a:lnTo>
                    <a:pt x="1" y="59853"/>
                  </a:lnTo>
                  <a:lnTo>
                    <a:pt x="1" y="59941"/>
                  </a:lnTo>
                  <a:lnTo>
                    <a:pt x="1" y="59985"/>
                  </a:lnTo>
                  <a:lnTo>
                    <a:pt x="45" y="60073"/>
                  </a:lnTo>
                  <a:lnTo>
                    <a:pt x="88" y="60117"/>
                  </a:lnTo>
                  <a:lnTo>
                    <a:pt x="176" y="60117"/>
                  </a:lnTo>
                  <a:lnTo>
                    <a:pt x="264" y="60073"/>
                  </a:lnTo>
                  <a:lnTo>
                    <a:pt x="3336" y="57747"/>
                  </a:lnTo>
                  <a:lnTo>
                    <a:pt x="5354" y="56299"/>
                  </a:lnTo>
                  <a:lnTo>
                    <a:pt x="6802" y="55246"/>
                  </a:lnTo>
                  <a:lnTo>
                    <a:pt x="8250" y="54588"/>
                  </a:lnTo>
                  <a:lnTo>
                    <a:pt x="11585" y="52832"/>
                  </a:lnTo>
                  <a:lnTo>
                    <a:pt x="12638" y="52130"/>
                  </a:lnTo>
                  <a:lnTo>
                    <a:pt x="14788" y="50068"/>
                  </a:lnTo>
                  <a:lnTo>
                    <a:pt x="16675" y="48971"/>
                  </a:lnTo>
                  <a:lnTo>
                    <a:pt x="16719" y="48971"/>
                  </a:lnTo>
                  <a:lnTo>
                    <a:pt x="20230" y="46163"/>
                  </a:lnTo>
                  <a:lnTo>
                    <a:pt x="22906" y="44539"/>
                  </a:lnTo>
                  <a:lnTo>
                    <a:pt x="25320" y="42828"/>
                  </a:lnTo>
                  <a:lnTo>
                    <a:pt x="27645" y="41467"/>
                  </a:lnTo>
                  <a:lnTo>
                    <a:pt x="28435" y="40809"/>
                  </a:lnTo>
                  <a:lnTo>
                    <a:pt x="28479" y="40809"/>
                  </a:lnTo>
                  <a:lnTo>
                    <a:pt x="28786" y="40370"/>
                  </a:lnTo>
                  <a:lnTo>
                    <a:pt x="28786" y="40239"/>
                  </a:lnTo>
                  <a:lnTo>
                    <a:pt x="27689" y="32165"/>
                  </a:lnTo>
                  <a:lnTo>
                    <a:pt x="27558" y="30541"/>
                  </a:lnTo>
                  <a:lnTo>
                    <a:pt x="27602" y="28874"/>
                  </a:lnTo>
                  <a:lnTo>
                    <a:pt x="30191" y="24222"/>
                  </a:lnTo>
                  <a:lnTo>
                    <a:pt x="31244" y="21721"/>
                  </a:lnTo>
                  <a:lnTo>
                    <a:pt x="32560" y="19264"/>
                  </a:lnTo>
                  <a:lnTo>
                    <a:pt x="33964" y="16719"/>
                  </a:lnTo>
                  <a:lnTo>
                    <a:pt x="33964" y="16675"/>
                  </a:lnTo>
                  <a:lnTo>
                    <a:pt x="35281" y="12857"/>
                  </a:lnTo>
                  <a:lnTo>
                    <a:pt x="36246" y="10532"/>
                  </a:lnTo>
                  <a:lnTo>
                    <a:pt x="37080" y="8645"/>
                  </a:lnTo>
                  <a:lnTo>
                    <a:pt x="37080" y="8601"/>
                  </a:lnTo>
                  <a:lnTo>
                    <a:pt x="37211" y="7328"/>
                  </a:lnTo>
                  <a:lnTo>
                    <a:pt x="37124" y="4388"/>
                  </a:lnTo>
                  <a:lnTo>
                    <a:pt x="36860" y="2107"/>
                  </a:lnTo>
                  <a:lnTo>
                    <a:pt x="36860" y="2063"/>
                  </a:lnTo>
                  <a:lnTo>
                    <a:pt x="36641" y="1536"/>
                  </a:lnTo>
                  <a:lnTo>
                    <a:pt x="36597" y="1492"/>
                  </a:lnTo>
                  <a:lnTo>
                    <a:pt x="35281" y="44"/>
                  </a:lnTo>
                  <a:lnTo>
                    <a:pt x="3523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1070;p47"/>
            <p:cNvSpPr/>
            <p:nvPr/>
          </p:nvSpPr>
          <p:spPr>
            <a:xfrm>
              <a:off x="2491375" y="1390250"/>
              <a:ext cx="930300" cy="1507300"/>
            </a:xfrm>
            <a:custGeom>
              <a:avLst/>
              <a:gdLst/>
              <a:ahLst/>
              <a:cxnLst/>
              <a:rect l="l" t="t" r="r" b="b"/>
              <a:pathLst>
                <a:path w="37212" h="60292" extrusionOk="0">
                  <a:moveTo>
                    <a:pt x="35895" y="0"/>
                  </a:moveTo>
                  <a:lnTo>
                    <a:pt x="35851" y="44"/>
                  </a:lnTo>
                  <a:lnTo>
                    <a:pt x="35807" y="88"/>
                  </a:lnTo>
                  <a:lnTo>
                    <a:pt x="35807" y="176"/>
                  </a:lnTo>
                  <a:lnTo>
                    <a:pt x="35851" y="219"/>
                  </a:lnTo>
                  <a:lnTo>
                    <a:pt x="35851" y="307"/>
                  </a:lnTo>
                  <a:lnTo>
                    <a:pt x="36772" y="1141"/>
                  </a:lnTo>
                  <a:lnTo>
                    <a:pt x="36772" y="2370"/>
                  </a:lnTo>
                  <a:lnTo>
                    <a:pt x="36860" y="5310"/>
                  </a:lnTo>
                  <a:lnTo>
                    <a:pt x="36860" y="7240"/>
                  </a:lnTo>
                  <a:lnTo>
                    <a:pt x="36860" y="7899"/>
                  </a:lnTo>
                  <a:lnTo>
                    <a:pt x="36772" y="8513"/>
                  </a:lnTo>
                  <a:lnTo>
                    <a:pt x="36597" y="9127"/>
                  </a:lnTo>
                  <a:lnTo>
                    <a:pt x="36378" y="9785"/>
                  </a:lnTo>
                  <a:lnTo>
                    <a:pt x="35588" y="11584"/>
                  </a:lnTo>
                  <a:lnTo>
                    <a:pt x="34578" y="13822"/>
                  </a:lnTo>
                  <a:lnTo>
                    <a:pt x="33481" y="16587"/>
                  </a:lnTo>
                  <a:lnTo>
                    <a:pt x="32033" y="18956"/>
                  </a:lnTo>
                  <a:lnTo>
                    <a:pt x="30717" y="21370"/>
                  </a:lnTo>
                  <a:lnTo>
                    <a:pt x="30717" y="21414"/>
                  </a:lnTo>
                  <a:lnTo>
                    <a:pt x="29927" y="23652"/>
                  </a:lnTo>
                  <a:lnTo>
                    <a:pt x="29927" y="23739"/>
                  </a:lnTo>
                  <a:lnTo>
                    <a:pt x="30190" y="24880"/>
                  </a:lnTo>
                  <a:lnTo>
                    <a:pt x="30410" y="29488"/>
                  </a:lnTo>
                  <a:lnTo>
                    <a:pt x="30454" y="32428"/>
                  </a:lnTo>
                  <a:lnTo>
                    <a:pt x="30454" y="35543"/>
                  </a:lnTo>
                  <a:lnTo>
                    <a:pt x="30410" y="40151"/>
                  </a:lnTo>
                  <a:lnTo>
                    <a:pt x="30234" y="40370"/>
                  </a:lnTo>
                  <a:lnTo>
                    <a:pt x="29225" y="40940"/>
                  </a:lnTo>
                  <a:lnTo>
                    <a:pt x="29181" y="40940"/>
                  </a:lnTo>
                  <a:lnTo>
                    <a:pt x="28172" y="41906"/>
                  </a:lnTo>
                  <a:lnTo>
                    <a:pt x="26153" y="43047"/>
                  </a:lnTo>
                  <a:lnTo>
                    <a:pt x="23257" y="44626"/>
                  </a:lnTo>
                  <a:lnTo>
                    <a:pt x="20800" y="46162"/>
                  </a:lnTo>
                  <a:lnTo>
                    <a:pt x="18825" y="47391"/>
                  </a:lnTo>
                  <a:lnTo>
                    <a:pt x="16017" y="49541"/>
                  </a:lnTo>
                  <a:lnTo>
                    <a:pt x="13911" y="50550"/>
                  </a:lnTo>
                  <a:lnTo>
                    <a:pt x="13867" y="50594"/>
                  </a:lnTo>
                  <a:lnTo>
                    <a:pt x="12024" y="52218"/>
                  </a:lnTo>
                  <a:lnTo>
                    <a:pt x="11015" y="52876"/>
                  </a:lnTo>
                  <a:lnTo>
                    <a:pt x="7329" y="54850"/>
                  </a:lnTo>
                  <a:lnTo>
                    <a:pt x="5881" y="55596"/>
                  </a:lnTo>
                  <a:lnTo>
                    <a:pt x="4213" y="56869"/>
                  </a:lnTo>
                  <a:lnTo>
                    <a:pt x="2151" y="58361"/>
                  </a:lnTo>
                  <a:lnTo>
                    <a:pt x="88" y="59984"/>
                  </a:lnTo>
                  <a:lnTo>
                    <a:pt x="44" y="60028"/>
                  </a:lnTo>
                  <a:lnTo>
                    <a:pt x="1" y="60072"/>
                  </a:lnTo>
                  <a:lnTo>
                    <a:pt x="1" y="60160"/>
                  </a:lnTo>
                  <a:lnTo>
                    <a:pt x="44" y="60204"/>
                  </a:lnTo>
                  <a:lnTo>
                    <a:pt x="132" y="60248"/>
                  </a:lnTo>
                  <a:lnTo>
                    <a:pt x="176" y="60292"/>
                  </a:lnTo>
                  <a:lnTo>
                    <a:pt x="308" y="60248"/>
                  </a:lnTo>
                  <a:lnTo>
                    <a:pt x="2370" y="58624"/>
                  </a:lnTo>
                  <a:lnTo>
                    <a:pt x="4389" y="57132"/>
                  </a:lnTo>
                  <a:lnTo>
                    <a:pt x="6056" y="55904"/>
                  </a:lnTo>
                  <a:lnTo>
                    <a:pt x="7504" y="55202"/>
                  </a:lnTo>
                  <a:lnTo>
                    <a:pt x="11190" y="53183"/>
                  </a:lnTo>
                  <a:lnTo>
                    <a:pt x="12243" y="52525"/>
                  </a:lnTo>
                  <a:lnTo>
                    <a:pt x="12243" y="52481"/>
                  </a:lnTo>
                  <a:lnTo>
                    <a:pt x="14086" y="50857"/>
                  </a:lnTo>
                  <a:lnTo>
                    <a:pt x="16193" y="49848"/>
                  </a:lnTo>
                  <a:lnTo>
                    <a:pt x="19045" y="47698"/>
                  </a:lnTo>
                  <a:lnTo>
                    <a:pt x="21019" y="46469"/>
                  </a:lnTo>
                  <a:lnTo>
                    <a:pt x="23433" y="44934"/>
                  </a:lnTo>
                  <a:lnTo>
                    <a:pt x="26329" y="43354"/>
                  </a:lnTo>
                  <a:lnTo>
                    <a:pt x="28347" y="42213"/>
                  </a:lnTo>
                  <a:lnTo>
                    <a:pt x="28391" y="42169"/>
                  </a:lnTo>
                  <a:lnTo>
                    <a:pt x="29401" y="41248"/>
                  </a:lnTo>
                  <a:lnTo>
                    <a:pt x="30454" y="40633"/>
                  </a:lnTo>
                  <a:lnTo>
                    <a:pt x="30498" y="40589"/>
                  </a:lnTo>
                  <a:lnTo>
                    <a:pt x="30717" y="40326"/>
                  </a:lnTo>
                  <a:lnTo>
                    <a:pt x="30761" y="40238"/>
                  </a:lnTo>
                  <a:lnTo>
                    <a:pt x="30805" y="35543"/>
                  </a:lnTo>
                  <a:lnTo>
                    <a:pt x="30805" y="32428"/>
                  </a:lnTo>
                  <a:lnTo>
                    <a:pt x="30761" y="29488"/>
                  </a:lnTo>
                  <a:lnTo>
                    <a:pt x="30541" y="24836"/>
                  </a:lnTo>
                  <a:lnTo>
                    <a:pt x="30278" y="23695"/>
                  </a:lnTo>
                  <a:lnTo>
                    <a:pt x="31024" y="21545"/>
                  </a:lnTo>
                  <a:lnTo>
                    <a:pt x="32341" y="19132"/>
                  </a:lnTo>
                  <a:lnTo>
                    <a:pt x="33789" y="16762"/>
                  </a:lnTo>
                  <a:lnTo>
                    <a:pt x="33789" y="16718"/>
                  </a:lnTo>
                  <a:lnTo>
                    <a:pt x="34930" y="13954"/>
                  </a:lnTo>
                  <a:lnTo>
                    <a:pt x="35895" y="11716"/>
                  </a:lnTo>
                  <a:lnTo>
                    <a:pt x="36685" y="9873"/>
                  </a:lnTo>
                  <a:lnTo>
                    <a:pt x="36948" y="9215"/>
                  </a:lnTo>
                  <a:lnTo>
                    <a:pt x="37124" y="8601"/>
                  </a:lnTo>
                  <a:lnTo>
                    <a:pt x="37211" y="7986"/>
                  </a:lnTo>
                  <a:lnTo>
                    <a:pt x="37211" y="7240"/>
                  </a:lnTo>
                  <a:lnTo>
                    <a:pt x="37211" y="5266"/>
                  </a:lnTo>
                  <a:lnTo>
                    <a:pt x="37124" y="2370"/>
                  </a:lnTo>
                  <a:lnTo>
                    <a:pt x="37124" y="1053"/>
                  </a:lnTo>
                  <a:lnTo>
                    <a:pt x="37124" y="965"/>
                  </a:lnTo>
                  <a:lnTo>
                    <a:pt x="37080" y="922"/>
                  </a:lnTo>
                  <a:lnTo>
                    <a:pt x="36114" y="44"/>
                  </a:lnTo>
                  <a:lnTo>
                    <a:pt x="3602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47"/>
            <p:cNvSpPr/>
            <p:nvPr/>
          </p:nvSpPr>
          <p:spPr>
            <a:xfrm>
              <a:off x="3740875" y="4014275"/>
              <a:ext cx="64750" cy="40625"/>
            </a:xfrm>
            <a:custGeom>
              <a:avLst/>
              <a:gdLst/>
              <a:ahLst/>
              <a:cxnLst/>
              <a:rect l="l" t="t" r="r" b="b"/>
              <a:pathLst>
                <a:path w="2590" h="1625" extrusionOk="0">
                  <a:moveTo>
                    <a:pt x="132" y="1"/>
                  </a:moveTo>
                  <a:lnTo>
                    <a:pt x="88" y="45"/>
                  </a:lnTo>
                  <a:lnTo>
                    <a:pt x="44" y="89"/>
                  </a:lnTo>
                  <a:lnTo>
                    <a:pt x="1" y="132"/>
                  </a:lnTo>
                  <a:lnTo>
                    <a:pt x="1" y="220"/>
                  </a:lnTo>
                  <a:lnTo>
                    <a:pt x="44" y="264"/>
                  </a:lnTo>
                  <a:lnTo>
                    <a:pt x="88" y="308"/>
                  </a:lnTo>
                  <a:lnTo>
                    <a:pt x="2326" y="1624"/>
                  </a:lnTo>
                  <a:lnTo>
                    <a:pt x="2502" y="1624"/>
                  </a:lnTo>
                  <a:lnTo>
                    <a:pt x="2589" y="1537"/>
                  </a:lnTo>
                  <a:lnTo>
                    <a:pt x="2589" y="1493"/>
                  </a:lnTo>
                  <a:lnTo>
                    <a:pt x="2589" y="1405"/>
                  </a:lnTo>
                  <a:lnTo>
                    <a:pt x="2546" y="1361"/>
                  </a:lnTo>
                  <a:lnTo>
                    <a:pt x="2502" y="1317"/>
                  </a:lnTo>
                  <a:lnTo>
                    <a:pt x="2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 name="Google Shape;1072;p47"/>
            <p:cNvSpPr/>
            <p:nvPr/>
          </p:nvSpPr>
          <p:spPr>
            <a:xfrm>
              <a:off x="3707975" y="3983575"/>
              <a:ext cx="41700" cy="39500"/>
            </a:xfrm>
            <a:custGeom>
              <a:avLst/>
              <a:gdLst/>
              <a:ahLst/>
              <a:cxnLst/>
              <a:rect l="l" t="t" r="r" b="b"/>
              <a:pathLst>
                <a:path w="1668" h="1580" extrusionOk="0">
                  <a:moveTo>
                    <a:pt x="132" y="0"/>
                  </a:moveTo>
                  <a:lnTo>
                    <a:pt x="88" y="44"/>
                  </a:lnTo>
                  <a:lnTo>
                    <a:pt x="44" y="88"/>
                  </a:lnTo>
                  <a:lnTo>
                    <a:pt x="0" y="132"/>
                  </a:lnTo>
                  <a:lnTo>
                    <a:pt x="0" y="220"/>
                  </a:lnTo>
                  <a:lnTo>
                    <a:pt x="44" y="263"/>
                  </a:lnTo>
                  <a:lnTo>
                    <a:pt x="483" y="966"/>
                  </a:lnTo>
                  <a:lnTo>
                    <a:pt x="571" y="1053"/>
                  </a:lnTo>
                  <a:lnTo>
                    <a:pt x="1404" y="1536"/>
                  </a:lnTo>
                  <a:lnTo>
                    <a:pt x="1492" y="1580"/>
                  </a:lnTo>
                  <a:lnTo>
                    <a:pt x="1580" y="1536"/>
                  </a:lnTo>
                  <a:lnTo>
                    <a:pt x="1668" y="1492"/>
                  </a:lnTo>
                  <a:lnTo>
                    <a:pt x="1668" y="1404"/>
                  </a:lnTo>
                  <a:lnTo>
                    <a:pt x="1668" y="1360"/>
                  </a:lnTo>
                  <a:lnTo>
                    <a:pt x="1624" y="1273"/>
                  </a:lnTo>
                  <a:lnTo>
                    <a:pt x="1580" y="1229"/>
                  </a:lnTo>
                  <a:lnTo>
                    <a:pt x="746" y="746"/>
                  </a:lnTo>
                  <a:lnTo>
                    <a:pt x="307" y="88"/>
                  </a:lnTo>
                  <a:lnTo>
                    <a:pt x="263" y="44"/>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073;p47"/>
            <p:cNvSpPr/>
            <p:nvPr/>
          </p:nvSpPr>
          <p:spPr>
            <a:xfrm>
              <a:off x="3532450" y="3825600"/>
              <a:ext cx="231500" cy="292925"/>
            </a:xfrm>
            <a:custGeom>
              <a:avLst/>
              <a:gdLst/>
              <a:ahLst/>
              <a:cxnLst/>
              <a:rect l="l" t="t" r="r" b="b"/>
              <a:pathLst>
                <a:path w="9260" h="11717" extrusionOk="0">
                  <a:moveTo>
                    <a:pt x="176" y="0"/>
                  </a:moveTo>
                  <a:lnTo>
                    <a:pt x="88" y="44"/>
                  </a:lnTo>
                  <a:lnTo>
                    <a:pt x="44" y="44"/>
                  </a:lnTo>
                  <a:lnTo>
                    <a:pt x="0" y="132"/>
                  </a:lnTo>
                  <a:lnTo>
                    <a:pt x="0" y="176"/>
                  </a:lnTo>
                  <a:lnTo>
                    <a:pt x="0" y="264"/>
                  </a:lnTo>
                  <a:lnTo>
                    <a:pt x="1624" y="3686"/>
                  </a:lnTo>
                  <a:lnTo>
                    <a:pt x="2984" y="6451"/>
                  </a:lnTo>
                  <a:lnTo>
                    <a:pt x="3774" y="8513"/>
                  </a:lnTo>
                  <a:lnTo>
                    <a:pt x="3774" y="8557"/>
                  </a:lnTo>
                  <a:lnTo>
                    <a:pt x="4213" y="9391"/>
                  </a:lnTo>
                  <a:lnTo>
                    <a:pt x="4301" y="9479"/>
                  </a:lnTo>
                  <a:lnTo>
                    <a:pt x="7372" y="10883"/>
                  </a:lnTo>
                  <a:lnTo>
                    <a:pt x="8996" y="11716"/>
                  </a:lnTo>
                  <a:lnTo>
                    <a:pt x="9171" y="11716"/>
                  </a:lnTo>
                  <a:lnTo>
                    <a:pt x="9259" y="11629"/>
                  </a:lnTo>
                  <a:lnTo>
                    <a:pt x="9259" y="11585"/>
                  </a:lnTo>
                  <a:lnTo>
                    <a:pt x="9259" y="11497"/>
                  </a:lnTo>
                  <a:lnTo>
                    <a:pt x="9215" y="11453"/>
                  </a:lnTo>
                  <a:lnTo>
                    <a:pt x="9171" y="11409"/>
                  </a:lnTo>
                  <a:lnTo>
                    <a:pt x="7548" y="10576"/>
                  </a:lnTo>
                  <a:lnTo>
                    <a:pt x="4520" y="9171"/>
                  </a:lnTo>
                  <a:lnTo>
                    <a:pt x="4081" y="8382"/>
                  </a:lnTo>
                  <a:lnTo>
                    <a:pt x="3335" y="6319"/>
                  </a:lnTo>
                  <a:lnTo>
                    <a:pt x="3291" y="6319"/>
                  </a:lnTo>
                  <a:lnTo>
                    <a:pt x="1931" y="3555"/>
                  </a:lnTo>
                  <a:lnTo>
                    <a:pt x="307" y="88"/>
                  </a:lnTo>
                  <a:lnTo>
                    <a:pt x="264" y="44"/>
                  </a:lnTo>
                  <a:lnTo>
                    <a:pt x="22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 name="Google Shape;1074;p47"/>
            <p:cNvSpPr/>
            <p:nvPr/>
          </p:nvSpPr>
          <p:spPr>
            <a:xfrm>
              <a:off x="3401900" y="3726875"/>
              <a:ext cx="378500" cy="413600"/>
            </a:xfrm>
            <a:custGeom>
              <a:avLst/>
              <a:gdLst/>
              <a:ahLst/>
              <a:cxnLst/>
              <a:rect l="l" t="t" r="r" b="b"/>
              <a:pathLst>
                <a:path w="15140" h="16544" extrusionOk="0">
                  <a:moveTo>
                    <a:pt x="966" y="0"/>
                  </a:moveTo>
                  <a:lnTo>
                    <a:pt x="922" y="44"/>
                  </a:lnTo>
                  <a:lnTo>
                    <a:pt x="834" y="88"/>
                  </a:lnTo>
                  <a:lnTo>
                    <a:pt x="834" y="132"/>
                  </a:lnTo>
                  <a:lnTo>
                    <a:pt x="220" y="2370"/>
                  </a:lnTo>
                  <a:lnTo>
                    <a:pt x="0" y="3203"/>
                  </a:lnTo>
                  <a:lnTo>
                    <a:pt x="0" y="3335"/>
                  </a:lnTo>
                  <a:lnTo>
                    <a:pt x="790" y="5222"/>
                  </a:lnTo>
                  <a:lnTo>
                    <a:pt x="2282" y="8030"/>
                  </a:lnTo>
                  <a:lnTo>
                    <a:pt x="4257" y="11277"/>
                  </a:lnTo>
                  <a:lnTo>
                    <a:pt x="4257" y="11321"/>
                  </a:lnTo>
                  <a:lnTo>
                    <a:pt x="5222" y="12594"/>
                  </a:lnTo>
                  <a:lnTo>
                    <a:pt x="6056" y="13428"/>
                  </a:lnTo>
                  <a:lnTo>
                    <a:pt x="6100" y="13471"/>
                  </a:lnTo>
                  <a:lnTo>
                    <a:pt x="8733" y="14788"/>
                  </a:lnTo>
                  <a:lnTo>
                    <a:pt x="8777" y="14788"/>
                  </a:lnTo>
                  <a:lnTo>
                    <a:pt x="11541" y="15665"/>
                  </a:lnTo>
                  <a:lnTo>
                    <a:pt x="13779" y="16543"/>
                  </a:lnTo>
                  <a:lnTo>
                    <a:pt x="13867" y="16543"/>
                  </a:lnTo>
                  <a:lnTo>
                    <a:pt x="14964" y="16499"/>
                  </a:lnTo>
                  <a:lnTo>
                    <a:pt x="15051" y="16455"/>
                  </a:lnTo>
                  <a:lnTo>
                    <a:pt x="15095" y="16411"/>
                  </a:lnTo>
                  <a:lnTo>
                    <a:pt x="15139" y="16368"/>
                  </a:lnTo>
                  <a:lnTo>
                    <a:pt x="15139" y="16280"/>
                  </a:lnTo>
                  <a:lnTo>
                    <a:pt x="15095" y="16236"/>
                  </a:lnTo>
                  <a:lnTo>
                    <a:pt x="15051" y="16192"/>
                  </a:lnTo>
                  <a:lnTo>
                    <a:pt x="14964" y="16148"/>
                  </a:lnTo>
                  <a:lnTo>
                    <a:pt x="13867" y="16192"/>
                  </a:lnTo>
                  <a:lnTo>
                    <a:pt x="11673" y="15358"/>
                  </a:lnTo>
                  <a:lnTo>
                    <a:pt x="8908" y="14481"/>
                  </a:lnTo>
                  <a:lnTo>
                    <a:pt x="6275" y="13164"/>
                  </a:lnTo>
                  <a:lnTo>
                    <a:pt x="5486" y="12374"/>
                  </a:lnTo>
                  <a:lnTo>
                    <a:pt x="4520" y="11102"/>
                  </a:lnTo>
                  <a:lnTo>
                    <a:pt x="2589" y="7855"/>
                  </a:lnTo>
                  <a:lnTo>
                    <a:pt x="1097" y="5046"/>
                  </a:lnTo>
                  <a:lnTo>
                    <a:pt x="351" y="3247"/>
                  </a:lnTo>
                  <a:lnTo>
                    <a:pt x="571" y="2457"/>
                  </a:lnTo>
                  <a:lnTo>
                    <a:pt x="1141" y="220"/>
                  </a:lnTo>
                  <a:lnTo>
                    <a:pt x="1185" y="132"/>
                  </a:lnTo>
                  <a:lnTo>
                    <a:pt x="1141" y="88"/>
                  </a:lnTo>
                  <a:lnTo>
                    <a:pt x="1097" y="44"/>
                  </a:lnTo>
                  <a:lnTo>
                    <a:pt x="105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 name="Google Shape;1075;p47"/>
            <p:cNvSpPr/>
            <p:nvPr/>
          </p:nvSpPr>
          <p:spPr>
            <a:xfrm>
              <a:off x="3290000" y="3667625"/>
              <a:ext cx="453100" cy="490400"/>
            </a:xfrm>
            <a:custGeom>
              <a:avLst/>
              <a:gdLst/>
              <a:ahLst/>
              <a:cxnLst/>
              <a:rect l="l" t="t" r="r" b="b"/>
              <a:pathLst>
                <a:path w="18124" h="19616" extrusionOk="0">
                  <a:moveTo>
                    <a:pt x="2809" y="1"/>
                  </a:moveTo>
                  <a:lnTo>
                    <a:pt x="2765" y="45"/>
                  </a:lnTo>
                  <a:lnTo>
                    <a:pt x="2721" y="88"/>
                  </a:lnTo>
                  <a:lnTo>
                    <a:pt x="966" y="2546"/>
                  </a:lnTo>
                  <a:lnTo>
                    <a:pt x="966" y="2590"/>
                  </a:lnTo>
                  <a:lnTo>
                    <a:pt x="176" y="4784"/>
                  </a:lnTo>
                  <a:lnTo>
                    <a:pt x="1" y="5442"/>
                  </a:lnTo>
                  <a:lnTo>
                    <a:pt x="1" y="5486"/>
                  </a:lnTo>
                  <a:lnTo>
                    <a:pt x="1" y="7197"/>
                  </a:lnTo>
                  <a:lnTo>
                    <a:pt x="45" y="7285"/>
                  </a:lnTo>
                  <a:lnTo>
                    <a:pt x="264" y="7548"/>
                  </a:lnTo>
                  <a:lnTo>
                    <a:pt x="308" y="7592"/>
                  </a:lnTo>
                  <a:lnTo>
                    <a:pt x="352" y="7592"/>
                  </a:lnTo>
                  <a:lnTo>
                    <a:pt x="1931" y="7680"/>
                  </a:lnTo>
                  <a:lnTo>
                    <a:pt x="3028" y="9259"/>
                  </a:lnTo>
                  <a:lnTo>
                    <a:pt x="4433" y="11848"/>
                  </a:lnTo>
                  <a:lnTo>
                    <a:pt x="5749" y="14613"/>
                  </a:lnTo>
                  <a:lnTo>
                    <a:pt x="6407" y="15666"/>
                  </a:lnTo>
                  <a:lnTo>
                    <a:pt x="6451" y="15710"/>
                  </a:lnTo>
                  <a:lnTo>
                    <a:pt x="7153" y="16280"/>
                  </a:lnTo>
                  <a:lnTo>
                    <a:pt x="7197" y="16324"/>
                  </a:lnTo>
                  <a:lnTo>
                    <a:pt x="7855" y="16587"/>
                  </a:lnTo>
                  <a:lnTo>
                    <a:pt x="8382" y="16675"/>
                  </a:lnTo>
                  <a:lnTo>
                    <a:pt x="12287" y="18035"/>
                  </a:lnTo>
                  <a:lnTo>
                    <a:pt x="14744" y="18781"/>
                  </a:lnTo>
                  <a:lnTo>
                    <a:pt x="17465" y="19615"/>
                  </a:lnTo>
                  <a:lnTo>
                    <a:pt x="17553" y="19615"/>
                  </a:lnTo>
                  <a:lnTo>
                    <a:pt x="17992" y="19527"/>
                  </a:lnTo>
                  <a:lnTo>
                    <a:pt x="18036" y="19483"/>
                  </a:lnTo>
                  <a:lnTo>
                    <a:pt x="18123" y="19440"/>
                  </a:lnTo>
                  <a:lnTo>
                    <a:pt x="18123" y="19396"/>
                  </a:lnTo>
                  <a:lnTo>
                    <a:pt x="18123" y="19308"/>
                  </a:lnTo>
                  <a:lnTo>
                    <a:pt x="18079" y="19264"/>
                  </a:lnTo>
                  <a:lnTo>
                    <a:pt x="18036" y="19220"/>
                  </a:lnTo>
                  <a:lnTo>
                    <a:pt x="17992" y="19176"/>
                  </a:lnTo>
                  <a:lnTo>
                    <a:pt x="17904" y="19176"/>
                  </a:lnTo>
                  <a:lnTo>
                    <a:pt x="17509" y="19264"/>
                  </a:lnTo>
                  <a:lnTo>
                    <a:pt x="14876" y="18430"/>
                  </a:lnTo>
                  <a:lnTo>
                    <a:pt x="12419" y="17728"/>
                  </a:lnTo>
                  <a:lnTo>
                    <a:pt x="8470" y="16324"/>
                  </a:lnTo>
                  <a:lnTo>
                    <a:pt x="7943" y="16280"/>
                  </a:lnTo>
                  <a:lnTo>
                    <a:pt x="7329" y="16017"/>
                  </a:lnTo>
                  <a:lnTo>
                    <a:pt x="6714" y="15446"/>
                  </a:lnTo>
                  <a:lnTo>
                    <a:pt x="6056" y="14437"/>
                  </a:lnTo>
                  <a:lnTo>
                    <a:pt x="4784" y="11717"/>
                  </a:lnTo>
                  <a:lnTo>
                    <a:pt x="3336" y="9084"/>
                  </a:lnTo>
                  <a:lnTo>
                    <a:pt x="2151" y="7416"/>
                  </a:lnTo>
                  <a:lnTo>
                    <a:pt x="2107" y="7373"/>
                  </a:lnTo>
                  <a:lnTo>
                    <a:pt x="2019" y="7329"/>
                  </a:lnTo>
                  <a:lnTo>
                    <a:pt x="483" y="7241"/>
                  </a:lnTo>
                  <a:lnTo>
                    <a:pt x="352" y="7109"/>
                  </a:lnTo>
                  <a:lnTo>
                    <a:pt x="352" y="5530"/>
                  </a:lnTo>
                  <a:lnTo>
                    <a:pt x="527" y="4871"/>
                  </a:lnTo>
                  <a:lnTo>
                    <a:pt x="1273" y="2765"/>
                  </a:lnTo>
                  <a:lnTo>
                    <a:pt x="2985" y="308"/>
                  </a:lnTo>
                  <a:lnTo>
                    <a:pt x="3028" y="220"/>
                  </a:lnTo>
                  <a:lnTo>
                    <a:pt x="3028" y="176"/>
                  </a:lnTo>
                  <a:lnTo>
                    <a:pt x="2985" y="88"/>
                  </a:lnTo>
                  <a:lnTo>
                    <a:pt x="2941" y="45"/>
                  </a:lnTo>
                  <a:lnTo>
                    <a:pt x="289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 name="Google Shape;1076;p47"/>
            <p:cNvSpPr/>
            <p:nvPr/>
          </p:nvSpPr>
          <p:spPr>
            <a:xfrm>
              <a:off x="3240650" y="3634725"/>
              <a:ext cx="515600" cy="540850"/>
            </a:xfrm>
            <a:custGeom>
              <a:avLst/>
              <a:gdLst/>
              <a:ahLst/>
              <a:cxnLst/>
              <a:rect l="l" t="t" r="r" b="b"/>
              <a:pathLst>
                <a:path w="20624" h="21634" extrusionOk="0">
                  <a:moveTo>
                    <a:pt x="3291" y="0"/>
                  </a:moveTo>
                  <a:lnTo>
                    <a:pt x="3247" y="44"/>
                  </a:lnTo>
                  <a:lnTo>
                    <a:pt x="3203" y="88"/>
                  </a:lnTo>
                  <a:lnTo>
                    <a:pt x="1624" y="3203"/>
                  </a:lnTo>
                  <a:lnTo>
                    <a:pt x="922" y="4344"/>
                  </a:lnTo>
                  <a:lnTo>
                    <a:pt x="922" y="4388"/>
                  </a:lnTo>
                  <a:lnTo>
                    <a:pt x="439" y="5529"/>
                  </a:lnTo>
                  <a:lnTo>
                    <a:pt x="439" y="5573"/>
                  </a:lnTo>
                  <a:lnTo>
                    <a:pt x="132" y="6538"/>
                  </a:lnTo>
                  <a:lnTo>
                    <a:pt x="132" y="6582"/>
                  </a:lnTo>
                  <a:lnTo>
                    <a:pt x="0" y="7986"/>
                  </a:lnTo>
                  <a:lnTo>
                    <a:pt x="88" y="9171"/>
                  </a:lnTo>
                  <a:lnTo>
                    <a:pt x="88" y="9259"/>
                  </a:lnTo>
                  <a:lnTo>
                    <a:pt x="351" y="9654"/>
                  </a:lnTo>
                  <a:lnTo>
                    <a:pt x="351" y="9698"/>
                  </a:lnTo>
                  <a:lnTo>
                    <a:pt x="2282" y="11541"/>
                  </a:lnTo>
                  <a:lnTo>
                    <a:pt x="2984" y="12550"/>
                  </a:lnTo>
                  <a:lnTo>
                    <a:pt x="4125" y="16806"/>
                  </a:lnTo>
                  <a:lnTo>
                    <a:pt x="4388" y="17552"/>
                  </a:lnTo>
                  <a:lnTo>
                    <a:pt x="4432" y="17640"/>
                  </a:lnTo>
                  <a:lnTo>
                    <a:pt x="4476" y="17684"/>
                  </a:lnTo>
                  <a:lnTo>
                    <a:pt x="6099" y="18430"/>
                  </a:lnTo>
                  <a:lnTo>
                    <a:pt x="6143" y="18474"/>
                  </a:lnTo>
                  <a:lnTo>
                    <a:pt x="8601" y="18957"/>
                  </a:lnTo>
                  <a:lnTo>
                    <a:pt x="10663" y="19220"/>
                  </a:lnTo>
                  <a:lnTo>
                    <a:pt x="15095" y="20668"/>
                  </a:lnTo>
                  <a:lnTo>
                    <a:pt x="17640" y="21414"/>
                  </a:lnTo>
                  <a:lnTo>
                    <a:pt x="18649" y="21633"/>
                  </a:lnTo>
                  <a:lnTo>
                    <a:pt x="18737" y="21633"/>
                  </a:lnTo>
                  <a:lnTo>
                    <a:pt x="20492" y="21194"/>
                  </a:lnTo>
                  <a:lnTo>
                    <a:pt x="20580" y="21151"/>
                  </a:lnTo>
                  <a:lnTo>
                    <a:pt x="20624" y="21107"/>
                  </a:lnTo>
                  <a:lnTo>
                    <a:pt x="20624" y="21019"/>
                  </a:lnTo>
                  <a:lnTo>
                    <a:pt x="20624" y="20975"/>
                  </a:lnTo>
                  <a:lnTo>
                    <a:pt x="20580" y="20887"/>
                  </a:lnTo>
                  <a:lnTo>
                    <a:pt x="20536" y="20843"/>
                  </a:lnTo>
                  <a:lnTo>
                    <a:pt x="20404" y="20843"/>
                  </a:lnTo>
                  <a:lnTo>
                    <a:pt x="18693" y="21282"/>
                  </a:lnTo>
                  <a:lnTo>
                    <a:pt x="17728" y="21107"/>
                  </a:lnTo>
                  <a:lnTo>
                    <a:pt x="15183" y="20317"/>
                  </a:lnTo>
                  <a:lnTo>
                    <a:pt x="10751" y="18869"/>
                  </a:lnTo>
                  <a:lnTo>
                    <a:pt x="10707" y="18869"/>
                  </a:lnTo>
                  <a:lnTo>
                    <a:pt x="8644" y="18605"/>
                  </a:lnTo>
                  <a:lnTo>
                    <a:pt x="6231" y="18123"/>
                  </a:lnTo>
                  <a:lnTo>
                    <a:pt x="4695" y="17377"/>
                  </a:lnTo>
                  <a:lnTo>
                    <a:pt x="4476" y="16719"/>
                  </a:lnTo>
                  <a:lnTo>
                    <a:pt x="3291" y="12418"/>
                  </a:lnTo>
                  <a:lnTo>
                    <a:pt x="3291" y="12374"/>
                  </a:lnTo>
                  <a:lnTo>
                    <a:pt x="2545" y="11321"/>
                  </a:lnTo>
                  <a:lnTo>
                    <a:pt x="614" y="9434"/>
                  </a:lnTo>
                  <a:lnTo>
                    <a:pt x="439" y="9083"/>
                  </a:lnTo>
                  <a:lnTo>
                    <a:pt x="351" y="7986"/>
                  </a:lnTo>
                  <a:lnTo>
                    <a:pt x="483" y="6626"/>
                  </a:lnTo>
                  <a:lnTo>
                    <a:pt x="746" y="5661"/>
                  </a:lnTo>
                  <a:lnTo>
                    <a:pt x="1229" y="4520"/>
                  </a:lnTo>
                  <a:lnTo>
                    <a:pt x="1931" y="3379"/>
                  </a:lnTo>
                  <a:lnTo>
                    <a:pt x="3510" y="263"/>
                  </a:lnTo>
                  <a:lnTo>
                    <a:pt x="3510" y="176"/>
                  </a:lnTo>
                  <a:lnTo>
                    <a:pt x="3510" y="132"/>
                  </a:lnTo>
                  <a:lnTo>
                    <a:pt x="3467" y="44"/>
                  </a:lnTo>
                  <a:lnTo>
                    <a:pt x="342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 name="Google Shape;1077;p47"/>
            <p:cNvSpPr/>
            <p:nvPr/>
          </p:nvSpPr>
          <p:spPr>
            <a:xfrm>
              <a:off x="3616925" y="3530500"/>
              <a:ext cx="99850" cy="461875"/>
            </a:xfrm>
            <a:custGeom>
              <a:avLst/>
              <a:gdLst/>
              <a:ahLst/>
              <a:cxnLst/>
              <a:rect l="l" t="t" r="r" b="b"/>
              <a:pathLst>
                <a:path w="3994" h="18475" extrusionOk="0">
                  <a:moveTo>
                    <a:pt x="132" y="1"/>
                  </a:moveTo>
                  <a:lnTo>
                    <a:pt x="88" y="44"/>
                  </a:lnTo>
                  <a:lnTo>
                    <a:pt x="44" y="132"/>
                  </a:lnTo>
                  <a:lnTo>
                    <a:pt x="0" y="176"/>
                  </a:lnTo>
                  <a:lnTo>
                    <a:pt x="0" y="659"/>
                  </a:lnTo>
                  <a:lnTo>
                    <a:pt x="0" y="703"/>
                  </a:lnTo>
                  <a:lnTo>
                    <a:pt x="132" y="1931"/>
                  </a:lnTo>
                  <a:lnTo>
                    <a:pt x="176" y="1975"/>
                  </a:lnTo>
                  <a:lnTo>
                    <a:pt x="702" y="3818"/>
                  </a:lnTo>
                  <a:lnTo>
                    <a:pt x="834" y="4915"/>
                  </a:lnTo>
                  <a:lnTo>
                    <a:pt x="219" y="7767"/>
                  </a:lnTo>
                  <a:lnTo>
                    <a:pt x="219" y="7811"/>
                  </a:lnTo>
                  <a:lnTo>
                    <a:pt x="219" y="8689"/>
                  </a:lnTo>
                  <a:lnTo>
                    <a:pt x="219" y="8733"/>
                  </a:lnTo>
                  <a:lnTo>
                    <a:pt x="395" y="9698"/>
                  </a:lnTo>
                  <a:lnTo>
                    <a:pt x="395" y="9742"/>
                  </a:lnTo>
                  <a:lnTo>
                    <a:pt x="1887" y="13603"/>
                  </a:lnTo>
                  <a:lnTo>
                    <a:pt x="2589" y="16017"/>
                  </a:lnTo>
                  <a:lnTo>
                    <a:pt x="3247" y="17860"/>
                  </a:lnTo>
                  <a:lnTo>
                    <a:pt x="3247" y="17904"/>
                  </a:lnTo>
                  <a:lnTo>
                    <a:pt x="3686" y="18430"/>
                  </a:lnTo>
                  <a:lnTo>
                    <a:pt x="3730" y="18474"/>
                  </a:lnTo>
                  <a:lnTo>
                    <a:pt x="3818" y="18474"/>
                  </a:lnTo>
                  <a:lnTo>
                    <a:pt x="3905" y="18430"/>
                  </a:lnTo>
                  <a:lnTo>
                    <a:pt x="3949" y="18386"/>
                  </a:lnTo>
                  <a:lnTo>
                    <a:pt x="3993" y="18343"/>
                  </a:lnTo>
                  <a:lnTo>
                    <a:pt x="3993" y="18255"/>
                  </a:lnTo>
                  <a:lnTo>
                    <a:pt x="3949" y="18211"/>
                  </a:lnTo>
                  <a:lnTo>
                    <a:pt x="3554" y="17684"/>
                  </a:lnTo>
                  <a:lnTo>
                    <a:pt x="2896" y="15929"/>
                  </a:lnTo>
                  <a:lnTo>
                    <a:pt x="2238" y="13472"/>
                  </a:lnTo>
                  <a:lnTo>
                    <a:pt x="746" y="9654"/>
                  </a:lnTo>
                  <a:lnTo>
                    <a:pt x="570" y="8689"/>
                  </a:lnTo>
                  <a:lnTo>
                    <a:pt x="570" y="7855"/>
                  </a:lnTo>
                  <a:lnTo>
                    <a:pt x="1185" y="4959"/>
                  </a:lnTo>
                  <a:lnTo>
                    <a:pt x="1185" y="4871"/>
                  </a:lnTo>
                  <a:lnTo>
                    <a:pt x="1053" y="3774"/>
                  </a:lnTo>
                  <a:lnTo>
                    <a:pt x="1053" y="3730"/>
                  </a:lnTo>
                  <a:lnTo>
                    <a:pt x="483" y="1887"/>
                  </a:lnTo>
                  <a:lnTo>
                    <a:pt x="351" y="659"/>
                  </a:lnTo>
                  <a:lnTo>
                    <a:pt x="351" y="176"/>
                  </a:lnTo>
                  <a:lnTo>
                    <a:pt x="351" y="132"/>
                  </a:lnTo>
                  <a:lnTo>
                    <a:pt x="307" y="88"/>
                  </a:lnTo>
                  <a:lnTo>
                    <a:pt x="263" y="44"/>
                  </a:lnTo>
                  <a:lnTo>
                    <a:pt x="21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8" name="Google Shape;1078;p47"/>
            <p:cNvSpPr/>
            <p:nvPr/>
          </p:nvSpPr>
          <p:spPr>
            <a:xfrm>
              <a:off x="3513800" y="3504175"/>
              <a:ext cx="102050" cy="330225"/>
            </a:xfrm>
            <a:custGeom>
              <a:avLst/>
              <a:gdLst/>
              <a:ahLst/>
              <a:cxnLst/>
              <a:rect l="l" t="t" r="r" b="b"/>
              <a:pathLst>
                <a:path w="4082" h="13209" extrusionOk="0">
                  <a:moveTo>
                    <a:pt x="3906" y="0"/>
                  </a:moveTo>
                  <a:lnTo>
                    <a:pt x="3818" y="44"/>
                  </a:lnTo>
                  <a:lnTo>
                    <a:pt x="3774" y="44"/>
                  </a:lnTo>
                  <a:lnTo>
                    <a:pt x="3730" y="132"/>
                  </a:lnTo>
                  <a:lnTo>
                    <a:pt x="3511" y="703"/>
                  </a:lnTo>
                  <a:lnTo>
                    <a:pt x="3204" y="2677"/>
                  </a:lnTo>
                  <a:lnTo>
                    <a:pt x="1536" y="5705"/>
                  </a:lnTo>
                  <a:lnTo>
                    <a:pt x="790" y="7855"/>
                  </a:lnTo>
                  <a:lnTo>
                    <a:pt x="0" y="10444"/>
                  </a:lnTo>
                  <a:lnTo>
                    <a:pt x="0" y="10488"/>
                  </a:lnTo>
                  <a:lnTo>
                    <a:pt x="88" y="11322"/>
                  </a:lnTo>
                  <a:lnTo>
                    <a:pt x="88" y="11365"/>
                  </a:lnTo>
                  <a:lnTo>
                    <a:pt x="746" y="13121"/>
                  </a:lnTo>
                  <a:lnTo>
                    <a:pt x="790" y="13165"/>
                  </a:lnTo>
                  <a:lnTo>
                    <a:pt x="922" y="13208"/>
                  </a:lnTo>
                  <a:lnTo>
                    <a:pt x="966" y="13208"/>
                  </a:lnTo>
                  <a:lnTo>
                    <a:pt x="1010" y="13165"/>
                  </a:lnTo>
                  <a:lnTo>
                    <a:pt x="1053" y="13121"/>
                  </a:lnTo>
                  <a:lnTo>
                    <a:pt x="1097" y="13033"/>
                  </a:lnTo>
                  <a:lnTo>
                    <a:pt x="1053" y="12989"/>
                  </a:lnTo>
                  <a:lnTo>
                    <a:pt x="439" y="11278"/>
                  </a:lnTo>
                  <a:lnTo>
                    <a:pt x="351" y="10488"/>
                  </a:lnTo>
                  <a:lnTo>
                    <a:pt x="1097" y="7943"/>
                  </a:lnTo>
                  <a:lnTo>
                    <a:pt x="1887" y="5837"/>
                  </a:lnTo>
                  <a:lnTo>
                    <a:pt x="3511" y="2809"/>
                  </a:lnTo>
                  <a:lnTo>
                    <a:pt x="3555" y="2765"/>
                  </a:lnTo>
                  <a:lnTo>
                    <a:pt x="3862" y="790"/>
                  </a:lnTo>
                  <a:lnTo>
                    <a:pt x="4081" y="264"/>
                  </a:lnTo>
                  <a:lnTo>
                    <a:pt x="4081" y="176"/>
                  </a:lnTo>
                  <a:lnTo>
                    <a:pt x="4081" y="132"/>
                  </a:lnTo>
                  <a:lnTo>
                    <a:pt x="4037" y="44"/>
                  </a:lnTo>
                  <a:lnTo>
                    <a:pt x="395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9" name="Google Shape;1079;p47"/>
            <p:cNvSpPr/>
            <p:nvPr/>
          </p:nvSpPr>
          <p:spPr>
            <a:xfrm>
              <a:off x="3422750" y="3478950"/>
              <a:ext cx="183225" cy="256725"/>
            </a:xfrm>
            <a:custGeom>
              <a:avLst/>
              <a:gdLst/>
              <a:ahLst/>
              <a:cxnLst/>
              <a:rect l="l" t="t" r="r" b="b"/>
              <a:pathLst>
                <a:path w="7329" h="10269" extrusionOk="0">
                  <a:moveTo>
                    <a:pt x="7109" y="0"/>
                  </a:moveTo>
                  <a:lnTo>
                    <a:pt x="7065" y="44"/>
                  </a:lnTo>
                  <a:lnTo>
                    <a:pt x="7021" y="88"/>
                  </a:lnTo>
                  <a:lnTo>
                    <a:pt x="6977" y="132"/>
                  </a:lnTo>
                  <a:lnTo>
                    <a:pt x="6933" y="351"/>
                  </a:lnTo>
                  <a:lnTo>
                    <a:pt x="5046" y="1624"/>
                  </a:lnTo>
                  <a:lnTo>
                    <a:pt x="5003" y="1668"/>
                  </a:lnTo>
                  <a:lnTo>
                    <a:pt x="4213" y="2721"/>
                  </a:lnTo>
                  <a:lnTo>
                    <a:pt x="2545" y="5046"/>
                  </a:lnTo>
                  <a:lnTo>
                    <a:pt x="746" y="7855"/>
                  </a:lnTo>
                  <a:lnTo>
                    <a:pt x="702" y="7899"/>
                  </a:lnTo>
                  <a:lnTo>
                    <a:pt x="0" y="10049"/>
                  </a:lnTo>
                  <a:lnTo>
                    <a:pt x="0" y="10093"/>
                  </a:lnTo>
                  <a:lnTo>
                    <a:pt x="0" y="10180"/>
                  </a:lnTo>
                  <a:lnTo>
                    <a:pt x="44" y="10224"/>
                  </a:lnTo>
                  <a:lnTo>
                    <a:pt x="88" y="10268"/>
                  </a:lnTo>
                  <a:lnTo>
                    <a:pt x="176" y="10268"/>
                  </a:lnTo>
                  <a:lnTo>
                    <a:pt x="263" y="10224"/>
                  </a:lnTo>
                  <a:lnTo>
                    <a:pt x="307" y="10137"/>
                  </a:lnTo>
                  <a:lnTo>
                    <a:pt x="1053" y="8030"/>
                  </a:lnTo>
                  <a:lnTo>
                    <a:pt x="2809" y="5222"/>
                  </a:lnTo>
                  <a:lnTo>
                    <a:pt x="4520" y="2896"/>
                  </a:lnTo>
                  <a:lnTo>
                    <a:pt x="5266" y="1931"/>
                  </a:lnTo>
                  <a:lnTo>
                    <a:pt x="7153" y="571"/>
                  </a:lnTo>
                  <a:lnTo>
                    <a:pt x="7240" y="483"/>
                  </a:lnTo>
                  <a:lnTo>
                    <a:pt x="7328" y="220"/>
                  </a:lnTo>
                  <a:lnTo>
                    <a:pt x="7328" y="176"/>
                  </a:lnTo>
                  <a:lnTo>
                    <a:pt x="7284" y="88"/>
                  </a:lnTo>
                  <a:lnTo>
                    <a:pt x="7240" y="44"/>
                  </a:lnTo>
                  <a:lnTo>
                    <a:pt x="719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0" name="Google Shape;1080;p47"/>
            <p:cNvSpPr/>
            <p:nvPr/>
          </p:nvSpPr>
          <p:spPr>
            <a:xfrm>
              <a:off x="3356925" y="3428475"/>
              <a:ext cx="228200" cy="247950"/>
            </a:xfrm>
            <a:custGeom>
              <a:avLst/>
              <a:gdLst/>
              <a:ahLst/>
              <a:cxnLst/>
              <a:rect l="l" t="t" r="r" b="b"/>
              <a:pathLst>
                <a:path w="9128" h="9918" extrusionOk="0">
                  <a:moveTo>
                    <a:pt x="8952" y="1"/>
                  </a:moveTo>
                  <a:lnTo>
                    <a:pt x="8908" y="45"/>
                  </a:lnTo>
                  <a:lnTo>
                    <a:pt x="7548" y="791"/>
                  </a:lnTo>
                  <a:lnTo>
                    <a:pt x="5090" y="2502"/>
                  </a:lnTo>
                  <a:lnTo>
                    <a:pt x="5047" y="2546"/>
                  </a:lnTo>
                  <a:lnTo>
                    <a:pt x="2502" y="6144"/>
                  </a:lnTo>
                  <a:lnTo>
                    <a:pt x="44" y="9654"/>
                  </a:lnTo>
                  <a:lnTo>
                    <a:pt x="0" y="9742"/>
                  </a:lnTo>
                  <a:lnTo>
                    <a:pt x="0" y="9786"/>
                  </a:lnTo>
                  <a:lnTo>
                    <a:pt x="44" y="9874"/>
                  </a:lnTo>
                  <a:lnTo>
                    <a:pt x="88" y="9918"/>
                  </a:lnTo>
                  <a:lnTo>
                    <a:pt x="264" y="9918"/>
                  </a:lnTo>
                  <a:lnTo>
                    <a:pt x="308" y="9874"/>
                  </a:lnTo>
                  <a:lnTo>
                    <a:pt x="2809" y="6363"/>
                  </a:lnTo>
                  <a:lnTo>
                    <a:pt x="5310" y="2765"/>
                  </a:lnTo>
                  <a:lnTo>
                    <a:pt x="7723" y="1098"/>
                  </a:lnTo>
                  <a:lnTo>
                    <a:pt x="9040" y="352"/>
                  </a:lnTo>
                  <a:lnTo>
                    <a:pt x="9127" y="308"/>
                  </a:lnTo>
                  <a:lnTo>
                    <a:pt x="9127" y="220"/>
                  </a:lnTo>
                  <a:lnTo>
                    <a:pt x="9127" y="176"/>
                  </a:lnTo>
                  <a:lnTo>
                    <a:pt x="9127" y="88"/>
                  </a:lnTo>
                  <a:lnTo>
                    <a:pt x="9084" y="45"/>
                  </a:lnTo>
                  <a:lnTo>
                    <a:pt x="904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1" name="Google Shape;1081;p47"/>
            <p:cNvSpPr/>
            <p:nvPr/>
          </p:nvSpPr>
          <p:spPr>
            <a:xfrm>
              <a:off x="906200" y="2307350"/>
              <a:ext cx="948925" cy="1026800"/>
            </a:xfrm>
            <a:custGeom>
              <a:avLst/>
              <a:gdLst/>
              <a:ahLst/>
              <a:cxnLst/>
              <a:rect l="l" t="t" r="r" b="b"/>
              <a:pathLst>
                <a:path w="37957" h="41072" extrusionOk="0">
                  <a:moveTo>
                    <a:pt x="37781" y="0"/>
                  </a:moveTo>
                  <a:lnTo>
                    <a:pt x="37694" y="44"/>
                  </a:lnTo>
                  <a:lnTo>
                    <a:pt x="34929" y="1711"/>
                  </a:lnTo>
                  <a:lnTo>
                    <a:pt x="30453" y="3730"/>
                  </a:lnTo>
                  <a:lnTo>
                    <a:pt x="27338" y="5046"/>
                  </a:lnTo>
                  <a:lnTo>
                    <a:pt x="24222" y="6450"/>
                  </a:lnTo>
                  <a:lnTo>
                    <a:pt x="21282" y="7811"/>
                  </a:lnTo>
                  <a:lnTo>
                    <a:pt x="19571" y="8644"/>
                  </a:lnTo>
                  <a:lnTo>
                    <a:pt x="16587" y="10356"/>
                  </a:lnTo>
                  <a:lnTo>
                    <a:pt x="15007" y="11321"/>
                  </a:lnTo>
                  <a:lnTo>
                    <a:pt x="13252" y="12638"/>
                  </a:lnTo>
                  <a:lnTo>
                    <a:pt x="8996" y="16104"/>
                  </a:lnTo>
                  <a:lnTo>
                    <a:pt x="6889" y="17859"/>
                  </a:lnTo>
                  <a:lnTo>
                    <a:pt x="5661" y="18737"/>
                  </a:lnTo>
                  <a:lnTo>
                    <a:pt x="1712" y="20141"/>
                  </a:lnTo>
                  <a:lnTo>
                    <a:pt x="1712" y="20185"/>
                  </a:lnTo>
                  <a:lnTo>
                    <a:pt x="922" y="20536"/>
                  </a:lnTo>
                  <a:lnTo>
                    <a:pt x="878" y="20624"/>
                  </a:lnTo>
                  <a:lnTo>
                    <a:pt x="834" y="20668"/>
                  </a:lnTo>
                  <a:lnTo>
                    <a:pt x="44" y="24485"/>
                  </a:lnTo>
                  <a:lnTo>
                    <a:pt x="0" y="25626"/>
                  </a:lnTo>
                  <a:lnTo>
                    <a:pt x="0" y="25714"/>
                  </a:lnTo>
                  <a:lnTo>
                    <a:pt x="220" y="26153"/>
                  </a:lnTo>
                  <a:lnTo>
                    <a:pt x="220" y="26240"/>
                  </a:lnTo>
                  <a:lnTo>
                    <a:pt x="2458" y="28698"/>
                  </a:lnTo>
                  <a:lnTo>
                    <a:pt x="4739" y="31155"/>
                  </a:lnTo>
                  <a:lnTo>
                    <a:pt x="6626" y="33744"/>
                  </a:lnTo>
                  <a:lnTo>
                    <a:pt x="8908" y="35806"/>
                  </a:lnTo>
                  <a:lnTo>
                    <a:pt x="10356" y="37211"/>
                  </a:lnTo>
                  <a:lnTo>
                    <a:pt x="10751" y="37649"/>
                  </a:lnTo>
                  <a:lnTo>
                    <a:pt x="10181" y="39624"/>
                  </a:lnTo>
                  <a:lnTo>
                    <a:pt x="10181" y="39668"/>
                  </a:lnTo>
                  <a:lnTo>
                    <a:pt x="10049" y="40896"/>
                  </a:lnTo>
                  <a:lnTo>
                    <a:pt x="10049" y="40984"/>
                  </a:lnTo>
                  <a:lnTo>
                    <a:pt x="10093" y="41028"/>
                  </a:lnTo>
                  <a:lnTo>
                    <a:pt x="10137" y="41072"/>
                  </a:lnTo>
                  <a:lnTo>
                    <a:pt x="10224" y="41072"/>
                  </a:lnTo>
                  <a:lnTo>
                    <a:pt x="10356" y="41028"/>
                  </a:lnTo>
                  <a:lnTo>
                    <a:pt x="10400" y="40940"/>
                  </a:lnTo>
                  <a:lnTo>
                    <a:pt x="10532" y="39712"/>
                  </a:lnTo>
                  <a:lnTo>
                    <a:pt x="11102" y="37649"/>
                  </a:lnTo>
                  <a:lnTo>
                    <a:pt x="11102" y="37562"/>
                  </a:lnTo>
                  <a:lnTo>
                    <a:pt x="11102" y="37518"/>
                  </a:lnTo>
                  <a:lnTo>
                    <a:pt x="10619" y="36947"/>
                  </a:lnTo>
                  <a:lnTo>
                    <a:pt x="9127" y="35543"/>
                  </a:lnTo>
                  <a:lnTo>
                    <a:pt x="6889" y="33525"/>
                  </a:lnTo>
                  <a:lnTo>
                    <a:pt x="5003" y="30936"/>
                  </a:lnTo>
                  <a:lnTo>
                    <a:pt x="2721" y="28478"/>
                  </a:lnTo>
                  <a:lnTo>
                    <a:pt x="527" y="26021"/>
                  </a:lnTo>
                  <a:lnTo>
                    <a:pt x="351" y="25626"/>
                  </a:lnTo>
                  <a:lnTo>
                    <a:pt x="395" y="24529"/>
                  </a:lnTo>
                  <a:lnTo>
                    <a:pt x="1185" y="20843"/>
                  </a:lnTo>
                  <a:lnTo>
                    <a:pt x="1843" y="20492"/>
                  </a:lnTo>
                  <a:lnTo>
                    <a:pt x="5792" y="19044"/>
                  </a:lnTo>
                  <a:lnTo>
                    <a:pt x="5836" y="19044"/>
                  </a:lnTo>
                  <a:lnTo>
                    <a:pt x="7109" y="18123"/>
                  </a:lnTo>
                  <a:lnTo>
                    <a:pt x="9215" y="16367"/>
                  </a:lnTo>
                  <a:lnTo>
                    <a:pt x="13472" y="12901"/>
                  </a:lnTo>
                  <a:lnTo>
                    <a:pt x="15183" y="11584"/>
                  </a:lnTo>
                  <a:lnTo>
                    <a:pt x="16763" y="10663"/>
                  </a:lnTo>
                  <a:lnTo>
                    <a:pt x="19746" y="8952"/>
                  </a:lnTo>
                  <a:lnTo>
                    <a:pt x="21414" y="8118"/>
                  </a:lnTo>
                  <a:lnTo>
                    <a:pt x="24354" y="6758"/>
                  </a:lnTo>
                  <a:lnTo>
                    <a:pt x="27469" y="5353"/>
                  </a:lnTo>
                  <a:lnTo>
                    <a:pt x="30585" y="4037"/>
                  </a:lnTo>
                  <a:lnTo>
                    <a:pt x="35061" y="2019"/>
                  </a:lnTo>
                  <a:lnTo>
                    <a:pt x="35105" y="2019"/>
                  </a:lnTo>
                  <a:lnTo>
                    <a:pt x="37869" y="351"/>
                  </a:lnTo>
                  <a:lnTo>
                    <a:pt x="37913" y="307"/>
                  </a:lnTo>
                  <a:lnTo>
                    <a:pt x="37957" y="219"/>
                  </a:lnTo>
                  <a:lnTo>
                    <a:pt x="37957" y="176"/>
                  </a:lnTo>
                  <a:lnTo>
                    <a:pt x="37957" y="88"/>
                  </a:lnTo>
                  <a:lnTo>
                    <a:pt x="37913" y="44"/>
                  </a:lnTo>
                  <a:lnTo>
                    <a:pt x="37825" y="44"/>
                  </a:lnTo>
                  <a:lnTo>
                    <a:pt x="37781"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47"/>
            <p:cNvSpPr/>
            <p:nvPr/>
          </p:nvSpPr>
          <p:spPr>
            <a:xfrm>
              <a:off x="970925" y="2329275"/>
              <a:ext cx="908350" cy="911650"/>
            </a:xfrm>
            <a:custGeom>
              <a:avLst/>
              <a:gdLst/>
              <a:ahLst/>
              <a:cxnLst/>
              <a:rect l="l" t="t" r="r" b="b"/>
              <a:pathLst>
                <a:path w="36334" h="36466" extrusionOk="0">
                  <a:moveTo>
                    <a:pt x="36114" y="1"/>
                  </a:moveTo>
                  <a:lnTo>
                    <a:pt x="36070" y="45"/>
                  </a:lnTo>
                  <a:lnTo>
                    <a:pt x="33569" y="1536"/>
                  </a:lnTo>
                  <a:lnTo>
                    <a:pt x="31287" y="2765"/>
                  </a:lnTo>
                  <a:lnTo>
                    <a:pt x="29093" y="3687"/>
                  </a:lnTo>
                  <a:lnTo>
                    <a:pt x="26592" y="4784"/>
                  </a:lnTo>
                  <a:lnTo>
                    <a:pt x="23696" y="6056"/>
                  </a:lnTo>
                  <a:lnTo>
                    <a:pt x="20887" y="7329"/>
                  </a:lnTo>
                  <a:lnTo>
                    <a:pt x="18957" y="8250"/>
                  </a:lnTo>
                  <a:lnTo>
                    <a:pt x="14700" y="10664"/>
                  </a:lnTo>
                  <a:lnTo>
                    <a:pt x="13252" y="11497"/>
                  </a:lnTo>
                  <a:lnTo>
                    <a:pt x="13252" y="11541"/>
                  </a:lnTo>
                  <a:lnTo>
                    <a:pt x="10488" y="13735"/>
                  </a:lnTo>
                  <a:lnTo>
                    <a:pt x="7899" y="15841"/>
                  </a:lnTo>
                  <a:lnTo>
                    <a:pt x="4520" y="18781"/>
                  </a:lnTo>
                  <a:lnTo>
                    <a:pt x="3598" y="19264"/>
                  </a:lnTo>
                  <a:lnTo>
                    <a:pt x="1053" y="20229"/>
                  </a:lnTo>
                  <a:lnTo>
                    <a:pt x="263" y="20537"/>
                  </a:lnTo>
                  <a:lnTo>
                    <a:pt x="220" y="20580"/>
                  </a:lnTo>
                  <a:lnTo>
                    <a:pt x="176" y="20668"/>
                  </a:lnTo>
                  <a:lnTo>
                    <a:pt x="0" y="21195"/>
                  </a:lnTo>
                  <a:lnTo>
                    <a:pt x="0" y="21239"/>
                  </a:lnTo>
                  <a:lnTo>
                    <a:pt x="88" y="22116"/>
                  </a:lnTo>
                  <a:lnTo>
                    <a:pt x="88" y="22204"/>
                  </a:lnTo>
                  <a:lnTo>
                    <a:pt x="1536" y="24398"/>
                  </a:lnTo>
                  <a:lnTo>
                    <a:pt x="4213" y="27909"/>
                  </a:lnTo>
                  <a:lnTo>
                    <a:pt x="5880" y="29839"/>
                  </a:lnTo>
                  <a:lnTo>
                    <a:pt x="7504" y="31594"/>
                  </a:lnTo>
                  <a:lnTo>
                    <a:pt x="8732" y="32999"/>
                  </a:lnTo>
                  <a:lnTo>
                    <a:pt x="9391" y="33876"/>
                  </a:lnTo>
                  <a:lnTo>
                    <a:pt x="9522" y="34271"/>
                  </a:lnTo>
                  <a:lnTo>
                    <a:pt x="8996" y="35807"/>
                  </a:lnTo>
                  <a:lnTo>
                    <a:pt x="8864" y="36246"/>
                  </a:lnTo>
                  <a:lnTo>
                    <a:pt x="8864" y="36290"/>
                  </a:lnTo>
                  <a:lnTo>
                    <a:pt x="8908" y="36377"/>
                  </a:lnTo>
                  <a:lnTo>
                    <a:pt x="8952" y="36421"/>
                  </a:lnTo>
                  <a:lnTo>
                    <a:pt x="8996" y="36465"/>
                  </a:lnTo>
                  <a:lnTo>
                    <a:pt x="9040" y="36465"/>
                  </a:lnTo>
                  <a:lnTo>
                    <a:pt x="9127" y="36421"/>
                  </a:lnTo>
                  <a:lnTo>
                    <a:pt x="9215" y="36334"/>
                  </a:lnTo>
                  <a:lnTo>
                    <a:pt x="9873" y="34359"/>
                  </a:lnTo>
                  <a:lnTo>
                    <a:pt x="9873" y="34227"/>
                  </a:lnTo>
                  <a:lnTo>
                    <a:pt x="9698" y="33745"/>
                  </a:lnTo>
                  <a:lnTo>
                    <a:pt x="9698" y="33657"/>
                  </a:lnTo>
                  <a:lnTo>
                    <a:pt x="8996" y="32779"/>
                  </a:lnTo>
                  <a:lnTo>
                    <a:pt x="7767" y="31375"/>
                  </a:lnTo>
                  <a:lnTo>
                    <a:pt x="6143" y="29620"/>
                  </a:lnTo>
                  <a:lnTo>
                    <a:pt x="4476" y="27689"/>
                  </a:lnTo>
                  <a:lnTo>
                    <a:pt x="1843" y="24223"/>
                  </a:lnTo>
                  <a:lnTo>
                    <a:pt x="439" y="22029"/>
                  </a:lnTo>
                  <a:lnTo>
                    <a:pt x="351" y="21239"/>
                  </a:lnTo>
                  <a:lnTo>
                    <a:pt x="483" y="20844"/>
                  </a:lnTo>
                  <a:lnTo>
                    <a:pt x="3730" y="19615"/>
                  </a:lnTo>
                  <a:lnTo>
                    <a:pt x="3774" y="19615"/>
                  </a:lnTo>
                  <a:lnTo>
                    <a:pt x="4695" y="19045"/>
                  </a:lnTo>
                  <a:lnTo>
                    <a:pt x="8162" y="16105"/>
                  </a:lnTo>
                  <a:lnTo>
                    <a:pt x="10707" y="13998"/>
                  </a:lnTo>
                  <a:lnTo>
                    <a:pt x="13472" y="11804"/>
                  </a:lnTo>
                  <a:lnTo>
                    <a:pt x="14876" y="10971"/>
                  </a:lnTo>
                  <a:lnTo>
                    <a:pt x="19088" y="8557"/>
                  </a:lnTo>
                  <a:lnTo>
                    <a:pt x="21019" y="7636"/>
                  </a:lnTo>
                  <a:lnTo>
                    <a:pt x="23827" y="6363"/>
                  </a:lnTo>
                  <a:lnTo>
                    <a:pt x="26723" y="5135"/>
                  </a:lnTo>
                  <a:lnTo>
                    <a:pt x="29225" y="4038"/>
                  </a:lnTo>
                  <a:lnTo>
                    <a:pt x="31463" y="3072"/>
                  </a:lnTo>
                  <a:lnTo>
                    <a:pt x="33744" y="1844"/>
                  </a:lnTo>
                  <a:lnTo>
                    <a:pt x="36246" y="352"/>
                  </a:lnTo>
                  <a:lnTo>
                    <a:pt x="36289" y="308"/>
                  </a:lnTo>
                  <a:lnTo>
                    <a:pt x="36333" y="220"/>
                  </a:lnTo>
                  <a:lnTo>
                    <a:pt x="36333" y="176"/>
                  </a:lnTo>
                  <a:lnTo>
                    <a:pt x="36289" y="88"/>
                  </a:lnTo>
                  <a:lnTo>
                    <a:pt x="36246" y="45"/>
                  </a:lnTo>
                  <a:lnTo>
                    <a:pt x="36202"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47"/>
            <p:cNvSpPr/>
            <p:nvPr/>
          </p:nvSpPr>
          <p:spPr>
            <a:xfrm>
              <a:off x="1070750" y="2351225"/>
              <a:ext cx="831550" cy="835950"/>
            </a:xfrm>
            <a:custGeom>
              <a:avLst/>
              <a:gdLst/>
              <a:ahLst/>
              <a:cxnLst/>
              <a:rect l="l" t="t" r="r" b="b"/>
              <a:pathLst>
                <a:path w="33262" h="33438" extrusionOk="0">
                  <a:moveTo>
                    <a:pt x="33086" y="0"/>
                  </a:moveTo>
                  <a:lnTo>
                    <a:pt x="32998" y="44"/>
                  </a:lnTo>
                  <a:lnTo>
                    <a:pt x="29313" y="2194"/>
                  </a:lnTo>
                  <a:lnTo>
                    <a:pt x="26680" y="3511"/>
                  </a:lnTo>
                  <a:lnTo>
                    <a:pt x="23959" y="4695"/>
                  </a:lnTo>
                  <a:lnTo>
                    <a:pt x="21546" y="5749"/>
                  </a:lnTo>
                  <a:lnTo>
                    <a:pt x="18781" y="7021"/>
                  </a:lnTo>
                  <a:lnTo>
                    <a:pt x="16412" y="8162"/>
                  </a:lnTo>
                  <a:lnTo>
                    <a:pt x="14393" y="9215"/>
                  </a:lnTo>
                  <a:lnTo>
                    <a:pt x="12111" y="10532"/>
                  </a:lnTo>
                  <a:lnTo>
                    <a:pt x="10093" y="11760"/>
                  </a:lnTo>
                  <a:lnTo>
                    <a:pt x="7372" y="13954"/>
                  </a:lnTo>
                  <a:lnTo>
                    <a:pt x="4696" y="16192"/>
                  </a:lnTo>
                  <a:lnTo>
                    <a:pt x="1361" y="19132"/>
                  </a:lnTo>
                  <a:lnTo>
                    <a:pt x="307" y="19790"/>
                  </a:lnTo>
                  <a:lnTo>
                    <a:pt x="264" y="19878"/>
                  </a:lnTo>
                  <a:lnTo>
                    <a:pt x="44" y="20185"/>
                  </a:lnTo>
                  <a:lnTo>
                    <a:pt x="0" y="20273"/>
                  </a:lnTo>
                  <a:lnTo>
                    <a:pt x="44" y="20361"/>
                  </a:lnTo>
                  <a:lnTo>
                    <a:pt x="220" y="20975"/>
                  </a:lnTo>
                  <a:lnTo>
                    <a:pt x="264" y="21063"/>
                  </a:lnTo>
                  <a:lnTo>
                    <a:pt x="3467" y="25056"/>
                  </a:lnTo>
                  <a:lnTo>
                    <a:pt x="5924" y="28171"/>
                  </a:lnTo>
                  <a:lnTo>
                    <a:pt x="6714" y="29400"/>
                  </a:lnTo>
                  <a:lnTo>
                    <a:pt x="6977" y="30278"/>
                  </a:lnTo>
                  <a:lnTo>
                    <a:pt x="6977" y="30848"/>
                  </a:lnTo>
                  <a:lnTo>
                    <a:pt x="6187" y="33174"/>
                  </a:lnTo>
                  <a:lnTo>
                    <a:pt x="6144" y="33262"/>
                  </a:lnTo>
                  <a:lnTo>
                    <a:pt x="6187" y="33305"/>
                  </a:lnTo>
                  <a:lnTo>
                    <a:pt x="6231" y="33393"/>
                  </a:lnTo>
                  <a:lnTo>
                    <a:pt x="6275" y="33437"/>
                  </a:lnTo>
                  <a:lnTo>
                    <a:pt x="6319" y="33437"/>
                  </a:lnTo>
                  <a:lnTo>
                    <a:pt x="6451" y="33393"/>
                  </a:lnTo>
                  <a:lnTo>
                    <a:pt x="6495" y="33305"/>
                  </a:lnTo>
                  <a:lnTo>
                    <a:pt x="7328" y="30936"/>
                  </a:lnTo>
                  <a:lnTo>
                    <a:pt x="7328" y="30892"/>
                  </a:lnTo>
                  <a:lnTo>
                    <a:pt x="7328" y="30278"/>
                  </a:lnTo>
                  <a:lnTo>
                    <a:pt x="7328" y="30190"/>
                  </a:lnTo>
                  <a:lnTo>
                    <a:pt x="7021" y="29268"/>
                  </a:lnTo>
                  <a:lnTo>
                    <a:pt x="7021" y="29225"/>
                  </a:lnTo>
                  <a:lnTo>
                    <a:pt x="6187" y="27952"/>
                  </a:lnTo>
                  <a:lnTo>
                    <a:pt x="3730" y="24836"/>
                  </a:lnTo>
                  <a:lnTo>
                    <a:pt x="527" y="20843"/>
                  </a:lnTo>
                  <a:lnTo>
                    <a:pt x="395" y="20317"/>
                  </a:lnTo>
                  <a:lnTo>
                    <a:pt x="527" y="20097"/>
                  </a:lnTo>
                  <a:lnTo>
                    <a:pt x="1580" y="19439"/>
                  </a:lnTo>
                  <a:lnTo>
                    <a:pt x="1580" y="19395"/>
                  </a:lnTo>
                  <a:lnTo>
                    <a:pt x="4915" y="16455"/>
                  </a:lnTo>
                  <a:lnTo>
                    <a:pt x="7592" y="14217"/>
                  </a:lnTo>
                  <a:lnTo>
                    <a:pt x="10268" y="12023"/>
                  </a:lnTo>
                  <a:lnTo>
                    <a:pt x="12287" y="10839"/>
                  </a:lnTo>
                  <a:lnTo>
                    <a:pt x="14569" y="9522"/>
                  </a:lnTo>
                  <a:lnTo>
                    <a:pt x="16587" y="8469"/>
                  </a:lnTo>
                  <a:lnTo>
                    <a:pt x="18957" y="7328"/>
                  </a:lnTo>
                  <a:lnTo>
                    <a:pt x="21677" y="6100"/>
                  </a:lnTo>
                  <a:lnTo>
                    <a:pt x="24091" y="5003"/>
                  </a:lnTo>
                  <a:lnTo>
                    <a:pt x="26811" y="3862"/>
                  </a:lnTo>
                  <a:lnTo>
                    <a:pt x="29488" y="2501"/>
                  </a:lnTo>
                  <a:lnTo>
                    <a:pt x="33174" y="351"/>
                  </a:lnTo>
                  <a:lnTo>
                    <a:pt x="33262" y="264"/>
                  </a:lnTo>
                  <a:lnTo>
                    <a:pt x="33262" y="220"/>
                  </a:lnTo>
                  <a:lnTo>
                    <a:pt x="33262" y="176"/>
                  </a:lnTo>
                  <a:lnTo>
                    <a:pt x="33262" y="88"/>
                  </a:lnTo>
                  <a:lnTo>
                    <a:pt x="33218" y="44"/>
                  </a:lnTo>
                  <a:lnTo>
                    <a:pt x="33130"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47"/>
            <p:cNvSpPr/>
            <p:nvPr/>
          </p:nvSpPr>
          <p:spPr>
            <a:xfrm>
              <a:off x="1213350" y="2372050"/>
              <a:ext cx="713100" cy="742700"/>
            </a:xfrm>
            <a:custGeom>
              <a:avLst/>
              <a:gdLst/>
              <a:ahLst/>
              <a:cxnLst/>
              <a:rect l="l" t="t" r="r" b="b"/>
              <a:pathLst>
                <a:path w="28524" h="29708" extrusionOk="0">
                  <a:moveTo>
                    <a:pt x="28348" y="1"/>
                  </a:moveTo>
                  <a:lnTo>
                    <a:pt x="28260" y="45"/>
                  </a:lnTo>
                  <a:lnTo>
                    <a:pt x="25100" y="1932"/>
                  </a:lnTo>
                  <a:lnTo>
                    <a:pt x="23214" y="2941"/>
                  </a:lnTo>
                  <a:lnTo>
                    <a:pt x="21239" y="3906"/>
                  </a:lnTo>
                  <a:lnTo>
                    <a:pt x="19308" y="4784"/>
                  </a:lnTo>
                  <a:lnTo>
                    <a:pt x="17334" y="5662"/>
                  </a:lnTo>
                  <a:lnTo>
                    <a:pt x="15052" y="6715"/>
                  </a:lnTo>
                  <a:lnTo>
                    <a:pt x="12726" y="7812"/>
                  </a:lnTo>
                  <a:lnTo>
                    <a:pt x="10400" y="8953"/>
                  </a:lnTo>
                  <a:lnTo>
                    <a:pt x="9303" y="9567"/>
                  </a:lnTo>
                  <a:lnTo>
                    <a:pt x="8163" y="10225"/>
                  </a:lnTo>
                  <a:lnTo>
                    <a:pt x="5925" y="11541"/>
                  </a:lnTo>
                  <a:lnTo>
                    <a:pt x="5925" y="11585"/>
                  </a:lnTo>
                  <a:lnTo>
                    <a:pt x="2195" y="14569"/>
                  </a:lnTo>
                  <a:lnTo>
                    <a:pt x="703" y="16017"/>
                  </a:lnTo>
                  <a:lnTo>
                    <a:pt x="132" y="16719"/>
                  </a:lnTo>
                  <a:lnTo>
                    <a:pt x="89" y="16807"/>
                  </a:lnTo>
                  <a:lnTo>
                    <a:pt x="1" y="17158"/>
                  </a:lnTo>
                  <a:lnTo>
                    <a:pt x="1" y="17246"/>
                  </a:lnTo>
                  <a:lnTo>
                    <a:pt x="132" y="17685"/>
                  </a:lnTo>
                  <a:lnTo>
                    <a:pt x="132" y="17772"/>
                  </a:lnTo>
                  <a:lnTo>
                    <a:pt x="3292" y="22643"/>
                  </a:lnTo>
                  <a:lnTo>
                    <a:pt x="4038" y="24135"/>
                  </a:lnTo>
                  <a:lnTo>
                    <a:pt x="4213" y="25144"/>
                  </a:lnTo>
                  <a:lnTo>
                    <a:pt x="4082" y="25715"/>
                  </a:lnTo>
                  <a:lnTo>
                    <a:pt x="3511" y="26417"/>
                  </a:lnTo>
                  <a:lnTo>
                    <a:pt x="3511" y="26461"/>
                  </a:lnTo>
                  <a:lnTo>
                    <a:pt x="2151" y="29489"/>
                  </a:lnTo>
                  <a:lnTo>
                    <a:pt x="2107" y="29532"/>
                  </a:lnTo>
                  <a:lnTo>
                    <a:pt x="2151" y="29620"/>
                  </a:lnTo>
                  <a:lnTo>
                    <a:pt x="2151" y="29664"/>
                  </a:lnTo>
                  <a:lnTo>
                    <a:pt x="2239" y="29708"/>
                  </a:lnTo>
                  <a:lnTo>
                    <a:pt x="2370" y="29708"/>
                  </a:lnTo>
                  <a:lnTo>
                    <a:pt x="2458" y="29620"/>
                  </a:lnTo>
                  <a:lnTo>
                    <a:pt x="3818" y="26592"/>
                  </a:lnTo>
                  <a:lnTo>
                    <a:pt x="4389" y="25934"/>
                  </a:lnTo>
                  <a:lnTo>
                    <a:pt x="4389" y="25846"/>
                  </a:lnTo>
                  <a:lnTo>
                    <a:pt x="4564" y="25188"/>
                  </a:lnTo>
                  <a:lnTo>
                    <a:pt x="4564" y="25101"/>
                  </a:lnTo>
                  <a:lnTo>
                    <a:pt x="4389" y="24047"/>
                  </a:lnTo>
                  <a:lnTo>
                    <a:pt x="4345" y="23960"/>
                  </a:lnTo>
                  <a:lnTo>
                    <a:pt x="3599" y="22468"/>
                  </a:lnTo>
                  <a:lnTo>
                    <a:pt x="3599" y="22424"/>
                  </a:lnTo>
                  <a:lnTo>
                    <a:pt x="440" y="17597"/>
                  </a:lnTo>
                  <a:lnTo>
                    <a:pt x="352" y="17202"/>
                  </a:lnTo>
                  <a:lnTo>
                    <a:pt x="440" y="16939"/>
                  </a:lnTo>
                  <a:lnTo>
                    <a:pt x="966" y="16281"/>
                  </a:lnTo>
                  <a:lnTo>
                    <a:pt x="2414" y="14833"/>
                  </a:lnTo>
                  <a:lnTo>
                    <a:pt x="6100" y="11849"/>
                  </a:lnTo>
                  <a:lnTo>
                    <a:pt x="8338" y="10532"/>
                  </a:lnTo>
                  <a:lnTo>
                    <a:pt x="9479" y="9874"/>
                  </a:lnTo>
                  <a:lnTo>
                    <a:pt x="10576" y="9260"/>
                  </a:lnTo>
                  <a:lnTo>
                    <a:pt x="12858" y="8119"/>
                  </a:lnTo>
                  <a:lnTo>
                    <a:pt x="15183" y="7022"/>
                  </a:lnTo>
                  <a:lnTo>
                    <a:pt x="17465" y="6013"/>
                  </a:lnTo>
                  <a:lnTo>
                    <a:pt x="19440" y="5135"/>
                  </a:lnTo>
                  <a:lnTo>
                    <a:pt x="21414" y="4213"/>
                  </a:lnTo>
                  <a:lnTo>
                    <a:pt x="23345" y="3248"/>
                  </a:lnTo>
                  <a:lnTo>
                    <a:pt x="25276" y="2239"/>
                  </a:lnTo>
                  <a:lnTo>
                    <a:pt x="28435" y="352"/>
                  </a:lnTo>
                  <a:lnTo>
                    <a:pt x="28523" y="308"/>
                  </a:lnTo>
                  <a:lnTo>
                    <a:pt x="28523" y="220"/>
                  </a:lnTo>
                  <a:lnTo>
                    <a:pt x="28523" y="176"/>
                  </a:lnTo>
                  <a:lnTo>
                    <a:pt x="28523" y="89"/>
                  </a:lnTo>
                  <a:lnTo>
                    <a:pt x="28479" y="45"/>
                  </a:lnTo>
                  <a:lnTo>
                    <a:pt x="2839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47"/>
            <p:cNvSpPr/>
            <p:nvPr/>
          </p:nvSpPr>
          <p:spPr>
            <a:xfrm>
              <a:off x="1438250" y="2649600"/>
              <a:ext cx="150300" cy="318150"/>
            </a:xfrm>
            <a:custGeom>
              <a:avLst/>
              <a:gdLst/>
              <a:ahLst/>
              <a:cxnLst/>
              <a:rect l="l" t="t" r="r" b="b"/>
              <a:pathLst>
                <a:path w="6012" h="12726" extrusionOk="0">
                  <a:moveTo>
                    <a:pt x="5836" y="1"/>
                  </a:moveTo>
                  <a:lnTo>
                    <a:pt x="5749" y="45"/>
                  </a:lnTo>
                  <a:lnTo>
                    <a:pt x="2677" y="2239"/>
                  </a:lnTo>
                  <a:lnTo>
                    <a:pt x="1799" y="3028"/>
                  </a:lnTo>
                  <a:lnTo>
                    <a:pt x="1756" y="3072"/>
                  </a:lnTo>
                  <a:lnTo>
                    <a:pt x="1712" y="3160"/>
                  </a:lnTo>
                  <a:lnTo>
                    <a:pt x="1931" y="4476"/>
                  </a:lnTo>
                  <a:lnTo>
                    <a:pt x="2809" y="7767"/>
                  </a:lnTo>
                  <a:lnTo>
                    <a:pt x="3072" y="9303"/>
                  </a:lnTo>
                  <a:lnTo>
                    <a:pt x="3028" y="10269"/>
                  </a:lnTo>
                  <a:lnTo>
                    <a:pt x="2809" y="10664"/>
                  </a:lnTo>
                  <a:lnTo>
                    <a:pt x="702" y="11936"/>
                  </a:lnTo>
                  <a:lnTo>
                    <a:pt x="88" y="12419"/>
                  </a:lnTo>
                  <a:lnTo>
                    <a:pt x="44" y="12463"/>
                  </a:lnTo>
                  <a:lnTo>
                    <a:pt x="0" y="12550"/>
                  </a:lnTo>
                  <a:lnTo>
                    <a:pt x="0" y="12594"/>
                  </a:lnTo>
                  <a:lnTo>
                    <a:pt x="44" y="12682"/>
                  </a:lnTo>
                  <a:lnTo>
                    <a:pt x="88" y="12726"/>
                  </a:lnTo>
                  <a:lnTo>
                    <a:pt x="176" y="12726"/>
                  </a:lnTo>
                  <a:lnTo>
                    <a:pt x="264" y="12682"/>
                  </a:lnTo>
                  <a:lnTo>
                    <a:pt x="922" y="12243"/>
                  </a:lnTo>
                  <a:lnTo>
                    <a:pt x="3028" y="10971"/>
                  </a:lnTo>
                  <a:lnTo>
                    <a:pt x="3116" y="10883"/>
                  </a:lnTo>
                  <a:lnTo>
                    <a:pt x="3379" y="10400"/>
                  </a:lnTo>
                  <a:lnTo>
                    <a:pt x="3379" y="10313"/>
                  </a:lnTo>
                  <a:lnTo>
                    <a:pt x="3423" y="9303"/>
                  </a:lnTo>
                  <a:lnTo>
                    <a:pt x="3423" y="9259"/>
                  </a:lnTo>
                  <a:lnTo>
                    <a:pt x="3160" y="7724"/>
                  </a:lnTo>
                  <a:lnTo>
                    <a:pt x="2282" y="4433"/>
                  </a:lnTo>
                  <a:lnTo>
                    <a:pt x="2107" y="3204"/>
                  </a:lnTo>
                  <a:lnTo>
                    <a:pt x="2896" y="2502"/>
                  </a:lnTo>
                  <a:lnTo>
                    <a:pt x="5968" y="308"/>
                  </a:lnTo>
                  <a:lnTo>
                    <a:pt x="6012" y="264"/>
                  </a:lnTo>
                  <a:lnTo>
                    <a:pt x="6012" y="220"/>
                  </a:lnTo>
                  <a:lnTo>
                    <a:pt x="6012" y="132"/>
                  </a:lnTo>
                  <a:lnTo>
                    <a:pt x="6012" y="88"/>
                  </a:lnTo>
                  <a:lnTo>
                    <a:pt x="5968" y="45"/>
                  </a:lnTo>
                  <a:lnTo>
                    <a:pt x="588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47"/>
            <p:cNvSpPr/>
            <p:nvPr/>
          </p:nvSpPr>
          <p:spPr>
            <a:xfrm>
              <a:off x="812950" y="2979800"/>
              <a:ext cx="295125" cy="758050"/>
            </a:xfrm>
            <a:custGeom>
              <a:avLst/>
              <a:gdLst/>
              <a:ahLst/>
              <a:cxnLst/>
              <a:rect l="l" t="t" r="r" b="b"/>
              <a:pathLst>
                <a:path w="11805" h="30322" extrusionOk="0">
                  <a:moveTo>
                    <a:pt x="88" y="1"/>
                  </a:moveTo>
                  <a:lnTo>
                    <a:pt x="44" y="88"/>
                  </a:lnTo>
                  <a:lnTo>
                    <a:pt x="0" y="132"/>
                  </a:lnTo>
                  <a:lnTo>
                    <a:pt x="0" y="220"/>
                  </a:lnTo>
                  <a:lnTo>
                    <a:pt x="395" y="1580"/>
                  </a:lnTo>
                  <a:lnTo>
                    <a:pt x="790" y="3906"/>
                  </a:lnTo>
                  <a:lnTo>
                    <a:pt x="1010" y="6495"/>
                  </a:lnTo>
                  <a:lnTo>
                    <a:pt x="1054" y="6539"/>
                  </a:lnTo>
                  <a:lnTo>
                    <a:pt x="1317" y="7373"/>
                  </a:lnTo>
                  <a:lnTo>
                    <a:pt x="1361" y="7460"/>
                  </a:lnTo>
                  <a:lnTo>
                    <a:pt x="4739" y="10707"/>
                  </a:lnTo>
                  <a:lnTo>
                    <a:pt x="7855" y="13735"/>
                  </a:lnTo>
                  <a:lnTo>
                    <a:pt x="8469" y="14481"/>
                  </a:lnTo>
                  <a:lnTo>
                    <a:pt x="9435" y="18255"/>
                  </a:lnTo>
                  <a:lnTo>
                    <a:pt x="9435" y="18299"/>
                  </a:lnTo>
                  <a:lnTo>
                    <a:pt x="10093" y="19747"/>
                  </a:lnTo>
                  <a:lnTo>
                    <a:pt x="9917" y="23257"/>
                  </a:lnTo>
                  <a:lnTo>
                    <a:pt x="9917" y="23345"/>
                  </a:lnTo>
                  <a:lnTo>
                    <a:pt x="11102" y="26153"/>
                  </a:lnTo>
                  <a:lnTo>
                    <a:pt x="11453" y="30190"/>
                  </a:lnTo>
                  <a:lnTo>
                    <a:pt x="11497" y="30278"/>
                  </a:lnTo>
                  <a:lnTo>
                    <a:pt x="11629" y="30322"/>
                  </a:lnTo>
                  <a:lnTo>
                    <a:pt x="11716" y="30322"/>
                  </a:lnTo>
                  <a:lnTo>
                    <a:pt x="11760" y="30278"/>
                  </a:lnTo>
                  <a:lnTo>
                    <a:pt x="11804" y="30190"/>
                  </a:lnTo>
                  <a:lnTo>
                    <a:pt x="11804" y="30146"/>
                  </a:lnTo>
                  <a:lnTo>
                    <a:pt x="11453" y="26109"/>
                  </a:lnTo>
                  <a:lnTo>
                    <a:pt x="11453" y="26022"/>
                  </a:lnTo>
                  <a:lnTo>
                    <a:pt x="10268" y="23257"/>
                  </a:lnTo>
                  <a:lnTo>
                    <a:pt x="10444" y="19703"/>
                  </a:lnTo>
                  <a:lnTo>
                    <a:pt x="10444" y="19615"/>
                  </a:lnTo>
                  <a:lnTo>
                    <a:pt x="9742" y="18123"/>
                  </a:lnTo>
                  <a:lnTo>
                    <a:pt x="8777" y="14350"/>
                  </a:lnTo>
                  <a:lnTo>
                    <a:pt x="8733" y="14306"/>
                  </a:lnTo>
                  <a:lnTo>
                    <a:pt x="8118" y="13516"/>
                  </a:lnTo>
                  <a:lnTo>
                    <a:pt x="8118" y="13472"/>
                  </a:lnTo>
                  <a:lnTo>
                    <a:pt x="4959" y="10444"/>
                  </a:lnTo>
                  <a:lnTo>
                    <a:pt x="1624" y="7241"/>
                  </a:lnTo>
                  <a:lnTo>
                    <a:pt x="1361" y="6451"/>
                  </a:lnTo>
                  <a:lnTo>
                    <a:pt x="1097" y="3862"/>
                  </a:lnTo>
                  <a:lnTo>
                    <a:pt x="746" y="1493"/>
                  </a:lnTo>
                  <a:lnTo>
                    <a:pt x="351" y="132"/>
                  </a:lnTo>
                  <a:lnTo>
                    <a:pt x="308" y="45"/>
                  </a:lnTo>
                  <a:lnTo>
                    <a:pt x="2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47"/>
            <p:cNvSpPr/>
            <p:nvPr/>
          </p:nvSpPr>
          <p:spPr>
            <a:xfrm>
              <a:off x="752600" y="2734075"/>
              <a:ext cx="357675" cy="1117875"/>
            </a:xfrm>
            <a:custGeom>
              <a:avLst/>
              <a:gdLst/>
              <a:ahLst/>
              <a:cxnLst/>
              <a:rect l="l" t="t" r="r" b="b"/>
              <a:pathLst>
                <a:path w="14307" h="44715" extrusionOk="0">
                  <a:moveTo>
                    <a:pt x="2590" y="0"/>
                  </a:moveTo>
                  <a:lnTo>
                    <a:pt x="1274" y="395"/>
                  </a:lnTo>
                  <a:lnTo>
                    <a:pt x="1142" y="483"/>
                  </a:lnTo>
                  <a:lnTo>
                    <a:pt x="133" y="2151"/>
                  </a:lnTo>
                  <a:lnTo>
                    <a:pt x="133" y="2238"/>
                  </a:lnTo>
                  <a:lnTo>
                    <a:pt x="1" y="4257"/>
                  </a:lnTo>
                  <a:lnTo>
                    <a:pt x="1" y="4301"/>
                  </a:lnTo>
                  <a:lnTo>
                    <a:pt x="133" y="6846"/>
                  </a:lnTo>
                  <a:lnTo>
                    <a:pt x="133" y="6890"/>
                  </a:lnTo>
                  <a:lnTo>
                    <a:pt x="1054" y="9874"/>
                  </a:lnTo>
                  <a:lnTo>
                    <a:pt x="1800" y="12989"/>
                  </a:lnTo>
                  <a:lnTo>
                    <a:pt x="2195" y="15227"/>
                  </a:lnTo>
                  <a:lnTo>
                    <a:pt x="2458" y="17245"/>
                  </a:lnTo>
                  <a:lnTo>
                    <a:pt x="3029" y="19878"/>
                  </a:lnTo>
                  <a:lnTo>
                    <a:pt x="3424" y="21151"/>
                  </a:lnTo>
                  <a:lnTo>
                    <a:pt x="3424" y="21239"/>
                  </a:lnTo>
                  <a:lnTo>
                    <a:pt x="4257" y="22379"/>
                  </a:lnTo>
                  <a:lnTo>
                    <a:pt x="4257" y="22423"/>
                  </a:lnTo>
                  <a:lnTo>
                    <a:pt x="5486" y="23740"/>
                  </a:lnTo>
                  <a:lnTo>
                    <a:pt x="6144" y="25407"/>
                  </a:lnTo>
                  <a:lnTo>
                    <a:pt x="6188" y="25407"/>
                  </a:lnTo>
                  <a:lnTo>
                    <a:pt x="7680" y="27557"/>
                  </a:lnTo>
                  <a:lnTo>
                    <a:pt x="8689" y="29181"/>
                  </a:lnTo>
                  <a:lnTo>
                    <a:pt x="9084" y="30190"/>
                  </a:lnTo>
                  <a:lnTo>
                    <a:pt x="9084" y="32121"/>
                  </a:lnTo>
                  <a:lnTo>
                    <a:pt x="9084" y="32165"/>
                  </a:lnTo>
                  <a:lnTo>
                    <a:pt x="9304" y="32998"/>
                  </a:lnTo>
                  <a:lnTo>
                    <a:pt x="9304" y="33042"/>
                  </a:lnTo>
                  <a:lnTo>
                    <a:pt x="10488" y="35368"/>
                  </a:lnTo>
                  <a:lnTo>
                    <a:pt x="10532" y="35368"/>
                  </a:lnTo>
                  <a:lnTo>
                    <a:pt x="11585" y="36992"/>
                  </a:lnTo>
                  <a:lnTo>
                    <a:pt x="12551" y="39317"/>
                  </a:lnTo>
                  <a:lnTo>
                    <a:pt x="13560" y="41555"/>
                  </a:lnTo>
                  <a:lnTo>
                    <a:pt x="13955" y="43179"/>
                  </a:lnTo>
                  <a:lnTo>
                    <a:pt x="13955" y="44276"/>
                  </a:lnTo>
                  <a:lnTo>
                    <a:pt x="13955" y="44495"/>
                  </a:lnTo>
                  <a:lnTo>
                    <a:pt x="13955" y="44583"/>
                  </a:lnTo>
                  <a:lnTo>
                    <a:pt x="13955" y="44627"/>
                  </a:lnTo>
                  <a:lnTo>
                    <a:pt x="14043" y="44671"/>
                  </a:lnTo>
                  <a:lnTo>
                    <a:pt x="14087" y="44715"/>
                  </a:lnTo>
                  <a:lnTo>
                    <a:pt x="14130" y="44715"/>
                  </a:lnTo>
                  <a:lnTo>
                    <a:pt x="14218" y="44671"/>
                  </a:lnTo>
                  <a:lnTo>
                    <a:pt x="14306" y="44539"/>
                  </a:lnTo>
                  <a:lnTo>
                    <a:pt x="14306" y="44320"/>
                  </a:lnTo>
                  <a:lnTo>
                    <a:pt x="14306" y="44276"/>
                  </a:lnTo>
                  <a:lnTo>
                    <a:pt x="14306" y="43135"/>
                  </a:lnTo>
                  <a:lnTo>
                    <a:pt x="14306" y="43091"/>
                  </a:lnTo>
                  <a:lnTo>
                    <a:pt x="13911" y="41467"/>
                  </a:lnTo>
                  <a:lnTo>
                    <a:pt x="13867" y="41423"/>
                  </a:lnTo>
                  <a:lnTo>
                    <a:pt x="12858" y="39186"/>
                  </a:lnTo>
                  <a:lnTo>
                    <a:pt x="11893" y="36860"/>
                  </a:lnTo>
                  <a:lnTo>
                    <a:pt x="11893" y="36816"/>
                  </a:lnTo>
                  <a:lnTo>
                    <a:pt x="10796" y="35192"/>
                  </a:lnTo>
                  <a:lnTo>
                    <a:pt x="9611" y="32911"/>
                  </a:lnTo>
                  <a:lnTo>
                    <a:pt x="9435" y="32077"/>
                  </a:lnTo>
                  <a:lnTo>
                    <a:pt x="9435" y="30146"/>
                  </a:lnTo>
                  <a:lnTo>
                    <a:pt x="9435" y="30058"/>
                  </a:lnTo>
                  <a:lnTo>
                    <a:pt x="9040" y="29049"/>
                  </a:lnTo>
                  <a:lnTo>
                    <a:pt x="8996" y="29005"/>
                  </a:lnTo>
                  <a:lnTo>
                    <a:pt x="7987" y="27338"/>
                  </a:lnTo>
                  <a:lnTo>
                    <a:pt x="6495" y="25232"/>
                  </a:lnTo>
                  <a:lnTo>
                    <a:pt x="5793" y="23564"/>
                  </a:lnTo>
                  <a:lnTo>
                    <a:pt x="5749" y="23520"/>
                  </a:lnTo>
                  <a:lnTo>
                    <a:pt x="4521" y="22160"/>
                  </a:lnTo>
                  <a:lnTo>
                    <a:pt x="3731" y="21063"/>
                  </a:lnTo>
                  <a:lnTo>
                    <a:pt x="3380" y="19790"/>
                  </a:lnTo>
                  <a:lnTo>
                    <a:pt x="2809" y="17202"/>
                  </a:lnTo>
                  <a:lnTo>
                    <a:pt x="2546" y="15183"/>
                  </a:lnTo>
                  <a:lnTo>
                    <a:pt x="2107" y="12901"/>
                  </a:lnTo>
                  <a:lnTo>
                    <a:pt x="1405" y="9786"/>
                  </a:lnTo>
                  <a:lnTo>
                    <a:pt x="484" y="6802"/>
                  </a:lnTo>
                  <a:lnTo>
                    <a:pt x="352" y="4257"/>
                  </a:lnTo>
                  <a:lnTo>
                    <a:pt x="484" y="2282"/>
                  </a:lnTo>
                  <a:lnTo>
                    <a:pt x="1405" y="703"/>
                  </a:lnTo>
                  <a:lnTo>
                    <a:pt x="2678" y="352"/>
                  </a:lnTo>
                  <a:lnTo>
                    <a:pt x="2722" y="308"/>
                  </a:lnTo>
                  <a:lnTo>
                    <a:pt x="2765" y="264"/>
                  </a:lnTo>
                  <a:lnTo>
                    <a:pt x="2809" y="220"/>
                  </a:lnTo>
                  <a:lnTo>
                    <a:pt x="2809" y="132"/>
                  </a:lnTo>
                  <a:lnTo>
                    <a:pt x="2765" y="88"/>
                  </a:lnTo>
                  <a:lnTo>
                    <a:pt x="2722" y="44"/>
                  </a:lnTo>
                  <a:lnTo>
                    <a:pt x="2634"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088;p47"/>
            <p:cNvSpPr/>
            <p:nvPr/>
          </p:nvSpPr>
          <p:spPr>
            <a:xfrm>
              <a:off x="699950" y="2628750"/>
              <a:ext cx="400450" cy="1287925"/>
            </a:xfrm>
            <a:custGeom>
              <a:avLst/>
              <a:gdLst/>
              <a:ahLst/>
              <a:cxnLst/>
              <a:rect l="l" t="t" r="r" b="b"/>
              <a:pathLst>
                <a:path w="16018" h="51517" extrusionOk="0">
                  <a:moveTo>
                    <a:pt x="11848" y="1"/>
                  </a:moveTo>
                  <a:lnTo>
                    <a:pt x="9918" y="1010"/>
                  </a:lnTo>
                  <a:lnTo>
                    <a:pt x="7636" y="1844"/>
                  </a:lnTo>
                  <a:lnTo>
                    <a:pt x="5574" y="2546"/>
                  </a:lnTo>
                  <a:lnTo>
                    <a:pt x="2765" y="3204"/>
                  </a:lnTo>
                  <a:lnTo>
                    <a:pt x="352" y="3994"/>
                  </a:lnTo>
                  <a:lnTo>
                    <a:pt x="264" y="4082"/>
                  </a:lnTo>
                  <a:lnTo>
                    <a:pt x="220" y="4126"/>
                  </a:lnTo>
                  <a:lnTo>
                    <a:pt x="1" y="5003"/>
                  </a:lnTo>
                  <a:lnTo>
                    <a:pt x="1" y="5047"/>
                  </a:lnTo>
                  <a:lnTo>
                    <a:pt x="88" y="7461"/>
                  </a:lnTo>
                  <a:lnTo>
                    <a:pt x="220" y="9655"/>
                  </a:lnTo>
                  <a:lnTo>
                    <a:pt x="220" y="9699"/>
                  </a:lnTo>
                  <a:lnTo>
                    <a:pt x="1098" y="11849"/>
                  </a:lnTo>
                  <a:lnTo>
                    <a:pt x="1493" y="12990"/>
                  </a:lnTo>
                  <a:lnTo>
                    <a:pt x="1800" y="14174"/>
                  </a:lnTo>
                  <a:lnTo>
                    <a:pt x="2370" y="16544"/>
                  </a:lnTo>
                  <a:lnTo>
                    <a:pt x="2897" y="18957"/>
                  </a:lnTo>
                  <a:lnTo>
                    <a:pt x="3380" y="21371"/>
                  </a:lnTo>
                  <a:lnTo>
                    <a:pt x="3774" y="23477"/>
                  </a:lnTo>
                  <a:lnTo>
                    <a:pt x="4213" y="25539"/>
                  </a:lnTo>
                  <a:lnTo>
                    <a:pt x="4959" y="29576"/>
                  </a:lnTo>
                  <a:lnTo>
                    <a:pt x="5003" y="29664"/>
                  </a:lnTo>
                  <a:lnTo>
                    <a:pt x="6978" y="32911"/>
                  </a:lnTo>
                  <a:lnTo>
                    <a:pt x="7680" y="34315"/>
                  </a:lnTo>
                  <a:lnTo>
                    <a:pt x="7943" y="35851"/>
                  </a:lnTo>
                  <a:lnTo>
                    <a:pt x="7987" y="35895"/>
                  </a:lnTo>
                  <a:lnTo>
                    <a:pt x="8514" y="37211"/>
                  </a:lnTo>
                  <a:lnTo>
                    <a:pt x="8557" y="37255"/>
                  </a:lnTo>
                  <a:lnTo>
                    <a:pt x="9654" y="39230"/>
                  </a:lnTo>
                  <a:lnTo>
                    <a:pt x="11059" y="41292"/>
                  </a:lnTo>
                  <a:lnTo>
                    <a:pt x="11936" y="42697"/>
                  </a:lnTo>
                  <a:lnTo>
                    <a:pt x="12989" y="45022"/>
                  </a:lnTo>
                  <a:lnTo>
                    <a:pt x="13033" y="45022"/>
                  </a:lnTo>
                  <a:lnTo>
                    <a:pt x="15403" y="48620"/>
                  </a:lnTo>
                  <a:lnTo>
                    <a:pt x="15666" y="49279"/>
                  </a:lnTo>
                  <a:lnTo>
                    <a:pt x="15534" y="50814"/>
                  </a:lnTo>
                  <a:lnTo>
                    <a:pt x="15403" y="51297"/>
                  </a:lnTo>
                  <a:lnTo>
                    <a:pt x="15403" y="51385"/>
                  </a:lnTo>
                  <a:lnTo>
                    <a:pt x="15403" y="51429"/>
                  </a:lnTo>
                  <a:lnTo>
                    <a:pt x="15447" y="51473"/>
                  </a:lnTo>
                  <a:lnTo>
                    <a:pt x="15491" y="51516"/>
                  </a:lnTo>
                  <a:lnTo>
                    <a:pt x="15666" y="51516"/>
                  </a:lnTo>
                  <a:lnTo>
                    <a:pt x="15710" y="51429"/>
                  </a:lnTo>
                  <a:lnTo>
                    <a:pt x="15885" y="50902"/>
                  </a:lnTo>
                  <a:lnTo>
                    <a:pt x="15885" y="50858"/>
                  </a:lnTo>
                  <a:lnTo>
                    <a:pt x="16017" y="49235"/>
                  </a:lnTo>
                  <a:lnTo>
                    <a:pt x="16017" y="49147"/>
                  </a:lnTo>
                  <a:lnTo>
                    <a:pt x="15710" y="48445"/>
                  </a:lnTo>
                  <a:lnTo>
                    <a:pt x="15666" y="48445"/>
                  </a:lnTo>
                  <a:lnTo>
                    <a:pt x="13340" y="44847"/>
                  </a:lnTo>
                  <a:lnTo>
                    <a:pt x="12243" y="42521"/>
                  </a:lnTo>
                  <a:lnTo>
                    <a:pt x="11322" y="41073"/>
                  </a:lnTo>
                  <a:lnTo>
                    <a:pt x="9962" y="39054"/>
                  </a:lnTo>
                  <a:lnTo>
                    <a:pt x="8865" y="37080"/>
                  </a:lnTo>
                  <a:lnTo>
                    <a:pt x="8294" y="35763"/>
                  </a:lnTo>
                  <a:lnTo>
                    <a:pt x="8031" y="34228"/>
                  </a:lnTo>
                  <a:lnTo>
                    <a:pt x="8031" y="34184"/>
                  </a:lnTo>
                  <a:lnTo>
                    <a:pt x="7285" y="32736"/>
                  </a:lnTo>
                  <a:lnTo>
                    <a:pt x="5310" y="29489"/>
                  </a:lnTo>
                  <a:lnTo>
                    <a:pt x="4564" y="25495"/>
                  </a:lnTo>
                  <a:lnTo>
                    <a:pt x="4125" y="23389"/>
                  </a:lnTo>
                  <a:lnTo>
                    <a:pt x="3731" y="21327"/>
                  </a:lnTo>
                  <a:lnTo>
                    <a:pt x="3248" y="18913"/>
                  </a:lnTo>
                  <a:lnTo>
                    <a:pt x="2721" y="16456"/>
                  </a:lnTo>
                  <a:lnTo>
                    <a:pt x="2151" y="14087"/>
                  </a:lnTo>
                  <a:lnTo>
                    <a:pt x="1800" y="12902"/>
                  </a:lnTo>
                  <a:lnTo>
                    <a:pt x="1449" y="11717"/>
                  </a:lnTo>
                  <a:lnTo>
                    <a:pt x="571" y="9611"/>
                  </a:lnTo>
                  <a:lnTo>
                    <a:pt x="440" y="7417"/>
                  </a:lnTo>
                  <a:lnTo>
                    <a:pt x="352" y="5091"/>
                  </a:lnTo>
                  <a:lnTo>
                    <a:pt x="571" y="4301"/>
                  </a:lnTo>
                  <a:lnTo>
                    <a:pt x="2853" y="3555"/>
                  </a:lnTo>
                  <a:lnTo>
                    <a:pt x="5705" y="2853"/>
                  </a:lnTo>
                  <a:lnTo>
                    <a:pt x="7768" y="2195"/>
                  </a:lnTo>
                  <a:lnTo>
                    <a:pt x="10049" y="1317"/>
                  </a:lnTo>
                  <a:lnTo>
                    <a:pt x="12024" y="308"/>
                  </a:lnTo>
                  <a:lnTo>
                    <a:pt x="12068" y="264"/>
                  </a:lnTo>
                  <a:lnTo>
                    <a:pt x="12112" y="220"/>
                  </a:lnTo>
                  <a:lnTo>
                    <a:pt x="12112" y="133"/>
                  </a:lnTo>
                  <a:lnTo>
                    <a:pt x="12112" y="89"/>
                  </a:lnTo>
                  <a:lnTo>
                    <a:pt x="12068" y="45"/>
                  </a:lnTo>
                  <a:lnTo>
                    <a:pt x="11980"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089;p47"/>
            <p:cNvSpPr/>
            <p:nvPr/>
          </p:nvSpPr>
          <p:spPr>
            <a:xfrm>
              <a:off x="651675" y="2566225"/>
              <a:ext cx="432250" cy="1407500"/>
            </a:xfrm>
            <a:custGeom>
              <a:avLst/>
              <a:gdLst/>
              <a:ahLst/>
              <a:cxnLst/>
              <a:rect l="l" t="t" r="r" b="b"/>
              <a:pathLst>
                <a:path w="17290" h="56300" extrusionOk="0">
                  <a:moveTo>
                    <a:pt x="14745" y="1"/>
                  </a:moveTo>
                  <a:lnTo>
                    <a:pt x="14657" y="45"/>
                  </a:lnTo>
                  <a:lnTo>
                    <a:pt x="12112" y="1756"/>
                  </a:lnTo>
                  <a:lnTo>
                    <a:pt x="9479" y="2809"/>
                  </a:lnTo>
                  <a:lnTo>
                    <a:pt x="7548" y="3511"/>
                  </a:lnTo>
                  <a:lnTo>
                    <a:pt x="4345" y="4301"/>
                  </a:lnTo>
                  <a:lnTo>
                    <a:pt x="4301" y="4301"/>
                  </a:lnTo>
                  <a:lnTo>
                    <a:pt x="2765" y="5179"/>
                  </a:lnTo>
                  <a:lnTo>
                    <a:pt x="2722" y="5179"/>
                  </a:lnTo>
                  <a:lnTo>
                    <a:pt x="879" y="6539"/>
                  </a:lnTo>
                  <a:lnTo>
                    <a:pt x="879" y="6583"/>
                  </a:lnTo>
                  <a:lnTo>
                    <a:pt x="264" y="7153"/>
                  </a:lnTo>
                  <a:lnTo>
                    <a:pt x="220" y="7241"/>
                  </a:lnTo>
                  <a:lnTo>
                    <a:pt x="1" y="7987"/>
                  </a:lnTo>
                  <a:lnTo>
                    <a:pt x="1" y="8031"/>
                  </a:lnTo>
                  <a:lnTo>
                    <a:pt x="133" y="10093"/>
                  </a:lnTo>
                  <a:lnTo>
                    <a:pt x="133" y="10181"/>
                  </a:lnTo>
                  <a:lnTo>
                    <a:pt x="1317" y="12902"/>
                  </a:lnTo>
                  <a:lnTo>
                    <a:pt x="2327" y="16193"/>
                  </a:lnTo>
                  <a:lnTo>
                    <a:pt x="3160" y="20010"/>
                  </a:lnTo>
                  <a:lnTo>
                    <a:pt x="3599" y="22511"/>
                  </a:lnTo>
                  <a:lnTo>
                    <a:pt x="4740" y="27119"/>
                  </a:lnTo>
                  <a:lnTo>
                    <a:pt x="5398" y="30278"/>
                  </a:lnTo>
                  <a:lnTo>
                    <a:pt x="5705" y="32297"/>
                  </a:lnTo>
                  <a:lnTo>
                    <a:pt x="5662" y="34710"/>
                  </a:lnTo>
                  <a:lnTo>
                    <a:pt x="5749" y="35719"/>
                  </a:lnTo>
                  <a:lnTo>
                    <a:pt x="5749" y="35763"/>
                  </a:lnTo>
                  <a:lnTo>
                    <a:pt x="6671" y="37913"/>
                  </a:lnTo>
                  <a:lnTo>
                    <a:pt x="7768" y="40020"/>
                  </a:lnTo>
                  <a:lnTo>
                    <a:pt x="9172" y="42082"/>
                  </a:lnTo>
                  <a:lnTo>
                    <a:pt x="10445" y="44013"/>
                  </a:lnTo>
                  <a:lnTo>
                    <a:pt x="11761" y="45900"/>
                  </a:lnTo>
                  <a:lnTo>
                    <a:pt x="12726" y="47830"/>
                  </a:lnTo>
                  <a:lnTo>
                    <a:pt x="12726" y="47874"/>
                  </a:lnTo>
                  <a:lnTo>
                    <a:pt x="13999" y="49849"/>
                  </a:lnTo>
                  <a:lnTo>
                    <a:pt x="15315" y="51736"/>
                  </a:lnTo>
                  <a:lnTo>
                    <a:pt x="16632" y="53535"/>
                  </a:lnTo>
                  <a:lnTo>
                    <a:pt x="16939" y="54105"/>
                  </a:lnTo>
                  <a:lnTo>
                    <a:pt x="16939" y="54544"/>
                  </a:lnTo>
                  <a:lnTo>
                    <a:pt x="16325" y="55948"/>
                  </a:lnTo>
                  <a:lnTo>
                    <a:pt x="16325" y="55992"/>
                  </a:lnTo>
                  <a:lnTo>
                    <a:pt x="16281" y="56080"/>
                  </a:lnTo>
                  <a:lnTo>
                    <a:pt x="16281" y="56168"/>
                  </a:lnTo>
                  <a:lnTo>
                    <a:pt x="16325" y="56211"/>
                  </a:lnTo>
                  <a:lnTo>
                    <a:pt x="16368" y="56255"/>
                  </a:lnTo>
                  <a:lnTo>
                    <a:pt x="16412" y="56299"/>
                  </a:lnTo>
                  <a:lnTo>
                    <a:pt x="16456" y="56299"/>
                  </a:lnTo>
                  <a:lnTo>
                    <a:pt x="16544" y="56255"/>
                  </a:lnTo>
                  <a:lnTo>
                    <a:pt x="16632" y="56168"/>
                  </a:lnTo>
                  <a:lnTo>
                    <a:pt x="16632" y="56080"/>
                  </a:lnTo>
                  <a:lnTo>
                    <a:pt x="17246" y="54676"/>
                  </a:lnTo>
                  <a:lnTo>
                    <a:pt x="17290" y="54588"/>
                  </a:lnTo>
                  <a:lnTo>
                    <a:pt x="17290" y="54061"/>
                  </a:lnTo>
                  <a:lnTo>
                    <a:pt x="17290" y="53974"/>
                  </a:lnTo>
                  <a:lnTo>
                    <a:pt x="16895" y="53359"/>
                  </a:lnTo>
                  <a:lnTo>
                    <a:pt x="15579" y="51560"/>
                  </a:lnTo>
                  <a:lnTo>
                    <a:pt x="14306" y="49673"/>
                  </a:lnTo>
                  <a:lnTo>
                    <a:pt x="13033" y="47699"/>
                  </a:lnTo>
                  <a:lnTo>
                    <a:pt x="12068" y="45724"/>
                  </a:lnTo>
                  <a:lnTo>
                    <a:pt x="10752" y="43837"/>
                  </a:lnTo>
                  <a:lnTo>
                    <a:pt x="9435" y="41906"/>
                  </a:lnTo>
                  <a:lnTo>
                    <a:pt x="8075" y="39844"/>
                  </a:lnTo>
                  <a:lnTo>
                    <a:pt x="6978" y="37782"/>
                  </a:lnTo>
                  <a:lnTo>
                    <a:pt x="6100" y="35632"/>
                  </a:lnTo>
                  <a:lnTo>
                    <a:pt x="6013" y="34710"/>
                  </a:lnTo>
                  <a:lnTo>
                    <a:pt x="6056" y="32253"/>
                  </a:lnTo>
                  <a:lnTo>
                    <a:pt x="5749" y="30234"/>
                  </a:lnTo>
                  <a:lnTo>
                    <a:pt x="5091" y="27031"/>
                  </a:lnTo>
                  <a:lnTo>
                    <a:pt x="3950" y="22468"/>
                  </a:lnTo>
                  <a:lnTo>
                    <a:pt x="3468" y="19922"/>
                  </a:lnTo>
                  <a:lnTo>
                    <a:pt x="2678" y="16105"/>
                  </a:lnTo>
                  <a:lnTo>
                    <a:pt x="1668" y="12770"/>
                  </a:lnTo>
                  <a:lnTo>
                    <a:pt x="484" y="10049"/>
                  </a:lnTo>
                  <a:lnTo>
                    <a:pt x="352" y="8031"/>
                  </a:lnTo>
                  <a:lnTo>
                    <a:pt x="571" y="7373"/>
                  </a:lnTo>
                  <a:lnTo>
                    <a:pt x="1098" y="6802"/>
                  </a:lnTo>
                  <a:lnTo>
                    <a:pt x="2941" y="5486"/>
                  </a:lnTo>
                  <a:lnTo>
                    <a:pt x="4433" y="4652"/>
                  </a:lnTo>
                  <a:lnTo>
                    <a:pt x="7636" y="3818"/>
                  </a:lnTo>
                  <a:lnTo>
                    <a:pt x="9611" y="3160"/>
                  </a:lnTo>
                  <a:lnTo>
                    <a:pt x="12244" y="2063"/>
                  </a:lnTo>
                  <a:lnTo>
                    <a:pt x="12288" y="2019"/>
                  </a:lnTo>
                  <a:lnTo>
                    <a:pt x="14876" y="352"/>
                  </a:lnTo>
                  <a:lnTo>
                    <a:pt x="14920" y="308"/>
                  </a:lnTo>
                  <a:lnTo>
                    <a:pt x="14920" y="220"/>
                  </a:lnTo>
                  <a:lnTo>
                    <a:pt x="14920" y="176"/>
                  </a:lnTo>
                  <a:lnTo>
                    <a:pt x="14920" y="89"/>
                  </a:lnTo>
                  <a:lnTo>
                    <a:pt x="14876" y="45"/>
                  </a:lnTo>
                  <a:lnTo>
                    <a:pt x="1478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47"/>
            <p:cNvSpPr/>
            <p:nvPr/>
          </p:nvSpPr>
          <p:spPr>
            <a:xfrm>
              <a:off x="591350" y="2376450"/>
              <a:ext cx="593500" cy="1676250"/>
            </a:xfrm>
            <a:custGeom>
              <a:avLst/>
              <a:gdLst/>
              <a:ahLst/>
              <a:cxnLst/>
              <a:rect l="l" t="t" r="r" b="b"/>
              <a:pathLst>
                <a:path w="23740" h="67050" extrusionOk="0">
                  <a:moveTo>
                    <a:pt x="23477" y="0"/>
                  </a:moveTo>
                  <a:lnTo>
                    <a:pt x="19571" y="2370"/>
                  </a:lnTo>
                  <a:lnTo>
                    <a:pt x="17641" y="3730"/>
                  </a:lnTo>
                  <a:lnTo>
                    <a:pt x="15490" y="5222"/>
                  </a:lnTo>
                  <a:lnTo>
                    <a:pt x="13779" y="6363"/>
                  </a:lnTo>
                  <a:lnTo>
                    <a:pt x="11629" y="7285"/>
                  </a:lnTo>
                  <a:lnTo>
                    <a:pt x="8821" y="8338"/>
                  </a:lnTo>
                  <a:lnTo>
                    <a:pt x="7724" y="8777"/>
                  </a:lnTo>
                  <a:lnTo>
                    <a:pt x="6978" y="8908"/>
                  </a:lnTo>
                  <a:lnTo>
                    <a:pt x="6890" y="8952"/>
                  </a:lnTo>
                  <a:lnTo>
                    <a:pt x="3818" y="11541"/>
                  </a:lnTo>
                  <a:lnTo>
                    <a:pt x="2019" y="13121"/>
                  </a:lnTo>
                  <a:lnTo>
                    <a:pt x="2019" y="13165"/>
                  </a:lnTo>
                  <a:lnTo>
                    <a:pt x="703" y="14657"/>
                  </a:lnTo>
                  <a:lnTo>
                    <a:pt x="659" y="14700"/>
                  </a:lnTo>
                  <a:lnTo>
                    <a:pt x="88" y="15754"/>
                  </a:lnTo>
                  <a:lnTo>
                    <a:pt x="44" y="15797"/>
                  </a:lnTo>
                  <a:lnTo>
                    <a:pt x="1" y="16324"/>
                  </a:lnTo>
                  <a:lnTo>
                    <a:pt x="1" y="16412"/>
                  </a:lnTo>
                  <a:lnTo>
                    <a:pt x="1054" y="19176"/>
                  </a:lnTo>
                  <a:lnTo>
                    <a:pt x="1580" y="21282"/>
                  </a:lnTo>
                  <a:lnTo>
                    <a:pt x="2238" y="25100"/>
                  </a:lnTo>
                  <a:lnTo>
                    <a:pt x="2677" y="27513"/>
                  </a:lnTo>
                  <a:lnTo>
                    <a:pt x="3116" y="29795"/>
                  </a:lnTo>
                  <a:lnTo>
                    <a:pt x="3116" y="29839"/>
                  </a:lnTo>
                  <a:lnTo>
                    <a:pt x="4169" y="33174"/>
                  </a:lnTo>
                  <a:lnTo>
                    <a:pt x="5091" y="36114"/>
                  </a:lnTo>
                  <a:lnTo>
                    <a:pt x="5661" y="38878"/>
                  </a:lnTo>
                  <a:lnTo>
                    <a:pt x="5968" y="41029"/>
                  </a:lnTo>
                  <a:lnTo>
                    <a:pt x="5793" y="43837"/>
                  </a:lnTo>
                  <a:lnTo>
                    <a:pt x="5793" y="45899"/>
                  </a:lnTo>
                  <a:lnTo>
                    <a:pt x="5837" y="45899"/>
                  </a:lnTo>
                  <a:lnTo>
                    <a:pt x="6100" y="47918"/>
                  </a:lnTo>
                  <a:lnTo>
                    <a:pt x="6495" y="49761"/>
                  </a:lnTo>
                  <a:lnTo>
                    <a:pt x="6539" y="49805"/>
                  </a:lnTo>
                  <a:lnTo>
                    <a:pt x="7065" y="50902"/>
                  </a:lnTo>
                  <a:lnTo>
                    <a:pt x="7065" y="50946"/>
                  </a:lnTo>
                  <a:lnTo>
                    <a:pt x="8689" y="53271"/>
                  </a:lnTo>
                  <a:lnTo>
                    <a:pt x="9918" y="54939"/>
                  </a:lnTo>
                  <a:lnTo>
                    <a:pt x="12024" y="58230"/>
                  </a:lnTo>
                  <a:lnTo>
                    <a:pt x="13603" y="60292"/>
                  </a:lnTo>
                  <a:lnTo>
                    <a:pt x="15403" y="62837"/>
                  </a:lnTo>
                  <a:lnTo>
                    <a:pt x="16543" y="64768"/>
                  </a:lnTo>
                  <a:lnTo>
                    <a:pt x="16675" y="65426"/>
                  </a:lnTo>
                  <a:lnTo>
                    <a:pt x="16149" y="66786"/>
                  </a:lnTo>
                  <a:lnTo>
                    <a:pt x="16149" y="66874"/>
                  </a:lnTo>
                  <a:lnTo>
                    <a:pt x="16149" y="66918"/>
                  </a:lnTo>
                  <a:lnTo>
                    <a:pt x="16192" y="67006"/>
                  </a:lnTo>
                  <a:lnTo>
                    <a:pt x="16236" y="67050"/>
                  </a:lnTo>
                  <a:lnTo>
                    <a:pt x="16324" y="67050"/>
                  </a:lnTo>
                  <a:lnTo>
                    <a:pt x="16412" y="67006"/>
                  </a:lnTo>
                  <a:lnTo>
                    <a:pt x="16456" y="66918"/>
                  </a:lnTo>
                  <a:lnTo>
                    <a:pt x="17026" y="65470"/>
                  </a:lnTo>
                  <a:lnTo>
                    <a:pt x="17026" y="65382"/>
                  </a:lnTo>
                  <a:lnTo>
                    <a:pt x="16851" y="64680"/>
                  </a:lnTo>
                  <a:lnTo>
                    <a:pt x="16851" y="64636"/>
                  </a:lnTo>
                  <a:lnTo>
                    <a:pt x="15710" y="62662"/>
                  </a:lnTo>
                  <a:lnTo>
                    <a:pt x="15710" y="62618"/>
                  </a:lnTo>
                  <a:lnTo>
                    <a:pt x="13867" y="60073"/>
                  </a:lnTo>
                  <a:lnTo>
                    <a:pt x="12331" y="58010"/>
                  </a:lnTo>
                  <a:lnTo>
                    <a:pt x="10225" y="54719"/>
                  </a:lnTo>
                  <a:lnTo>
                    <a:pt x="8996" y="53052"/>
                  </a:lnTo>
                  <a:lnTo>
                    <a:pt x="7372" y="50770"/>
                  </a:lnTo>
                  <a:lnTo>
                    <a:pt x="6846" y="49673"/>
                  </a:lnTo>
                  <a:lnTo>
                    <a:pt x="6451" y="47830"/>
                  </a:lnTo>
                  <a:lnTo>
                    <a:pt x="6144" y="45855"/>
                  </a:lnTo>
                  <a:lnTo>
                    <a:pt x="6144" y="43837"/>
                  </a:lnTo>
                  <a:lnTo>
                    <a:pt x="6319" y="41029"/>
                  </a:lnTo>
                  <a:lnTo>
                    <a:pt x="6012" y="38835"/>
                  </a:lnTo>
                  <a:lnTo>
                    <a:pt x="5398" y="36026"/>
                  </a:lnTo>
                  <a:lnTo>
                    <a:pt x="4520" y="33086"/>
                  </a:lnTo>
                  <a:lnTo>
                    <a:pt x="3467" y="29751"/>
                  </a:lnTo>
                  <a:lnTo>
                    <a:pt x="3028" y="27470"/>
                  </a:lnTo>
                  <a:lnTo>
                    <a:pt x="2589" y="25056"/>
                  </a:lnTo>
                  <a:lnTo>
                    <a:pt x="1931" y="21195"/>
                  </a:lnTo>
                  <a:lnTo>
                    <a:pt x="1405" y="19088"/>
                  </a:lnTo>
                  <a:lnTo>
                    <a:pt x="1405" y="19045"/>
                  </a:lnTo>
                  <a:lnTo>
                    <a:pt x="352" y="16324"/>
                  </a:lnTo>
                  <a:lnTo>
                    <a:pt x="395" y="15885"/>
                  </a:lnTo>
                  <a:lnTo>
                    <a:pt x="966" y="14876"/>
                  </a:lnTo>
                  <a:lnTo>
                    <a:pt x="2282" y="13384"/>
                  </a:lnTo>
                  <a:lnTo>
                    <a:pt x="4038" y="11804"/>
                  </a:lnTo>
                  <a:lnTo>
                    <a:pt x="7109" y="9259"/>
                  </a:lnTo>
                  <a:lnTo>
                    <a:pt x="7811" y="9128"/>
                  </a:lnTo>
                  <a:lnTo>
                    <a:pt x="7855" y="9128"/>
                  </a:lnTo>
                  <a:lnTo>
                    <a:pt x="8952" y="8645"/>
                  </a:lnTo>
                  <a:lnTo>
                    <a:pt x="11761" y="7592"/>
                  </a:lnTo>
                  <a:lnTo>
                    <a:pt x="13911" y="6670"/>
                  </a:lnTo>
                  <a:lnTo>
                    <a:pt x="13955" y="6670"/>
                  </a:lnTo>
                  <a:lnTo>
                    <a:pt x="15666" y="5529"/>
                  </a:lnTo>
                  <a:lnTo>
                    <a:pt x="17816" y="3994"/>
                  </a:lnTo>
                  <a:lnTo>
                    <a:pt x="19747" y="2677"/>
                  </a:lnTo>
                  <a:lnTo>
                    <a:pt x="23652" y="308"/>
                  </a:lnTo>
                  <a:lnTo>
                    <a:pt x="23696" y="264"/>
                  </a:lnTo>
                  <a:lnTo>
                    <a:pt x="23696" y="220"/>
                  </a:lnTo>
                  <a:lnTo>
                    <a:pt x="23740" y="132"/>
                  </a:lnTo>
                  <a:lnTo>
                    <a:pt x="23696" y="88"/>
                  </a:lnTo>
                  <a:lnTo>
                    <a:pt x="23652"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47"/>
            <p:cNvSpPr/>
            <p:nvPr/>
          </p:nvSpPr>
          <p:spPr>
            <a:xfrm>
              <a:off x="576000" y="2354500"/>
              <a:ext cx="578150" cy="1726725"/>
            </a:xfrm>
            <a:custGeom>
              <a:avLst/>
              <a:gdLst/>
              <a:ahLst/>
              <a:cxnLst/>
              <a:rect l="l" t="t" r="r" b="b"/>
              <a:pathLst>
                <a:path w="23126" h="69069" extrusionOk="0">
                  <a:moveTo>
                    <a:pt x="22862" y="1"/>
                  </a:moveTo>
                  <a:lnTo>
                    <a:pt x="19176" y="2239"/>
                  </a:lnTo>
                  <a:lnTo>
                    <a:pt x="17421" y="3467"/>
                  </a:lnTo>
                  <a:lnTo>
                    <a:pt x="15271" y="4872"/>
                  </a:lnTo>
                  <a:lnTo>
                    <a:pt x="13691" y="5925"/>
                  </a:lnTo>
                  <a:lnTo>
                    <a:pt x="10970" y="7066"/>
                  </a:lnTo>
                  <a:lnTo>
                    <a:pt x="7328" y="8777"/>
                  </a:lnTo>
                  <a:lnTo>
                    <a:pt x="6056" y="9655"/>
                  </a:lnTo>
                  <a:lnTo>
                    <a:pt x="6012" y="9655"/>
                  </a:lnTo>
                  <a:lnTo>
                    <a:pt x="3642" y="11980"/>
                  </a:lnTo>
                  <a:lnTo>
                    <a:pt x="1755" y="13823"/>
                  </a:lnTo>
                  <a:lnTo>
                    <a:pt x="922" y="14789"/>
                  </a:lnTo>
                  <a:lnTo>
                    <a:pt x="922" y="14832"/>
                  </a:lnTo>
                  <a:lnTo>
                    <a:pt x="307" y="16280"/>
                  </a:lnTo>
                  <a:lnTo>
                    <a:pt x="0" y="17772"/>
                  </a:lnTo>
                  <a:lnTo>
                    <a:pt x="0" y="17860"/>
                  </a:lnTo>
                  <a:lnTo>
                    <a:pt x="395" y="19923"/>
                  </a:lnTo>
                  <a:lnTo>
                    <a:pt x="1053" y="24003"/>
                  </a:lnTo>
                  <a:lnTo>
                    <a:pt x="1580" y="27119"/>
                  </a:lnTo>
                  <a:lnTo>
                    <a:pt x="2238" y="30147"/>
                  </a:lnTo>
                  <a:lnTo>
                    <a:pt x="2896" y="32560"/>
                  </a:lnTo>
                  <a:lnTo>
                    <a:pt x="4213" y="36158"/>
                  </a:lnTo>
                  <a:lnTo>
                    <a:pt x="4959" y="39098"/>
                  </a:lnTo>
                  <a:lnTo>
                    <a:pt x="5441" y="41775"/>
                  </a:lnTo>
                  <a:lnTo>
                    <a:pt x="5310" y="45987"/>
                  </a:lnTo>
                  <a:lnTo>
                    <a:pt x="5485" y="47787"/>
                  </a:lnTo>
                  <a:lnTo>
                    <a:pt x="6012" y="50332"/>
                  </a:lnTo>
                  <a:lnTo>
                    <a:pt x="6538" y="53315"/>
                  </a:lnTo>
                  <a:lnTo>
                    <a:pt x="6889" y="54632"/>
                  </a:lnTo>
                  <a:lnTo>
                    <a:pt x="6933" y="54676"/>
                  </a:lnTo>
                  <a:lnTo>
                    <a:pt x="8513" y="56650"/>
                  </a:lnTo>
                  <a:lnTo>
                    <a:pt x="14261" y="64637"/>
                  </a:lnTo>
                  <a:lnTo>
                    <a:pt x="15753" y="66962"/>
                  </a:lnTo>
                  <a:lnTo>
                    <a:pt x="16017" y="67577"/>
                  </a:lnTo>
                  <a:lnTo>
                    <a:pt x="15753" y="68849"/>
                  </a:lnTo>
                  <a:lnTo>
                    <a:pt x="15753" y="68937"/>
                  </a:lnTo>
                  <a:lnTo>
                    <a:pt x="15797" y="68981"/>
                  </a:lnTo>
                  <a:lnTo>
                    <a:pt x="15841" y="69025"/>
                  </a:lnTo>
                  <a:lnTo>
                    <a:pt x="15885" y="69069"/>
                  </a:lnTo>
                  <a:lnTo>
                    <a:pt x="15929" y="69069"/>
                  </a:lnTo>
                  <a:lnTo>
                    <a:pt x="16060" y="69025"/>
                  </a:lnTo>
                  <a:lnTo>
                    <a:pt x="16104" y="68937"/>
                  </a:lnTo>
                  <a:lnTo>
                    <a:pt x="16368" y="67577"/>
                  </a:lnTo>
                  <a:lnTo>
                    <a:pt x="16368" y="67489"/>
                  </a:lnTo>
                  <a:lnTo>
                    <a:pt x="16060" y="66787"/>
                  </a:lnTo>
                  <a:lnTo>
                    <a:pt x="14525" y="64461"/>
                  </a:lnTo>
                  <a:lnTo>
                    <a:pt x="8820" y="56431"/>
                  </a:lnTo>
                  <a:lnTo>
                    <a:pt x="7197" y="54500"/>
                  </a:lnTo>
                  <a:lnTo>
                    <a:pt x="6889" y="53228"/>
                  </a:lnTo>
                  <a:lnTo>
                    <a:pt x="6363" y="50244"/>
                  </a:lnTo>
                  <a:lnTo>
                    <a:pt x="5836" y="47743"/>
                  </a:lnTo>
                  <a:lnTo>
                    <a:pt x="5661" y="45987"/>
                  </a:lnTo>
                  <a:lnTo>
                    <a:pt x="5792" y="41775"/>
                  </a:lnTo>
                  <a:lnTo>
                    <a:pt x="5792" y="41731"/>
                  </a:lnTo>
                  <a:lnTo>
                    <a:pt x="5310" y="39054"/>
                  </a:lnTo>
                  <a:lnTo>
                    <a:pt x="4520" y="36071"/>
                  </a:lnTo>
                  <a:lnTo>
                    <a:pt x="3247" y="32472"/>
                  </a:lnTo>
                  <a:lnTo>
                    <a:pt x="2545" y="30059"/>
                  </a:lnTo>
                  <a:lnTo>
                    <a:pt x="1931" y="27031"/>
                  </a:lnTo>
                  <a:lnTo>
                    <a:pt x="1404" y="23960"/>
                  </a:lnTo>
                  <a:lnTo>
                    <a:pt x="746" y="19879"/>
                  </a:lnTo>
                  <a:lnTo>
                    <a:pt x="351" y="17816"/>
                  </a:lnTo>
                  <a:lnTo>
                    <a:pt x="615" y="16368"/>
                  </a:lnTo>
                  <a:lnTo>
                    <a:pt x="1229" y="15008"/>
                  </a:lnTo>
                  <a:lnTo>
                    <a:pt x="2019" y="14043"/>
                  </a:lnTo>
                  <a:lnTo>
                    <a:pt x="3906" y="12243"/>
                  </a:lnTo>
                  <a:lnTo>
                    <a:pt x="6275" y="9918"/>
                  </a:lnTo>
                  <a:lnTo>
                    <a:pt x="7504" y="9084"/>
                  </a:lnTo>
                  <a:lnTo>
                    <a:pt x="11146" y="7373"/>
                  </a:lnTo>
                  <a:lnTo>
                    <a:pt x="13823" y="6232"/>
                  </a:lnTo>
                  <a:lnTo>
                    <a:pt x="13866" y="6232"/>
                  </a:lnTo>
                  <a:lnTo>
                    <a:pt x="17596" y="3731"/>
                  </a:lnTo>
                  <a:lnTo>
                    <a:pt x="19395" y="2546"/>
                  </a:lnTo>
                  <a:lnTo>
                    <a:pt x="23037" y="308"/>
                  </a:lnTo>
                  <a:lnTo>
                    <a:pt x="23081" y="264"/>
                  </a:lnTo>
                  <a:lnTo>
                    <a:pt x="23125" y="220"/>
                  </a:lnTo>
                  <a:lnTo>
                    <a:pt x="23125" y="133"/>
                  </a:lnTo>
                  <a:lnTo>
                    <a:pt x="23081" y="89"/>
                  </a:lnTo>
                  <a:lnTo>
                    <a:pt x="2303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47"/>
            <p:cNvSpPr/>
            <p:nvPr/>
          </p:nvSpPr>
          <p:spPr>
            <a:xfrm>
              <a:off x="549675" y="2291975"/>
              <a:ext cx="648350" cy="1851775"/>
            </a:xfrm>
            <a:custGeom>
              <a:avLst/>
              <a:gdLst/>
              <a:ahLst/>
              <a:cxnLst/>
              <a:rect l="l" t="t" r="r" b="b"/>
              <a:pathLst>
                <a:path w="25934" h="74071" extrusionOk="0">
                  <a:moveTo>
                    <a:pt x="25758" y="1"/>
                  </a:moveTo>
                  <a:lnTo>
                    <a:pt x="25714" y="45"/>
                  </a:lnTo>
                  <a:lnTo>
                    <a:pt x="23608" y="1185"/>
                  </a:lnTo>
                  <a:lnTo>
                    <a:pt x="19922" y="3336"/>
                  </a:lnTo>
                  <a:lnTo>
                    <a:pt x="18079" y="4476"/>
                  </a:lnTo>
                  <a:lnTo>
                    <a:pt x="15534" y="6188"/>
                  </a:lnTo>
                  <a:lnTo>
                    <a:pt x="14042" y="7153"/>
                  </a:lnTo>
                  <a:lnTo>
                    <a:pt x="11585" y="8250"/>
                  </a:lnTo>
                  <a:lnTo>
                    <a:pt x="10268" y="9084"/>
                  </a:lnTo>
                  <a:lnTo>
                    <a:pt x="6845" y="11190"/>
                  </a:lnTo>
                  <a:lnTo>
                    <a:pt x="6802" y="11190"/>
                  </a:lnTo>
                  <a:lnTo>
                    <a:pt x="4213" y="13823"/>
                  </a:lnTo>
                  <a:lnTo>
                    <a:pt x="2326" y="15622"/>
                  </a:lnTo>
                  <a:lnTo>
                    <a:pt x="2326" y="15666"/>
                  </a:lnTo>
                  <a:lnTo>
                    <a:pt x="1624" y="16500"/>
                  </a:lnTo>
                  <a:lnTo>
                    <a:pt x="1580" y="16544"/>
                  </a:lnTo>
                  <a:lnTo>
                    <a:pt x="702" y="19220"/>
                  </a:lnTo>
                  <a:lnTo>
                    <a:pt x="88" y="20975"/>
                  </a:lnTo>
                  <a:lnTo>
                    <a:pt x="88" y="21019"/>
                  </a:lnTo>
                  <a:lnTo>
                    <a:pt x="0" y="22336"/>
                  </a:lnTo>
                  <a:lnTo>
                    <a:pt x="44" y="22380"/>
                  </a:lnTo>
                  <a:lnTo>
                    <a:pt x="614" y="26417"/>
                  </a:lnTo>
                  <a:lnTo>
                    <a:pt x="878" y="28128"/>
                  </a:lnTo>
                  <a:lnTo>
                    <a:pt x="1185" y="29708"/>
                  </a:lnTo>
                  <a:lnTo>
                    <a:pt x="1492" y="31287"/>
                  </a:lnTo>
                  <a:lnTo>
                    <a:pt x="1931" y="32823"/>
                  </a:lnTo>
                  <a:lnTo>
                    <a:pt x="2370" y="34359"/>
                  </a:lnTo>
                  <a:lnTo>
                    <a:pt x="2896" y="35983"/>
                  </a:lnTo>
                  <a:lnTo>
                    <a:pt x="3467" y="37606"/>
                  </a:lnTo>
                  <a:lnTo>
                    <a:pt x="4125" y="39361"/>
                  </a:lnTo>
                  <a:lnTo>
                    <a:pt x="5002" y="42257"/>
                  </a:lnTo>
                  <a:lnTo>
                    <a:pt x="5310" y="44100"/>
                  </a:lnTo>
                  <a:lnTo>
                    <a:pt x="5397" y="45329"/>
                  </a:lnTo>
                  <a:lnTo>
                    <a:pt x="5310" y="47830"/>
                  </a:lnTo>
                  <a:lnTo>
                    <a:pt x="5353" y="49366"/>
                  </a:lnTo>
                  <a:lnTo>
                    <a:pt x="5924" y="52218"/>
                  </a:lnTo>
                  <a:lnTo>
                    <a:pt x="6407" y="54939"/>
                  </a:lnTo>
                  <a:lnTo>
                    <a:pt x="6451" y="57528"/>
                  </a:lnTo>
                  <a:lnTo>
                    <a:pt x="6319" y="59853"/>
                  </a:lnTo>
                  <a:lnTo>
                    <a:pt x="6319" y="59897"/>
                  </a:lnTo>
                  <a:lnTo>
                    <a:pt x="6451" y="60731"/>
                  </a:lnTo>
                  <a:lnTo>
                    <a:pt x="6494" y="60819"/>
                  </a:lnTo>
                  <a:lnTo>
                    <a:pt x="7942" y="62399"/>
                  </a:lnTo>
                  <a:lnTo>
                    <a:pt x="10224" y="65295"/>
                  </a:lnTo>
                  <a:lnTo>
                    <a:pt x="12111" y="67796"/>
                  </a:lnTo>
                  <a:lnTo>
                    <a:pt x="13076" y="69024"/>
                  </a:lnTo>
                  <a:lnTo>
                    <a:pt x="13120" y="69024"/>
                  </a:lnTo>
                  <a:lnTo>
                    <a:pt x="15841" y="71657"/>
                  </a:lnTo>
                  <a:lnTo>
                    <a:pt x="16060" y="71964"/>
                  </a:lnTo>
                  <a:lnTo>
                    <a:pt x="15973" y="73895"/>
                  </a:lnTo>
                  <a:lnTo>
                    <a:pt x="15973" y="73983"/>
                  </a:lnTo>
                  <a:lnTo>
                    <a:pt x="16016" y="74027"/>
                  </a:lnTo>
                  <a:lnTo>
                    <a:pt x="16060" y="74071"/>
                  </a:lnTo>
                  <a:lnTo>
                    <a:pt x="16236" y="74071"/>
                  </a:lnTo>
                  <a:lnTo>
                    <a:pt x="16280" y="74027"/>
                  </a:lnTo>
                  <a:lnTo>
                    <a:pt x="16324" y="73983"/>
                  </a:lnTo>
                  <a:lnTo>
                    <a:pt x="16324" y="73895"/>
                  </a:lnTo>
                  <a:lnTo>
                    <a:pt x="16411" y="71921"/>
                  </a:lnTo>
                  <a:lnTo>
                    <a:pt x="16368" y="71789"/>
                  </a:lnTo>
                  <a:lnTo>
                    <a:pt x="16148" y="71438"/>
                  </a:lnTo>
                  <a:lnTo>
                    <a:pt x="16104" y="71394"/>
                  </a:lnTo>
                  <a:lnTo>
                    <a:pt x="13340" y="68761"/>
                  </a:lnTo>
                  <a:lnTo>
                    <a:pt x="12374" y="67576"/>
                  </a:lnTo>
                  <a:lnTo>
                    <a:pt x="10488" y="65075"/>
                  </a:lnTo>
                  <a:lnTo>
                    <a:pt x="8206" y="62179"/>
                  </a:lnTo>
                  <a:lnTo>
                    <a:pt x="6802" y="60643"/>
                  </a:lnTo>
                  <a:lnTo>
                    <a:pt x="6670" y="59853"/>
                  </a:lnTo>
                  <a:lnTo>
                    <a:pt x="6802" y="57528"/>
                  </a:lnTo>
                  <a:lnTo>
                    <a:pt x="6758" y="54939"/>
                  </a:lnTo>
                  <a:lnTo>
                    <a:pt x="6758" y="54895"/>
                  </a:lnTo>
                  <a:lnTo>
                    <a:pt x="6275" y="52131"/>
                  </a:lnTo>
                  <a:lnTo>
                    <a:pt x="5705" y="49322"/>
                  </a:lnTo>
                  <a:lnTo>
                    <a:pt x="5661" y="47830"/>
                  </a:lnTo>
                  <a:lnTo>
                    <a:pt x="5748" y="45373"/>
                  </a:lnTo>
                  <a:lnTo>
                    <a:pt x="5748" y="45329"/>
                  </a:lnTo>
                  <a:lnTo>
                    <a:pt x="5661" y="44057"/>
                  </a:lnTo>
                  <a:lnTo>
                    <a:pt x="5661" y="44013"/>
                  </a:lnTo>
                  <a:lnTo>
                    <a:pt x="5310" y="42214"/>
                  </a:lnTo>
                  <a:lnTo>
                    <a:pt x="4476" y="39230"/>
                  </a:lnTo>
                  <a:lnTo>
                    <a:pt x="3818" y="37518"/>
                  </a:lnTo>
                  <a:lnTo>
                    <a:pt x="3203" y="35851"/>
                  </a:lnTo>
                  <a:lnTo>
                    <a:pt x="2721" y="34271"/>
                  </a:lnTo>
                  <a:lnTo>
                    <a:pt x="2238" y="32735"/>
                  </a:lnTo>
                  <a:lnTo>
                    <a:pt x="1843" y="31200"/>
                  </a:lnTo>
                  <a:lnTo>
                    <a:pt x="1492" y="29664"/>
                  </a:lnTo>
                  <a:lnTo>
                    <a:pt x="1229" y="28040"/>
                  </a:lnTo>
                  <a:lnTo>
                    <a:pt x="922" y="26373"/>
                  </a:lnTo>
                  <a:lnTo>
                    <a:pt x="351" y="22336"/>
                  </a:lnTo>
                  <a:lnTo>
                    <a:pt x="439" y="21063"/>
                  </a:lnTo>
                  <a:lnTo>
                    <a:pt x="1053" y="19308"/>
                  </a:lnTo>
                  <a:lnTo>
                    <a:pt x="1887" y="16719"/>
                  </a:lnTo>
                  <a:lnTo>
                    <a:pt x="2589" y="15885"/>
                  </a:lnTo>
                  <a:lnTo>
                    <a:pt x="4476" y="14086"/>
                  </a:lnTo>
                  <a:lnTo>
                    <a:pt x="7021" y="11453"/>
                  </a:lnTo>
                  <a:lnTo>
                    <a:pt x="10488" y="9347"/>
                  </a:lnTo>
                  <a:lnTo>
                    <a:pt x="11760" y="8557"/>
                  </a:lnTo>
                  <a:lnTo>
                    <a:pt x="14217" y="7460"/>
                  </a:lnTo>
                  <a:lnTo>
                    <a:pt x="14217" y="7416"/>
                  </a:lnTo>
                  <a:lnTo>
                    <a:pt x="15709" y="6451"/>
                  </a:lnTo>
                  <a:lnTo>
                    <a:pt x="18254" y="4784"/>
                  </a:lnTo>
                  <a:lnTo>
                    <a:pt x="20097" y="3599"/>
                  </a:lnTo>
                  <a:lnTo>
                    <a:pt x="23783" y="1493"/>
                  </a:lnTo>
                  <a:lnTo>
                    <a:pt x="25846" y="352"/>
                  </a:lnTo>
                  <a:lnTo>
                    <a:pt x="25933" y="308"/>
                  </a:lnTo>
                  <a:lnTo>
                    <a:pt x="25933" y="220"/>
                  </a:lnTo>
                  <a:lnTo>
                    <a:pt x="25933" y="176"/>
                  </a:lnTo>
                  <a:lnTo>
                    <a:pt x="25933" y="88"/>
                  </a:lnTo>
                  <a:lnTo>
                    <a:pt x="25890" y="45"/>
                  </a:lnTo>
                  <a:lnTo>
                    <a:pt x="2584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47"/>
            <p:cNvSpPr/>
            <p:nvPr/>
          </p:nvSpPr>
          <p:spPr>
            <a:xfrm>
              <a:off x="520050" y="2414850"/>
              <a:ext cx="434425" cy="1781550"/>
            </a:xfrm>
            <a:custGeom>
              <a:avLst/>
              <a:gdLst/>
              <a:ahLst/>
              <a:cxnLst/>
              <a:rect l="l" t="t" r="r" b="b"/>
              <a:pathLst>
                <a:path w="17377" h="71262" extrusionOk="0">
                  <a:moveTo>
                    <a:pt x="15973" y="0"/>
                  </a:moveTo>
                  <a:lnTo>
                    <a:pt x="15885" y="44"/>
                  </a:lnTo>
                  <a:lnTo>
                    <a:pt x="14174" y="1097"/>
                  </a:lnTo>
                  <a:lnTo>
                    <a:pt x="10970" y="3028"/>
                  </a:lnTo>
                  <a:lnTo>
                    <a:pt x="8952" y="4344"/>
                  </a:lnTo>
                  <a:lnTo>
                    <a:pt x="6890" y="5880"/>
                  </a:lnTo>
                  <a:lnTo>
                    <a:pt x="6846" y="5924"/>
                  </a:lnTo>
                  <a:lnTo>
                    <a:pt x="5705" y="7328"/>
                  </a:lnTo>
                  <a:lnTo>
                    <a:pt x="3028" y="10093"/>
                  </a:lnTo>
                  <a:lnTo>
                    <a:pt x="2501" y="10707"/>
                  </a:lnTo>
                  <a:lnTo>
                    <a:pt x="2458" y="10751"/>
                  </a:lnTo>
                  <a:lnTo>
                    <a:pt x="1229" y="13691"/>
                  </a:lnTo>
                  <a:lnTo>
                    <a:pt x="264" y="16324"/>
                  </a:lnTo>
                  <a:lnTo>
                    <a:pt x="0" y="17552"/>
                  </a:lnTo>
                  <a:lnTo>
                    <a:pt x="0" y="17596"/>
                  </a:lnTo>
                  <a:lnTo>
                    <a:pt x="0" y="18825"/>
                  </a:lnTo>
                  <a:lnTo>
                    <a:pt x="0" y="18869"/>
                  </a:lnTo>
                  <a:lnTo>
                    <a:pt x="483" y="22686"/>
                  </a:lnTo>
                  <a:lnTo>
                    <a:pt x="966" y="25319"/>
                  </a:lnTo>
                  <a:lnTo>
                    <a:pt x="1624" y="28040"/>
                  </a:lnTo>
                  <a:lnTo>
                    <a:pt x="2545" y="30673"/>
                  </a:lnTo>
                  <a:lnTo>
                    <a:pt x="4257" y="35105"/>
                  </a:lnTo>
                  <a:lnTo>
                    <a:pt x="4827" y="36772"/>
                  </a:lnTo>
                  <a:lnTo>
                    <a:pt x="5310" y="38922"/>
                  </a:lnTo>
                  <a:lnTo>
                    <a:pt x="5529" y="40370"/>
                  </a:lnTo>
                  <a:lnTo>
                    <a:pt x="5398" y="42827"/>
                  </a:lnTo>
                  <a:lnTo>
                    <a:pt x="5441" y="44188"/>
                  </a:lnTo>
                  <a:lnTo>
                    <a:pt x="5441" y="44232"/>
                  </a:lnTo>
                  <a:lnTo>
                    <a:pt x="5924" y="46689"/>
                  </a:lnTo>
                  <a:lnTo>
                    <a:pt x="6319" y="49058"/>
                  </a:lnTo>
                  <a:lnTo>
                    <a:pt x="6407" y="51340"/>
                  </a:lnTo>
                  <a:lnTo>
                    <a:pt x="6231" y="54544"/>
                  </a:lnTo>
                  <a:lnTo>
                    <a:pt x="6144" y="56825"/>
                  </a:lnTo>
                  <a:lnTo>
                    <a:pt x="6144" y="58405"/>
                  </a:lnTo>
                  <a:lnTo>
                    <a:pt x="6144" y="58449"/>
                  </a:lnTo>
                  <a:lnTo>
                    <a:pt x="6407" y="59283"/>
                  </a:lnTo>
                  <a:lnTo>
                    <a:pt x="6451" y="59326"/>
                  </a:lnTo>
                  <a:lnTo>
                    <a:pt x="7899" y="61257"/>
                  </a:lnTo>
                  <a:lnTo>
                    <a:pt x="10005" y="63583"/>
                  </a:lnTo>
                  <a:lnTo>
                    <a:pt x="10005" y="63627"/>
                  </a:lnTo>
                  <a:lnTo>
                    <a:pt x="13603" y="66655"/>
                  </a:lnTo>
                  <a:lnTo>
                    <a:pt x="15490" y="68234"/>
                  </a:lnTo>
                  <a:lnTo>
                    <a:pt x="16412" y="69112"/>
                  </a:lnTo>
                  <a:lnTo>
                    <a:pt x="16631" y="69463"/>
                  </a:lnTo>
                  <a:lnTo>
                    <a:pt x="16675" y="70121"/>
                  </a:lnTo>
                  <a:lnTo>
                    <a:pt x="16675" y="70165"/>
                  </a:lnTo>
                  <a:lnTo>
                    <a:pt x="17026" y="71174"/>
                  </a:lnTo>
                  <a:lnTo>
                    <a:pt x="17114" y="71262"/>
                  </a:lnTo>
                  <a:lnTo>
                    <a:pt x="17245" y="71262"/>
                  </a:lnTo>
                  <a:lnTo>
                    <a:pt x="17333" y="71218"/>
                  </a:lnTo>
                  <a:lnTo>
                    <a:pt x="17377" y="71174"/>
                  </a:lnTo>
                  <a:lnTo>
                    <a:pt x="17377" y="71130"/>
                  </a:lnTo>
                  <a:lnTo>
                    <a:pt x="17377" y="71043"/>
                  </a:lnTo>
                  <a:lnTo>
                    <a:pt x="17026" y="70077"/>
                  </a:lnTo>
                  <a:lnTo>
                    <a:pt x="16982" y="69375"/>
                  </a:lnTo>
                  <a:lnTo>
                    <a:pt x="16938" y="69287"/>
                  </a:lnTo>
                  <a:lnTo>
                    <a:pt x="16719" y="68892"/>
                  </a:lnTo>
                  <a:lnTo>
                    <a:pt x="16675" y="68849"/>
                  </a:lnTo>
                  <a:lnTo>
                    <a:pt x="15753" y="67971"/>
                  </a:lnTo>
                  <a:lnTo>
                    <a:pt x="13823" y="66391"/>
                  </a:lnTo>
                  <a:lnTo>
                    <a:pt x="10268" y="63363"/>
                  </a:lnTo>
                  <a:lnTo>
                    <a:pt x="8162" y="61038"/>
                  </a:lnTo>
                  <a:lnTo>
                    <a:pt x="6714" y="59151"/>
                  </a:lnTo>
                  <a:lnTo>
                    <a:pt x="6495" y="58405"/>
                  </a:lnTo>
                  <a:lnTo>
                    <a:pt x="6495" y="56825"/>
                  </a:lnTo>
                  <a:lnTo>
                    <a:pt x="6582" y="54587"/>
                  </a:lnTo>
                  <a:lnTo>
                    <a:pt x="6758" y="51340"/>
                  </a:lnTo>
                  <a:lnTo>
                    <a:pt x="6670" y="49058"/>
                  </a:lnTo>
                  <a:lnTo>
                    <a:pt x="6670" y="49015"/>
                  </a:lnTo>
                  <a:lnTo>
                    <a:pt x="6275" y="46601"/>
                  </a:lnTo>
                  <a:lnTo>
                    <a:pt x="5793" y="44144"/>
                  </a:lnTo>
                  <a:lnTo>
                    <a:pt x="5749" y="42827"/>
                  </a:lnTo>
                  <a:lnTo>
                    <a:pt x="5880" y="40370"/>
                  </a:lnTo>
                  <a:lnTo>
                    <a:pt x="5880" y="40326"/>
                  </a:lnTo>
                  <a:lnTo>
                    <a:pt x="5661" y="38878"/>
                  </a:lnTo>
                  <a:lnTo>
                    <a:pt x="5134" y="36684"/>
                  </a:lnTo>
                  <a:lnTo>
                    <a:pt x="5134" y="36640"/>
                  </a:lnTo>
                  <a:lnTo>
                    <a:pt x="4564" y="35017"/>
                  </a:lnTo>
                  <a:lnTo>
                    <a:pt x="2853" y="30541"/>
                  </a:lnTo>
                  <a:lnTo>
                    <a:pt x="1931" y="27952"/>
                  </a:lnTo>
                  <a:lnTo>
                    <a:pt x="1317" y="25231"/>
                  </a:lnTo>
                  <a:lnTo>
                    <a:pt x="790" y="22643"/>
                  </a:lnTo>
                  <a:lnTo>
                    <a:pt x="351" y="18825"/>
                  </a:lnTo>
                  <a:lnTo>
                    <a:pt x="351" y="17596"/>
                  </a:lnTo>
                  <a:lnTo>
                    <a:pt x="615" y="16412"/>
                  </a:lnTo>
                  <a:lnTo>
                    <a:pt x="1580" y="13823"/>
                  </a:lnTo>
                  <a:lnTo>
                    <a:pt x="2765" y="10926"/>
                  </a:lnTo>
                  <a:lnTo>
                    <a:pt x="3291" y="10312"/>
                  </a:lnTo>
                  <a:lnTo>
                    <a:pt x="5968" y="7548"/>
                  </a:lnTo>
                  <a:lnTo>
                    <a:pt x="7109" y="6144"/>
                  </a:lnTo>
                  <a:lnTo>
                    <a:pt x="9171" y="4608"/>
                  </a:lnTo>
                  <a:lnTo>
                    <a:pt x="11146" y="3335"/>
                  </a:lnTo>
                  <a:lnTo>
                    <a:pt x="14349" y="1404"/>
                  </a:lnTo>
                  <a:lnTo>
                    <a:pt x="16104" y="351"/>
                  </a:lnTo>
                  <a:lnTo>
                    <a:pt x="16148" y="307"/>
                  </a:lnTo>
                  <a:lnTo>
                    <a:pt x="16148" y="220"/>
                  </a:lnTo>
                  <a:lnTo>
                    <a:pt x="16148" y="176"/>
                  </a:lnTo>
                  <a:lnTo>
                    <a:pt x="16148" y="88"/>
                  </a:lnTo>
                  <a:lnTo>
                    <a:pt x="16104" y="44"/>
                  </a:lnTo>
                  <a:lnTo>
                    <a:pt x="16017" y="44"/>
                  </a:lnTo>
                  <a:lnTo>
                    <a:pt x="1597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47"/>
            <p:cNvSpPr/>
            <p:nvPr/>
          </p:nvSpPr>
          <p:spPr>
            <a:xfrm>
              <a:off x="1580850" y="2421425"/>
              <a:ext cx="400450" cy="236975"/>
            </a:xfrm>
            <a:custGeom>
              <a:avLst/>
              <a:gdLst/>
              <a:ahLst/>
              <a:cxnLst/>
              <a:rect l="l" t="t" r="r" b="b"/>
              <a:pathLst>
                <a:path w="16018" h="9479" extrusionOk="0">
                  <a:moveTo>
                    <a:pt x="15798" y="1"/>
                  </a:moveTo>
                  <a:lnTo>
                    <a:pt x="15754" y="44"/>
                  </a:lnTo>
                  <a:lnTo>
                    <a:pt x="9567" y="3818"/>
                  </a:lnTo>
                  <a:lnTo>
                    <a:pt x="7329" y="5222"/>
                  </a:lnTo>
                  <a:lnTo>
                    <a:pt x="5486" y="6100"/>
                  </a:lnTo>
                  <a:lnTo>
                    <a:pt x="3818" y="7065"/>
                  </a:lnTo>
                  <a:lnTo>
                    <a:pt x="89" y="9172"/>
                  </a:lnTo>
                  <a:lnTo>
                    <a:pt x="1" y="9215"/>
                  </a:lnTo>
                  <a:lnTo>
                    <a:pt x="1" y="9259"/>
                  </a:lnTo>
                  <a:lnTo>
                    <a:pt x="1" y="9303"/>
                  </a:lnTo>
                  <a:lnTo>
                    <a:pt x="1" y="9391"/>
                  </a:lnTo>
                  <a:lnTo>
                    <a:pt x="89" y="9435"/>
                  </a:lnTo>
                  <a:lnTo>
                    <a:pt x="176" y="9479"/>
                  </a:lnTo>
                  <a:lnTo>
                    <a:pt x="220" y="9479"/>
                  </a:lnTo>
                  <a:lnTo>
                    <a:pt x="3994" y="7372"/>
                  </a:lnTo>
                  <a:lnTo>
                    <a:pt x="5617" y="6407"/>
                  </a:lnTo>
                  <a:lnTo>
                    <a:pt x="7504" y="5529"/>
                  </a:lnTo>
                  <a:lnTo>
                    <a:pt x="9742" y="4081"/>
                  </a:lnTo>
                  <a:lnTo>
                    <a:pt x="15929" y="352"/>
                  </a:lnTo>
                  <a:lnTo>
                    <a:pt x="15973" y="308"/>
                  </a:lnTo>
                  <a:lnTo>
                    <a:pt x="16017" y="220"/>
                  </a:lnTo>
                  <a:lnTo>
                    <a:pt x="16017" y="176"/>
                  </a:lnTo>
                  <a:lnTo>
                    <a:pt x="15973" y="88"/>
                  </a:lnTo>
                  <a:lnTo>
                    <a:pt x="15929" y="44"/>
                  </a:lnTo>
                  <a:lnTo>
                    <a:pt x="15886" y="44"/>
                  </a:lnTo>
                  <a:lnTo>
                    <a:pt x="1579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47"/>
            <p:cNvSpPr/>
            <p:nvPr/>
          </p:nvSpPr>
          <p:spPr>
            <a:xfrm>
              <a:off x="1302225" y="2397300"/>
              <a:ext cx="651650" cy="660425"/>
            </a:xfrm>
            <a:custGeom>
              <a:avLst/>
              <a:gdLst/>
              <a:ahLst/>
              <a:cxnLst/>
              <a:rect l="l" t="t" r="r" b="b"/>
              <a:pathLst>
                <a:path w="26066" h="26417" extrusionOk="0">
                  <a:moveTo>
                    <a:pt x="25802" y="0"/>
                  </a:moveTo>
                  <a:lnTo>
                    <a:pt x="21063" y="2852"/>
                  </a:lnTo>
                  <a:lnTo>
                    <a:pt x="18211" y="4520"/>
                  </a:lnTo>
                  <a:lnTo>
                    <a:pt x="16060" y="5354"/>
                  </a:lnTo>
                  <a:lnTo>
                    <a:pt x="13822" y="6538"/>
                  </a:lnTo>
                  <a:lnTo>
                    <a:pt x="9610" y="8689"/>
                  </a:lnTo>
                  <a:lnTo>
                    <a:pt x="6319" y="10839"/>
                  </a:lnTo>
                  <a:lnTo>
                    <a:pt x="3511" y="12857"/>
                  </a:lnTo>
                  <a:lnTo>
                    <a:pt x="3467" y="12901"/>
                  </a:lnTo>
                  <a:lnTo>
                    <a:pt x="3028" y="13296"/>
                  </a:lnTo>
                  <a:lnTo>
                    <a:pt x="2984" y="13340"/>
                  </a:lnTo>
                  <a:lnTo>
                    <a:pt x="2589" y="14217"/>
                  </a:lnTo>
                  <a:lnTo>
                    <a:pt x="2589" y="14305"/>
                  </a:lnTo>
                  <a:lnTo>
                    <a:pt x="2545" y="15051"/>
                  </a:lnTo>
                  <a:lnTo>
                    <a:pt x="2545" y="15095"/>
                  </a:lnTo>
                  <a:lnTo>
                    <a:pt x="2808" y="16060"/>
                  </a:lnTo>
                  <a:lnTo>
                    <a:pt x="2808" y="16104"/>
                  </a:lnTo>
                  <a:lnTo>
                    <a:pt x="3818" y="18430"/>
                  </a:lnTo>
                  <a:lnTo>
                    <a:pt x="4739" y="20536"/>
                  </a:lnTo>
                  <a:lnTo>
                    <a:pt x="4827" y="21326"/>
                  </a:lnTo>
                  <a:lnTo>
                    <a:pt x="4695" y="21853"/>
                  </a:lnTo>
                  <a:lnTo>
                    <a:pt x="2721" y="23564"/>
                  </a:lnTo>
                  <a:lnTo>
                    <a:pt x="834" y="25451"/>
                  </a:lnTo>
                  <a:lnTo>
                    <a:pt x="88" y="26109"/>
                  </a:lnTo>
                  <a:lnTo>
                    <a:pt x="44" y="26153"/>
                  </a:lnTo>
                  <a:lnTo>
                    <a:pt x="0" y="26241"/>
                  </a:lnTo>
                  <a:lnTo>
                    <a:pt x="0" y="26285"/>
                  </a:lnTo>
                  <a:lnTo>
                    <a:pt x="44" y="26372"/>
                  </a:lnTo>
                  <a:lnTo>
                    <a:pt x="88" y="26416"/>
                  </a:lnTo>
                  <a:lnTo>
                    <a:pt x="176" y="26416"/>
                  </a:lnTo>
                  <a:lnTo>
                    <a:pt x="307" y="26372"/>
                  </a:lnTo>
                  <a:lnTo>
                    <a:pt x="1097" y="25714"/>
                  </a:lnTo>
                  <a:lnTo>
                    <a:pt x="2940" y="23827"/>
                  </a:lnTo>
                  <a:lnTo>
                    <a:pt x="4959" y="22116"/>
                  </a:lnTo>
                  <a:lnTo>
                    <a:pt x="5046" y="22028"/>
                  </a:lnTo>
                  <a:lnTo>
                    <a:pt x="5178" y="21370"/>
                  </a:lnTo>
                  <a:lnTo>
                    <a:pt x="5178" y="21282"/>
                  </a:lnTo>
                  <a:lnTo>
                    <a:pt x="5090" y="20448"/>
                  </a:lnTo>
                  <a:lnTo>
                    <a:pt x="5046" y="20405"/>
                  </a:lnTo>
                  <a:lnTo>
                    <a:pt x="4125" y="18298"/>
                  </a:lnTo>
                  <a:lnTo>
                    <a:pt x="3116" y="15973"/>
                  </a:lnTo>
                  <a:lnTo>
                    <a:pt x="2896" y="15007"/>
                  </a:lnTo>
                  <a:lnTo>
                    <a:pt x="2940" y="14349"/>
                  </a:lnTo>
                  <a:lnTo>
                    <a:pt x="3291" y="13515"/>
                  </a:lnTo>
                  <a:lnTo>
                    <a:pt x="3686" y="13164"/>
                  </a:lnTo>
                  <a:lnTo>
                    <a:pt x="6494" y="11146"/>
                  </a:lnTo>
                  <a:lnTo>
                    <a:pt x="9785" y="8996"/>
                  </a:lnTo>
                  <a:lnTo>
                    <a:pt x="13954" y="6846"/>
                  </a:lnTo>
                  <a:lnTo>
                    <a:pt x="16236" y="5705"/>
                  </a:lnTo>
                  <a:lnTo>
                    <a:pt x="18342" y="4827"/>
                  </a:lnTo>
                  <a:lnTo>
                    <a:pt x="18386" y="4827"/>
                  </a:lnTo>
                  <a:lnTo>
                    <a:pt x="21238" y="3160"/>
                  </a:lnTo>
                  <a:lnTo>
                    <a:pt x="25977" y="307"/>
                  </a:lnTo>
                  <a:lnTo>
                    <a:pt x="26021" y="263"/>
                  </a:lnTo>
                  <a:lnTo>
                    <a:pt x="26065" y="220"/>
                  </a:lnTo>
                  <a:lnTo>
                    <a:pt x="26065" y="132"/>
                  </a:lnTo>
                  <a:lnTo>
                    <a:pt x="26021" y="88"/>
                  </a:lnTo>
                  <a:lnTo>
                    <a:pt x="2597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47"/>
            <p:cNvSpPr/>
            <p:nvPr/>
          </p:nvSpPr>
          <p:spPr>
            <a:xfrm>
              <a:off x="853525" y="2286500"/>
              <a:ext cx="977475" cy="1079475"/>
            </a:xfrm>
            <a:custGeom>
              <a:avLst/>
              <a:gdLst/>
              <a:ahLst/>
              <a:cxnLst/>
              <a:rect l="l" t="t" r="r" b="b"/>
              <a:pathLst>
                <a:path w="39099" h="43179" extrusionOk="0">
                  <a:moveTo>
                    <a:pt x="38923" y="0"/>
                  </a:moveTo>
                  <a:lnTo>
                    <a:pt x="38835" y="44"/>
                  </a:lnTo>
                  <a:lnTo>
                    <a:pt x="36553" y="1404"/>
                  </a:lnTo>
                  <a:lnTo>
                    <a:pt x="32122" y="3379"/>
                  </a:lnTo>
                  <a:lnTo>
                    <a:pt x="31156" y="3774"/>
                  </a:lnTo>
                  <a:lnTo>
                    <a:pt x="26812" y="5617"/>
                  </a:lnTo>
                  <a:lnTo>
                    <a:pt x="24618" y="6582"/>
                  </a:lnTo>
                  <a:lnTo>
                    <a:pt x="22468" y="7635"/>
                  </a:lnTo>
                  <a:lnTo>
                    <a:pt x="20362" y="8689"/>
                  </a:lnTo>
                  <a:lnTo>
                    <a:pt x="18299" y="9873"/>
                  </a:lnTo>
                  <a:lnTo>
                    <a:pt x="17290" y="10488"/>
                  </a:lnTo>
                  <a:lnTo>
                    <a:pt x="16281" y="11102"/>
                  </a:lnTo>
                  <a:lnTo>
                    <a:pt x="15315" y="11760"/>
                  </a:lnTo>
                  <a:lnTo>
                    <a:pt x="14350" y="12462"/>
                  </a:lnTo>
                  <a:lnTo>
                    <a:pt x="12156" y="14261"/>
                  </a:lnTo>
                  <a:lnTo>
                    <a:pt x="10313" y="15709"/>
                  </a:lnTo>
                  <a:lnTo>
                    <a:pt x="8163" y="17465"/>
                  </a:lnTo>
                  <a:lnTo>
                    <a:pt x="6759" y="18342"/>
                  </a:lnTo>
                  <a:lnTo>
                    <a:pt x="4565" y="19220"/>
                  </a:lnTo>
                  <a:lnTo>
                    <a:pt x="2414" y="19878"/>
                  </a:lnTo>
                  <a:lnTo>
                    <a:pt x="1274" y="20273"/>
                  </a:lnTo>
                  <a:lnTo>
                    <a:pt x="1186" y="20317"/>
                  </a:lnTo>
                  <a:lnTo>
                    <a:pt x="922" y="20580"/>
                  </a:lnTo>
                  <a:lnTo>
                    <a:pt x="879" y="20668"/>
                  </a:lnTo>
                  <a:lnTo>
                    <a:pt x="440" y="22818"/>
                  </a:lnTo>
                  <a:lnTo>
                    <a:pt x="1" y="24749"/>
                  </a:lnTo>
                  <a:lnTo>
                    <a:pt x="1" y="24793"/>
                  </a:lnTo>
                  <a:lnTo>
                    <a:pt x="177" y="27425"/>
                  </a:lnTo>
                  <a:lnTo>
                    <a:pt x="133" y="29751"/>
                  </a:lnTo>
                  <a:lnTo>
                    <a:pt x="89" y="31024"/>
                  </a:lnTo>
                  <a:lnTo>
                    <a:pt x="133" y="31111"/>
                  </a:lnTo>
                  <a:lnTo>
                    <a:pt x="177" y="31155"/>
                  </a:lnTo>
                  <a:lnTo>
                    <a:pt x="1756" y="32691"/>
                  </a:lnTo>
                  <a:lnTo>
                    <a:pt x="3906" y="34710"/>
                  </a:lnTo>
                  <a:lnTo>
                    <a:pt x="7636" y="38045"/>
                  </a:lnTo>
                  <a:lnTo>
                    <a:pt x="9435" y="39756"/>
                  </a:lnTo>
                  <a:lnTo>
                    <a:pt x="11015" y="41336"/>
                  </a:lnTo>
                  <a:lnTo>
                    <a:pt x="11410" y="41950"/>
                  </a:lnTo>
                  <a:lnTo>
                    <a:pt x="11278" y="43003"/>
                  </a:lnTo>
                  <a:lnTo>
                    <a:pt x="11322" y="43047"/>
                  </a:lnTo>
                  <a:lnTo>
                    <a:pt x="11322" y="43135"/>
                  </a:lnTo>
                  <a:lnTo>
                    <a:pt x="11366" y="43179"/>
                  </a:lnTo>
                  <a:lnTo>
                    <a:pt x="11454" y="43179"/>
                  </a:lnTo>
                  <a:lnTo>
                    <a:pt x="11585" y="43135"/>
                  </a:lnTo>
                  <a:lnTo>
                    <a:pt x="11629" y="43047"/>
                  </a:lnTo>
                  <a:lnTo>
                    <a:pt x="11761" y="41950"/>
                  </a:lnTo>
                  <a:lnTo>
                    <a:pt x="11717" y="41818"/>
                  </a:lnTo>
                  <a:lnTo>
                    <a:pt x="11278" y="41116"/>
                  </a:lnTo>
                  <a:lnTo>
                    <a:pt x="9699" y="39536"/>
                  </a:lnTo>
                  <a:lnTo>
                    <a:pt x="7856" y="37781"/>
                  </a:lnTo>
                  <a:lnTo>
                    <a:pt x="4170" y="34446"/>
                  </a:lnTo>
                  <a:lnTo>
                    <a:pt x="1976" y="32472"/>
                  </a:lnTo>
                  <a:lnTo>
                    <a:pt x="440" y="30936"/>
                  </a:lnTo>
                  <a:lnTo>
                    <a:pt x="484" y="29751"/>
                  </a:lnTo>
                  <a:lnTo>
                    <a:pt x="528" y="27425"/>
                  </a:lnTo>
                  <a:lnTo>
                    <a:pt x="352" y="24793"/>
                  </a:lnTo>
                  <a:lnTo>
                    <a:pt x="791" y="22862"/>
                  </a:lnTo>
                  <a:lnTo>
                    <a:pt x="1230" y="20800"/>
                  </a:lnTo>
                  <a:lnTo>
                    <a:pt x="1405" y="20580"/>
                  </a:lnTo>
                  <a:lnTo>
                    <a:pt x="2546" y="20229"/>
                  </a:lnTo>
                  <a:lnTo>
                    <a:pt x="4652" y="19527"/>
                  </a:lnTo>
                  <a:lnTo>
                    <a:pt x="6890" y="18649"/>
                  </a:lnTo>
                  <a:lnTo>
                    <a:pt x="6934" y="18649"/>
                  </a:lnTo>
                  <a:lnTo>
                    <a:pt x="8382" y="17728"/>
                  </a:lnTo>
                  <a:lnTo>
                    <a:pt x="10532" y="15973"/>
                  </a:lnTo>
                  <a:lnTo>
                    <a:pt x="12375" y="14525"/>
                  </a:lnTo>
                  <a:lnTo>
                    <a:pt x="14569" y="12726"/>
                  </a:lnTo>
                  <a:lnTo>
                    <a:pt x="15535" y="12067"/>
                  </a:lnTo>
                  <a:lnTo>
                    <a:pt x="16500" y="11409"/>
                  </a:lnTo>
                  <a:lnTo>
                    <a:pt x="17465" y="10751"/>
                  </a:lnTo>
                  <a:lnTo>
                    <a:pt x="18475" y="10181"/>
                  </a:lnTo>
                  <a:lnTo>
                    <a:pt x="20537" y="8996"/>
                  </a:lnTo>
                  <a:lnTo>
                    <a:pt x="22643" y="7943"/>
                  </a:lnTo>
                  <a:lnTo>
                    <a:pt x="24793" y="6933"/>
                  </a:lnTo>
                  <a:lnTo>
                    <a:pt x="26944" y="5924"/>
                  </a:lnTo>
                  <a:lnTo>
                    <a:pt x="31288" y="4081"/>
                  </a:lnTo>
                  <a:lnTo>
                    <a:pt x="32253" y="3686"/>
                  </a:lnTo>
                  <a:lnTo>
                    <a:pt x="36685" y="1712"/>
                  </a:lnTo>
                  <a:lnTo>
                    <a:pt x="36729" y="1712"/>
                  </a:lnTo>
                  <a:lnTo>
                    <a:pt x="39011" y="351"/>
                  </a:lnTo>
                  <a:lnTo>
                    <a:pt x="39055" y="307"/>
                  </a:lnTo>
                  <a:lnTo>
                    <a:pt x="39099" y="220"/>
                  </a:lnTo>
                  <a:lnTo>
                    <a:pt x="39099" y="176"/>
                  </a:lnTo>
                  <a:lnTo>
                    <a:pt x="39099" y="88"/>
                  </a:lnTo>
                  <a:lnTo>
                    <a:pt x="39055" y="44"/>
                  </a:lnTo>
                  <a:lnTo>
                    <a:pt x="3896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47"/>
            <p:cNvSpPr/>
            <p:nvPr/>
          </p:nvSpPr>
          <p:spPr>
            <a:xfrm>
              <a:off x="805275" y="2264550"/>
              <a:ext cx="1002700" cy="724050"/>
            </a:xfrm>
            <a:custGeom>
              <a:avLst/>
              <a:gdLst/>
              <a:ahLst/>
              <a:cxnLst/>
              <a:rect l="l" t="t" r="r" b="b"/>
              <a:pathLst>
                <a:path w="40108" h="28962" extrusionOk="0">
                  <a:moveTo>
                    <a:pt x="39888" y="1"/>
                  </a:moveTo>
                  <a:lnTo>
                    <a:pt x="39844" y="45"/>
                  </a:lnTo>
                  <a:lnTo>
                    <a:pt x="36992" y="1624"/>
                  </a:lnTo>
                  <a:lnTo>
                    <a:pt x="34403" y="2721"/>
                  </a:lnTo>
                  <a:lnTo>
                    <a:pt x="31375" y="3950"/>
                  </a:lnTo>
                  <a:lnTo>
                    <a:pt x="27864" y="5442"/>
                  </a:lnTo>
                  <a:lnTo>
                    <a:pt x="25232" y="6670"/>
                  </a:lnTo>
                  <a:lnTo>
                    <a:pt x="21940" y="8206"/>
                  </a:lnTo>
                  <a:lnTo>
                    <a:pt x="19483" y="9610"/>
                  </a:lnTo>
                  <a:lnTo>
                    <a:pt x="15315" y="12331"/>
                  </a:lnTo>
                  <a:lnTo>
                    <a:pt x="15271" y="12331"/>
                  </a:lnTo>
                  <a:lnTo>
                    <a:pt x="13208" y="13999"/>
                  </a:lnTo>
                  <a:lnTo>
                    <a:pt x="11497" y="15359"/>
                  </a:lnTo>
                  <a:lnTo>
                    <a:pt x="8513" y="17553"/>
                  </a:lnTo>
                  <a:lnTo>
                    <a:pt x="6758" y="18387"/>
                  </a:lnTo>
                  <a:lnTo>
                    <a:pt x="4520" y="19176"/>
                  </a:lnTo>
                  <a:lnTo>
                    <a:pt x="2063" y="19878"/>
                  </a:lnTo>
                  <a:lnTo>
                    <a:pt x="1053" y="20317"/>
                  </a:lnTo>
                  <a:lnTo>
                    <a:pt x="966" y="20361"/>
                  </a:lnTo>
                  <a:lnTo>
                    <a:pt x="922" y="20405"/>
                  </a:lnTo>
                  <a:lnTo>
                    <a:pt x="483" y="22072"/>
                  </a:lnTo>
                  <a:lnTo>
                    <a:pt x="44" y="23126"/>
                  </a:lnTo>
                  <a:lnTo>
                    <a:pt x="44" y="23169"/>
                  </a:lnTo>
                  <a:lnTo>
                    <a:pt x="0" y="25627"/>
                  </a:lnTo>
                  <a:lnTo>
                    <a:pt x="44" y="27909"/>
                  </a:lnTo>
                  <a:lnTo>
                    <a:pt x="44" y="27952"/>
                  </a:lnTo>
                  <a:lnTo>
                    <a:pt x="307" y="28830"/>
                  </a:lnTo>
                  <a:lnTo>
                    <a:pt x="395" y="28918"/>
                  </a:lnTo>
                  <a:lnTo>
                    <a:pt x="483" y="28962"/>
                  </a:lnTo>
                  <a:lnTo>
                    <a:pt x="527" y="28918"/>
                  </a:lnTo>
                  <a:lnTo>
                    <a:pt x="615" y="28918"/>
                  </a:lnTo>
                  <a:lnTo>
                    <a:pt x="658" y="28830"/>
                  </a:lnTo>
                  <a:lnTo>
                    <a:pt x="658" y="28786"/>
                  </a:lnTo>
                  <a:lnTo>
                    <a:pt x="658" y="28698"/>
                  </a:lnTo>
                  <a:lnTo>
                    <a:pt x="395" y="27909"/>
                  </a:lnTo>
                  <a:lnTo>
                    <a:pt x="351" y="25627"/>
                  </a:lnTo>
                  <a:lnTo>
                    <a:pt x="395" y="23213"/>
                  </a:lnTo>
                  <a:lnTo>
                    <a:pt x="834" y="22204"/>
                  </a:lnTo>
                  <a:lnTo>
                    <a:pt x="834" y="22160"/>
                  </a:lnTo>
                  <a:lnTo>
                    <a:pt x="1229" y="20581"/>
                  </a:lnTo>
                  <a:lnTo>
                    <a:pt x="2194" y="20186"/>
                  </a:lnTo>
                  <a:lnTo>
                    <a:pt x="4608" y="19527"/>
                  </a:lnTo>
                  <a:lnTo>
                    <a:pt x="6889" y="18694"/>
                  </a:lnTo>
                  <a:lnTo>
                    <a:pt x="8689" y="17860"/>
                  </a:lnTo>
                  <a:lnTo>
                    <a:pt x="8732" y="17860"/>
                  </a:lnTo>
                  <a:lnTo>
                    <a:pt x="11716" y="15622"/>
                  </a:lnTo>
                  <a:lnTo>
                    <a:pt x="13428" y="14262"/>
                  </a:lnTo>
                  <a:lnTo>
                    <a:pt x="15490" y="12594"/>
                  </a:lnTo>
                  <a:lnTo>
                    <a:pt x="19659" y="9918"/>
                  </a:lnTo>
                  <a:lnTo>
                    <a:pt x="22072" y="8513"/>
                  </a:lnTo>
                  <a:lnTo>
                    <a:pt x="25407" y="6978"/>
                  </a:lnTo>
                  <a:lnTo>
                    <a:pt x="28040" y="5793"/>
                  </a:lnTo>
                  <a:lnTo>
                    <a:pt x="31506" y="4257"/>
                  </a:lnTo>
                  <a:lnTo>
                    <a:pt x="34534" y="3028"/>
                  </a:lnTo>
                  <a:lnTo>
                    <a:pt x="37167" y="1931"/>
                  </a:lnTo>
                  <a:lnTo>
                    <a:pt x="40019" y="352"/>
                  </a:lnTo>
                  <a:lnTo>
                    <a:pt x="40063" y="308"/>
                  </a:lnTo>
                  <a:lnTo>
                    <a:pt x="40063" y="264"/>
                  </a:lnTo>
                  <a:lnTo>
                    <a:pt x="40107" y="176"/>
                  </a:lnTo>
                  <a:lnTo>
                    <a:pt x="40063" y="88"/>
                  </a:lnTo>
                  <a:lnTo>
                    <a:pt x="40019" y="45"/>
                  </a:lnTo>
                  <a:lnTo>
                    <a:pt x="39975" y="45"/>
                  </a:lnTo>
                  <a:lnTo>
                    <a:pt x="39888"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47"/>
            <p:cNvSpPr/>
            <p:nvPr/>
          </p:nvSpPr>
          <p:spPr>
            <a:xfrm>
              <a:off x="814050" y="2243700"/>
              <a:ext cx="969775" cy="499175"/>
            </a:xfrm>
            <a:custGeom>
              <a:avLst/>
              <a:gdLst/>
              <a:ahLst/>
              <a:cxnLst/>
              <a:rect l="l" t="t" r="r" b="b"/>
              <a:pathLst>
                <a:path w="38791" h="19967" extrusionOk="0">
                  <a:moveTo>
                    <a:pt x="38527" y="1"/>
                  </a:moveTo>
                  <a:lnTo>
                    <a:pt x="37562" y="571"/>
                  </a:lnTo>
                  <a:lnTo>
                    <a:pt x="32911" y="2590"/>
                  </a:lnTo>
                  <a:lnTo>
                    <a:pt x="29049" y="4170"/>
                  </a:lnTo>
                  <a:lnTo>
                    <a:pt x="23432" y="6715"/>
                  </a:lnTo>
                  <a:lnTo>
                    <a:pt x="21063" y="7812"/>
                  </a:lnTo>
                  <a:lnTo>
                    <a:pt x="18781" y="9084"/>
                  </a:lnTo>
                  <a:lnTo>
                    <a:pt x="16368" y="10532"/>
                  </a:lnTo>
                  <a:lnTo>
                    <a:pt x="14656" y="11629"/>
                  </a:lnTo>
                  <a:lnTo>
                    <a:pt x="12067" y="13692"/>
                  </a:lnTo>
                  <a:lnTo>
                    <a:pt x="10400" y="14964"/>
                  </a:lnTo>
                  <a:lnTo>
                    <a:pt x="7328" y="17114"/>
                  </a:lnTo>
                  <a:lnTo>
                    <a:pt x="5310" y="18036"/>
                  </a:lnTo>
                  <a:lnTo>
                    <a:pt x="2896" y="18913"/>
                  </a:lnTo>
                  <a:lnTo>
                    <a:pt x="132" y="19615"/>
                  </a:lnTo>
                  <a:lnTo>
                    <a:pt x="44" y="19659"/>
                  </a:lnTo>
                  <a:lnTo>
                    <a:pt x="0" y="19703"/>
                  </a:lnTo>
                  <a:lnTo>
                    <a:pt x="0" y="19791"/>
                  </a:lnTo>
                  <a:lnTo>
                    <a:pt x="0" y="19835"/>
                  </a:lnTo>
                  <a:lnTo>
                    <a:pt x="88" y="19923"/>
                  </a:lnTo>
                  <a:lnTo>
                    <a:pt x="176" y="19967"/>
                  </a:lnTo>
                  <a:lnTo>
                    <a:pt x="220" y="19967"/>
                  </a:lnTo>
                  <a:lnTo>
                    <a:pt x="3028" y="19221"/>
                  </a:lnTo>
                  <a:lnTo>
                    <a:pt x="5441" y="18387"/>
                  </a:lnTo>
                  <a:lnTo>
                    <a:pt x="7460" y="17421"/>
                  </a:lnTo>
                  <a:lnTo>
                    <a:pt x="7504" y="17421"/>
                  </a:lnTo>
                  <a:lnTo>
                    <a:pt x="10619" y="15227"/>
                  </a:lnTo>
                  <a:lnTo>
                    <a:pt x="14832" y="11936"/>
                  </a:lnTo>
                  <a:lnTo>
                    <a:pt x="16543" y="10796"/>
                  </a:lnTo>
                  <a:lnTo>
                    <a:pt x="18957" y="9391"/>
                  </a:lnTo>
                  <a:lnTo>
                    <a:pt x="21238" y="8163"/>
                  </a:lnTo>
                  <a:lnTo>
                    <a:pt x="23564" y="7022"/>
                  </a:lnTo>
                  <a:lnTo>
                    <a:pt x="29181" y="4521"/>
                  </a:lnTo>
                  <a:lnTo>
                    <a:pt x="33042" y="2897"/>
                  </a:lnTo>
                  <a:lnTo>
                    <a:pt x="37738" y="922"/>
                  </a:lnTo>
                  <a:lnTo>
                    <a:pt x="37738" y="879"/>
                  </a:lnTo>
                  <a:lnTo>
                    <a:pt x="38703" y="308"/>
                  </a:lnTo>
                  <a:lnTo>
                    <a:pt x="38747" y="264"/>
                  </a:lnTo>
                  <a:lnTo>
                    <a:pt x="38791" y="220"/>
                  </a:lnTo>
                  <a:lnTo>
                    <a:pt x="38791" y="133"/>
                  </a:lnTo>
                  <a:lnTo>
                    <a:pt x="38747" y="89"/>
                  </a:lnTo>
                  <a:lnTo>
                    <a:pt x="3870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47"/>
            <p:cNvSpPr/>
            <p:nvPr/>
          </p:nvSpPr>
          <p:spPr>
            <a:xfrm>
              <a:off x="993950" y="2188850"/>
              <a:ext cx="823875" cy="448700"/>
            </a:xfrm>
            <a:custGeom>
              <a:avLst/>
              <a:gdLst/>
              <a:ahLst/>
              <a:cxnLst/>
              <a:rect l="l" t="t" r="r" b="b"/>
              <a:pathLst>
                <a:path w="32955" h="17948" extrusionOk="0">
                  <a:moveTo>
                    <a:pt x="32736" y="1"/>
                  </a:moveTo>
                  <a:lnTo>
                    <a:pt x="32692" y="45"/>
                  </a:lnTo>
                  <a:lnTo>
                    <a:pt x="30366" y="1361"/>
                  </a:lnTo>
                  <a:lnTo>
                    <a:pt x="27689" y="2590"/>
                  </a:lnTo>
                  <a:lnTo>
                    <a:pt x="23828" y="4170"/>
                  </a:lnTo>
                  <a:lnTo>
                    <a:pt x="21722" y="5003"/>
                  </a:lnTo>
                  <a:lnTo>
                    <a:pt x="18650" y="6364"/>
                  </a:lnTo>
                  <a:lnTo>
                    <a:pt x="16763" y="7241"/>
                  </a:lnTo>
                  <a:lnTo>
                    <a:pt x="12551" y="9216"/>
                  </a:lnTo>
                  <a:lnTo>
                    <a:pt x="10356" y="10444"/>
                  </a:lnTo>
                  <a:lnTo>
                    <a:pt x="8206" y="11717"/>
                  </a:lnTo>
                  <a:lnTo>
                    <a:pt x="6451" y="12858"/>
                  </a:lnTo>
                  <a:lnTo>
                    <a:pt x="4038" y="14701"/>
                  </a:lnTo>
                  <a:lnTo>
                    <a:pt x="88" y="17641"/>
                  </a:lnTo>
                  <a:lnTo>
                    <a:pt x="45" y="17685"/>
                  </a:lnTo>
                  <a:lnTo>
                    <a:pt x="1" y="17729"/>
                  </a:lnTo>
                  <a:lnTo>
                    <a:pt x="1" y="17816"/>
                  </a:lnTo>
                  <a:lnTo>
                    <a:pt x="45" y="17860"/>
                  </a:lnTo>
                  <a:lnTo>
                    <a:pt x="88" y="17904"/>
                  </a:lnTo>
                  <a:lnTo>
                    <a:pt x="176" y="17948"/>
                  </a:lnTo>
                  <a:lnTo>
                    <a:pt x="308" y="17904"/>
                  </a:lnTo>
                  <a:lnTo>
                    <a:pt x="4257" y="14964"/>
                  </a:lnTo>
                  <a:lnTo>
                    <a:pt x="6671" y="13121"/>
                  </a:lnTo>
                  <a:lnTo>
                    <a:pt x="8382" y="12024"/>
                  </a:lnTo>
                  <a:lnTo>
                    <a:pt x="10532" y="10752"/>
                  </a:lnTo>
                  <a:lnTo>
                    <a:pt x="12682" y="9523"/>
                  </a:lnTo>
                  <a:lnTo>
                    <a:pt x="16939" y="7548"/>
                  </a:lnTo>
                  <a:lnTo>
                    <a:pt x="18782" y="6671"/>
                  </a:lnTo>
                  <a:lnTo>
                    <a:pt x="21853" y="5354"/>
                  </a:lnTo>
                  <a:lnTo>
                    <a:pt x="27821" y="2897"/>
                  </a:lnTo>
                  <a:lnTo>
                    <a:pt x="30542" y="1668"/>
                  </a:lnTo>
                  <a:lnTo>
                    <a:pt x="32867" y="352"/>
                  </a:lnTo>
                  <a:lnTo>
                    <a:pt x="32911" y="308"/>
                  </a:lnTo>
                  <a:lnTo>
                    <a:pt x="32955" y="220"/>
                  </a:lnTo>
                  <a:lnTo>
                    <a:pt x="32955" y="176"/>
                  </a:lnTo>
                  <a:lnTo>
                    <a:pt x="32911" y="89"/>
                  </a:lnTo>
                  <a:lnTo>
                    <a:pt x="32867" y="45"/>
                  </a:lnTo>
                  <a:lnTo>
                    <a:pt x="32823"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47"/>
            <p:cNvSpPr/>
            <p:nvPr/>
          </p:nvSpPr>
          <p:spPr>
            <a:xfrm>
              <a:off x="1017000" y="2199825"/>
              <a:ext cx="718550" cy="375200"/>
            </a:xfrm>
            <a:custGeom>
              <a:avLst/>
              <a:gdLst/>
              <a:ahLst/>
              <a:cxnLst/>
              <a:rect l="l" t="t" r="r" b="b"/>
              <a:pathLst>
                <a:path w="28742" h="15008" extrusionOk="0">
                  <a:moveTo>
                    <a:pt x="28566" y="1"/>
                  </a:moveTo>
                  <a:lnTo>
                    <a:pt x="28479" y="45"/>
                  </a:lnTo>
                  <a:lnTo>
                    <a:pt x="26065" y="1054"/>
                  </a:lnTo>
                  <a:lnTo>
                    <a:pt x="24266" y="1756"/>
                  </a:lnTo>
                  <a:lnTo>
                    <a:pt x="21414" y="2941"/>
                  </a:lnTo>
                  <a:lnTo>
                    <a:pt x="18562" y="4126"/>
                  </a:lnTo>
                  <a:lnTo>
                    <a:pt x="15709" y="5354"/>
                  </a:lnTo>
                  <a:lnTo>
                    <a:pt x="12901" y="6671"/>
                  </a:lnTo>
                  <a:lnTo>
                    <a:pt x="11497" y="7373"/>
                  </a:lnTo>
                  <a:lnTo>
                    <a:pt x="10093" y="8075"/>
                  </a:lnTo>
                  <a:lnTo>
                    <a:pt x="8732" y="8821"/>
                  </a:lnTo>
                  <a:lnTo>
                    <a:pt x="7416" y="9611"/>
                  </a:lnTo>
                  <a:lnTo>
                    <a:pt x="6100" y="10444"/>
                  </a:lnTo>
                  <a:lnTo>
                    <a:pt x="4783" y="11278"/>
                  </a:lnTo>
                  <a:lnTo>
                    <a:pt x="3511" y="12156"/>
                  </a:lnTo>
                  <a:lnTo>
                    <a:pt x="2282" y="13077"/>
                  </a:lnTo>
                  <a:lnTo>
                    <a:pt x="44" y="14701"/>
                  </a:lnTo>
                  <a:lnTo>
                    <a:pt x="0" y="14745"/>
                  </a:lnTo>
                  <a:lnTo>
                    <a:pt x="0" y="14832"/>
                  </a:lnTo>
                  <a:lnTo>
                    <a:pt x="0" y="14876"/>
                  </a:lnTo>
                  <a:lnTo>
                    <a:pt x="0" y="14964"/>
                  </a:lnTo>
                  <a:lnTo>
                    <a:pt x="88" y="15008"/>
                  </a:lnTo>
                  <a:lnTo>
                    <a:pt x="263" y="15008"/>
                  </a:lnTo>
                  <a:lnTo>
                    <a:pt x="2501" y="13384"/>
                  </a:lnTo>
                  <a:lnTo>
                    <a:pt x="3730" y="12463"/>
                  </a:lnTo>
                  <a:lnTo>
                    <a:pt x="5003" y="11585"/>
                  </a:lnTo>
                  <a:lnTo>
                    <a:pt x="6275" y="10708"/>
                  </a:lnTo>
                  <a:lnTo>
                    <a:pt x="7592" y="9918"/>
                  </a:lnTo>
                  <a:lnTo>
                    <a:pt x="8952" y="9128"/>
                  </a:lnTo>
                  <a:lnTo>
                    <a:pt x="10268" y="8382"/>
                  </a:lnTo>
                  <a:lnTo>
                    <a:pt x="11672" y="7680"/>
                  </a:lnTo>
                  <a:lnTo>
                    <a:pt x="13033" y="6978"/>
                  </a:lnTo>
                  <a:lnTo>
                    <a:pt x="15885" y="5661"/>
                  </a:lnTo>
                  <a:lnTo>
                    <a:pt x="18693" y="4433"/>
                  </a:lnTo>
                  <a:lnTo>
                    <a:pt x="21546" y="3248"/>
                  </a:lnTo>
                  <a:lnTo>
                    <a:pt x="24398" y="2107"/>
                  </a:lnTo>
                  <a:lnTo>
                    <a:pt x="26197" y="1361"/>
                  </a:lnTo>
                  <a:lnTo>
                    <a:pt x="28610" y="352"/>
                  </a:lnTo>
                  <a:lnTo>
                    <a:pt x="28698" y="308"/>
                  </a:lnTo>
                  <a:lnTo>
                    <a:pt x="28698" y="264"/>
                  </a:lnTo>
                  <a:lnTo>
                    <a:pt x="28742" y="176"/>
                  </a:lnTo>
                  <a:lnTo>
                    <a:pt x="28698" y="132"/>
                  </a:lnTo>
                  <a:lnTo>
                    <a:pt x="28698" y="45"/>
                  </a:lnTo>
                  <a:lnTo>
                    <a:pt x="28610" y="45"/>
                  </a:lnTo>
                  <a:lnTo>
                    <a:pt x="28566"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47"/>
            <p:cNvSpPr/>
            <p:nvPr/>
          </p:nvSpPr>
          <p:spPr>
            <a:xfrm>
              <a:off x="1051000" y="2176800"/>
              <a:ext cx="657125" cy="330225"/>
            </a:xfrm>
            <a:custGeom>
              <a:avLst/>
              <a:gdLst/>
              <a:ahLst/>
              <a:cxnLst/>
              <a:rect l="l" t="t" r="r" b="b"/>
              <a:pathLst>
                <a:path w="26285" h="13209" extrusionOk="0">
                  <a:moveTo>
                    <a:pt x="26022" y="0"/>
                  </a:moveTo>
                  <a:lnTo>
                    <a:pt x="21721" y="1712"/>
                  </a:lnTo>
                  <a:lnTo>
                    <a:pt x="19176" y="2765"/>
                  </a:lnTo>
                  <a:lnTo>
                    <a:pt x="16631" y="3862"/>
                  </a:lnTo>
                  <a:lnTo>
                    <a:pt x="14130" y="4959"/>
                  </a:lnTo>
                  <a:lnTo>
                    <a:pt x="11673" y="6100"/>
                  </a:lnTo>
                  <a:lnTo>
                    <a:pt x="9215" y="7284"/>
                  </a:lnTo>
                  <a:lnTo>
                    <a:pt x="6846" y="8557"/>
                  </a:lnTo>
                  <a:lnTo>
                    <a:pt x="4476" y="9917"/>
                  </a:lnTo>
                  <a:lnTo>
                    <a:pt x="3292" y="10619"/>
                  </a:lnTo>
                  <a:lnTo>
                    <a:pt x="2151" y="11321"/>
                  </a:lnTo>
                  <a:lnTo>
                    <a:pt x="88" y="12857"/>
                  </a:lnTo>
                  <a:lnTo>
                    <a:pt x="44" y="12945"/>
                  </a:lnTo>
                  <a:lnTo>
                    <a:pt x="0" y="12989"/>
                  </a:lnTo>
                  <a:lnTo>
                    <a:pt x="44" y="13077"/>
                  </a:lnTo>
                  <a:lnTo>
                    <a:pt x="44" y="13120"/>
                  </a:lnTo>
                  <a:lnTo>
                    <a:pt x="132" y="13164"/>
                  </a:lnTo>
                  <a:lnTo>
                    <a:pt x="176" y="13208"/>
                  </a:lnTo>
                  <a:lnTo>
                    <a:pt x="308" y="13164"/>
                  </a:lnTo>
                  <a:lnTo>
                    <a:pt x="2370" y="11629"/>
                  </a:lnTo>
                  <a:lnTo>
                    <a:pt x="3511" y="10883"/>
                  </a:lnTo>
                  <a:lnTo>
                    <a:pt x="4652" y="10180"/>
                  </a:lnTo>
                  <a:lnTo>
                    <a:pt x="7021" y="8864"/>
                  </a:lnTo>
                  <a:lnTo>
                    <a:pt x="9391" y="7592"/>
                  </a:lnTo>
                  <a:lnTo>
                    <a:pt x="11848" y="6407"/>
                  </a:lnTo>
                  <a:lnTo>
                    <a:pt x="14306" y="5266"/>
                  </a:lnTo>
                  <a:lnTo>
                    <a:pt x="16807" y="4169"/>
                  </a:lnTo>
                  <a:lnTo>
                    <a:pt x="19308" y="3116"/>
                  </a:lnTo>
                  <a:lnTo>
                    <a:pt x="21853" y="2063"/>
                  </a:lnTo>
                  <a:lnTo>
                    <a:pt x="26153" y="307"/>
                  </a:lnTo>
                  <a:lnTo>
                    <a:pt x="26241" y="264"/>
                  </a:lnTo>
                  <a:lnTo>
                    <a:pt x="26285" y="220"/>
                  </a:lnTo>
                  <a:lnTo>
                    <a:pt x="26285" y="176"/>
                  </a:lnTo>
                  <a:lnTo>
                    <a:pt x="26285" y="88"/>
                  </a:lnTo>
                  <a:lnTo>
                    <a:pt x="26241" y="44"/>
                  </a:lnTo>
                  <a:lnTo>
                    <a:pt x="26153"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47"/>
            <p:cNvSpPr/>
            <p:nvPr/>
          </p:nvSpPr>
          <p:spPr>
            <a:xfrm>
              <a:off x="1176050" y="2151575"/>
              <a:ext cx="504650" cy="233675"/>
            </a:xfrm>
            <a:custGeom>
              <a:avLst/>
              <a:gdLst/>
              <a:ahLst/>
              <a:cxnLst/>
              <a:rect l="l" t="t" r="r" b="b"/>
              <a:pathLst>
                <a:path w="20186" h="9347" extrusionOk="0">
                  <a:moveTo>
                    <a:pt x="19966" y="0"/>
                  </a:moveTo>
                  <a:lnTo>
                    <a:pt x="15447" y="1843"/>
                  </a:lnTo>
                  <a:lnTo>
                    <a:pt x="12814" y="2896"/>
                  </a:lnTo>
                  <a:lnTo>
                    <a:pt x="8382" y="4915"/>
                  </a:lnTo>
                  <a:lnTo>
                    <a:pt x="6364" y="5836"/>
                  </a:lnTo>
                  <a:lnTo>
                    <a:pt x="4345" y="6758"/>
                  </a:lnTo>
                  <a:lnTo>
                    <a:pt x="89" y="8995"/>
                  </a:lnTo>
                  <a:lnTo>
                    <a:pt x="45" y="9039"/>
                  </a:lnTo>
                  <a:lnTo>
                    <a:pt x="1" y="9083"/>
                  </a:lnTo>
                  <a:lnTo>
                    <a:pt x="1" y="9171"/>
                  </a:lnTo>
                  <a:lnTo>
                    <a:pt x="1" y="9215"/>
                  </a:lnTo>
                  <a:lnTo>
                    <a:pt x="89" y="9303"/>
                  </a:lnTo>
                  <a:lnTo>
                    <a:pt x="176" y="9347"/>
                  </a:lnTo>
                  <a:lnTo>
                    <a:pt x="220" y="9303"/>
                  </a:lnTo>
                  <a:lnTo>
                    <a:pt x="4521" y="7065"/>
                  </a:lnTo>
                  <a:lnTo>
                    <a:pt x="6495" y="6143"/>
                  </a:lnTo>
                  <a:lnTo>
                    <a:pt x="8514" y="5222"/>
                  </a:lnTo>
                  <a:lnTo>
                    <a:pt x="12946" y="3247"/>
                  </a:lnTo>
                  <a:lnTo>
                    <a:pt x="15578" y="2194"/>
                  </a:lnTo>
                  <a:lnTo>
                    <a:pt x="20098" y="351"/>
                  </a:lnTo>
                  <a:lnTo>
                    <a:pt x="20142" y="307"/>
                  </a:lnTo>
                  <a:lnTo>
                    <a:pt x="20186" y="263"/>
                  </a:lnTo>
                  <a:lnTo>
                    <a:pt x="20186" y="176"/>
                  </a:lnTo>
                  <a:lnTo>
                    <a:pt x="20186" y="132"/>
                  </a:lnTo>
                  <a:lnTo>
                    <a:pt x="20142" y="44"/>
                  </a:lnTo>
                  <a:lnTo>
                    <a:pt x="2009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47"/>
            <p:cNvSpPr/>
            <p:nvPr/>
          </p:nvSpPr>
          <p:spPr>
            <a:xfrm>
              <a:off x="1145350" y="2127425"/>
              <a:ext cx="509025" cy="235875"/>
            </a:xfrm>
            <a:custGeom>
              <a:avLst/>
              <a:gdLst/>
              <a:ahLst/>
              <a:cxnLst/>
              <a:rect l="l" t="t" r="r" b="b"/>
              <a:pathLst>
                <a:path w="20361" h="9435" extrusionOk="0">
                  <a:moveTo>
                    <a:pt x="20097" y="1"/>
                  </a:moveTo>
                  <a:lnTo>
                    <a:pt x="18035" y="878"/>
                  </a:lnTo>
                  <a:lnTo>
                    <a:pt x="16192" y="1624"/>
                  </a:lnTo>
                  <a:lnTo>
                    <a:pt x="14261" y="2370"/>
                  </a:lnTo>
                  <a:lnTo>
                    <a:pt x="12287" y="3204"/>
                  </a:lnTo>
                  <a:lnTo>
                    <a:pt x="10312" y="4082"/>
                  </a:lnTo>
                  <a:lnTo>
                    <a:pt x="8250" y="5003"/>
                  </a:lnTo>
                  <a:lnTo>
                    <a:pt x="6143" y="6012"/>
                  </a:lnTo>
                  <a:lnTo>
                    <a:pt x="3993" y="7065"/>
                  </a:lnTo>
                  <a:lnTo>
                    <a:pt x="1799" y="8162"/>
                  </a:lnTo>
                  <a:lnTo>
                    <a:pt x="88" y="9084"/>
                  </a:lnTo>
                  <a:lnTo>
                    <a:pt x="44" y="9128"/>
                  </a:lnTo>
                  <a:lnTo>
                    <a:pt x="0" y="9216"/>
                  </a:lnTo>
                  <a:lnTo>
                    <a:pt x="0" y="9259"/>
                  </a:lnTo>
                  <a:lnTo>
                    <a:pt x="0" y="9347"/>
                  </a:lnTo>
                  <a:lnTo>
                    <a:pt x="88" y="9391"/>
                  </a:lnTo>
                  <a:lnTo>
                    <a:pt x="176" y="9435"/>
                  </a:lnTo>
                  <a:lnTo>
                    <a:pt x="263" y="9391"/>
                  </a:lnTo>
                  <a:lnTo>
                    <a:pt x="1975" y="8470"/>
                  </a:lnTo>
                  <a:lnTo>
                    <a:pt x="4125" y="7373"/>
                  </a:lnTo>
                  <a:lnTo>
                    <a:pt x="6275" y="6319"/>
                  </a:lnTo>
                  <a:lnTo>
                    <a:pt x="8381" y="5354"/>
                  </a:lnTo>
                  <a:lnTo>
                    <a:pt x="10444" y="4389"/>
                  </a:lnTo>
                  <a:lnTo>
                    <a:pt x="12462" y="3511"/>
                  </a:lnTo>
                  <a:lnTo>
                    <a:pt x="14393" y="2677"/>
                  </a:lnTo>
                  <a:lnTo>
                    <a:pt x="16324" y="1931"/>
                  </a:lnTo>
                  <a:lnTo>
                    <a:pt x="18167" y="1229"/>
                  </a:lnTo>
                  <a:lnTo>
                    <a:pt x="20273" y="308"/>
                  </a:lnTo>
                  <a:lnTo>
                    <a:pt x="20317" y="264"/>
                  </a:lnTo>
                  <a:lnTo>
                    <a:pt x="20361" y="220"/>
                  </a:lnTo>
                  <a:lnTo>
                    <a:pt x="20361" y="176"/>
                  </a:lnTo>
                  <a:lnTo>
                    <a:pt x="20361" y="88"/>
                  </a:lnTo>
                  <a:lnTo>
                    <a:pt x="20317" y="45"/>
                  </a:lnTo>
                  <a:lnTo>
                    <a:pt x="20229"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47"/>
            <p:cNvSpPr/>
            <p:nvPr/>
          </p:nvSpPr>
          <p:spPr>
            <a:xfrm>
              <a:off x="1190325" y="2262350"/>
              <a:ext cx="66950" cy="38425"/>
            </a:xfrm>
            <a:custGeom>
              <a:avLst/>
              <a:gdLst/>
              <a:ahLst/>
              <a:cxnLst/>
              <a:rect l="l" t="t" r="r" b="b"/>
              <a:pathLst>
                <a:path w="2678" h="1537" extrusionOk="0">
                  <a:moveTo>
                    <a:pt x="2414" y="1"/>
                  </a:moveTo>
                  <a:lnTo>
                    <a:pt x="88" y="1186"/>
                  </a:lnTo>
                  <a:lnTo>
                    <a:pt x="0" y="1230"/>
                  </a:lnTo>
                  <a:lnTo>
                    <a:pt x="0" y="1317"/>
                  </a:lnTo>
                  <a:lnTo>
                    <a:pt x="0" y="1361"/>
                  </a:lnTo>
                  <a:lnTo>
                    <a:pt x="0" y="1449"/>
                  </a:lnTo>
                  <a:lnTo>
                    <a:pt x="44" y="1493"/>
                  </a:lnTo>
                  <a:lnTo>
                    <a:pt x="176" y="1537"/>
                  </a:lnTo>
                  <a:lnTo>
                    <a:pt x="220" y="1537"/>
                  </a:lnTo>
                  <a:lnTo>
                    <a:pt x="2589" y="352"/>
                  </a:lnTo>
                  <a:lnTo>
                    <a:pt x="2633" y="308"/>
                  </a:lnTo>
                  <a:lnTo>
                    <a:pt x="2677" y="220"/>
                  </a:lnTo>
                  <a:lnTo>
                    <a:pt x="2677" y="176"/>
                  </a:lnTo>
                  <a:lnTo>
                    <a:pt x="2677" y="89"/>
                  </a:lnTo>
                  <a:lnTo>
                    <a:pt x="2633" y="45"/>
                  </a:lnTo>
                  <a:lnTo>
                    <a:pt x="254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47"/>
            <p:cNvSpPr/>
            <p:nvPr/>
          </p:nvSpPr>
          <p:spPr>
            <a:xfrm>
              <a:off x="916075" y="2376450"/>
              <a:ext cx="69125" cy="47200"/>
            </a:xfrm>
            <a:custGeom>
              <a:avLst/>
              <a:gdLst/>
              <a:ahLst/>
              <a:cxnLst/>
              <a:rect l="l" t="t" r="r" b="b"/>
              <a:pathLst>
                <a:path w="2765" h="1888" extrusionOk="0">
                  <a:moveTo>
                    <a:pt x="2501" y="0"/>
                  </a:moveTo>
                  <a:lnTo>
                    <a:pt x="44" y="1580"/>
                  </a:lnTo>
                  <a:lnTo>
                    <a:pt x="0" y="1624"/>
                  </a:lnTo>
                  <a:lnTo>
                    <a:pt x="0" y="1712"/>
                  </a:lnTo>
                  <a:lnTo>
                    <a:pt x="0" y="1756"/>
                  </a:lnTo>
                  <a:lnTo>
                    <a:pt x="0" y="1843"/>
                  </a:lnTo>
                  <a:lnTo>
                    <a:pt x="88" y="1887"/>
                  </a:lnTo>
                  <a:lnTo>
                    <a:pt x="263" y="1887"/>
                  </a:lnTo>
                  <a:lnTo>
                    <a:pt x="2677" y="308"/>
                  </a:lnTo>
                  <a:lnTo>
                    <a:pt x="2721" y="264"/>
                  </a:lnTo>
                  <a:lnTo>
                    <a:pt x="2765" y="220"/>
                  </a:lnTo>
                  <a:lnTo>
                    <a:pt x="2765" y="132"/>
                  </a:lnTo>
                  <a:lnTo>
                    <a:pt x="2721" y="88"/>
                  </a:lnTo>
                  <a:lnTo>
                    <a:pt x="2677"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06;p47"/>
            <p:cNvSpPr/>
            <p:nvPr/>
          </p:nvSpPr>
          <p:spPr>
            <a:xfrm>
              <a:off x="1008225" y="2288700"/>
              <a:ext cx="72425" cy="46100"/>
            </a:xfrm>
            <a:custGeom>
              <a:avLst/>
              <a:gdLst/>
              <a:ahLst/>
              <a:cxnLst/>
              <a:rect l="l" t="t" r="r" b="b"/>
              <a:pathLst>
                <a:path w="2897" h="1844" extrusionOk="0">
                  <a:moveTo>
                    <a:pt x="2633" y="0"/>
                  </a:moveTo>
                  <a:lnTo>
                    <a:pt x="88" y="1492"/>
                  </a:lnTo>
                  <a:lnTo>
                    <a:pt x="44" y="1536"/>
                  </a:lnTo>
                  <a:lnTo>
                    <a:pt x="0" y="1624"/>
                  </a:lnTo>
                  <a:lnTo>
                    <a:pt x="0" y="1668"/>
                  </a:lnTo>
                  <a:lnTo>
                    <a:pt x="0" y="1755"/>
                  </a:lnTo>
                  <a:lnTo>
                    <a:pt x="88" y="1799"/>
                  </a:lnTo>
                  <a:lnTo>
                    <a:pt x="176" y="1843"/>
                  </a:lnTo>
                  <a:lnTo>
                    <a:pt x="263" y="1799"/>
                  </a:lnTo>
                  <a:lnTo>
                    <a:pt x="2808" y="307"/>
                  </a:lnTo>
                  <a:lnTo>
                    <a:pt x="2852" y="263"/>
                  </a:lnTo>
                  <a:lnTo>
                    <a:pt x="2896" y="219"/>
                  </a:lnTo>
                  <a:lnTo>
                    <a:pt x="2896" y="132"/>
                  </a:lnTo>
                  <a:lnTo>
                    <a:pt x="2852" y="88"/>
                  </a:lnTo>
                  <a:lnTo>
                    <a:pt x="2808" y="44"/>
                  </a:lnTo>
                  <a:lnTo>
                    <a:pt x="2765"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07;p47"/>
            <p:cNvSpPr/>
            <p:nvPr/>
          </p:nvSpPr>
          <p:spPr>
            <a:xfrm>
              <a:off x="1671900" y="2078075"/>
              <a:ext cx="158000" cy="82300"/>
            </a:xfrm>
            <a:custGeom>
              <a:avLst/>
              <a:gdLst/>
              <a:ahLst/>
              <a:cxnLst/>
              <a:rect l="l" t="t" r="r" b="b"/>
              <a:pathLst>
                <a:path w="6320" h="3292" extrusionOk="0">
                  <a:moveTo>
                    <a:pt x="6056" y="0"/>
                  </a:moveTo>
                  <a:lnTo>
                    <a:pt x="3336" y="1448"/>
                  </a:lnTo>
                  <a:lnTo>
                    <a:pt x="132" y="2940"/>
                  </a:lnTo>
                  <a:lnTo>
                    <a:pt x="45" y="2984"/>
                  </a:lnTo>
                  <a:lnTo>
                    <a:pt x="45" y="3072"/>
                  </a:lnTo>
                  <a:lnTo>
                    <a:pt x="1" y="3116"/>
                  </a:lnTo>
                  <a:lnTo>
                    <a:pt x="45" y="3203"/>
                  </a:lnTo>
                  <a:lnTo>
                    <a:pt x="89" y="3247"/>
                  </a:lnTo>
                  <a:lnTo>
                    <a:pt x="176" y="3291"/>
                  </a:lnTo>
                  <a:lnTo>
                    <a:pt x="264" y="3291"/>
                  </a:lnTo>
                  <a:lnTo>
                    <a:pt x="3467" y="1799"/>
                  </a:lnTo>
                  <a:lnTo>
                    <a:pt x="6232" y="351"/>
                  </a:lnTo>
                  <a:lnTo>
                    <a:pt x="6276" y="263"/>
                  </a:lnTo>
                  <a:lnTo>
                    <a:pt x="6320" y="219"/>
                  </a:lnTo>
                  <a:lnTo>
                    <a:pt x="6320" y="176"/>
                  </a:lnTo>
                  <a:lnTo>
                    <a:pt x="6276" y="88"/>
                  </a:lnTo>
                  <a:lnTo>
                    <a:pt x="6232" y="44"/>
                  </a:lnTo>
                  <a:lnTo>
                    <a:pt x="6188" y="0"/>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08;p47"/>
            <p:cNvSpPr/>
            <p:nvPr/>
          </p:nvSpPr>
          <p:spPr>
            <a:xfrm>
              <a:off x="1645575" y="2080250"/>
              <a:ext cx="110825" cy="55975"/>
            </a:xfrm>
            <a:custGeom>
              <a:avLst/>
              <a:gdLst/>
              <a:ahLst/>
              <a:cxnLst/>
              <a:rect l="l" t="t" r="r" b="b"/>
              <a:pathLst>
                <a:path w="4433" h="2239" extrusionOk="0">
                  <a:moveTo>
                    <a:pt x="4169" y="1"/>
                  </a:moveTo>
                  <a:lnTo>
                    <a:pt x="2107" y="1010"/>
                  </a:lnTo>
                  <a:lnTo>
                    <a:pt x="88" y="1888"/>
                  </a:lnTo>
                  <a:lnTo>
                    <a:pt x="45" y="1932"/>
                  </a:lnTo>
                  <a:lnTo>
                    <a:pt x="1" y="1975"/>
                  </a:lnTo>
                  <a:lnTo>
                    <a:pt x="1" y="2063"/>
                  </a:lnTo>
                  <a:lnTo>
                    <a:pt x="1" y="2107"/>
                  </a:lnTo>
                  <a:lnTo>
                    <a:pt x="88" y="2195"/>
                  </a:lnTo>
                  <a:lnTo>
                    <a:pt x="176" y="2239"/>
                  </a:lnTo>
                  <a:lnTo>
                    <a:pt x="264" y="2195"/>
                  </a:lnTo>
                  <a:lnTo>
                    <a:pt x="2239" y="1317"/>
                  </a:lnTo>
                  <a:lnTo>
                    <a:pt x="4345" y="308"/>
                  </a:lnTo>
                  <a:lnTo>
                    <a:pt x="4389" y="264"/>
                  </a:lnTo>
                  <a:lnTo>
                    <a:pt x="4433" y="220"/>
                  </a:lnTo>
                  <a:lnTo>
                    <a:pt x="4433" y="132"/>
                  </a:lnTo>
                  <a:lnTo>
                    <a:pt x="4433" y="89"/>
                  </a:lnTo>
                  <a:lnTo>
                    <a:pt x="4389" y="45"/>
                  </a:lnTo>
                  <a:lnTo>
                    <a:pt x="4301"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09" name="Google Shape;1109;p47"/>
          <p:cNvSpPr txBox="1">
            <a:spLocks noGrp="1"/>
          </p:cNvSpPr>
          <p:nvPr>
            <p:ph type="body" idx="1"/>
          </p:nvPr>
        </p:nvSpPr>
        <p:spPr>
          <a:xfrm>
            <a:off x="6305375" y="884250"/>
            <a:ext cx="2500200" cy="3990900"/>
          </a:xfrm>
          <a:prstGeom prst="rect">
            <a:avLst/>
          </a:prstGeom>
          <a:solidFill>
            <a:schemeClr val="dk1"/>
          </a:solidFill>
        </p:spPr>
        <p:txBody>
          <a:bodyPr spcFirstLastPara="1" wrap="square" lIns="182875" tIns="91425" rIns="91425" bIns="91425" anchor="t" anchorCtr="0">
            <a:noAutofit/>
          </a:bodyPr>
          <a:lstStyle>
            <a:lvl1pPr marL="457200" lvl="0" indent="-228600" rtl="0">
              <a:spcBef>
                <a:spcPts val="0"/>
              </a:spcBef>
              <a:spcAft>
                <a:spcPts val="0"/>
              </a:spcAft>
              <a:buSzPts val="2000"/>
              <a:buNone/>
              <a:defRPr>
                <a:solidFill>
                  <a:schemeClr val="lt1"/>
                </a:solidFill>
              </a:defRPr>
            </a:lvl1pPr>
            <a:lvl2pPr marL="914400" lvl="1" indent="-228600" rtl="0">
              <a:spcBef>
                <a:spcPts val="400"/>
              </a:spcBef>
              <a:spcAft>
                <a:spcPts val="0"/>
              </a:spcAft>
              <a:buSzPts val="1600"/>
              <a:buNone/>
              <a:defRPr>
                <a:solidFill>
                  <a:schemeClr val="lt1"/>
                </a:solidFill>
              </a:defRPr>
            </a:lvl2pPr>
            <a:lvl3pPr marL="1371600" lvl="2" indent="-228600" rtl="0">
              <a:spcBef>
                <a:spcPts val="400"/>
              </a:spcBef>
              <a:spcAft>
                <a:spcPts val="0"/>
              </a:spcAft>
              <a:buSzPts val="1600"/>
              <a:buNone/>
              <a:defRPr>
                <a:solidFill>
                  <a:schemeClr val="lt1"/>
                </a:solidFill>
              </a:defRPr>
            </a:lvl3pPr>
            <a:lvl4pPr marL="1828800" lvl="3" indent="-228600" rtl="0">
              <a:spcBef>
                <a:spcPts val="400"/>
              </a:spcBef>
              <a:spcAft>
                <a:spcPts val="0"/>
              </a:spcAft>
              <a:buSzPts val="1200"/>
              <a:buNone/>
              <a:defRPr>
                <a:solidFill>
                  <a:schemeClr val="lt1"/>
                </a:solidFill>
              </a:defRPr>
            </a:lvl4pPr>
            <a:lvl5pPr marL="2286000" lvl="4" indent="-228600" rtl="0">
              <a:spcBef>
                <a:spcPts val="400"/>
              </a:spcBef>
              <a:spcAft>
                <a:spcPts val="0"/>
              </a:spcAft>
              <a:buSzPts val="1200"/>
              <a:buNone/>
              <a:defRPr>
                <a:solidFill>
                  <a:schemeClr val="lt1"/>
                </a:solidFill>
              </a:defRPr>
            </a:lvl5pPr>
            <a:lvl6pPr marL="2743200" lvl="5" indent="-228600" rtl="0">
              <a:spcBef>
                <a:spcPts val="400"/>
              </a:spcBef>
              <a:spcAft>
                <a:spcPts val="0"/>
              </a:spcAft>
              <a:buSzPts val="800"/>
              <a:buNone/>
              <a:defRPr>
                <a:solidFill>
                  <a:schemeClr val="lt1"/>
                </a:solidFill>
              </a:defRPr>
            </a:lvl6pPr>
            <a:lvl7pPr marL="3200400" lvl="6" indent="-228600" rtl="0">
              <a:spcBef>
                <a:spcPts val="400"/>
              </a:spcBef>
              <a:spcAft>
                <a:spcPts val="0"/>
              </a:spcAft>
              <a:buSzPts val="800"/>
              <a:buNone/>
              <a:defRPr>
                <a:solidFill>
                  <a:schemeClr val="lt1"/>
                </a:solidFill>
              </a:defRPr>
            </a:lvl7pPr>
            <a:lvl8pPr marL="3657600" lvl="7" indent="-228600" rtl="0">
              <a:spcBef>
                <a:spcPts val="400"/>
              </a:spcBef>
              <a:spcAft>
                <a:spcPts val="0"/>
              </a:spcAft>
              <a:buSzPts val="800"/>
              <a:buNone/>
              <a:defRPr>
                <a:solidFill>
                  <a:schemeClr val="lt1"/>
                </a:solidFill>
              </a:defRPr>
            </a:lvl8pPr>
            <a:lvl9pPr marL="4114800" lvl="8" indent="-228600" rtl="0">
              <a:spcBef>
                <a:spcPts val="400"/>
              </a:spcBef>
              <a:spcAft>
                <a:spcPts val="400"/>
              </a:spcAft>
              <a:buSzPts val="800"/>
              <a:buNone/>
              <a:defRPr>
                <a:solidFill>
                  <a:schemeClr val="lt1"/>
                </a:solidFill>
              </a:defRPr>
            </a:lvl9pPr>
          </a:lstStyle>
          <a:p>
            <a:endParaRPr/>
          </a:p>
        </p:txBody>
      </p:sp>
      <p:sp>
        <p:nvSpPr>
          <p:cNvPr id="1110" name="Google Shape;1110;p47"/>
          <p:cNvSpPr txBox="1">
            <a:spLocks noGrp="1"/>
          </p:cNvSpPr>
          <p:nvPr>
            <p:ph type="body" idx="2"/>
          </p:nvPr>
        </p:nvSpPr>
        <p:spPr>
          <a:xfrm>
            <a:off x="3367550" y="882800"/>
            <a:ext cx="2829300" cy="4017600"/>
          </a:xfrm>
          <a:prstGeom prst="rect">
            <a:avLst/>
          </a:prstGeom>
          <a:solidFill>
            <a:schemeClr val="dk1"/>
          </a:solidFill>
        </p:spPr>
        <p:txBody>
          <a:bodyPr spcFirstLastPara="1" wrap="square" lIns="182875" tIns="91425" rIns="91425" bIns="91425" anchor="t" anchorCtr="0">
            <a:noAutofit/>
          </a:bodyPr>
          <a:lstStyle>
            <a:lvl1pPr marL="457200" lvl="0" indent="-228600" rtl="0">
              <a:spcBef>
                <a:spcPts val="0"/>
              </a:spcBef>
              <a:spcAft>
                <a:spcPts val="0"/>
              </a:spcAft>
              <a:buSzPts val="2000"/>
              <a:buNone/>
              <a:defRPr>
                <a:solidFill>
                  <a:schemeClr val="lt1"/>
                </a:solidFill>
              </a:defRPr>
            </a:lvl1pPr>
            <a:lvl2pPr marL="914400" lvl="1" indent="-228600" rtl="0">
              <a:spcBef>
                <a:spcPts val="400"/>
              </a:spcBef>
              <a:spcAft>
                <a:spcPts val="0"/>
              </a:spcAft>
              <a:buSzPts val="1600"/>
              <a:buNone/>
              <a:defRPr>
                <a:solidFill>
                  <a:schemeClr val="lt1"/>
                </a:solidFill>
              </a:defRPr>
            </a:lvl2pPr>
            <a:lvl3pPr marL="1371600" lvl="2" indent="-228600" rtl="0">
              <a:spcBef>
                <a:spcPts val="400"/>
              </a:spcBef>
              <a:spcAft>
                <a:spcPts val="0"/>
              </a:spcAft>
              <a:buSzPts val="1600"/>
              <a:buNone/>
              <a:defRPr>
                <a:solidFill>
                  <a:schemeClr val="lt1"/>
                </a:solidFill>
              </a:defRPr>
            </a:lvl3pPr>
            <a:lvl4pPr marL="1828800" lvl="3" indent="-228600" rtl="0">
              <a:spcBef>
                <a:spcPts val="400"/>
              </a:spcBef>
              <a:spcAft>
                <a:spcPts val="0"/>
              </a:spcAft>
              <a:buSzPts val="1200"/>
              <a:buNone/>
              <a:defRPr>
                <a:solidFill>
                  <a:schemeClr val="lt1"/>
                </a:solidFill>
              </a:defRPr>
            </a:lvl4pPr>
            <a:lvl5pPr marL="2286000" lvl="4" indent="-228600" rtl="0">
              <a:spcBef>
                <a:spcPts val="400"/>
              </a:spcBef>
              <a:spcAft>
                <a:spcPts val="0"/>
              </a:spcAft>
              <a:buSzPts val="1200"/>
              <a:buNone/>
              <a:defRPr>
                <a:solidFill>
                  <a:schemeClr val="lt1"/>
                </a:solidFill>
              </a:defRPr>
            </a:lvl5pPr>
            <a:lvl6pPr marL="2743200" lvl="5" indent="-228600" rtl="0">
              <a:spcBef>
                <a:spcPts val="400"/>
              </a:spcBef>
              <a:spcAft>
                <a:spcPts val="0"/>
              </a:spcAft>
              <a:buSzPts val="800"/>
              <a:buNone/>
              <a:defRPr>
                <a:solidFill>
                  <a:schemeClr val="lt1"/>
                </a:solidFill>
              </a:defRPr>
            </a:lvl6pPr>
            <a:lvl7pPr marL="3200400" lvl="6" indent="-228600" rtl="0">
              <a:spcBef>
                <a:spcPts val="400"/>
              </a:spcBef>
              <a:spcAft>
                <a:spcPts val="0"/>
              </a:spcAft>
              <a:buSzPts val="800"/>
              <a:buNone/>
              <a:defRPr>
                <a:solidFill>
                  <a:schemeClr val="lt1"/>
                </a:solidFill>
              </a:defRPr>
            </a:lvl7pPr>
            <a:lvl8pPr marL="3657600" lvl="7" indent="-228600" rtl="0">
              <a:spcBef>
                <a:spcPts val="400"/>
              </a:spcBef>
              <a:spcAft>
                <a:spcPts val="0"/>
              </a:spcAft>
              <a:buSzPts val="800"/>
              <a:buNone/>
              <a:defRPr>
                <a:solidFill>
                  <a:schemeClr val="lt1"/>
                </a:solidFill>
              </a:defRPr>
            </a:lvl8pPr>
            <a:lvl9pPr marL="4114800" lvl="8" indent="-228600" rtl="0">
              <a:spcBef>
                <a:spcPts val="400"/>
              </a:spcBef>
              <a:spcAft>
                <a:spcPts val="400"/>
              </a:spcAft>
              <a:buSzPts val="800"/>
              <a:buNone/>
              <a:defRPr>
                <a:solidFill>
                  <a:schemeClr val="lt1"/>
                </a:solidFill>
              </a:defRPr>
            </a:lvl9pPr>
          </a:lstStyle>
          <a:p>
            <a:endParaRPr/>
          </a:p>
        </p:txBody>
      </p:sp>
      <p:sp>
        <p:nvSpPr>
          <p:cNvPr id="1111" name="Google Shape;1111;p47"/>
          <p:cNvSpPr txBox="1">
            <a:spLocks noGrp="1"/>
          </p:cNvSpPr>
          <p:nvPr>
            <p:ph type="body" idx="3"/>
          </p:nvPr>
        </p:nvSpPr>
        <p:spPr>
          <a:xfrm>
            <a:off x="424100" y="882800"/>
            <a:ext cx="2816700" cy="4041000"/>
          </a:xfrm>
          <a:prstGeom prst="rect">
            <a:avLst/>
          </a:prstGeom>
          <a:solidFill>
            <a:schemeClr val="dk1"/>
          </a:solidFill>
        </p:spPr>
        <p:txBody>
          <a:bodyPr spcFirstLastPara="1" wrap="square" lIns="182875" tIns="91425" rIns="91425" bIns="91425" anchor="t" anchorCtr="0">
            <a:noAutofit/>
          </a:bodyPr>
          <a:lstStyle>
            <a:lvl1pPr marL="457200" lvl="0" indent="-228600" rtl="0">
              <a:spcBef>
                <a:spcPts val="0"/>
              </a:spcBef>
              <a:spcAft>
                <a:spcPts val="0"/>
              </a:spcAft>
              <a:buSzPts val="2000"/>
              <a:buNone/>
              <a:defRPr>
                <a:solidFill>
                  <a:schemeClr val="lt1"/>
                </a:solidFill>
              </a:defRPr>
            </a:lvl1pPr>
            <a:lvl2pPr marL="914400" lvl="1" indent="-228600" rtl="0">
              <a:spcBef>
                <a:spcPts val="400"/>
              </a:spcBef>
              <a:spcAft>
                <a:spcPts val="0"/>
              </a:spcAft>
              <a:buSzPts val="1600"/>
              <a:buNone/>
              <a:defRPr>
                <a:solidFill>
                  <a:schemeClr val="lt1"/>
                </a:solidFill>
              </a:defRPr>
            </a:lvl2pPr>
            <a:lvl3pPr marL="1371600" lvl="2" indent="-228600" rtl="0">
              <a:spcBef>
                <a:spcPts val="400"/>
              </a:spcBef>
              <a:spcAft>
                <a:spcPts val="0"/>
              </a:spcAft>
              <a:buSzPts val="1600"/>
              <a:buNone/>
              <a:defRPr>
                <a:solidFill>
                  <a:schemeClr val="lt1"/>
                </a:solidFill>
              </a:defRPr>
            </a:lvl3pPr>
            <a:lvl4pPr marL="1828800" lvl="3" indent="-228600" rtl="0">
              <a:spcBef>
                <a:spcPts val="400"/>
              </a:spcBef>
              <a:spcAft>
                <a:spcPts val="0"/>
              </a:spcAft>
              <a:buSzPts val="1200"/>
              <a:buNone/>
              <a:defRPr>
                <a:solidFill>
                  <a:schemeClr val="lt1"/>
                </a:solidFill>
              </a:defRPr>
            </a:lvl4pPr>
            <a:lvl5pPr marL="2286000" lvl="4" indent="-228600" rtl="0">
              <a:spcBef>
                <a:spcPts val="400"/>
              </a:spcBef>
              <a:spcAft>
                <a:spcPts val="0"/>
              </a:spcAft>
              <a:buSzPts val="1200"/>
              <a:buNone/>
              <a:defRPr>
                <a:solidFill>
                  <a:schemeClr val="lt1"/>
                </a:solidFill>
              </a:defRPr>
            </a:lvl5pPr>
            <a:lvl6pPr marL="2743200" lvl="5" indent="-228600" rtl="0">
              <a:spcBef>
                <a:spcPts val="400"/>
              </a:spcBef>
              <a:spcAft>
                <a:spcPts val="0"/>
              </a:spcAft>
              <a:buSzPts val="800"/>
              <a:buNone/>
              <a:defRPr>
                <a:solidFill>
                  <a:schemeClr val="lt1"/>
                </a:solidFill>
              </a:defRPr>
            </a:lvl6pPr>
            <a:lvl7pPr marL="3200400" lvl="6" indent="-228600" rtl="0">
              <a:spcBef>
                <a:spcPts val="400"/>
              </a:spcBef>
              <a:spcAft>
                <a:spcPts val="0"/>
              </a:spcAft>
              <a:buSzPts val="800"/>
              <a:buNone/>
              <a:defRPr>
                <a:solidFill>
                  <a:schemeClr val="lt1"/>
                </a:solidFill>
              </a:defRPr>
            </a:lvl7pPr>
            <a:lvl8pPr marL="3657600" lvl="7" indent="-228600" rtl="0">
              <a:spcBef>
                <a:spcPts val="400"/>
              </a:spcBef>
              <a:spcAft>
                <a:spcPts val="0"/>
              </a:spcAft>
              <a:buSzPts val="800"/>
              <a:buNone/>
              <a:defRPr>
                <a:solidFill>
                  <a:schemeClr val="lt1"/>
                </a:solidFill>
              </a:defRPr>
            </a:lvl8pPr>
            <a:lvl9pPr marL="4114800" lvl="8" indent="-228600" rtl="0">
              <a:spcBef>
                <a:spcPts val="400"/>
              </a:spcBef>
              <a:spcAft>
                <a:spcPts val="400"/>
              </a:spcAft>
              <a:buSzPts val="800"/>
              <a:buNone/>
              <a:defRPr>
                <a:solidFill>
                  <a:schemeClr val="lt1"/>
                </a:solidFill>
              </a:defRPr>
            </a:lvl9pPr>
          </a:lstStyle>
          <a:p>
            <a:endParaRPr/>
          </a:p>
        </p:txBody>
      </p:sp>
      <p:sp>
        <p:nvSpPr>
          <p:cNvPr id="1112" name="Google Shape;1112;p47"/>
          <p:cNvSpPr txBox="1">
            <a:spLocks noGrp="1"/>
          </p:cNvSpPr>
          <p:nvPr>
            <p:ph type="title"/>
          </p:nvPr>
        </p:nvSpPr>
        <p:spPr>
          <a:xfrm>
            <a:off x="424100" y="310100"/>
            <a:ext cx="8295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highlight>
                  <a:schemeClr val="accent1"/>
                </a:highlight>
              </a:defRPr>
            </a:lvl1pPr>
            <a:lvl2pPr lvl="1" rtl="0">
              <a:spcBef>
                <a:spcPts val="800"/>
              </a:spcBef>
              <a:spcAft>
                <a:spcPts val="0"/>
              </a:spcAft>
              <a:buSzPts val="3000"/>
              <a:buNone/>
              <a:defRPr/>
            </a:lvl2pPr>
            <a:lvl3pPr lvl="2" rtl="0">
              <a:spcBef>
                <a:spcPts val="800"/>
              </a:spcBef>
              <a:spcAft>
                <a:spcPts val="0"/>
              </a:spcAft>
              <a:buSzPts val="3000"/>
              <a:buNone/>
              <a:defRPr/>
            </a:lvl3pPr>
            <a:lvl4pPr lvl="3" rtl="0">
              <a:spcBef>
                <a:spcPts val="800"/>
              </a:spcBef>
              <a:spcAft>
                <a:spcPts val="0"/>
              </a:spcAft>
              <a:buSzPts val="3000"/>
              <a:buNone/>
              <a:defRPr/>
            </a:lvl4pPr>
            <a:lvl5pPr lvl="4" rtl="0">
              <a:spcBef>
                <a:spcPts val="800"/>
              </a:spcBef>
              <a:spcAft>
                <a:spcPts val="0"/>
              </a:spcAft>
              <a:buSzPts val="3000"/>
              <a:buNone/>
              <a:defRPr/>
            </a:lvl5pPr>
            <a:lvl6pPr lvl="5" rtl="0">
              <a:spcBef>
                <a:spcPts val="800"/>
              </a:spcBef>
              <a:spcAft>
                <a:spcPts val="0"/>
              </a:spcAft>
              <a:buSzPts val="3000"/>
              <a:buNone/>
              <a:defRPr/>
            </a:lvl6pPr>
            <a:lvl7pPr lvl="6" rtl="0">
              <a:spcBef>
                <a:spcPts val="800"/>
              </a:spcBef>
              <a:spcAft>
                <a:spcPts val="0"/>
              </a:spcAft>
              <a:buSzPts val="3000"/>
              <a:buNone/>
              <a:defRPr/>
            </a:lvl7pPr>
            <a:lvl8pPr lvl="7" rtl="0">
              <a:spcBef>
                <a:spcPts val="800"/>
              </a:spcBef>
              <a:spcAft>
                <a:spcPts val="0"/>
              </a:spcAft>
              <a:buSzPts val="3000"/>
              <a:buNone/>
              <a:defRPr/>
            </a:lvl8pPr>
            <a:lvl9pPr lvl="8" rtl="0">
              <a:spcBef>
                <a:spcPts val="800"/>
              </a:spcBef>
              <a:spcAft>
                <a:spcPts val="800"/>
              </a:spcAft>
              <a:buSzPts val="3000"/>
              <a:buNone/>
              <a:defRPr/>
            </a:lvl9pPr>
          </a:lstStyle>
          <a:p>
            <a:endParaRPr/>
          </a:p>
        </p:txBody>
      </p:sp>
    </p:spTree>
    <p:extLst>
      <p:ext uri="{BB962C8B-B14F-4D97-AF65-F5344CB8AC3E}">
        <p14:creationId xmlns:p14="http://schemas.microsoft.com/office/powerpoint/2010/main" val="224526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2: Chapter break middle, gold">
  <p:cSld name="22: Chapter break middle, gold">
    <p:spTree>
      <p:nvGrpSpPr>
        <p:cNvPr id="1" name="Shape 1113"/>
        <p:cNvGrpSpPr/>
        <p:nvPr/>
      </p:nvGrpSpPr>
      <p:grpSpPr>
        <a:xfrm>
          <a:off x="0" y="0"/>
          <a:ext cx="0" cy="0"/>
          <a:chOff x="0" y="0"/>
          <a:chExt cx="0" cy="0"/>
        </a:xfrm>
      </p:grpSpPr>
      <p:sp>
        <p:nvSpPr>
          <p:cNvPr id="1114" name="Google Shape;1114;p48"/>
          <p:cNvSpPr/>
          <p:nvPr/>
        </p:nvSpPr>
        <p:spPr>
          <a:xfrm>
            <a:off x="0" y="1803750"/>
            <a:ext cx="9144000" cy="1543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3700"/>
              <a:buFont typeface="Arial"/>
              <a:buNone/>
            </a:pPr>
            <a:endParaRPr sz="3700" b="1" i="0" u="none" strike="noStrike" cap="none" dirty="0">
              <a:solidFill>
                <a:schemeClr val="lt1"/>
              </a:solidFill>
              <a:latin typeface="Arial"/>
              <a:ea typeface="Arial"/>
              <a:cs typeface="Arial"/>
              <a:sym typeface="Arial"/>
            </a:endParaRPr>
          </a:p>
        </p:txBody>
      </p:sp>
      <p:pic>
        <p:nvPicPr>
          <p:cNvPr id="1115" name="Google Shape;1115;p48"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
        <p:nvSpPr>
          <p:cNvPr id="1116" name="Google Shape;1116;p48"/>
          <p:cNvSpPr txBox="1">
            <a:spLocks noGrp="1"/>
          </p:cNvSpPr>
          <p:nvPr>
            <p:ph type="title"/>
          </p:nvPr>
        </p:nvSpPr>
        <p:spPr>
          <a:xfrm>
            <a:off x="431125" y="2064600"/>
            <a:ext cx="8288100" cy="1021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SzPts val="3200"/>
              <a:buFont typeface="Arial"/>
              <a:buNone/>
              <a:defRPr sz="3200" b="1" i="0" u="none" strike="noStrike" cap="none">
                <a:latin typeface="Arial"/>
                <a:ea typeface="Arial"/>
                <a:cs typeface="Arial"/>
                <a:sym typeface="Arial"/>
              </a:defRPr>
            </a:lvl1pPr>
            <a:lvl2pPr marR="0" lvl="1" algn="l" rtl="0">
              <a:lnSpc>
                <a:spcPct val="100000"/>
              </a:lnSpc>
              <a:spcBef>
                <a:spcPts val="800"/>
              </a:spcBef>
              <a:spcAft>
                <a:spcPts val="0"/>
              </a:spcAft>
              <a:buSzPts val="3000"/>
              <a:buFont typeface="Arial"/>
              <a:buNone/>
              <a:defRPr b="1"/>
            </a:lvl2pPr>
            <a:lvl3pPr marR="0" lvl="2" algn="l" rtl="0">
              <a:lnSpc>
                <a:spcPct val="100000"/>
              </a:lnSpc>
              <a:spcBef>
                <a:spcPts val="0"/>
              </a:spcBef>
              <a:spcAft>
                <a:spcPts val="0"/>
              </a:spcAft>
              <a:buSzPts val="3000"/>
              <a:buFont typeface="Arial"/>
              <a:buNone/>
              <a:defRPr b="1"/>
            </a:lvl3pPr>
            <a:lvl4pPr marR="0" lvl="3" algn="l" rtl="0">
              <a:lnSpc>
                <a:spcPct val="100000"/>
              </a:lnSpc>
              <a:spcBef>
                <a:spcPts val="0"/>
              </a:spcBef>
              <a:spcAft>
                <a:spcPts val="0"/>
              </a:spcAft>
              <a:buSzPts val="3000"/>
              <a:buFont typeface="Arial"/>
              <a:buNone/>
              <a:defRPr b="1"/>
            </a:lvl4pPr>
            <a:lvl5pPr marR="0" lvl="4" algn="l" rtl="0">
              <a:lnSpc>
                <a:spcPct val="100000"/>
              </a:lnSpc>
              <a:spcBef>
                <a:spcPts val="0"/>
              </a:spcBef>
              <a:spcAft>
                <a:spcPts val="0"/>
              </a:spcAft>
              <a:buSzPts val="3000"/>
              <a:buFont typeface="Arial"/>
              <a:buNone/>
              <a:defRPr b="1"/>
            </a:lvl5pPr>
            <a:lvl6pPr marR="0" lvl="5" algn="l" rtl="0">
              <a:lnSpc>
                <a:spcPct val="100000"/>
              </a:lnSpc>
              <a:spcBef>
                <a:spcPts val="0"/>
              </a:spcBef>
              <a:spcAft>
                <a:spcPts val="0"/>
              </a:spcAft>
              <a:buSzPts val="3000"/>
              <a:buFont typeface="Arial"/>
              <a:buNone/>
              <a:defRPr b="1"/>
            </a:lvl6pPr>
            <a:lvl7pPr marR="0" lvl="6" algn="l" rtl="0">
              <a:lnSpc>
                <a:spcPct val="100000"/>
              </a:lnSpc>
              <a:spcBef>
                <a:spcPts val="0"/>
              </a:spcBef>
              <a:spcAft>
                <a:spcPts val="0"/>
              </a:spcAft>
              <a:buSzPts val="3000"/>
              <a:buFont typeface="Arial"/>
              <a:buNone/>
              <a:defRPr b="1"/>
            </a:lvl7pPr>
            <a:lvl8pPr marR="0" lvl="7" algn="l" rtl="0">
              <a:lnSpc>
                <a:spcPct val="100000"/>
              </a:lnSpc>
              <a:spcBef>
                <a:spcPts val="0"/>
              </a:spcBef>
              <a:spcAft>
                <a:spcPts val="0"/>
              </a:spcAft>
              <a:buSzPts val="3000"/>
              <a:buFont typeface="Arial"/>
              <a:buNone/>
              <a:defRPr b="1"/>
            </a:lvl8pPr>
            <a:lvl9pPr marR="0" lvl="8" algn="l" rtl="0">
              <a:lnSpc>
                <a:spcPct val="100000"/>
              </a:lnSpc>
              <a:spcBef>
                <a:spcPts val="0"/>
              </a:spcBef>
              <a:spcAft>
                <a:spcPts val="0"/>
              </a:spcAft>
              <a:buSzPts val="3000"/>
              <a:buFont typeface="Arial"/>
              <a:buNone/>
              <a:defRPr b="1"/>
            </a:lvl9pPr>
          </a:lstStyle>
          <a:p>
            <a:endParaRPr/>
          </a:p>
        </p:txBody>
      </p:sp>
    </p:spTree>
    <p:extLst>
      <p:ext uri="{BB962C8B-B14F-4D97-AF65-F5344CB8AC3E}">
        <p14:creationId xmlns:p14="http://schemas.microsoft.com/office/powerpoint/2010/main" val="254754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1 Headline with text  1 black background">
  <p:cSld name="1_19 Headline with text 1">
    <p:bg>
      <p:bgPr>
        <a:solidFill>
          <a:schemeClr val="dk1"/>
        </a:solidFill>
        <a:effectLst/>
      </p:bgPr>
    </p:bg>
    <p:spTree>
      <p:nvGrpSpPr>
        <p:cNvPr id="1" name="Shape 86"/>
        <p:cNvGrpSpPr/>
        <p:nvPr/>
      </p:nvGrpSpPr>
      <p:grpSpPr>
        <a:xfrm>
          <a:off x="0" y="0"/>
          <a:ext cx="0" cy="0"/>
          <a:chOff x="0" y="0"/>
          <a:chExt cx="0" cy="0"/>
        </a:xfrm>
      </p:grpSpPr>
      <p:sp>
        <p:nvSpPr>
          <p:cNvPr id="87" name="Google Shape;87;p24"/>
          <p:cNvSpPr txBox="1">
            <a:spLocks noGrp="1"/>
          </p:cNvSpPr>
          <p:nvPr>
            <p:ph type="body" idx="1"/>
          </p:nvPr>
        </p:nvSpPr>
        <p:spPr>
          <a:xfrm>
            <a:off x="427125" y="1204825"/>
            <a:ext cx="77049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88" name="Google Shape;88;p24"/>
          <p:cNvSpPr txBox="1">
            <a:spLocks noGrp="1"/>
          </p:cNvSpPr>
          <p:nvPr>
            <p:ph type="title"/>
          </p:nvPr>
        </p:nvSpPr>
        <p:spPr>
          <a:xfrm>
            <a:off x="311700" y="22860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accent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2: Title — one column, left">
  <p:cSld name="1_22: Title — one column, left">
    <p:spTree>
      <p:nvGrpSpPr>
        <p:cNvPr id="1" name="Shape 1117"/>
        <p:cNvGrpSpPr/>
        <p:nvPr/>
      </p:nvGrpSpPr>
      <p:grpSpPr>
        <a:xfrm>
          <a:off x="0" y="0"/>
          <a:ext cx="0" cy="0"/>
          <a:chOff x="0" y="0"/>
          <a:chExt cx="0" cy="0"/>
        </a:xfrm>
      </p:grpSpPr>
      <p:sp>
        <p:nvSpPr>
          <p:cNvPr id="1118" name="Google Shape;1118;p49"/>
          <p:cNvSpPr txBox="1">
            <a:spLocks noGrp="1"/>
          </p:cNvSpPr>
          <p:nvPr>
            <p:ph type="body" idx="1"/>
          </p:nvPr>
        </p:nvSpPr>
        <p:spPr>
          <a:xfrm>
            <a:off x="5024275" y="445025"/>
            <a:ext cx="3837000" cy="3885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15000"/>
              </a:lnSpc>
              <a:spcBef>
                <a:spcPts val="1600"/>
              </a:spcBef>
              <a:spcAft>
                <a:spcPts val="160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119" name="Google Shape;1119;p49"/>
          <p:cNvSpPr txBox="1">
            <a:spLocks noGrp="1"/>
          </p:cNvSpPr>
          <p:nvPr>
            <p:ph type="title"/>
          </p:nvPr>
        </p:nvSpPr>
        <p:spPr>
          <a:xfrm>
            <a:off x="424825" y="258975"/>
            <a:ext cx="3666300" cy="625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highlight>
                  <a:srgbClr val="FFFFFF"/>
                </a:highlight>
                <a:latin typeface="Arial"/>
                <a:ea typeface="Arial"/>
                <a:cs typeface="Arial"/>
                <a:sym typeface="Arial"/>
              </a:defRPr>
            </a:lvl1pPr>
            <a:lvl2pPr lvl="1" algn="l" rtl="0">
              <a:lnSpc>
                <a:spcPct val="100000"/>
              </a:lnSpc>
              <a:spcBef>
                <a:spcPts val="80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extLst>
      <p:ext uri="{BB962C8B-B14F-4D97-AF65-F5344CB8AC3E}">
        <p14:creationId xmlns:p14="http://schemas.microsoft.com/office/powerpoint/2010/main" val="96539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2: *Presentation title simple, preheader">
  <p:cSld name="22: *Presentation title simple, preheader">
    <p:spTree>
      <p:nvGrpSpPr>
        <p:cNvPr id="1" name="Shape 1120"/>
        <p:cNvGrpSpPr/>
        <p:nvPr/>
      </p:nvGrpSpPr>
      <p:grpSpPr>
        <a:xfrm>
          <a:off x="0" y="0"/>
          <a:ext cx="0" cy="0"/>
          <a:chOff x="0" y="0"/>
          <a:chExt cx="0" cy="0"/>
        </a:xfrm>
      </p:grpSpPr>
      <p:sp>
        <p:nvSpPr>
          <p:cNvPr id="1121" name="Google Shape;1121;p50"/>
          <p:cNvSpPr txBox="1">
            <a:spLocks noGrp="1"/>
          </p:cNvSpPr>
          <p:nvPr>
            <p:ph type="subTitle" idx="1"/>
          </p:nvPr>
        </p:nvSpPr>
        <p:spPr>
          <a:xfrm>
            <a:off x="422025" y="881476"/>
            <a:ext cx="7508700" cy="260100"/>
          </a:xfrm>
          <a:prstGeom prst="rect">
            <a:avLst/>
          </a:prstGeom>
          <a:noFill/>
          <a:ln>
            <a:noFill/>
          </a:ln>
        </p:spPr>
        <p:txBody>
          <a:bodyPr spcFirstLastPara="1" wrap="square" lIns="0" tIns="0" rIns="0" bIns="0"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1pPr>
            <a:lvl2pPr marR="0" lvl="1" algn="l" rtl="0">
              <a:lnSpc>
                <a:spcPct val="100000"/>
              </a:lnSpc>
              <a:spcBef>
                <a:spcPts val="40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9pPr>
          </a:lstStyle>
          <a:p>
            <a:endParaRPr/>
          </a:p>
        </p:txBody>
      </p:sp>
      <p:sp>
        <p:nvSpPr>
          <p:cNvPr id="1122" name="Google Shape;1122;p50"/>
          <p:cNvSpPr txBox="1">
            <a:spLocks noGrp="1"/>
          </p:cNvSpPr>
          <p:nvPr>
            <p:ph type="title"/>
          </p:nvPr>
        </p:nvSpPr>
        <p:spPr>
          <a:xfrm>
            <a:off x="401075" y="1141450"/>
            <a:ext cx="84000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4800"/>
              <a:buNone/>
              <a:defRPr sz="4800"/>
            </a:lvl1pPr>
            <a:lvl2pPr lvl="1" algn="l" rtl="0">
              <a:lnSpc>
                <a:spcPct val="100000"/>
              </a:lnSpc>
              <a:spcBef>
                <a:spcPts val="80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pic>
        <p:nvPicPr>
          <p:cNvPr id="1123" name="Google Shape;1123;p50" descr="ASU_Horiz_RGB_Digital_MaroonGold.png"/>
          <p:cNvPicPr preferRelativeResize="0"/>
          <p:nvPr/>
        </p:nvPicPr>
        <p:blipFill rotWithShape="1">
          <a:blip r:embed="rId2">
            <a:alphaModFix/>
          </a:blip>
          <a:srcRect t="-4997"/>
          <a:stretch/>
        </p:blipFill>
        <p:spPr>
          <a:xfrm>
            <a:off x="147537" y="3991868"/>
            <a:ext cx="4009200" cy="1112675"/>
          </a:xfrm>
          <a:prstGeom prst="rect">
            <a:avLst/>
          </a:prstGeom>
          <a:noFill/>
          <a:ln>
            <a:noFill/>
          </a:ln>
        </p:spPr>
      </p:pic>
    </p:spTree>
    <p:extLst>
      <p:ext uri="{BB962C8B-B14F-4D97-AF65-F5344CB8AC3E}">
        <p14:creationId xmlns:p14="http://schemas.microsoft.com/office/powerpoint/2010/main" val="23906028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2: *Presentation title, photo background">
  <p:cSld name="22: *Presentation title, photo background">
    <p:bg>
      <p:bgPr>
        <a:solidFill>
          <a:schemeClr val="lt1"/>
        </a:solidFill>
        <a:effectLst/>
      </p:bgPr>
    </p:bg>
    <p:spTree>
      <p:nvGrpSpPr>
        <p:cNvPr id="1" name="Shape 1124"/>
        <p:cNvGrpSpPr/>
        <p:nvPr/>
      </p:nvGrpSpPr>
      <p:grpSpPr>
        <a:xfrm>
          <a:off x="0" y="0"/>
          <a:ext cx="0" cy="0"/>
          <a:chOff x="0" y="0"/>
          <a:chExt cx="0" cy="0"/>
        </a:xfrm>
      </p:grpSpPr>
      <p:sp>
        <p:nvSpPr>
          <p:cNvPr id="1125" name="Google Shape;1125;p51"/>
          <p:cNvSpPr>
            <a:spLocks noGrp="1"/>
          </p:cNvSpPr>
          <p:nvPr>
            <p:ph type="pic" idx="2"/>
          </p:nvPr>
        </p:nvSpPr>
        <p:spPr>
          <a:xfrm>
            <a:off x="50" y="-3150"/>
            <a:ext cx="9144000" cy="4050300"/>
          </a:xfrm>
          <a:prstGeom prst="rect">
            <a:avLst/>
          </a:prstGeom>
          <a:noFill/>
          <a:ln>
            <a:noFill/>
          </a:ln>
        </p:spPr>
      </p:sp>
      <p:sp>
        <p:nvSpPr>
          <p:cNvPr id="1126" name="Google Shape;1126;p51"/>
          <p:cNvSpPr txBox="1">
            <a:spLocks noGrp="1"/>
          </p:cNvSpPr>
          <p:nvPr>
            <p:ph type="ctrTitle"/>
          </p:nvPr>
        </p:nvSpPr>
        <p:spPr>
          <a:xfrm>
            <a:off x="424925" y="1362325"/>
            <a:ext cx="8294100" cy="20526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highlight>
                  <a:schemeClr val="lt1"/>
                </a:highlight>
                <a:latin typeface="Arial"/>
                <a:ea typeface="Arial"/>
                <a:cs typeface="Arial"/>
                <a:sym typeface="Arial"/>
              </a:defRPr>
            </a:lvl1pPr>
            <a:lvl2pPr lvl="1" algn="ctr" rtl="0">
              <a:lnSpc>
                <a:spcPct val="100000"/>
              </a:lnSpc>
              <a:spcBef>
                <a:spcPts val="0"/>
              </a:spcBef>
              <a:spcAft>
                <a:spcPts val="0"/>
              </a:spcAft>
              <a:buClr>
                <a:schemeClr val="dk1"/>
              </a:buClr>
              <a:buSzPts val="4800"/>
              <a:buFont typeface="Arial"/>
              <a:buNone/>
              <a:defRPr sz="4800" b="1">
                <a:solidFill>
                  <a:schemeClr val="dk1"/>
                </a:solidFill>
              </a:defRPr>
            </a:lvl2pPr>
            <a:lvl3pPr lvl="2" algn="ctr" rtl="0">
              <a:lnSpc>
                <a:spcPct val="100000"/>
              </a:lnSpc>
              <a:spcBef>
                <a:spcPts val="0"/>
              </a:spcBef>
              <a:spcAft>
                <a:spcPts val="0"/>
              </a:spcAft>
              <a:buClr>
                <a:schemeClr val="dk1"/>
              </a:buClr>
              <a:buSzPts val="4800"/>
              <a:buFont typeface="Arial"/>
              <a:buNone/>
              <a:defRPr sz="4800" b="1">
                <a:solidFill>
                  <a:schemeClr val="dk1"/>
                </a:solidFill>
              </a:defRPr>
            </a:lvl3pPr>
            <a:lvl4pPr lvl="3" algn="ctr" rtl="0">
              <a:lnSpc>
                <a:spcPct val="100000"/>
              </a:lnSpc>
              <a:spcBef>
                <a:spcPts val="0"/>
              </a:spcBef>
              <a:spcAft>
                <a:spcPts val="0"/>
              </a:spcAft>
              <a:buClr>
                <a:schemeClr val="dk1"/>
              </a:buClr>
              <a:buSzPts val="4800"/>
              <a:buFont typeface="Arial"/>
              <a:buNone/>
              <a:defRPr sz="4800" b="1">
                <a:solidFill>
                  <a:schemeClr val="dk1"/>
                </a:solidFill>
              </a:defRPr>
            </a:lvl4pPr>
            <a:lvl5pPr lvl="4" algn="ctr" rtl="0">
              <a:lnSpc>
                <a:spcPct val="100000"/>
              </a:lnSpc>
              <a:spcBef>
                <a:spcPts val="0"/>
              </a:spcBef>
              <a:spcAft>
                <a:spcPts val="0"/>
              </a:spcAft>
              <a:buClr>
                <a:schemeClr val="dk1"/>
              </a:buClr>
              <a:buSzPts val="4800"/>
              <a:buFont typeface="Arial"/>
              <a:buNone/>
              <a:defRPr sz="4800" b="1">
                <a:solidFill>
                  <a:schemeClr val="dk1"/>
                </a:solidFill>
              </a:defRPr>
            </a:lvl5pPr>
            <a:lvl6pPr lvl="5" algn="ctr" rtl="0">
              <a:lnSpc>
                <a:spcPct val="100000"/>
              </a:lnSpc>
              <a:spcBef>
                <a:spcPts val="0"/>
              </a:spcBef>
              <a:spcAft>
                <a:spcPts val="0"/>
              </a:spcAft>
              <a:buClr>
                <a:schemeClr val="dk1"/>
              </a:buClr>
              <a:buSzPts val="4800"/>
              <a:buFont typeface="Arial"/>
              <a:buNone/>
              <a:defRPr sz="4800" b="1">
                <a:solidFill>
                  <a:schemeClr val="dk1"/>
                </a:solidFill>
              </a:defRPr>
            </a:lvl6pPr>
            <a:lvl7pPr lvl="6" algn="ctr" rtl="0">
              <a:lnSpc>
                <a:spcPct val="100000"/>
              </a:lnSpc>
              <a:spcBef>
                <a:spcPts val="0"/>
              </a:spcBef>
              <a:spcAft>
                <a:spcPts val="0"/>
              </a:spcAft>
              <a:buClr>
                <a:schemeClr val="dk1"/>
              </a:buClr>
              <a:buSzPts val="4800"/>
              <a:buFont typeface="Arial"/>
              <a:buNone/>
              <a:defRPr sz="4800" b="1">
                <a:solidFill>
                  <a:schemeClr val="dk1"/>
                </a:solidFill>
              </a:defRPr>
            </a:lvl7pPr>
            <a:lvl8pPr lvl="7" algn="ctr" rtl="0">
              <a:lnSpc>
                <a:spcPct val="100000"/>
              </a:lnSpc>
              <a:spcBef>
                <a:spcPts val="0"/>
              </a:spcBef>
              <a:spcAft>
                <a:spcPts val="0"/>
              </a:spcAft>
              <a:buClr>
                <a:schemeClr val="dk1"/>
              </a:buClr>
              <a:buSzPts val="4800"/>
              <a:buFont typeface="Arial"/>
              <a:buNone/>
              <a:defRPr sz="4800" b="1">
                <a:solidFill>
                  <a:schemeClr val="dk1"/>
                </a:solidFill>
              </a:defRPr>
            </a:lvl8pPr>
            <a:lvl9pPr lvl="8" algn="ctr" rtl="0">
              <a:lnSpc>
                <a:spcPct val="100000"/>
              </a:lnSpc>
              <a:spcBef>
                <a:spcPts val="0"/>
              </a:spcBef>
              <a:spcAft>
                <a:spcPts val="0"/>
              </a:spcAft>
              <a:buClr>
                <a:schemeClr val="dk1"/>
              </a:buClr>
              <a:buSzPts val="4800"/>
              <a:buFont typeface="Arial"/>
              <a:buNone/>
              <a:defRPr sz="4800" b="1">
                <a:solidFill>
                  <a:schemeClr val="dk1"/>
                </a:solidFill>
              </a:defRPr>
            </a:lvl9pPr>
          </a:lstStyle>
          <a:p>
            <a:endParaRPr/>
          </a:p>
        </p:txBody>
      </p:sp>
      <p:sp>
        <p:nvSpPr>
          <p:cNvPr id="1127" name="Google Shape;1127;p51"/>
          <p:cNvSpPr txBox="1">
            <a:spLocks noGrp="1"/>
          </p:cNvSpPr>
          <p:nvPr>
            <p:ph type="body" idx="1"/>
          </p:nvPr>
        </p:nvSpPr>
        <p:spPr>
          <a:xfrm>
            <a:off x="4208300" y="4271250"/>
            <a:ext cx="4510800" cy="556500"/>
          </a:xfrm>
          <a:prstGeom prst="rect">
            <a:avLst/>
          </a:prstGeom>
          <a:noFill/>
          <a:ln>
            <a:noFill/>
          </a:ln>
        </p:spPr>
        <p:txBody>
          <a:bodyPr spcFirstLastPara="1" wrap="square" lIns="0" tIns="0" rIns="0" bIns="91425" anchor="t" anchorCtr="0">
            <a:noAutofit/>
          </a:bodyPr>
          <a:lstStyle>
            <a:lvl1pPr marL="457200" marR="0" lvl="0" indent="-228600" algn="l" rtl="0">
              <a:lnSpc>
                <a:spcPct val="100000"/>
              </a:lnSpc>
              <a:spcBef>
                <a:spcPts val="0"/>
              </a:spcBef>
              <a:spcAft>
                <a:spcPts val="0"/>
              </a:spcAft>
              <a:buClr>
                <a:srgbClr val="000000"/>
              </a:buClr>
              <a:buSzPts val="1200"/>
              <a:buNone/>
              <a:defRPr sz="1200" b="1" i="0" u="none" strike="noStrike" cap="none">
                <a:solidFill>
                  <a:srgbClr val="000000"/>
                </a:solidFill>
              </a:defRPr>
            </a:lvl1pPr>
            <a:lvl2pPr marL="914400" marR="0" lvl="1" indent="-228600" algn="l" rtl="0">
              <a:lnSpc>
                <a:spcPct val="100000"/>
              </a:lnSpc>
              <a:spcBef>
                <a:spcPts val="0"/>
              </a:spcBef>
              <a:spcAft>
                <a:spcPts val="0"/>
              </a:spcAft>
              <a:buClr>
                <a:srgbClr val="000000"/>
              </a:buClr>
              <a:buSzPts val="1200"/>
              <a:buNone/>
              <a:defRPr sz="1200" i="0" u="none" strike="noStrike" cap="none">
                <a:solidFill>
                  <a:srgbClr val="000000"/>
                </a:solidFill>
              </a:defRPr>
            </a:lvl2pPr>
            <a:lvl3pPr marL="1371600" marR="0" lvl="2" indent="-228600" algn="l" rtl="0">
              <a:lnSpc>
                <a:spcPct val="100000"/>
              </a:lnSpc>
              <a:spcBef>
                <a:spcPts val="0"/>
              </a:spcBef>
              <a:spcAft>
                <a:spcPts val="0"/>
              </a:spcAft>
              <a:buClr>
                <a:srgbClr val="000000"/>
              </a:buClr>
              <a:buSzPts val="1200"/>
              <a:buNone/>
              <a:defRPr sz="1200" i="0" u="none" strike="noStrike" cap="none">
                <a:solidFill>
                  <a:srgbClr val="000000"/>
                </a:solidFill>
              </a:defRPr>
            </a:lvl3pPr>
            <a:lvl4pPr marL="1828800" marR="0" lvl="3" indent="-228600" algn="l" rtl="0">
              <a:lnSpc>
                <a:spcPct val="100000"/>
              </a:lnSpc>
              <a:spcBef>
                <a:spcPts val="0"/>
              </a:spcBef>
              <a:spcAft>
                <a:spcPts val="0"/>
              </a:spcAft>
              <a:buClr>
                <a:srgbClr val="000000"/>
              </a:buClr>
              <a:buSzPts val="1200"/>
              <a:buNone/>
              <a:defRPr sz="1200" i="0" u="none" strike="noStrike" cap="none">
                <a:solidFill>
                  <a:srgbClr val="000000"/>
                </a:solidFill>
              </a:defRPr>
            </a:lvl4pPr>
            <a:lvl5pPr marL="2286000" marR="0" lvl="4" indent="-228600" algn="l" rtl="0">
              <a:lnSpc>
                <a:spcPct val="100000"/>
              </a:lnSpc>
              <a:spcBef>
                <a:spcPts val="0"/>
              </a:spcBef>
              <a:spcAft>
                <a:spcPts val="0"/>
              </a:spcAft>
              <a:buClr>
                <a:srgbClr val="000000"/>
              </a:buClr>
              <a:buSzPts val="1200"/>
              <a:buNone/>
              <a:defRPr sz="1200" i="0" u="none" strike="noStrike" cap="none">
                <a:solidFill>
                  <a:srgbClr val="000000"/>
                </a:solidFill>
              </a:defRPr>
            </a:lvl5pPr>
            <a:lvl6pPr marL="2743200" marR="0" lvl="5" indent="-228600" algn="l" rtl="0">
              <a:lnSpc>
                <a:spcPct val="100000"/>
              </a:lnSpc>
              <a:spcBef>
                <a:spcPts val="0"/>
              </a:spcBef>
              <a:spcAft>
                <a:spcPts val="0"/>
              </a:spcAft>
              <a:buClr>
                <a:srgbClr val="000000"/>
              </a:buClr>
              <a:buSzPts val="800"/>
              <a:buNone/>
              <a:defRPr sz="800" i="0" u="none" strike="noStrike" cap="none">
                <a:solidFill>
                  <a:srgbClr val="000000"/>
                </a:solidFill>
              </a:defRPr>
            </a:lvl6pPr>
            <a:lvl7pPr marL="3200400" marR="0" lvl="6" indent="-228600" algn="l" rtl="0">
              <a:lnSpc>
                <a:spcPct val="100000"/>
              </a:lnSpc>
              <a:spcBef>
                <a:spcPts val="0"/>
              </a:spcBef>
              <a:spcAft>
                <a:spcPts val="0"/>
              </a:spcAft>
              <a:buClr>
                <a:srgbClr val="000000"/>
              </a:buClr>
              <a:buSzPts val="800"/>
              <a:buNone/>
              <a:defRPr sz="800" i="0" u="none" strike="noStrike" cap="none">
                <a:solidFill>
                  <a:srgbClr val="000000"/>
                </a:solidFill>
              </a:defRPr>
            </a:lvl7pPr>
            <a:lvl8pPr marL="3657600" marR="0" lvl="7" indent="-228600" algn="l" rtl="0">
              <a:lnSpc>
                <a:spcPct val="100000"/>
              </a:lnSpc>
              <a:spcBef>
                <a:spcPts val="0"/>
              </a:spcBef>
              <a:spcAft>
                <a:spcPts val="0"/>
              </a:spcAft>
              <a:buClr>
                <a:srgbClr val="000000"/>
              </a:buClr>
              <a:buSzPts val="800"/>
              <a:buNone/>
              <a:defRPr sz="800" i="0" u="none" strike="noStrike" cap="none">
                <a:solidFill>
                  <a:srgbClr val="000000"/>
                </a:solidFill>
              </a:defRPr>
            </a:lvl8pPr>
            <a:lvl9pPr marL="4114800" marR="0" lvl="8" indent="-228600" algn="l" rtl="0">
              <a:lnSpc>
                <a:spcPct val="100000"/>
              </a:lnSpc>
              <a:spcBef>
                <a:spcPts val="0"/>
              </a:spcBef>
              <a:spcAft>
                <a:spcPts val="0"/>
              </a:spcAft>
              <a:buClr>
                <a:srgbClr val="000000"/>
              </a:buClr>
              <a:buSzPts val="800"/>
              <a:buNone/>
              <a:defRPr sz="800" i="0" u="none" strike="noStrike" cap="none">
                <a:solidFill>
                  <a:srgbClr val="000000"/>
                </a:solidFill>
              </a:defRPr>
            </a:lvl9pPr>
          </a:lstStyle>
          <a:p>
            <a:endParaRPr/>
          </a:p>
        </p:txBody>
      </p:sp>
      <p:pic>
        <p:nvPicPr>
          <p:cNvPr id="1128" name="Google Shape;1128;p51" descr="ASU_Horiz_RGB_Digital_MaroonGold.png"/>
          <p:cNvPicPr preferRelativeResize="0"/>
          <p:nvPr/>
        </p:nvPicPr>
        <p:blipFill rotWithShape="1">
          <a:blip r:embed="rId2">
            <a:alphaModFix/>
          </a:blip>
          <a:srcRect/>
          <a:stretch/>
        </p:blipFill>
        <p:spPr>
          <a:xfrm>
            <a:off x="147525" y="4047100"/>
            <a:ext cx="4009200" cy="1057450"/>
          </a:xfrm>
          <a:prstGeom prst="rect">
            <a:avLst/>
          </a:prstGeom>
          <a:noFill/>
          <a:ln>
            <a:noFill/>
          </a:ln>
        </p:spPr>
      </p:pic>
    </p:spTree>
    <p:extLst>
      <p:ext uri="{BB962C8B-B14F-4D97-AF65-F5344CB8AC3E}">
        <p14:creationId xmlns:p14="http://schemas.microsoft.com/office/powerpoint/2010/main" val="39358141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2: Chapter break with preheader, gold">
  <p:cSld name="22: Chapter break with preheader, gold">
    <p:bg>
      <p:bgPr>
        <a:solidFill>
          <a:schemeClr val="accent1"/>
        </a:solidFill>
        <a:effectLst/>
      </p:bgPr>
    </p:bg>
    <p:spTree>
      <p:nvGrpSpPr>
        <p:cNvPr id="1" name="Shape 1129"/>
        <p:cNvGrpSpPr/>
        <p:nvPr/>
      </p:nvGrpSpPr>
      <p:grpSpPr>
        <a:xfrm>
          <a:off x="0" y="0"/>
          <a:ext cx="0" cy="0"/>
          <a:chOff x="0" y="0"/>
          <a:chExt cx="0" cy="0"/>
        </a:xfrm>
      </p:grpSpPr>
      <p:sp>
        <p:nvSpPr>
          <p:cNvPr id="1130" name="Google Shape;1130;p52"/>
          <p:cNvSpPr txBox="1">
            <a:spLocks noGrp="1"/>
          </p:cNvSpPr>
          <p:nvPr>
            <p:ph type="subTitle" idx="1"/>
          </p:nvPr>
        </p:nvSpPr>
        <p:spPr>
          <a:xfrm>
            <a:off x="419775" y="882950"/>
            <a:ext cx="8299200" cy="2148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lt1"/>
                </a:highlight>
                <a:latin typeface="Arial"/>
                <a:ea typeface="Arial"/>
                <a:cs typeface="Arial"/>
                <a:sym typeface="Arial"/>
              </a:defRPr>
            </a:lvl1pPr>
            <a:lvl2pPr marR="0" lvl="1"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2pPr>
            <a:lvl3pPr marR="0" lvl="2"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3pPr>
            <a:lvl4pPr marR="0" lvl="3"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4pPr>
            <a:lvl5pPr marR="0" lvl="4"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5pPr>
            <a:lvl6pPr marR="0" lvl="5"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6pPr>
            <a:lvl7pPr marR="0" lvl="6"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7pPr>
            <a:lvl8pPr marR="0" lvl="7"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8pPr>
            <a:lvl9pPr marR="0" lvl="8"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9pPr>
          </a:lstStyle>
          <a:p>
            <a:endParaRPr/>
          </a:p>
        </p:txBody>
      </p:sp>
      <p:sp>
        <p:nvSpPr>
          <p:cNvPr id="1131" name="Google Shape;1131;p52"/>
          <p:cNvSpPr txBox="1">
            <a:spLocks noGrp="1"/>
          </p:cNvSpPr>
          <p:nvPr>
            <p:ph type="title"/>
          </p:nvPr>
        </p:nvSpPr>
        <p:spPr>
          <a:xfrm>
            <a:off x="419800" y="1136400"/>
            <a:ext cx="8299200" cy="3691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6000"/>
              <a:buNone/>
              <a:defRPr sz="6000"/>
            </a:lvl1pPr>
            <a:lvl2pPr lvl="1" algn="l" rtl="0">
              <a:lnSpc>
                <a:spcPct val="100000"/>
              </a:lnSpc>
              <a:spcBef>
                <a:spcPts val="80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35783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2: Chapter break with preheader, white">
  <p:cSld name="22: Chapter break with preheader, white">
    <p:spTree>
      <p:nvGrpSpPr>
        <p:cNvPr id="1" name="Shape 1132"/>
        <p:cNvGrpSpPr/>
        <p:nvPr/>
      </p:nvGrpSpPr>
      <p:grpSpPr>
        <a:xfrm>
          <a:off x="0" y="0"/>
          <a:ext cx="0" cy="0"/>
          <a:chOff x="0" y="0"/>
          <a:chExt cx="0" cy="0"/>
        </a:xfrm>
      </p:grpSpPr>
      <p:sp>
        <p:nvSpPr>
          <p:cNvPr id="1133" name="Google Shape;1133;p53"/>
          <p:cNvSpPr txBox="1">
            <a:spLocks noGrp="1"/>
          </p:cNvSpPr>
          <p:nvPr>
            <p:ph type="subTitle" idx="1"/>
          </p:nvPr>
        </p:nvSpPr>
        <p:spPr>
          <a:xfrm>
            <a:off x="419775" y="882950"/>
            <a:ext cx="8299200" cy="2148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1pPr>
            <a:lvl2pPr marR="0" lvl="1"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2pPr>
            <a:lvl3pPr marR="0" lvl="2"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3pPr>
            <a:lvl4pPr marR="0" lvl="3"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4pPr>
            <a:lvl5pPr marR="0" lvl="4"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5pPr>
            <a:lvl6pPr marR="0" lvl="5"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6pPr>
            <a:lvl7pPr marR="0" lvl="6"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7pPr>
            <a:lvl8pPr marR="0" lvl="7"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8pPr>
            <a:lvl9pPr marR="0" lvl="8"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9pPr>
          </a:lstStyle>
          <a:p>
            <a:endParaRPr/>
          </a:p>
        </p:txBody>
      </p:sp>
      <p:sp>
        <p:nvSpPr>
          <p:cNvPr id="1134" name="Google Shape;1134;p53"/>
          <p:cNvSpPr txBox="1">
            <a:spLocks noGrp="1"/>
          </p:cNvSpPr>
          <p:nvPr>
            <p:ph type="title"/>
          </p:nvPr>
        </p:nvSpPr>
        <p:spPr>
          <a:xfrm>
            <a:off x="419800" y="1136400"/>
            <a:ext cx="8299200" cy="3691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6000"/>
              <a:buNone/>
              <a:defRPr sz="6000"/>
            </a:lvl1pPr>
            <a:lvl2pPr lvl="1" algn="l" rtl="0">
              <a:lnSpc>
                <a:spcPct val="100000"/>
              </a:lnSpc>
              <a:spcBef>
                <a:spcPts val="80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869876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2: Chapter break with preheader, black">
  <p:cSld name="22: Chapter break with preheader, black">
    <p:bg>
      <p:bgPr>
        <a:solidFill>
          <a:schemeClr val="dk1"/>
        </a:solidFill>
        <a:effectLst/>
      </p:bgPr>
    </p:bg>
    <p:spTree>
      <p:nvGrpSpPr>
        <p:cNvPr id="1" name="Shape 1135"/>
        <p:cNvGrpSpPr/>
        <p:nvPr/>
      </p:nvGrpSpPr>
      <p:grpSpPr>
        <a:xfrm>
          <a:off x="0" y="0"/>
          <a:ext cx="0" cy="0"/>
          <a:chOff x="0" y="0"/>
          <a:chExt cx="0" cy="0"/>
        </a:xfrm>
      </p:grpSpPr>
      <p:sp>
        <p:nvSpPr>
          <p:cNvPr id="1136" name="Google Shape;1136;p54"/>
          <p:cNvSpPr txBox="1">
            <a:spLocks noGrp="1"/>
          </p:cNvSpPr>
          <p:nvPr>
            <p:ph type="subTitle" idx="1"/>
          </p:nvPr>
        </p:nvSpPr>
        <p:spPr>
          <a:xfrm>
            <a:off x="419775" y="882950"/>
            <a:ext cx="8299200" cy="2148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1pPr>
            <a:lvl2pPr marR="0" lvl="1" algn="l" rtl="0">
              <a:lnSpc>
                <a:spcPct val="90000"/>
              </a:lnSpc>
              <a:spcBef>
                <a:spcPts val="40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2pPr>
            <a:lvl3pPr marR="0" lvl="2"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3pPr>
            <a:lvl4pPr marR="0" lvl="3"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4pPr>
            <a:lvl5pPr marR="0" lvl="4"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5pPr>
            <a:lvl6pPr marR="0" lvl="5"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6pPr>
            <a:lvl7pPr marR="0" lvl="6"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7pPr>
            <a:lvl8pPr marR="0" lvl="7"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8pPr>
            <a:lvl9pPr marR="0" lvl="8"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9pPr>
          </a:lstStyle>
          <a:p>
            <a:endParaRPr/>
          </a:p>
        </p:txBody>
      </p:sp>
      <p:sp>
        <p:nvSpPr>
          <p:cNvPr id="1137" name="Google Shape;1137;p54"/>
          <p:cNvSpPr txBox="1">
            <a:spLocks noGrp="1"/>
          </p:cNvSpPr>
          <p:nvPr>
            <p:ph type="title"/>
          </p:nvPr>
        </p:nvSpPr>
        <p:spPr>
          <a:xfrm>
            <a:off x="419800" y="1136400"/>
            <a:ext cx="8299200" cy="3691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6000"/>
              <a:buNone/>
              <a:defRPr sz="6000">
                <a:solidFill>
                  <a:schemeClr val="lt1"/>
                </a:solidFill>
              </a:defRPr>
            </a:lvl1pPr>
            <a:lvl2pPr lvl="1" algn="l" rtl="0">
              <a:lnSpc>
                <a:spcPct val="100000"/>
              </a:lnSpc>
              <a:spcBef>
                <a:spcPts val="80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599302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2: Chapter break with preheader, maroon">
  <p:cSld name="22: Chapter break with preheader, maroon">
    <p:bg>
      <p:bgPr>
        <a:solidFill>
          <a:schemeClr val="accent2"/>
        </a:solidFill>
        <a:effectLst/>
      </p:bgPr>
    </p:bg>
    <p:spTree>
      <p:nvGrpSpPr>
        <p:cNvPr id="1" name="Shape 1138"/>
        <p:cNvGrpSpPr/>
        <p:nvPr/>
      </p:nvGrpSpPr>
      <p:grpSpPr>
        <a:xfrm>
          <a:off x="0" y="0"/>
          <a:ext cx="0" cy="0"/>
          <a:chOff x="0" y="0"/>
          <a:chExt cx="0" cy="0"/>
        </a:xfrm>
      </p:grpSpPr>
      <p:sp>
        <p:nvSpPr>
          <p:cNvPr id="1139" name="Google Shape;1139;p55"/>
          <p:cNvSpPr txBox="1">
            <a:spLocks noGrp="1"/>
          </p:cNvSpPr>
          <p:nvPr>
            <p:ph type="subTitle" idx="1"/>
          </p:nvPr>
        </p:nvSpPr>
        <p:spPr>
          <a:xfrm>
            <a:off x="419775" y="882950"/>
            <a:ext cx="8299200" cy="2148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lt1"/>
                </a:highlight>
                <a:latin typeface="Arial"/>
                <a:ea typeface="Arial"/>
                <a:cs typeface="Arial"/>
                <a:sym typeface="Arial"/>
              </a:defRPr>
            </a:lvl1pPr>
            <a:lvl2pPr marR="0" lvl="1"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2pPr>
            <a:lvl3pPr marR="0" lvl="2"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3pPr>
            <a:lvl4pPr marR="0" lvl="3"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4pPr>
            <a:lvl5pPr marR="0" lvl="4"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5pPr>
            <a:lvl6pPr marR="0" lvl="5"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6pPr>
            <a:lvl7pPr marR="0" lvl="6"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7pPr>
            <a:lvl8pPr marR="0" lvl="7"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8pPr>
            <a:lvl9pPr marR="0" lvl="8"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9pPr>
          </a:lstStyle>
          <a:p>
            <a:endParaRPr/>
          </a:p>
        </p:txBody>
      </p:sp>
      <p:sp>
        <p:nvSpPr>
          <p:cNvPr id="1140" name="Google Shape;1140;p55"/>
          <p:cNvSpPr txBox="1">
            <a:spLocks noGrp="1"/>
          </p:cNvSpPr>
          <p:nvPr>
            <p:ph type="title"/>
          </p:nvPr>
        </p:nvSpPr>
        <p:spPr>
          <a:xfrm>
            <a:off x="419800" y="1136400"/>
            <a:ext cx="8299200" cy="3691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6000"/>
              <a:buNone/>
              <a:defRPr sz="6000">
                <a:solidFill>
                  <a:schemeClr val="lt1"/>
                </a:solidFill>
              </a:defRPr>
            </a:lvl1pPr>
            <a:lvl2pPr lvl="1" algn="l" rtl="0">
              <a:lnSpc>
                <a:spcPct val="100000"/>
              </a:lnSpc>
              <a:spcBef>
                <a:spcPts val="80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185900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2: Chapter break pattern">
  <p:cSld name="22: Chapter break pattern">
    <p:spTree>
      <p:nvGrpSpPr>
        <p:cNvPr id="1" name="Shape 1141"/>
        <p:cNvGrpSpPr/>
        <p:nvPr/>
      </p:nvGrpSpPr>
      <p:grpSpPr>
        <a:xfrm>
          <a:off x="0" y="0"/>
          <a:ext cx="0" cy="0"/>
          <a:chOff x="0" y="0"/>
          <a:chExt cx="0" cy="0"/>
        </a:xfrm>
      </p:grpSpPr>
      <p:pic>
        <p:nvPicPr>
          <p:cNvPr id="1142" name="Google Shape;1142;p56"/>
          <p:cNvPicPr preferRelativeResize="0"/>
          <p:nvPr/>
        </p:nvPicPr>
        <p:blipFill rotWithShape="1">
          <a:blip r:embed="rId2">
            <a:alphaModFix/>
          </a:blip>
          <a:srcRect/>
          <a:stretch/>
        </p:blipFill>
        <p:spPr>
          <a:xfrm>
            <a:off x="0" y="0"/>
            <a:ext cx="9144010" cy="5143500"/>
          </a:xfrm>
          <a:prstGeom prst="rect">
            <a:avLst/>
          </a:prstGeom>
          <a:noFill/>
          <a:ln>
            <a:noFill/>
          </a:ln>
        </p:spPr>
      </p:pic>
      <p:sp>
        <p:nvSpPr>
          <p:cNvPr id="1143" name="Google Shape;1143;p56"/>
          <p:cNvSpPr txBox="1">
            <a:spLocks noGrp="1"/>
          </p:cNvSpPr>
          <p:nvPr>
            <p:ph type="title"/>
          </p:nvPr>
        </p:nvSpPr>
        <p:spPr>
          <a:xfrm>
            <a:off x="431125" y="0"/>
            <a:ext cx="8288100" cy="51435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4400"/>
              <a:buFont typeface="Arial"/>
              <a:buNone/>
              <a:defRPr sz="4400" b="1" i="0" u="none" strike="noStrike" cap="none">
                <a:highlight>
                  <a:schemeClr val="accent1"/>
                </a:highlight>
                <a:latin typeface="Arial"/>
                <a:ea typeface="Arial"/>
                <a:cs typeface="Arial"/>
                <a:sym typeface="Arial"/>
              </a:defRPr>
            </a:lvl1pPr>
            <a:lvl2pPr marR="0" lvl="1" algn="l" rtl="0">
              <a:lnSpc>
                <a:spcPct val="100000"/>
              </a:lnSpc>
              <a:spcBef>
                <a:spcPts val="0"/>
              </a:spcBef>
              <a:spcAft>
                <a:spcPts val="0"/>
              </a:spcAft>
              <a:buClr>
                <a:schemeClr val="accent1"/>
              </a:buClr>
              <a:buSzPts val="4400"/>
              <a:buFont typeface="Arial"/>
              <a:buNone/>
              <a:defRPr sz="4400" b="1">
                <a:solidFill>
                  <a:schemeClr val="accent1"/>
                </a:solidFill>
              </a:defRPr>
            </a:lvl2pPr>
            <a:lvl3pPr marR="0" lvl="2" algn="l" rtl="0">
              <a:lnSpc>
                <a:spcPct val="100000"/>
              </a:lnSpc>
              <a:spcBef>
                <a:spcPts val="0"/>
              </a:spcBef>
              <a:spcAft>
                <a:spcPts val="0"/>
              </a:spcAft>
              <a:buClr>
                <a:schemeClr val="accent1"/>
              </a:buClr>
              <a:buSzPts val="4400"/>
              <a:buFont typeface="Arial"/>
              <a:buNone/>
              <a:defRPr sz="4400" b="1">
                <a:solidFill>
                  <a:schemeClr val="accent1"/>
                </a:solidFill>
              </a:defRPr>
            </a:lvl3pPr>
            <a:lvl4pPr marR="0" lvl="3" algn="l" rtl="0">
              <a:lnSpc>
                <a:spcPct val="100000"/>
              </a:lnSpc>
              <a:spcBef>
                <a:spcPts val="0"/>
              </a:spcBef>
              <a:spcAft>
                <a:spcPts val="0"/>
              </a:spcAft>
              <a:buClr>
                <a:schemeClr val="accent1"/>
              </a:buClr>
              <a:buSzPts val="4400"/>
              <a:buFont typeface="Arial"/>
              <a:buNone/>
              <a:defRPr sz="4400" b="1">
                <a:solidFill>
                  <a:schemeClr val="accent1"/>
                </a:solidFill>
              </a:defRPr>
            </a:lvl4pPr>
            <a:lvl5pPr marR="0" lvl="4" algn="l" rtl="0">
              <a:lnSpc>
                <a:spcPct val="100000"/>
              </a:lnSpc>
              <a:spcBef>
                <a:spcPts val="0"/>
              </a:spcBef>
              <a:spcAft>
                <a:spcPts val="0"/>
              </a:spcAft>
              <a:buClr>
                <a:schemeClr val="accent1"/>
              </a:buClr>
              <a:buSzPts val="4400"/>
              <a:buFont typeface="Arial"/>
              <a:buNone/>
              <a:defRPr sz="4400" b="1">
                <a:solidFill>
                  <a:schemeClr val="accent1"/>
                </a:solidFill>
              </a:defRPr>
            </a:lvl5pPr>
            <a:lvl6pPr marR="0" lvl="5" algn="l" rtl="0">
              <a:lnSpc>
                <a:spcPct val="100000"/>
              </a:lnSpc>
              <a:spcBef>
                <a:spcPts val="0"/>
              </a:spcBef>
              <a:spcAft>
                <a:spcPts val="0"/>
              </a:spcAft>
              <a:buClr>
                <a:schemeClr val="accent1"/>
              </a:buClr>
              <a:buSzPts val="4400"/>
              <a:buFont typeface="Arial"/>
              <a:buNone/>
              <a:defRPr sz="4400" b="1">
                <a:solidFill>
                  <a:schemeClr val="accent1"/>
                </a:solidFill>
              </a:defRPr>
            </a:lvl6pPr>
            <a:lvl7pPr marR="0" lvl="6" algn="l" rtl="0">
              <a:lnSpc>
                <a:spcPct val="100000"/>
              </a:lnSpc>
              <a:spcBef>
                <a:spcPts val="0"/>
              </a:spcBef>
              <a:spcAft>
                <a:spcPts val="0"/>
              </a:spcAft>
              <a:buClr>
                <a:schemeClr val="accent1"/>
              </a:buClr>
              <a:buSzPts val="4400"/>
              <a:buFont typeface="Arial"/>
              <a:buNone/>
              <a:defRPr sz="4400" b="1">
                <a:solidFill>
                  <a:schemeClr val="accent1"/>
                </a:solidFill>
              </a:defRPr>
            </a:lvl7pPr>
            <a:lvl8pPr marR="0" lvl="7" algn="l" rtl="0">
              <a:lnSpc>
                <a:spcPct val="100000"/>
              </a:lnSpc>
              <a:spcBef>
                <a:spcPts val="0"/>
              </a:spcBef>
              <a:spcAft>
                <a:spcPts val="0"/>
              </a:spcAft>
              <a:buClr>
                <a:schemeClr val="accent1"/>
              </a:buClr>
              <a:buSzPts val="4400"/>
              <a:buFont typeface="Arial"/>
              <a:buNone/>
              <a:defRPr sz="4400" b="1">
                <a:solidFill>
                  <a:schemeClr val="accent1"/>
                </a:solidFill>
              </a:defRPr>
            </a:lvl8pPr>
            <a:lvl9pPr marR="0" lvl="8" algn="l" rtl="0">
              <a:lnSpc>
                <a:spcPct val="100000"/>
              </a:lnSpc>
              <a:spcBef>
                <a:spcPts val="0"/>
              </a:spcBef>
              <a:spcAft>
                <a:spcPts val="0"/>
              </a:spcAft>
              <a:buClr>
                <a:schemeClr val="accent1"/>
              </a:buClr>
              <a:buSzPts val="4400"/>
              <a:buFont typeface="Arial"/>
              <a:buNone/>
              <a:defRPr sz="4400" b="1">
                <a:solidFill>
                  <a:schemeClr val="accent1"/>
                </a:solidFill>
              </a:defRPr>
            </a:lvl9pPr>
          </a:lstStyle>
          <a:p>
            <a:endParaRPr/>
          </a:p>
        </p:txBody>
      </p:sp>
    </p:spTree>
    <p:extLst>
      <p:ext uri="{BB962C8B-B14F-4D97-AF65-F5344CB8AC3E}">
        <p14:creationId xmlns:p14="http://schemas.microsoft.com/office/powerpoint/2010/main" val="1843844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2: Chapter break photo background">
  <p:cSld name="22: Chapter break photo background">
    <p:spTree>
      <p:nvGrpSpPr>
        <p:cNvPr id="1" name="Shape 1144"/>
        <p:cNvGrpSpPr/>
        <p:nvPr/>
      </p:nvGrpSpPr>
      <p:grpSpPr>
        <a:xfrm>
          <a:off x="0" y="0"/>
          <a:ext cx="0" cy="0"/>
          <a:chOff x="0" y="0"/>
          <a:chExt cx="0" cy="0"/>
        </a:xfrm>
      </p:grpSpPr>
      <p:sp>
        <p:nvSpPr>
          <p:cNvPr id="1145" name="Google Shape;1145;p57"/>
          <p:cNvSpPr>
            <a:spLocks noGrp="1"/>
          </p:cNvSpPr>
          <p:nvPr>
            <p:ph type="pic" idx="2"/>
          </p:nvPr>
        </p:nvSpPr>
        <p:spPr>
          <a:xfrm>
            <a:off x="0" y="-19975"/>
            <a:ext cx="9144000" cy="5163600"/>
          </a:xfrm>
          <a:prstGeom prst="rect">
            <a:avLst/>
          </a:prstGeom>
          <a:noFill/>
          <a:ln>
            <a:noFill/>
          </a:ln>
        </p:spPr>
      </p:sp>
      <p:sp>
        <p:nvSpPr>
          <p:cNvPr id="1146" name="Google Shape;1146;p57"/>
          <p:cNvSpPr txBox="1">
            <a:spLocks noGrp="1"/>
          </p:cNvSpPr>
          <p:nvPr>
            <p:ph type="title"/>
          </p:nvPr>
        </p:nvSpPr>
        <p:spPr>
          <a:xfrm>
            <a:off x="431125" y="2919325"/>
            <a:ext cx="7833600" cy="1069200"/>
          </a:xfrm>
          <a:prstGeom prst="rect">
            <a:avLst/>
          </a:prstGeom>
          <a:solidFill>
            <a:srgbClr val="FFFFFF">
              <a:alpha val="81010"/>
            </a:srgbClr>
          </a:solidFill>
          <a:ln>
            <a:noFill/>
          </a:ln>
        </p:spPr>
        <p:txBody>
          <a:bodyPr spcFirstLastPara="1" wrap="square" lIns="91425" tIns="91425" rIns="91425" bIns="91425" anchor="ctr" anchorCtr="0">
            <a:spAutoFit/>
          </a:bodyPr>
          <a:lstStyle>
            <a:lvl1pPr marR="0" lvl="0" algn="l" rtl="0">
              <a:lnSpc>
                <a:spcPct val="90000"/>
              </a:lnSpc>
              <a:spcBef>
                <a:spcPts val="0"/>
              </a:spcBef>
              <a:spcAft>
                <a:spcPts val="0"/>
              </a:spcAft>
              <a:buSzPts val="4400"/>
              <a:buFont typeface="Arial"/>
              <a:buNone/>
              <a:defRPr sz="4400" b="1" i="0" u="none" strike="noStrike" cap="none">
                <a:latin typeface="Arial"/>
                <a:ea typeface="Arial"/>
                <a:cs typeface="Arial"/>
                <a:sym typeface="Arial"/>
              </a:defRPr>
            </a:lvl1pPr>
            <a:lvl2pPr marR="0" lvl="1" algn="l" rtl="0">
              <a:lnSpc>
                <a:spcPct val="90000"/>
              </a:lnSpc>
              <a:spcBef>
                <a:spcPts val="0"/>
              </a:spcBef>
              <a:spcAft>
                <a:spcPts val="0"/>
              </a:spcAft>
              <a:buClr>
                <a:schemeClr val="accent1"/>
              </a:buClr>
              <a:buSzPts val="4400"/>
              <a:buFont typeface="Arial"/>
              <a:buNone/>
              <a:defRPr sz="4400" b="1">
                <a:solidFill>
                  <a:schemeClr val="accent1"/>
                </a:solidFill>
              </a:defRPr>
            </a:lvl2pPr>
            <a:lvl3pPr marR="0" lvl="2" algn="l" rtl="0">
              <a:lnSpc>
                <a:spcPct val="90000"/>
              </a:lnSpc>
              <a:spcBef>
                <a:spcPts val="0"/>
              </a:spcBef>
              <a:spcAft>
                <a:spcPts val="0"/>
              </a:spcAft>
              <a:buClr>
                <a:schemeClr val="accent1"/>
              </a:buClr>
              <a:buSzPts val="4400"/>
              <a:buFont typeface="Arial"/>
              <a:buNone/>
              <a:defRPr sz="4400" b="1">
                <a:solidFill>
                  <a:schemeClr val="accent1"/>
                </a:solidFill>
              </a:defRPr>
            </a:lvl3pPr>
            <a:lvl4pPr marR="0" lvl="3" algn="l" rtl="0">
              <a:lnSpc>
                <a:spcPct val="90000"/>
              </a:lnSpc>
              <a:spcBef>
                <a:spcPts val="0"/>
              </a:spcBef>
              <a:spcAft>
                <a:spcPts val="0"/>
              </a:spcAft>
              <a:buClr>
                <a:schemeClr val="accent1"/>
              </a:buClr>
              <a:buSzPts val="4400"/>
              <a:buFont typeface="Arial"/>
              <a:buNone/>
              <a:defRPr sz="4400" b="1">
                <a:solidFill>
                  <a:schemeClr val="accent1"/>
                </a:solidFill>
              </a:defRPr>
            </a:lvl4pPr>
            <a:lvl5pPr marR="0" lvl="4" algn="l" rtl="0">
              <a:lnSpc>
                <a:spcPct val="90000"/>
              </a:lnSpc>
              <a:spcBef>
                <a:spcPts val="0"/>
              </a:spcBef>
              <a:spcAft>
                <a:spcPts val="0"/>
              </a:spcAft>
              <a:buClr>
                <a:schemeClr val="accent1"/>
              </a:buClr>
              <a:buSzPts val="4400"/>
              <a:buFont typeface="Arial"/>
              <a:buNone/>
              <a:defRPr sz="4400" b="1">
                <a:solidFill>
                  <a:schemeClr val="accent1"/>
                </a:solidFill>
              </a:defRPr>
            </a:lvl5pPr>
            <a:lvl6pPr marR="0" lvl="5" algn="l" rtl="0">
              <a:lnSpc>
                <a:spcPct val="90000"/>
              </a:lnSpc>
              <a:spcBef>
                <a:spcPts val="0"/>
              </a:spcBef>
              <a:spcAft>
                <a:spcPts val="0"/>
              </a:spcAft>
              <a:buClr>
                <a:schemeClr val="accent1"/>
              </a:buClr>
              <a:buSzPts val="4400"/>
              <a:buFont typeface="Arial"/>
              <a:buNone/>
              <a:defRPr sz="4400" b="1">
                <a:solidFill>
                  <a:schemeClr val="accent1"/>
                </a:solidFill>
              </a:defRPr>
            </a:lvl6pPr>
            <a:lvl7pPr marR="0" lvl="6" algn="l" rtl="0">
              <a:lnSpc>
                <a:spcPct val="90000"/>
              </a:lnSpc>
              <a:spcBef>
                <a:spcPts val="0"/>
              </a:spcBef>
              <a:spcAft>
                <a:spcPts val="0"/>
              </a:spcAft>
              <a:buClr>
                <a:schemeClr val="accent1"/>
              </a:buClr>
              <a:buSzPts val="4400"/>
              <a:buFont typeface="Arial"/>
              <a:buNone/>
              <a:defRPr sz="4400" b="1">
                <a:solidFill>
                  <a:schemeClr val="accent1"/>
                </a:solidFill>
              </a:defRPr>
            </a:lvl7pPr>
            <a:lvl8pPr marR="0" lvl="7" algn="l" rtl="0">
              <a:lnSpc>
                <a:spcPct val="90000"/>
              </a:lnSpc>
              <a:spcBef>
                <a:spcPts val="0"/>
              </a:spcBef>
              <a:spcAft>
                <a:spcPts val="0"/>
              </a:spcAft>
              <a:buClr>
                <a:schemeClr val="accent1"/>
              </a:buClr>
              <a:buSzPts val="4400"/>
              <a:buFont typeface="Arial"/>
              <a:buNone/>
              <a:defRPr sz="4400" b="1">
                <a:solidFill>
                  <a:schemeClr val="accent1"/>
                </a:solidFill>
              </a:defRPr>
            </a:lvl8pPr>
            <a:lvl9pPr marR="0" lvl="8" algn="l" rtl="0">
              <a:lnSpc>
                <a:spcPct val="90000"/>
              </a:lnSpc>
              <a:spcBef>
                <a:spcPts val="0"/>
              </a:spcBef>
              <a:spcAft>
                <a:spcPts val="0"/>
              </a:spcAft>
              <a:buClr>
                <a:schemeClr val="accent1"/>
              </a:buClr>
              <a:buSzPts val="4400"/>
              <a:buFont typeface="Arial"/>
              <a:buNone/>
              <a:defRPr sz="4400" b="1">
                <a:solidFill>
                  <a:schemeClr val="accent1"/>
                </a:solidFill>
              </a:defRPr>
            </a:lvl9pPr>
          </a:lstStyle>
          <a:p>
            <a:endParaRPr/>
          </a:p>
        </p:txBody>
      </p:sp>
    </p:spTree>
    <p:extLst>
      <p:ext uri="{BB962C8B-B14F-4D97-AF65-F5344CB8AC3E}">
        <p14:creationId xmlns:p14="http://schemas.microsoft.com/office/powerpoint/2010/main" val="1382433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2: Chapter break middle, black">
  <p:cSld name="22: Chapter break middle, black">
    <p:spTree>
      <p:nvGrpSpPr>
        <p:cNvPr id="1" name="Shape 1147"/>
        <p:cNvGrpSpPr/>
        <p:nvPr/>
      </p:nvGrpSpPr>
      <p:grpSpPr>
        <a:xfrm>
          <a:off x="0" y="0"/>
          <a:ext cx="0" cy="0"/>
          <a:chOff x="0" y="0"/>
          <a:chExt cx="0" cy="0"/>
        </a:xfrm>
      </p:grpSpPr>
      <p:sp>
        <p:nvSpPr>
          <p:cNvPr id="1148" name="Google Shape;1148;p58"/>
          <p:cNvSpPr/>
          <p:nvPr/>
        </p:nvSpPr>
        <p:spPr>
          <a:xfrm>
            <a:off x="0" y="1803750"/>
            <a:ext cx="9144000" cy="1543200"/>
          </a:xfrm>
          <a:prstGeom prst="rect">
            <a:avLst/>
          </a:prstGeom>
          <a:solidFill>
            <a:srgbClr val="000000"/>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3700"/>
              <a:buFont typeface="Arial"/>
              <a:buNone/>
            </a:pPr>
            <a:endParaRPr sz="3700" b="1" i="0" u="none" strike="noStrike" cap="none" dirty="0">
              <a:solidFill>
                <a:schemeClr val="lt1"/>
              </a:solidFill>
              <a:latin typeface="Arial"/>
              <a:ea typeface="Arial"/>
              <a:cs typeface="Arial"/>
              <a:sym typeface="Arial"/>
            </a:endParaRPr>
          </a:p>
        </p:txBody>
      </p:sp>
      <p:pic>
        <p:nvPicPr>
          <p:cNvPr id="1149" name="Google Shape;1149;p58"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
        <p:nvSpPr>
          <p:cNvPr id="1150" name="Google Shape;1150;p58"/>
          <p:cNvSpPr txBox="1">
            <a:spLocks noGrp="1"/>
          </p:cNvSpPr>
          <p:nvPr>
            <p:ph type="title"/>
          </p:nvPr>
        </p:nvSpPr>
        <p:spPr>
          <a:xfrm>
            <a:off x="431125" y="2064600"/>
            <a:ext cx="8288100" cy="10215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chemeClr val="accent1"/>
              </a:buClr>
              <a:buSzPts val="3000"/>
              <a:buFont typeface="Arial"/>
              <a:buNone/>
              <a:defRPr b="1">
                <a:solidFill>
                  <a:schemeClr val="accent1"/>
                </a:solidFill>
              </a:defRPr>
            </a:lvl2pPr>
            <a:lvl3pPr marR="0" lvl="2" algn="l" rtl="0">
              <a:lnSpc>
                <a:spcPct val="100000"/>
              </a:lnSpc>
              <a:spcBef>
                <a:spcPts val="0"/>
              </a:spcBef>
              <a:spcAft>
                <a:spcPts val="0"/>
              </a:spcAft>
              <a:buClr>
                <a:schemeClr val="accent1"/>
              </a:buClr>
              <a:buSzPts val="3000"/>
              <a:buFont typeface="Arial"/>
              <a:buNone/>
              <a:defRPr b="1">
                <a:solidFill>
                  <a:schemeClr val="accent1"/>
                </a:solidFill>
              </a:defRPr>
            </a:lvl3pPr>
            <a:lvl4pPr marR="0" lvl="3" algn="l" rtl="0">
              <a:lnSpc>
                <a:spcPct val="100000"/>
              </a:lnSpc>
              <a:spcBef>
                <a:spcPts val="0"/>
              </a:spcBef>
              <a:spcAft>
                <a:spcPts val="0"/>
              </a:spcAft>
              <a:buClr>
                <a:schemeClr val="accent1"/>
              </a:buClr>
              <a:buSzPts val="3000"/>
              <a:buFont typeface="Arial"/>
              <a:buNone/>
              <a:defRPr b="1">
                <a:solidFill>
                  <a:schemeClr val="accent1"/>
                </a:solidFill>
              </a:defRPr>
            </a:lvl4pPr>
            <a:lvl5pPr marR="0" lvl="4" algn="l" rtl="0">
              <a:lnSpc>
                <a:spcPct val="100000"/>
              </a:lnSpc>
              <a:spcBef>
                <a:spcPts val="0"/>
              </a:spcBef>
              <a:spcAft>
                <a:spcPts val="0"/>
              </a:spcAft>
              <a:buClr>
                <a:schemeClr val="accent1"/>
              </a:buClr>
              <a:buSzPts val="3000"/>
              <a:buFont typeface="Arial"/>
              <a:buNone/>
              <a:defRPr b="1">
                <a:solidFill>
                  <a:schemeClr val="accent1"/>
                </a:solidFill>
              </a:defRPr>
            </a:lvl5pPr>
            <a:lvl6pPr marR="0" lvl="5" algn="l" rtl="0">
              <a:lnSpc>
                <a:spcPct val="100000"/>
              </a:lnSpc>
              <a:spcBef>
                <a:spcPts val="0"/>
              </a:spcBef>
              <a:spcAft>
                <a:spcPts val="0"/>
              </a:spcAft>
              <a:buClr>
                <a:schemeClr val="accent1"/>
              </a:buClr>
              <a:buSzPts val="3000"/>
              <a:buFont typeface="Arial"/>
              <a:buNone/>
              <a:defRPr b="1">
                <a:solidFill>
                  <a:schemeClr val="accent1"/>
                </a:solidFill>
              </a:defRPr>
            </a:lvl6pPr>
            <a:lvl7pPr marR="0" lvl="6" algn="l" rtl="0">
              <a:lnSpc>
                <a:spcPct val="100000"/>
              </a:lnSpc>
              <a:spcBef>
                <a:spcPts val="0"/>
              </a:spcBef>
              <a:spcAft>
                <a:spcPts val="0"/>
              </a:spcAft>
              <a:buClr>
                <a:schemeClr val="accent1"/>
              </a:buClr>
              <a:buSzPts val="3000"/>
              <a:buFont typeface="Arial"/>
              <a:buNone/>
              <a:defRPr b="1">
                <a:solidFill>
                  <a:schemeClr val="accent1"/>
                </a:solidFill>
              </a:defRPr>
            </a:lvl7pPr>
            <a:lvl8pPr marR="0" lvl="7" algn="l" rtl="0">
              <a:lnSpc>
                <a:spcPct val="100000"/>
              </a:lnSpc>
              <a:spcBef>
                <a:spcPts val="0"/>
              </a:spcBef>
              <a:spcAft>
                <a:spcPts val="0"/>
              </a:spcAft>
              <a:buClr>
                <a:schemeClr val="accent1"/>
              </a:buClr>
              <a:buSzPts val="3000"/>
              <a:buFont typeface="Arial"/>
              <a:buNone/>
              <a:defRPr b="1">
                <a:solidFill>
                  <a:schemeClr val="accent1"/>
                </a:solidFill>
              </a:defRPr>
            </a:lvl8pPr>
            <a:lvl9pPr marR="0" lvl="8" algn="l" rtl="0">
              <a:lnSpc>
                <a:spcPct val="100000"/>
              </a:lnSpc>
              <a:spcBef>
                <a:spcPts val="0"/>
              </a:spcBef>
              <a:spcAft>
                <a:spcPts val="0"/>
              </a:spcAft>
              <a:buClr>
                <a:schemeClr val="accent1"/>
              </a:buClr>
              <a:buSzPts val="3000"/>
              <a:buFont typeface="Arial"/>
              <a:buNone/>
              <a:defRPr b="1">
                <a:solidFill>
                  <a:schemeClr val="accent1"/>
                </a:solidFill>
              </a:defRPr>
            </a:lvl9pPr>
          </a:lstStyle>
          <a:p>
            <a:endParaRPr/>
          </a:p>
        </p:txBody>
      </p:sp>
    </p:spTree>
    <p:extLst>
      <p:ext uri="{BB962C8B-B14F-4D97-AF65-F5344CB8AC3E}">
        <p14:creationId xmlns:p14="http://schemas.microsoft.com/office/powerpoint/2010/main" val="70896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1 2 Column Format Black Right 1">
  <p:cSld name="Section title and description_1_1">
    <p:spTree>
      <p:nvGrpSpPr>
        <p:cNvPr id="1" name="Shape 115"/>
        <p:cNvGrpSpPr/>
        <p:nvPr/>
      </p:nvGrpSpPr>
      <p:grpSpPr>
        <a:xfrm>
          <a:off x="0" y="0"/>
          <a:ext cx="0" cy="0"/>
          <a:chOff x="0" y="0"/>
          <a:chExt cx="0" cy="0"/>
        </a:xfrm>
      </p:grpSpPr>
      <p:sp>
        <p:nvSpPr>
          <p:cNvPr id="116" name="Google Shape;116;p31"/>
          <p:cNvSpPr txBox="1">
            <a:spLocks noGrp="1"/>
          </p:cNvSpPr>
          <p:nvPr>
            <p:ph type="body" idx="1"/>
          </p:nvPr>
        </p:nvSpPr>
        <p:spPr>
          <a:xfrm>
            <a:off x="5024275" y="445025"/>
            <a:ext cx="3837000" cy="3885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15000"/>
              </a:lnSpc>
              <a:spcBef>
                <a:spcPts val="1600"/>
              </a:spcBef>
              <a:spcAft>
                <a:spcPts val="160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17" name="Google Shape;117;p31"/>
          <p:cNvSpPr txBox="1">
            <a:spLocks noGrp="1"/>
          </p:cNvSpPr>
          <p:nvPr>
            <p:ph type="title"/>
          </p:nvPr>
        </p:nvSpPr>
        <p:spPr>
          <a:xfrm>
            <a:off x="324700" y="211225"/>
            <a:ext cx="38370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rgbClr val="FFFFFF"/>
                </a:highlight>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2: Chapter break middle, maroon">
  <p:cSld name="22: Chapter break middle, maroon">
    <p:spTree>
      <p:nvGrpSpPr>
        <p:cNvPr id="1" name="Shape 1151"/>
        <p:cNvGrpSpPr/>
        <p:nvPr/>
      </p:nvGrpSpPr>
      <p:grpSpPr>
        <a:xfrm>
          <a:off x="0" y="0"/>
          <a:ext cx="0" cy="0"/>
          <a:chOff x="0" y="0"/>
          <a:chExt cx="0" cy="0"/>
        </a:xfrm>
      </p:grpSpPr>
      <p:sp>
        <p:nvSpPr>
          <p:cNvPr id="1152" name="Google Shape;1152;p59"/>
          <p:cNvSpPr/>
          <p:nvPr/>
        </p:nvSpPr>
        <p:spPr>
          <a:xfrm>
            <a:off x="0" y="1803750"/>
            <a:ext cx="9144000" cy="1543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3700"/>
              <a:buFont typeface="Arial"/>
              <a:buNone/>
            </a:pPr>
            <a:endParaRPr sz="3700" b="1" i="0" u="none" strike="noStrike" cap="none" dirty="0">
              <a:solidFill>
                <a:schemeClr val="lt1"/>
              </a:solidFill>
              <a:latin typeface="Arial"/>
              <a:ea typeface="Arial"/>
              <a:cs typeface="Arial"/>
              <a:sym typeface="Arial"/>
            </a:endParaRPr>
          </a:p>
        </p:txBody>
      </p:sp>
      <p:sp>
        <p:nvSpPr>
          <p:cNvPr id="1153" name="Google Shape;1153;p59"/>
          <p:cNvSpPr txBox="1">
            <a:spLocks noGrp="1"/>
          </p:cNvSpPr>
          <p:nvPr>
            <p:ph type="title"/>
          </p:nvPr>
        </p:nvSpPr>
        <p:spPr>
          <a:xfrm>
            <a:off x="431125" y="2064600"/>
            <a:ext cx="8288100" cy="10215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FFFFFF"/>
              </a:buClr>
              <a:buSzPts val="3200"/>
              <a:buFont typeface="Arial"/>
              <a:buNone/>
              <a:defRPr sz="3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FFFFFF"/>
              </a:buClr>
              <a:buSzPts val="3000"/>
              <a:buFont typeface="Arial"/>
              <a:buNone/>
              <a:defRPr b="1">
                <a:solidFill>
                  <a:srgbClr val="FFFFFF"/>
                </a:solidFill>
              </a:defRPr>
            </a:lvl2pPr>
            <a:lvl3pPr marR="0" lvl="2" algn="l" rtl="0">
              <a:lnSpc>
                <a:spcPct val="100000"/>
              </a:lnSpc>
              <a:spcBef>
                <a:spcPts val="0"/>
              </a:spcBef>
              <a:spcAft>
                <a:spcPts val="0"/>
              </a:spcAft>
              <a:buClr>
                <a:srgbClr val="FFFFFF"/>
              </a:buClr>
              <a:buSzPts val="3000"/>
              <a:buFont typeface="Arial"/>
              <a:buNone/>
              <a:defRPr b="1">
                <a:solidFill>
                  <a:srgbClr val="FFFFFF"/>
                </a:solidFill>
              </a:defRPr>
            </a:lvl3pPr>
            <a:lvl4pPr marR="0" lvl="3" algn="l" rtl="0">
              <a:lnSpc>
                <a:spcPct val="100000"/>
              </a:lnSpc>
              <a:spcBef>
                <a:spcPts val="0"/>
              </a:spcBef>
              <a:spcAft>
                <a:spcPts val="0"/>
              </a:spcAft>
              <a:buClr>
                <a:srgbClr val="FFFFFF"/>
              </a:buClr>
              <a:buSzPts val="3000"/>
              <a:buFont typeface="Arial"/>
              <a:buNone/>
              <a:defRPr b="1">
                <a:solidFill>
                  <a:srgbClr val="FFFFFF"/>
                </a:solidFill>
              </a:defRPr>
            </a:lvl4pPr>
            <a:lvl5pPr marR="0" lvl="4" algn="l" rtl="0">
              <a:lnSpc>
                <a:spcPct val="100000"/>
              </a:lnSpc>
              <a:spcBef>
                <a:spcPts val="0"/>
              </a:spcBef>
              <a:spcAft>
                <a:spcPts val="0"/>
              </a:spcAft>
              <a:buClr>
                <a:srgbClr val="FFFFFF"/>
              </a:buClr>
              <a:buSzPts val="3000"/>
              <a:buFont typeface="Arial"/>
              <a:buNone/>
              <a:defRPr b="1">
                <a:solidFill>
                  <a:srgbClr val="FFFFFF"/>
                </a:solidFill>
              </a:defRPr>
            </a:lvl5pPr>
            <a:lvl6pPr marR="0" lvl="5" algn="l" rtl="0">
              <a:lnSpc>
                <a:spcPct val="100000"/>
              </a:lnSpc>
              <a:spcBef>
                <a:spcPts val="0"/>
              </a:spcBef>
              <a:spcAft>
                <a:spcPts val="0"/>
              </a:spcAft>
              <a:buClr>
                <a:srgbClr val="FFFFFF"/>
              </a:buClr>
              <a:buSzPts val="3000"/>
              <a:buFont typeface="Arial"/>
              <a:buNone/>
              <a:defRPr b="1">
                <a:solidFill>
                  <a:srgbClr val="FFFFFF"/>
                </a:solidFill>
              </a:defRPr>
            </a:lvl6pPr>
            <a:lvl7pPr marR="0" lvl="6" algn="l" rtl="0">
              <a:lnSpc>
                <a:spcPct val="100000"/>
              </a:lnSpc>
              <a:spcBef>
                <a:spcPts val="0"/>
              </a:spcBef>
              <a:spcAft>
                <a:spcPts val="0"/>
              </a:spcAft>
              <a:buClr>
                <a:srgbClr val="FFFFFF"/>
              </a:buClr>
              <a:buSzPts val="3000"/>
              <a:buFont typeface="Arial"/>
              <a:buNone/>
              <a:defRPr b="1">
                <a:solidFill>
                  <a:srgbClr val="FFFFFF"/>
                </a:solidFill>
              </a:defRPr>
            </a:lvl7pPr>
            <a:lvl8pPr marR="0" lvl="7" algn="l" rtl="0">
              <a:lnSpc>
                <a:spcPct val="100000"/>
              </a:lnSpc>
              <a:spcBef>
                <a:spcPts val="0"/>
              </a:spcBef>
              <a:spcAft>
                <a:spcPts val="0"/>
              </a:spcAft>
              <a:buClr>
                <a:srgbClr val="FFFFFF"/>
              </a:buClr>
              <a:buSzPts val="3000"/>
              <a:buFont typeface="Arial"/>
              <a:buNone/>
              <a:defRPr b="1">
                <a:solidFill>
                  <a:srgbClr val="FFFFFF"/>
                </a:solidFill>
              </a:defRPr>
            </a:lvl8pPr>
            <a:lvl9pPr marR="0" lvl="8" algn="l" rtl="0">
              <a:lnSpc>
                <a:spcPct val="100000"/>
              </a:lnSpc>
              <a:spcBef>
                <a:spcPts val="0"/>
              </a:spcBef>
              <a:spcAft>
                <a:spcPts val="0"/>
              </a:spcAft>
              <a:buClr>
                <a:srgbClr val="FFFFFF"/>
              </a:buClr>
              <a:buSzPts val="3000"/>
              <a:buFont typeface="Arial"/>
              <a:buNone/>
              <a:defRPr b="1">
                <a:solidFill>
                  <a:srgbClr val="FFFFFF"/>
                </a:solidFill>
              </a:defRPr>
            </a:lvl9pPr>
          </a:lstStyle>
          <a:p>
            <a:endParaRPr/>
          </a:p>
        </p:txBody>
      </p:sp>
      <p:pic>
        <p:nvPicPr>
          <p:cNvPr id="1154" name="Google Shape;1154;p59"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Tree>
    <p:extLst>
      <p:ext uri="{BB962C8B-B14F-4D97-AF65-F5344CB8AC3E}">
        <p14:creationId xmlns:p14="http://schemas.microsoft.com/office/powerpoint/2010/main" val="18058839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2: Title, image — 2 column, left">
  <p:cSld name="22: Title, image — 2 column, left">
    <p:spTree>
      <p:nvGrpSpPr>
        <p:cNvPr id="1" name="Shape 1155"/>
        <p:cNvGrpSpPr/>
        <p:nvPr/>
      </p:nvGrpSpPr>
      <p:grpSpPr>
        <a:xfrm>
          <a:off x="0" y="0"/>
          <a:ext cx="0" cy="0"/>
          <a:chOff x="0" y="0"/>
          <a:chExt cx="0" cy="0"/>
        </a:xfrm>
      </p:grpSpPr>
      <p:sp>
        <p:nvSpPr>
          <p:cNvPr id="1156" name="Google Shape;1156;p60"/>
          <p:cNvSpPr txBox="1">
            <a:spLocks noGrp="1"/>
          </p:cNvSpPr>
          <p:nvPr>
            <p:ph type="title"/>
          </p:nvPr>
        </p:nvSpPr>
        <p:spPr>
          <a:xfrm>
            <a:off x="424925" y="220000"/>
            <a:ext cx="1975500" cy="664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b="1">
                <a:solidFill>
                  <a:schemeClr val="dk1"/>
                </a:solidFill>
              </a:defRPr>
            </a:lvl2pPr>
            <a:lvl3pPr lvl="2" algn="l" rtl="0">
              <a:lnSpc>
                <a:spcPct val="100000"/>
              </a:lnSpc>
              <a:spcBef>
                <a:spcPts val="0"/>
              </a:spcBef>
              <a:spcAft>
                <a:spcPts val="0"/>
              </a:spcAft>
              <a:buClr>
                <a:schemeClr val="dk1"/>
              </a:buClr>
              <a:buSzPts val="3000"/>
              <a:buFont typeface="Arial"/>
              <a:buNone/>
              <a:defRPr b="1">
                <a:solidFill>
                  <a:schemeClr val="dk1"/>
                </a:solidFill>
              </a:defRPr>
            </a:lvl3pPr>
            <a:lvl4pPr lvl="3" algn="l" rtl="0">
              <a:lnSpc>
                <a:spcPct val="100000"/>
              </a:lnSpc>
              <a:spcBef>
                <a:spcPts val="0"/>
              </a:spcBef>
              <a:spcAft>
                <a:spcPts val="0"/>
              </a:spcAft>
              <a:buClr>
                <a:schemeClr val="dk1"/>
              </a:buClr>
              <a:buSzPts val="3000"/>
              <a:buFont typeface="Arial"/>
              <a:buNone/>
              <a:defRPr b="1">
                <a:solidFill>
                  <a:schemeClr val="dk1"/>
                </a:solidFill>
              </a:defRPr>
            </a:lvl4pPr>
            <a:lvl5pPr lvl="4" algn="l" rtl="0">
              <a:lnSpc>
                <a:spcPct val="100000"/>
              </a:lnSpc>
              <a:spcBef>
                <a:spcPts val="0"/>
              </a:spcBef>
              <a:spcAft>
                <a:spcPts val="0"/>
              </a:spcAft>
              <a:buClr>
                <a:schemeClr val="dk1"/>
              </a:buClr>
              <a:buSzPts val="3000"/>
              <a:buFont typeface="Arial"/>
              <a:buNone/>
              <a:defRPr b="1">
                <a:solidFill>
                  <a:schemeClr val="dk1"/>
                </a:solidFill>
              </a:defRPr>
            </a:lvl5pPr>
            <a:lvl6pPr lvl="5" algn="l" rtl="0">
              <a:lnSpc>
                <a:spcPct val="100000"/>
              </a:lnSpc>
              <a:spcBef>
                <a:spcPts val="0"/>
              </a:spcBef>
              <a:spcAft>
                <a:spcPts val="0"/>
              </a:spcAft>
              <a:buClr>
                <a:schemeClr val="dk1"/>
              </a:buClr>
              <a:buSzPts val="3000"/>
              <a:buFont typeface="Arial"/>
              <a:buNone/>
              <a:defRPr b="1">
                <a:solidFill>
                  <a:schemeClr val="dk1"/>
                </a:solidFill>
              </a:defRPr>
            </a:lvl6pPr>
            <a:lvl7pPr lvl="6" algn="l" rtl="0">
              <a:lnSpc>
                <a:spcPct val="100000"/>
              </a:lnSpc>
              <a:spcBef>
                <a:spcPts val="0"/>
              </a:spcBef>
              <a:spcAft>
                <a:spcPts val="0"/>
              </a:spcAft>
              <a:buClr>
                <a:schemeClr val="dk1"/>
              </a:buClr>
              <a:buSzPts val="3000"/>
              <a:buFont typeface="Arial"/>
              <a:buNone/>
              <a:defRPr b="1">
                <a:solidFill>
                  <a:schemeClr val="dk1"/>
                </a:solidFill>
              </a:defRPr>
            </a:lvl7pPr>
            <a:lvl8pPr lvl="7" algn="l" rtl="0">
              <a:lnSpc>
                <a:spcPct val="100000"/>
              </a:lnSpc>
              <a:spcBef>
                <a:spcPts val="0"/>
              </a:spcBef>
              <a:spcAft>
                <a:spcPts val="0"/>
              </a:spcAft>
              <a:buClr>
                <a:schemeClr val="dk1"/>
              </a:buClr>
              <a:buSzPts val="3000"/>
              <a:buFont typeface="Arial"/>
              <a:buNone/>
              <a:defRPr b="1">
                <a:solidFill>
                  <a:schemeClr val="dk1"/>
                </a:solidFill>
              </a:defRPr>
            </a:lvl8pPr>
            <a:lvl9pPr lvl="8" algn="l" rtl="0">
              <a:lnSpc>
                <a:spcPct val="100000"/>
              </a:lnSpc>
              <a:spcBef>
                <a:spcPts val="0"/>
              </a:spcBef>
              <a:spcAft>
                <a:spcPts val="0"/>
              </a:spcAft>
              <a:buClr>
                <a:schemeClr val="dk1"/>
              </a:buClr>
              <a:buSzPts val="3000"/>
              <a:buFont typeface="Arial"/>
              <a:buNone/>
              <a:defRPr b="1">
                <a:solidFill>
                  <a:schemeClr val="dk1"/>
                </a:solidFill>
              </a:defRPr>
            </a:lvl9pPr>
          </a:lstStyle>
          <a:p>
            <a:endParaRPr/>
          </a:p>
        </p:txBody>
      </p:sp>
      <p:sp>
        <p:nvSpPr>
          <p:cNvPr id="1157" name="Google Shape;1157;p60"/>
          <p:cNvSpPr>
            <a:spLocks noGrp="1"/>
          </p:cNvSpPr>
          <p:nvPr>
            <p:ph type="pic" idx="2"/>
          </p:nvPr>
        </p:nvSpPr>
        <p:spPr>
          <a:xfrm>
            <a:off x="2531850" y="-3000"/>
            <a:ext cx="6612300" cy="5146500"/>
          </a:xfrm>
          <a:prstGeom prst="rect">
            <a:avLst/>
          </a:prstGeom>
          <a:noFill/>
          <a:ln>
            <a:noFill/>
          </a:ln>
        </p:spPr>
      </p:sp>
    </p:spTree>
    <p:extLst>
      <p:ext uri="{BB962C8B-B14F-4D97-AF65-F5344CB8AC3E}">
        <p14:creationId xmlns:p14="http://schemas.microsoft.com/office/powerpoint/2010/main" val="30778450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2: Title, text, two column, black">
  <p:cSld name="22: Title, text, two column, black">
    <p:spTree>
      <p:nvGrpSpPr>
        <p:cNvPr id="1" name="Shape 1158"/>
        <p:cNvGrpSpPr/>
        <p:nvPr/>
      </p:nvGrpSpPr>
      <p:grpSpPr>
        <a:xfrm>
          <a:off x="0" y="0"/>
          <a:ext cx="0" cy="0"/>
          <a:chOff x="0" y="0"/>
          <a:chExt cx="0" cy="0"/>
        </a:xfrm>
      </p:grpSpPr>
      <p:sp>
        <p:nvSpPr>
          <p:cNvPr id="1159" name="Google Shape;1159;p61"/>
          <p:cNvSpPr/>
          <p:nvPr/>
        </p:nvSpPr>
        <p:spPr>
          <a:xfrm>
            <a:off x="4630550" y="0"/>
            <a:ext cx="4513500" cy="51435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60" name="Google Shape;1160;p61"/>
          <p:cNvSpPr txBox="1">
            <a:spLocks noGrp="1"/>
          </p:cNvSpPr>
          <p:nvPr>
            <p:ph type="body" idx="1"/>
          </p:nvPr>
        </p:nvSpPr>
        <p:spPr>
          <a:xfrm>
            <a:off x="5052900" y="315900"/>
            <a:ext cx="3666300" cy="45117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chemeClr val="lt1"/>
              </a:buClr>
              <a:buSzPts val="16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15000"/>
              </a:lnSpc>
              <a:spcBef>
                <a:spcPts val="4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L="1371600" marR="0" lvl="2" indent="-228600" algn="l" rtl="0">
              <a:lnSpc>
                <a:spcPct val="115000"/>
              </a:lnSpc>
              <a:spcBef>
                <a:spcPts val="4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15000"/>
              </a:lnSpc>
              <a:spcBef>
                <a:spcPts val="4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15000"/>
              </a:lnSpc>
              <a:spcBef>
                <a:spcPts val="4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15000"/>
              </a:lnSpc>
              <a:spcBef>
                <a:spcPts val="40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6pPr>
            <a:lvl7pPr marL="3200400" marR="0" lvl="6" indent="-228600" algn="l" rtl="0">
              <a:lnSpc>
                <a:spcPct val="115000"/>
              </a:lnSpc>
              <a:spcBef>
                <a:spcPts val="40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7pPr>
            <a:lvl8pPr marL="3657600" marR="0" lvl="7" indent="-228600" algn="l" rtl="0">
              <a:lnSpc>
                <a:spcPct val="115000"/>
              </a:lnSpc>
              <a:spcBef>
                <a:spcPts val="40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8pPr>
            <a:lvl9pPr marL="4114800" marR="0" lvl="8" indent="-228600" algn="l" rtl="0">
              <a:lnSpc>
                <a:spcPct val="115000"/>
              </a:lnSpc>
              <a:spcBef>
                <a:spcPts val="400"/>
              </a:spcBef>
              <a:spcAft>
                <a:spcPts val="400"/>
              </a:spcAft>
              <a:buClr>
                <a:schemeClr val="lt1"/>
              </a:buClr>
              <a:buSzPts val="800"/>
              <a:buFont typeface="Arial"/>
              <a:buNone/>
              <a:defRPr sz="800" b="0" i="0" u="none" strike="noStrike" cap="none">
                <a:solidFill>
                  <a:schemeClr val="lt1"/>
                </a:solidFill>
                <a:latin typeface="Arial"/>
                <a:ea typeface="Arial"/>
                <a:cs typeface="Arial"/>
                <a:sym typeface="Arial"/>
              </a:defRPr>
            </a:lvl9pPr>
          </a:lstStyle>
          <a:p>
            <a:endParaRPr/>
          </a:p>
        </p:txBody>
      </p:sp>
      <p:sp>
        <p:nvSpPr>
          <p:cNvPr id="1161" name="Google Shape;1161;p61"/>
          <p:cNvSpPr txBox="1"/>
          <p:nvPr/>
        </p:nvSpPr>
        <p:spPr>
          <a:xfrm>
            <a:off x="440550" y="1519975"/>
            <a:ext cx="3767700" cy="246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800"/>
              </a:spcAft>
              <a:buNone/>
            </a:pPr>
            <a:endParaRPr sz="1600" dirty="0"/>
          </a:p>
        </p:txBody>
      </p:sp>
      <p:sp>
        <p:nvSpPr>
          <p:cNvPr id="1162" name="Google Shape;1162;p61"/>
          <p:cNvSpPr txBox="1">
            <a:spLocks noGrp="1"/>
          </p:cNvSpPr>
          <p:nvPr>
            <p:ph type="title"/>
          </p:nvPr>
        </p:nvSpPr>
        <p:spPr>
          <a:xfrm>
            <a:off x="424100" y="310100"/>
            <a:ext cx="40920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800"/>
              </a:spcBef>
              <a:spcAft>
                <a:spcPts val="0"/>
              </a:spcAft>
              <a:buClr>
                <a:schemeClr val="dk1"/>
              </a:buClr>
              <a:buSzPts val="3200"/>
              <a:buFont typeface="Arial"/>
              <a:buNone/>
              <a:defRPr sz="3200" b="1">
                <a:solidFill>
                  <a:schemeClr val="dk1"/>
                </a:solidFill>
              </a:defRPr>
            </a:lvl2pPr>
            <a:lvl3pPr lvl="2" algn="l" rtl="0">
              <a:lnSpc>
                <a:spcPct val="90000"/>
              </a:lnSpc>
              <a:spcBef>
                <a:spcPts val="800"/>
              </a:spcBef>
              <a:spcAft>
                <a:spcPts val="0"/>
              </a:spcAft>
              <a:buClr>
                <a:schemeClr val="dk1"/>
              </a:buClr>
              <a:buSzPts val="3200"/>
              <a:buFont typeface="Arial"/>
              <a:buNone/>
              <a:defRPr sz="3200" b="1">
                <a:solidFill>
                  <a:schemeClr val="dk1"/>
                </a:solidFill>
              </a:defRPr>
            </a:lvl3pPr>
            <a:lvl4pPr lvl="3" algn="l" rtl="0">
              <a:lnSpc>
                <a:spcPct val="90000"/>
              </a:lnSpc>
              <a:spcBef>
                <a:spcPts val="800"/>
              </a:spcBef>
              <a:spcAft>
                <a:spcPts val="0"/>
              </a:spcAft>
              <a:buClr>
                <a:schemeClr val="dk1"/>
              </a:buClr>
              <a:buSzPts val="3200"/>
              <a:buFont typeface="Arial"/>
              <a:buNone/>
              <a:defRPr sz="3200" b="1">
                <a:solidFill>
                  <a:schemeClr val="dk1"/>
                </a:solidFill>
              </a:defRPr>
            </a:lvl4pPr>
            <a:lvl5pPr lvl="4" algn="l" rtl="0">
              <a:lnSpc>
                <a:spcPct val="90000"/>
              </a:lnSpc>
              <a:spcBef>
                <a:spcPts val="800"/>
              </a:spcBef>
              <a:spcAft>
                <a:spcPts val="0"/>
              </a:spcAft>
              <a:buClr>
                <a:schemeClr val="dk1"/>
              </a:buClr>
              <a:buSzPts val="3200"/>
              <a:buFont typeface="Arial"/>
              <a:buNone/>
              <a:defRPr sz="3200" b="1">
                <a:solidFill>
                  <a:schemeClr val="dk1"/>
                </a:solidFill>
              </a:defRPr>
            </a:lvl5pPr>
            <a:lvl6pPr lvl="5" algn="l" rtl="0">
              <a:lnSpc>
                <a:spcPct val="90000"/>
              </a:lnSpc>
              <a:spcBef>
                <a:spcPts val="800"/>
              </a:spcBef>
              <a:spcAft>
                <a:spcPts val="0"/>
              </a:spcAft>
              <a:buClr>
                <a:schemeClr val="dk1"/>
              </a:buClr>
              <a:buSzPts val="3200"/>
              <a:buFont typeface="Arial"/>
              <a:buNone/>
              <a:defRPr sz="3200" b="1">
                <a:solidFill>
                  <a:schemeClr val="dk1"/>
                </a:solidFill>
              </a:defRPr>
            </a:lvl6pPr>
            <a:lvl7pPr lvl="6" algn="l" rtl="0">
              <a:lnSpc>
                <a:spcPct val="90000"/>
              </a:lnSpc>
              <a:spcBef>
                <a:spcPts val="800"/>
              </a:spcBef>
              <a:spcAft>
                <a:spcPts val="0"/>
              </a:spcAft>
              <a:buClr>
                <a:schemeClr val="dk1"/>
              </a:buClr>
              <a:buSzPts val="3200"/>
              <a:buFont typeface="Arial"/>
              <a:buNone/>
              <a:defRPr sz="3200" b="1">
                <a:solidFill>
                  <a:schemeClr val="dk1"/>
                </a:solidFill>
              </a:defRPr>
            </a:lvl7pPr>
            <a:lvl8pPr lvl="7" algn="l" rtl="0">
              <a:lnSpc>
                <a:spcPct val="90000"/>
              </a:lnSpc>
              <a:spcBef>
                <a:spcPts val="800"/>
              </a:spcBef>
              <a:spcAft>
                <a:spcPts val="0"/>
              </a:spcAft>
              <a:buClr>
                <a:schemeClr val="dk1"/>
              </a:buClr>
              <a:buSzPts val="3200"/>
              <a:buFont typeface="Arial"/>
              <a:buNone/>
              <a:defRPr sz="3200" b="1">
                <a:solidFill>
                  <a:schemeClr val="dk1"/>
                </a:solidFill>
              </a:defRPr>
            </a:lvl8pPr>
            <a:lvl9pPr lvl="8" algn="l" rtl="0">
              <a:lnSpc>
                <a:spcPct val="90000"/>
              </a:lnSpc>
              <a:spcBef>
                <a:spcPts val="800"/>
              </a:spcBef>
              <a:spcAft>
                <a:spcPts val="800"/>
              </a:spcAft>
              <a:buClr>
                <a:schemeClr val="dk1"/>
              </a:buClr>
              <a:buSzPts val="3200"/>
              <a:buFont typeface="Arial"/>
              <a:buNone/>
              <a:defRPr sz="3200" b="1">
                <a:solidFill>
                  <a:schemeClr val="dk1"/>
                </a:solidFill>
              </a:defRPr>
            </a:lvl9pPr>
          </a:lstStyle>
          <a:p>
            <a:endParaRPr/>
          </a:p>
        </p:txBody>
      </p:sp>
    </p:spTree>
    <p:extLst>
      <p:ext uri="{BB962C8B-B14F-4D97-AF65-F5344CB8AC3E}">
        <p14:creationId xmlns:p14="http://schemas.microsoft.com/office/powerpoint/2010/main" val="36842855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2: Title, text, image — two column, right">
  <p:cSld name="1_22: Title, text, image — two column, right">
    <p:spTree>
      <p:nvGrpSpPr>
        <p:cNvPr id="1" name="Shape 1163"/>
        <p:cNvGrpSpPr/>
        <p:nvPr/>
      </p:nvGrpSpPr>
      <p:grpSpPr>
        <a:xfrm>
          <a:off x="0" y="0"/>
          <a:ext cx="0" cy="0"/>
          <a:chOff x="0" y="0"/>
          <a:chExt cx="0" cy="0"/>
        </a:xfrm>
      </p:grpSpPr>
      <p:sp>
        <p:nvSpPr>
          <p:cNvPr id="1164" name="Google Shape;1164;p62"/>
          <p:cNvSpPr txBox="1"/>
          <p:nvPr/>
        </p:nvSpPr>
        <p:spPr>
          <a:xfrm>
            <a:off x="0" y="0"/>
            <a:ext cx="4142100" cy="3881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65" name="Google Shape;1165;p62"/>
          <p:cNvSpPr>
            <a:spLocks noGrp="1"/>
          </p:cNvSpPr>
          <p:nvPr>
            <p:ph type="pic" idx="2"/>
          </p:nvPr>
        </p:nvSpPr>
        <p:spPr>
          <a:xfrm>
            <a:off x="424925" y="315900"/>
            <a:ext cx="4091400" cy="3784200"/>
          </a:xfrm>
          <a:prstGeom prst="rect">
            <a:avLst/>
          </a:prstGeom>
          <a:solidFill>
            <a:srgbClr val="BFBFBF"/>
          </a:solidFill>
          <a:ln>
            <a:noFill/>
          </a:ln>
        </p:spPr>
      </p:sp>
      <p:sp>
        <p:nvSpPr>
          <p:cNvPr id="1166" name="Google Shape;1166;p62"/>
          <p:cNvSpPr txBox="1">
            <a:spLocks noGrp="1"/>
          </p:cNvSpPr>
          <p:nvPr>
            <p:ph type="title"/>
          </p:nvPr>
        </p:nvSpPr>
        <p:spPr>
          <a:xfrm>
            <a:off x="5063700" y="891150"/>
            <a:ext cx="3666300" cy="7488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lvl1pPr>
            <a:lvl2pPr lvl="1" rtl="0">
              <a:spcBef>
                <a:spcPts val="800"/>
              </a:spcBef>
              <a:spcAft>
                <a:spcPts val="0"/>
              </a:spcAft>
              <a:buSzPts val="3000"/>
              <a:buNone/>
              <a:defRPr/>
            </a:lvl2pPr>
            <a:lvl3pPr lvl="2" rtl="0">
              <a:spcBef>
                <a:spcPts val="800"/>
              </a:spcBef>
              <a:spcAft>
                <a:spcPts val="0"/>
              </a:spcAft>
              <a:buSzPts val="3000"/>
              <a:buNone/>
              <a:defRPr/>
            </a:lvl3pPr>
            <a:lvl4pPr lvl="3" rtl="0">
              <a:spcBef>
                <a:spcPts val="800"/>
              </a:spcBef>
              <a:spcAft>
                <a:spcPts val="0"/>
              </a:spcAft>
              <a:buSzPts val="3000"/>
              <a:buNone/>
              <a:defRPr/>
            </a:lvl4pPr>
            <a:lvl5pPr lvl="4" rtl="0">
              <a:spcBef>
                <a:spcPts val="800"/>
              </a:spcBef>
              <a:spcAft>
                <a:spcPts val="0"/>
              </a:spcAft>
              <a:buSzPts val="3000"/>
              <a:buNone/>
              <a:defRPr/>
            </a:lvl5pPr>
            <a:lvl6pPr lvl="5" rtl="0">
              <a:spcBef>
                <a:spcPts val="800"/>
              </a:spcBef>
              <a:spcAft>
                <a:spcPts val="0"/>
              </a:spcAft>
              <a:buSzPts val="3000"/>
              <a:buNone/>
              <a:defRPr/>
            </a:lvl6pPr>
            <a:lvl7pPr lvl="6" rtl="0">
              <a:spcBef>
                <a:spcPts val="800"/>
              </a:spcBef>
              <a:spcAft>
                <a:spcPts val="0"/>
              </a:spcAft>
              <a:buSzPts val="3000"/>
              <a:buNone/>
              <a:defRPr/>
            </a:lvl7pPr>
            <a:lvl8pPr lvl="7" rtl="0">
              <a:spcBef>
                <a:spcPts val="800"/>
              </a:spcBef>
              <a:spcAft>
                <a:spcPts val="0"/>
              </a:spcAft>
              <a:buSzPts val="3000"/>
              <a:buNone/>
              <a:defRPr/>
            </a:lvl8pPr>
            <a:lvl9pPr lvl="8" rtl="0">
              <a:spcBef>
                <a:spcPts val="800"/>
              </a:spcBef>
              <a:spcAft>
                <a:spcPts val="800"/>
              </a:spcAft>
              <a:buSzPts val="3000"/>
              <a:buNone/>
              <a:defRPr/>
            </a:lvl9pPr>
          </a:lstStyle>
          <a:p>
            <a:endParaRPr/>
          </a:p>
        </p:txBody>
      </p:sp>
      <p:sp>
        <p:nvSpPr>
          <p:cNvPr id="1167" name="Google Shape;1167;p62"/>
          <p:cNvSpPr txBox="1">
            <a:spLocks noGrp="1"/>
          </p:cNvSpPr>
          <p:nvPr>
            <p:ph type="body" idx="1"/>
          </p:nvPr>
        </p:nvSpPr>
        <p:spPr>
          <a:xfrm>
            <a:off x="5063700" y="1791925"/>
            <a:ext cx="3666300" cy="33936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200"/>
              <a:buNone/>
              <a:defRPr sz="12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400"/>
              </a:spcAft>
              <a:buSzPts val="1200"/>
              <a:buNone/>
              <a:defRPr sz="1200"/>
            </a:lvl9pPr>
          </a:lstStyle>
          <a:p>
            <a:endParaRPr/>
          </a:p>
        </p:txBody>
      </p:sp>
    </p:spTree>
    <p:extLst>
      <p:ext uri="{BB962C8B-B14F-4D97-AF65-F5344CB8AC3E}">
        <p14:creationId xmlns:p14="http://schemas.microsoft.com/office/powerpoint/2010/main" val="12618472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2: Text, title, image background — right">
  <p:cSld name="22: Text, title, image background — right">
    <p:spTree>
      <p:nvGrpSpPr>
        <p:cNvPr id="1" name="Shape 1168"/>
        <p:cNvGrpSpPr/>
        <p:nvPr/>
      </p:nvGrpSpPr>
      <p:grpSpPr>
        <a:xfrm>
          <a:off x="0" y="0"/>
          <a:ext cx="0" cy="0"/>
          <a:chOff x="0" y="0"/>
          <a:chExt cx="0" cy="0"/>
        </a:xfrm>
      </p:grpSpPr>
      <p:sp>
        <p:nvSpPr>
          <p:cNvPr id="1169" name="Google Shape;1169;p63"/>
          <p:cNvSpPr>
            <a:spLocks noGrp="1"/>
          </p:cNvSpPr>
          <p:nvPr>
            <p:ph type="pic" idx="2"/>
          </p:nvPr>
        </p:nvSpPr>
        <p:spPr>
          <a:xfrm>
            <a:off x="0" y="0"/>
            <a:ext cx="9144000" cy="5143500"/>
          </a:xfrm>
          <a:prstGeom prst="rect">
            <a:avLst/>
          </a:prstGeom>
          <a:solidFill>
            <a:srgbClr val="BFBFBF"/>
          </a:solidFill>
          <a:ln>
            <a:noFill/>
          </a:ln>
        </p:spPr>
      </p:sp>
      <p:sp>
        <p:nvSpPr>
          <p:cNvPr id="1170" name="Google Shape;1170;p63"/>
          <p:cNvSpPr txBox="1">
            <a:spLocks noGrp="1"/>
          </p:cNvSpPr>
          <p:nvPr>
            <p:ph type="title"/>
          </p:nvPr>
        </p:nvSpPr>
        <p:spPr>
          <a:xfrm>
            <a:off x="5356075" y="326850"/>
            <a:ext cx="3347400" cy="4827600"/>
          </a:xfrm>
          <a:prstGeom prst="rect">
            <a:avLst/>
          </a:prstGeom>
          <a:solidFill>
            <a:srgbClr val="FFFFFF">
              <a:alpha val="91060"/>
            </a:srgbClr>
          </a:solidFill>
        </p:spPr>
        <p:txBody>
          <a:bodyPr spcFirstLastPara="1" wrap="square" lIns="137150" tIns="137150" rIns="137150" bIns="91425" anchor="t" anchorCtr="0">
            <a:noAutofit/>
          </a:bodyPr>
          <a:lstStyle>
            <a:lvl1pPr lvl="0" rtl="0">
              <a:spcBef>
                <a:spcPts val="0"/>
              </a:spcBef>
              <a:spcAft>
                <a:spcPts val="0"/>
              </a:spcAft>
              <a:buSzPts val="2400"/>
              <a:buNone/>
              <a:defRPr sz="2400"/>
            </a:lvl1pPr>
            <a:lvl2pPr lvl="1" rtl="0">
              <a:spcBef>
                <a:spcPts val="800"/>
              </a:spcBef>
              <a:spcAft>
                <a:spcPts val="0"/>
              </a:spcAft>
              <a:buSzPts val="3000"/>
              <a:buNone/>
              <a:defRPr/>
            </a:lvl2pPr>
            <a:lvl3pPr lvl="2" rtl="0">
              <a:spcBef>
                <a:spcPts val="800"/>
              </a:spcBef>
              <a:spcAft>
                <a:spcPts val="0"/>
              </a:spcAft>
              <a:buSzPts val="3000"/>
              <a:buNone/>
              <a:defRPr/>
            </a:lvl3pPr>
            <a:lvl4pPr lvl="3" rtl="0">
              <a:spcBef>
                <a:spcPts val="800"/>
              </a:spcBef>
              <a:spcAft>
                <a:spcPts val="0"/>
              </a:spcAft>
              <a:buSzPts val="3000"/>
              <a:buNone/>
              <a:defRPr/>
            </a:lvl4pPr>
            <a:lvl5pPr lvl="4" rtl="0">
              <a:spcBef>
                <a:spcPts val="800"/>
              </a:spcBef>
              <a:spcAft>
                <a:spcPts val="0"/>
              </a:spcAft>
              <a:buSzPts val="3000"/>
              <a:buNone/>
              <a:defRPr/>
            </a:lvl5pPr>
            <a:lvl6pPr lvl="5" rtl="0">
              <a:spcBef>
                <a:spcPts val="800"/>
              </a:spcBef>
              <a:spcAft>
                <a:spcPts val="0"/>
              </a:spcAft>
              <a:buSzPts val="3000"/>
              <a:buNone/>
              <a:defRPr/>
            </a:lvl6pPr>
            <a:lvl7pPr lvl="6" rtl="0">
              <a:spcBef>
                <a:spcPts val="800"/>
              </a:spcBef>
              <a:spcAft>
                <a:spcPts val="0"/>
              </a:spcAft>
              <a:buSzPts val="3000"/>
              <a:buNone/>
              <a:defRPr/>
            </a:lvl7pPr>
            <a:lvl8pPr lvl="7" rtl="0">
              <a:spcBef>
                <a:spcPts val="800"/>
              </a:spcBef>
              <a:spcAft>
                <a:spcPts val="0"/>
              </a:spcAft>
              <a:buSzPts val="3000"/>
              <a:buNone/>
              <a:defRPr/>
            </a:lvl8pPr>
            <a:lvl9pPr lvl="8" rtl="0">
              <a:spcBef>
                <a:spcPts val="800"/>
              </a:spcBef>
              <a:spcAft>
                <a:spcPts val="800"/>
              </a:spcAft>
              <a:buSzPts val="3000"/>
              <a:buNone/>
              <a:defRPr/>
            </a:lvl9pPr>
          </a:lstStyle>
          <a:p>
            <a:endParaRPr/>
          </a:p>
        </p:txBody>
      </p:sp>
      <p:sp>
        <p:nvSpPr>
          <p:cNvPr id="1171" name="Google Shape;1171;p63"/>
          <p:cNvSpPr txBox="1">
            <a:spLocks noGrp="1"/>
          </p:cNvSpPr>
          <p:nvPr>
            <p:ph type="body" idx="1"/>
          </p:nvPr>
        </p:nvSpPr>
        <p:spPr>
          <a:xfrm>
            <a:off x="5520675" y="1371000"/>
            <a:ext cx="2992800" cy="36540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600"/>
              <a:buNone/>
              <a:defRPr sz="1600"/>
            </a:lvl1pPr>
            <a:lvl2pPr marL="914400" lvl="1" indent="-228600" rtl="0">
              <a:spcBef>
                <a:spcPts val="400"/>
              </a:spcBef>
              <a:spcAft>
                <a:spcPts val="0"/>
              </a:spcAft>
              <a:buSzPts val="1600"/>
              <a:buNone/>
              <a:defRPr/>
            </a:lvl2pPr>
            <a:lvl3pPr marL="1371600" lvl="2" indent="-228600" rtl="0">
              <a:spcBef>
                <a:spcPts val="400"/>
              </a:spcBef>
              <a:spcAft>
                <a:spcPts val="0"/>
              </a:spcAft>
              <a:buSzPts val="1600"/>
              <a:buNone/>
              <a:defRPr/>
            </a:lvl3pPr>
            <a:lvl4pPr marL="1828800" lvl="3" indent="-228600" rtl="0">
              <a:spcBef>
                <a:spcPts val="400"/>
              </a:spcBef>
              <a:spcAft>
                <a:spcPts val="0"/>
              </a:spcAft>
              <a:buSzPts val="1600"/>
              <a:buNone/>
              <a:defRPr sz="1600"/>
            </a:lvl4pPr>
            <a:lvl5pPr marL="2286000" lvl="4" indent="-228600" rtl="0">
              <a:spcBef>
                <a:spcPts val="400"/>
              </a:spcBef>
              <a:spcAft>
                <a:spcPts val="0"/>
              </a:spcAft>
              <a:buSzPts val="1600"/>
              <a:buNone/>
              <a:defRPr sz="1600"/>
            </a:lvl5pPr>
            <a:lvl6pPr marL="2743200" lvl="5" indent="-228600" rtl="0">
              <a:spcBef>
                <a:spcPts val="400"/>
              </a:spcBef>
              <a:spcAft>
                <a:spcPts val="0"/>
              </a:spcAft>
              <a:buSzPts val="1600"/>
              <a:buNone/>
              <a:defRPr sz="1600"/>
            </a:lvl6pPr>
            <a:lvl7pPr marL="3200400" lvl="6" indent="-228600" rtl="0">
              <a:spcBef>
                <a:spcPts val="400"/>
              </a:spcBef>
              <a:spcAft>
                <a:spcPts val="0"/>
              </a:spcAft>
              <a:buSzPts val="1600"/>
              <a:buNone/>
              <a:defRPr sz="1600"/>
            </a:lvl7pPr>
            <a:lvl8pPr marL="3657600" lvl="7" indent="-228600" rtl="0">
              <a:spcBef>
                <a:spcPts val="400"/>
              </a:spcBef>
              <a:spcAft>
                <a:spcPts val="0"/>
              </a:spcAft>
              <a:buSzPts val="1600"/>
              <a:buNone/>
              <a:defRPr sz="1600"/>
            </a:lvl8pPr>
            <a:lvl9pPr marL="4114800" lvl="8" indent="-228600" rtl="0">
              <a:spcBef>
                <a:spcPts val="400"/>
              </a:spcBef>
              <a:spcAft>
                <a:spcPts val="400"/>
              </a:spcAft>
              <a:buSzPts val="1600"/>
              <a:buNone/>
              <a:defRPr sz="1600"/>
            </a:lvl9pPr>
          </a:lstStyle>
          <a:p>
            <a:endParaRPr/>
          </a:p>
        </p:txBody>
      </p:sp>
    </p:spTree>
    <p:extLst>
      <p:ext uri="{BB962C8B-B14F-4D97-AF65-F5344CB8AC3E}">
        <p14:creationId xmlns:p14="http://schemas.microsoft.com/office/powerpoint/2010/main" val="16072852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2: Text, title, image background — left">
  <p:cSld name="22: Text, title, image background — left">
    <p:spTree>
      <p:nvGrpSpPr>
        <p:cNvPr id="1" name="Shape 1172"/>
        <p:cNvGrpSpPr/>
        <p:nvPr/>
      </p:nvGrpSpPr>
      <p:grpSpPr>
        <a:xfrm>
          <a:off x="0" y="0"/>
          <a:ext cx="0" cy="0"/>
          <a:chOff x="0" y="0"/>
          <a:chExt cx="0" cy="0"/>
        </a:xfrm>
      </p:grpSpPr>
      <p:sp>
        <p:nvSpPr>
          <p:cNvPr id="1173" name="Google Shape;1173;p64"/>
          <p:cNvSpPr>
            <a:spLocks noGrp="1"/>
          </p:cNvSpPr>
          <p:nvPr>
            <p:ph type="pic" idx="2"/>
          </p:nvPr>
        </p:nvSpPr>
        <p:spPr>
          <a:xfrm>
            <a:off x="0" y="0"/>
            <a:ext cx="9144000" cy="5143500"/>
          </a:xfrm>
          <a:prstGeom prst="rect">
            <a:avLst/>
          </a:prstGeom>
          <a:solidFill>
            <a:srgbClr val="BFBFBF"/>
          </a:solidFill>
          <a:ln>
            <a:noFill/>
          </a:ln>
        </p:spPr>
      </p:sp>
      <p:sp>
        <p:nvSpPr>
          <p:cNvPr id="1174" name="Google Shape;1174;p64"/>
          <p:cNvSpPr txBox="1">
            <a:spLocks noGrp="1"/>
          </p:cNvSpPr>
          <p:nvPr>
            <p:ph type="title"/>
          </p:nvPr>
        </p:nvSpPr>
        <p:spPr>
          <a:xfrm>
            <a:off x="306575" y="315900"/>
            <a:ext cx="3347400" cy="4827600"/>
          </a:xfrm>
          <a:prstGeom prst="rect">
            <a:avLst/>
          </a:prstGeom>
          <a:solidFill>
            <a:srgbClr val="FFFFFF">
              <a:alpha val="91060"/>
            </a:srgbClr>
          </a:solidFill>
        </p:spPr>
        <p:txBody>
          <a:bodyPr spcFirstLastPara="1" wrap="square" lIns="137150" tIns="137150" rIns="137150" bIns="91425" anchor="t" anchorCtr="0">
            <a:noAutofit/>
          </a:bodyPr>
          <a:lstStyle>
            <a:lvl1pPr lvl="0" rtl="0">
              <a:spcBef>
                <a:spcPts val="0"/>
              </a:spcBef>
              <a:spcAft>
                <a:spcPts val="0"/>
              </a:spcAft>
              <a:buSzPts val="2400"/>
              <a:buNone/>
              <a:defRPr sz="2400"/>
            </a:lvl1pPr>
            <a:lvl2pPr lvl="1" rtl="0">
              <a:spcBef>
                <a:spcPts val="800"/>
              </a:spcBef>
              <a:spcAft>
                <a:spcPts val="0"/>
              </a:spcAft>
              <a:buSzPts val="3000"/>
              <a:buNone/>
              <a:defRPr/>
            </a:lvl2pPr>
            <a:lvl3pPr lvl="2" rtl="0">
              <a:spcBef>
                <a:spcPts val="800"/>
              </a:spcBef>
              <a:spcAft>
                <a:spcPts val="0"/>
              </a:spcAft>
              <a:buSzPts val="3000"/>
              <a:buNone/>
              <a:defRPr/>
            </a:lvl3pPr>
            <a:lvl4pPr lvl="3" rtl="0">
              <a:spcBef>
                <a:spcPts val="800"/>
              </a:spcBef>
              <a:spcAft>
                <a:spcPts val="0"/>
              </a:spcAft>
              <a:buSzPts val="3000"/>
              <a:buNone/>
              <a:defRPr/>
            </a:lvl4pPr>
            <a:lvl5pPr lvl="4" rtl="0">
              <a:spcBef>
                <a:spcPts val="800"/>
              </a:spcBef>
              <a:spcAft>
                <a:spcPts val="0"/>
              </a:spcAft>
              <a:buSzPts val="3000"/>
              <a:buNone/>
              <a:defRPr/>
            </a:lvl5pPr>
            <a:lvl6pPr lvl="5" rtl="0">
              <a:spcBef>
                <a:spcPts val="800"/>
              </a:spcBef>
              <a:spcAft>
                <a:spcPts val="0"/>
              </a:spcAft>
              <a:buSzPts val="3000"/>
              <a:buNone/>
              <a:defRPr/>
            </a:lvl6pPr>
            <a:lvl7pPr lvl="6" rtl="0">
              <a:spcBef>
                <a:spcPts val="800"/>
              </a:spcBef>
              <a:spcAft>
                <a:spcPts val="0"/>
              </a:spcAft>
              <a:buSzPts val="3000"/>
              <a:buNone/>
              <a:defRPr/>
            </a:lvl7pPr>
            <a:lvl8pPr lvl="7" rtl="0">
              <a:spcBef>
                <a:spcPts val="800"/>
              </a:spcBef>
              <a:spcAft>
                <a:spcPts val="0"/>
              </a:spcAft>
              <a:buSzPts val="3000"/>
              <a:buNone/>
              <a:defRPr/>
            </a:lvl8pPr>
            <a:lvl9pPr lvl="8" rtl="0">
              <a:spcBef>
                <a:spcPts val="800"/>
              </a:spcBef>
              <a:spcAft>
                <a:spcPts val="800"/>
              </a:spcAft>
              <a:buSzPts val="3000"/>
              <a:buNone/>
              <a:defRPr/>
            </a:lvl9pPr>
          </a:lstStyle>
          <a:p>
            <a:endParaRPr/>
          </a:p>
        </p:txBody>
      </p:sp>
      <p:sp>
        <p:nvSpPr>
          <p:cNvPr id="1175" name="Google Shape;1175;p64"/>
          <p:cNvSpPr txBox="1">
            <a:spLocks noGrp="1"/>
          </p:cNvSpPr>
          <p:nvPr>
            <p:ph type="body" idx="1"/>
          </p:nvPr>
        </p:nvSpPr>
        <p:spPr>
          <a:xfrm>
            <a:off x="471175" y="1360050"/>
            <a:ext cx="2992800" cy="36540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600"/>
              <a:buNone/>
              <a:defRPr sz="1600"/>
            </a:lvl1pPr>
            <a:lvl2pPr marL="914400" lvl="1" indent="-228600" rtl="0">
              <a:spcBef>
                <a:spcPts val="400"/>
              </a:spcBef>
              <a:spcAft>
                <a:spcPts val="0"/>
              </a:spcAft>
              <a:buSzPts val="1600"/>
              <a:buNone/>
              <a:defRPr/>
            </a:lvl2pPr>
            <a:lvl3pPr marL="1371600" lvl="2" indent="-228600" rtl="0">
              <a:spcBef>
                <a:spcPts val="400"/>
              </a:spcBef>
              <a:spcAft>
                <a:spcPts val="0"/>
              </a:spcAft>
              <a:buSzPts val="1600"/>
              <a:buNone/>
              <a:defRPr/>
            </a:lvl3pPr>
            <a:lvl4pPr marL="1828800" lvl="3" indent="-228600" rtl="0">
              <a:spcBef>
                <a:spcPts val="400"/>
              </a:spcBef>
              <a:spcAft>
                <a:spcPts val="0"/>
              </a:spcAft>
              <a:buSzPts val="1600"/>
              <a:buNone/>
              <a:defRPr sz="1600"/>
            </a:lvl4pPr>
            <a:lvl5pPr marL="2286000" lvl="4" indent="-228600" rtl="0">
              <a:spcBef>
                <a:spcPts val="400"/>
              </a:spcBef>
              <a:spcAft>
                <a:spcPts val="0"/>
              </a:spcAft>
              <a:buSzPts val="1600"/>
              <a:buNone/>
              <a:defRPr sz="1600"/>
            </a:lvl5pPr>
            <a:lvl6pPr marL="2743200" lvl="5" indent="-228600" rtl="0">
              <a:spcBef>
                <a:spcPts val="400"/>
              </a:spcBef>
              <a:spcAft>
                <a:spcPts val="0"/>
              </a:spcAft>
              <a:buSzPts val="1600"/>
              <a:buNone/>
              <a:defRPr sz="1600"/>
            </a:lvl6pPr>
            <a:lvl7pPr marL="3200400" lvl="6" indent="-228600" rtl="0">
              <a:spcBef>
                <a:spcPts val="400"/>
              </a:spcBef>
              <a:spcAft>
                <a:spcPts val="0"/>
              </a:spcAft>
              <a:buSzPts val="1600"/>
              <a:buNone/>
              <a:defRPr sz="1600"/>
            </a:lvl7pPr>
            <a:lvl8pPr marL="3657600" lvl="7" indent="-228600" rtl="0">
              <a:spcBef>
                <a:spcPts val="400"/>
              </a:spcBef>
              <a:spcAft>
                <a:spcPts val="0"/>
              </a:spcAft>
              <a:buSzPts val="1600"/>
              <a:buNone/>
              <a:defRPr sz="1600"/>
            </a:lvl8pPr>
            <a:lvl9pPr marL="4114800" lvl="8" indent="-228600" rtl="0">
              <a:spcBef>
                <a:spcPts val="400"/>
              </a:spcBef>
              <a:spcAft>
                <a:spcPts val="400"/>
              </a:spcAft>
              <a:buSzPts val="1600"/>
              <a:buNone/>
              <a:defRPr sz="1600"/>
            </a:lvl9pPr>
          </a:lstStyle>
          <a:p>
            <a:endParaRPr/>
          </a:p>
        </p:txBody>
      </p:sp>
    </p:spTree>
    <p:extLst>
      <p:ext uri="{BB962C8B-B14F-4D97-AF65-F5344CB8AC3E}">
        <p14:creationId xmlns:p14="http://schemas.microsoft.com/office/powerpoint/2010/main" val="4047779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2: Title, text, image — two column, left">
  <p:cSld name="22: Title, text, image — two column, left">
    <p:spTree>
      <p:nvGrpSpPr>
        <p:cNvPr id="1" name="Shape 1176"/>
        <p:cNvGrpSpPr/>
        <p:nvPr/>
      </p:nvGrpSpPr>
      <p:grpSpPr>
        <a:xfrm>
          <a:off x="0" y="0"/>
          <a:ext cx="0" cy="0"/>
          <a:chOff x="0" y="0"/>
          <a:chExt cx="0" cy="0"/>
        </a:xfrm>
      </p:grpSpPr>
      <p:pic>
        <p:nvPicPr>
          <p:cNvPr id="1177" name="Google Shape;1177;p65"/>
          <p:cNvPicPr preferRelativeResize="0"/>
          <p:nvPr/>
        </p:nvPicPr>
        <p:blipFill rotWithShape="1">
          <a:blip r:embed="rId2">
            <a:alphaModFix/>
          </a:blip>
          <a:srcRect l="56549" t="4415" r="-832"/>
          <a:stretch/>
        </p:blipFill>
        <p:spPr>
          <a:xfrm>
            <a:off x="5094675" y="225025"/>
            <a:ext cx="3819602" cy="4307700"/>
          </a:xfrm>
          <a:prstGeom prst="rect">
            <a:avLst/>
          </a:prstGeom>
          <a:noFill/>
          <a:ln w="19050" cap="flat" cmpd="sng">
            <a:solidFill>
              <a:schemeClr val="accent1"/>
            </a:solidFill>
            <a:prstDash val="solid"/>
            <a:round/>
            <a:headEnd type="none" w="sm" len="sm"/>
            <a:tailEnd type="none" w="sm" len="sm"/>
          </a:ln>
        </p:spPr>
      </p:pic>
      <p:sp>
        <p:nvSpPr>
          <p:cNvPr id="1178" name="Google Shape;1178;p65"/>
          <p:cNvSpPr txBox="1">
            <a:spLocks noGrp="1"/>
          </p:cNvSpPr>
          <p:nvPr>
            <p:ph type="body" idx="1"/>
          </p:nvPr>
        </p:nvSpPr>
        <p:spPr>
          <a:xfrm>
            <a:off x="871703" y="1864025"/>
            <a:ext cx="3576600" cy="5892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200"/>
              <a:buNone/>
              <a:defRPr sz="12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400"/>
              </a:spcAft>
              <a:buSzPts val="1200"/>
              <a:buNone/>
              <a:defRPr sz="1200"/>
            </a:lvl9pPr>
          </a:lstStyle>
          <a:p>
            <a:endParaRPr/>
          </a:p>
        </p:txBody>
      </p:sp>
      <p:sp>
        <p:nvSpPr>
          <p:cNvPr id="1179" name="Google Shape;1179;p65"/>
          <p:cNvSpPr txBox="1">
            <a:spLocks noGrp="1"/>
          </p:cNvSpPr>
          <p:nvPr>
            <p:ph type="title"/>
          </p:nvPr>
        </p:nvSpPr>
        <p:spPr>
          <a:xfrm>
            <a:off x="853600" y="892525"/>
            <a:ext cx="3245700" cy="6651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lvl1pPr>
            <a:lvl2pPr lvl="1" rtl="0">
              <a:spcBef>
                <a:spcPts val="80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a:endParaRPr/>
          </a:p>
        </p:txBody>
      </p:sp>
      <p:sp>
        <p:nvSpPr>
          <p:cNvPr id="1180" name="Google Shape;1180;p65"/>
          <p:cNvSpPr>
            <a:spLocks noGrp="1"/>
          </p:cNvSpPr>
          <p:nvPr>
            <p:ph type="pic" idx="2"/>
          </p:nvPr>
        </p:nvSpPr>
        <p:spPr>
          <a:xfrm>
            <a:off x="5362575" y="466725"/>
            <a:ext cx="3781500" cy="3848100"/>
          </a:xfrm>
          <a:prstGeom prst="rect">
            <a:avLst/>
          </a:prstGeom>
          <a:noFill/>
          <a:ln>
            <a:noFill/>
          </a:ln>
        </p:spPr>
      </p:sp>
    </p:spTree>
    <p:extLst>
      <p:ext uri="{BB962C8B-B14F-4D97-AF65-F5344CB8AC3E}">
        <p14:creationId xmlns:p14="http://schemas.microsoft.com/office/powerpoint/2010/main" val="10567166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2: Title, text, image — two column, left">
  <p:cSld name="1_22: Title, text, image — two column, left">
    <p:spTree>
      <p:nvGrpSpPr>
        <p:cNvPr id="1" name="Shape 1181"/>
        <p:cNvGrpSpPr/>
        <p:nvPr/>
      </p:nvGrpSpPr>
      <p:grpSpPr>
        <a:xfrm>
          <a:off x="0" y="0"/>
          <a:ext cx="0" cy="0"/>
          <a:chOff x="0" y="0"/>
          <a:chExt cx="0" cy="0"/>
        </a:xfrm>
      </p:grpSpPr>
      <p:sp>
        <p:nvSpPr>
          <p:cNvPr id="1182" name="Google Shape;1182;p66"/>
          <p:cNvSpPr>
            <a:spLocks noGrp="1"/>
          </p:cNvSpPr>
          <p:nvPr>
            <p:ph type="pic" idx="2"/>
          </p:nvPr>
        </p:nvSpPr>
        <p:spPr>
          <a:xfrm>
            <a:off x="4208300" y="0"/>
            <a:ext cx="4935900" cy="2265600"/>
          </a:xfrm>
          <a:prstGeom prst="rect">
            <a:avLst/>
          </a:prstGeom>
          <a:solidFill>
            <a:srgbClr val="BFBFBF"/>
          </a:solidFill>
          <a:ln>
            <a:noFill/>
          </a:ln>
        </p:spPr>
      </p:sp>
      <p:sp>
        <p:nvSpPr>
          <p:cNvPr id="1183" name="Google Shape;1183;p66"/>
          <p:cNvSpPr txBox="1">
            <a:spLocks noGrp="1"/>
          </p:cNvSpPr>
          <p:nvPr>
            <p:ph type="body" idx="1"/>
          </p:nvPr>
        </p:nvSpPr>
        <p:spPr>
          <a:xfrm>
            <a:off x="443000" y="1435925"/>
            <a:ext cx="3223200" cy="8181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200"/>
              <a:buNone/>
              <a:defRPr sz="12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400"/>
              </a:spcAft>
              <a:buSzPts val="1200"/>
              <a:buNone/>
              <a:defRPr sz="1200"/>
            </a:lvl9pPr>
          </a:lstStyle>
          <a:p>
            <a:endParaRPr/>
          </a:p>
        </p:txBody>
      </p:sp>
      <p:sp>
        <p:nvSpPr>
          <p:cNvPr id="1184" name="Google Shape;1184;p66"/>
          <p:cNvSpPr txBox="1">
            <a:spLocks noGrp="1"/>
          </p:cNvSpPr>
          <p:nvPr>
            <p:ph type="title"/>
          </p:nvPr>
        </p:nvSpPr>
        <p:spPr>
          <a:xfrm>
            <a:off x="424925" y="511525"/>
            <a:ext cx="3223200" cy="3726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lvl1pPr>
            <a:lvl2pPr lvl="1" rtl="0">
              <a:spcBef>
                <a:spcPts val="80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a:endParaRPr/>
          </a:p>
        </p:txBody>
      </p:sp>
      <p:sp>
        <p:nvSpPr>
          <p:cNvPr id="1185" name="Google Shape;1185;p66"/>
          <p:cNvSpPr txBox="1"/>
          <p:nvPr/>
        </p:nvSpPr>
        <p:spPr>
          <a:xfrm>
            <a:off x="0" y="0"/>
            <a:ext cx="311700" cy="22539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2157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2: Title, text, image — two column, right">
  <p:cSld name="1_22: Title, text, image — two column, right">
    <p:spTree>
      <p:nvGrpSpPr>
        <p:cNvPr id="1" name="Shape 1186"/>
        <p:cNvGrpSpPr/>
        <p:nvPr/>
      </p:nvGrpSpPr>
      <p:grpSpPr>
        <a:xfrm>
          <a:off x="0" y="0"/>
          <a:ext cx="0" cy="0"/>
          <a:chOff x="0" y="0"/>
          <a:chExt cx="0" cy="0"/>
        </a:xfrm>
      </p:grpSpPr>
      <p:sp>
        <p:nvSpPr>
          <p:cNvPr id="1187" name="Google Shape;1187;p67"/>
          <p:cNvSpPr txBox="1"/>
          <p:nvPr/>
        </p:nvSpPr>
        <p:spPr>
          <a:xfrm>
            <a:off x="0" y="0"/>
            <a:ext cx="4670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88" name="Google Shape;1188;p67"/>
          <p:cNvSpPr>
            <a:spLocks noGrp="1"/>
          </p:cNvSpPr>
          <p:nvPr>
            <p:ph type="pic" idx="2"/>
          </p:nvPr>
        </p:nvSpPr>
        <p:spPr>
          <a:xfrm>
            <a:off x="723150" y="641175"/>
            <a:ext cx="3354300" cy="3813300"/>
          </a:xfrm>
          <a:prstGeom prst="rect">
            <a:avLst/>
          </a:prstGeom>
          <a:solidFill>
            <a:srgbClr val="BFBFBF"/>
          </a:solidFill>
          <a:ln>
            <a:noFill/>
          </a:ln>
        </p:spPr>
      </p:sp>
      <p:sp>
        <p:nvSpPr>
          <p:cNvPr id="1189" name="Google Shape;1189;p67"/>
          <p:cNvSpPr txBox="1">
            <a:spLocks noGrp="1"/>
          </p:cNvSpPr>
          <p:nvPr>
            <p:ph type="body" idx="1"/>
          </p:nvPr>
        </p:nvSpPr>
        <p:spPr>
          <a:xfrm>
            <a:off x="5067704" y="1940225"/>
            <a:ext cx="3765300" cy="8676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200"/>
              <a:buNone/>
              <a:defRPr sz="12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400"/>
              </a:spcAft>
              <a:buSzPts val="1200"/>
              <a:buNone/>
              <a:defRPr sz="1200"/>
            </a:lvl9pPr>
          </a:lstStyle>
          <a:p>
            <a:endParaRPr/>
          </a:p>
        </p:txBody>
      </p:sp>
      <p:sp>
        <p:nvSpPr>
          <p:cNvPr id="1190" name="Google Shape;1190;p67"/>
          <p:cNvSpPr txBox="1">
            <a:spLocks noGrp="1"/>
          </p:cNvSpPr>
          <p:nvPr>
            <p:ph type="title"/>
          </p:nvPr>
        </p:nvSpPr>
        <p:spPr>
          <a:xfrm>
            <a:off x="5044600" y="968725"/>
            <a:ext cx="3765300" cy="7179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lvl1pPr>
            <a:lvl2pPr lvl="1" rtl="0">
              <a:spcBef>
                <a:spcPts val="80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a:endParaRPr/>
          </a:p>
        </p:txBody>
      </p:sp>
    </p:spTree>
    <p:extLst>
      <p:ext uri="{BB962C8B-B14F-4D97-AF65-F5344CB8AC3E}">
        <p14:creationId xmlns:p14="http://schemas.microsoft.com/office/powerpoint/2010/main" val="30952865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22: Featured layout">
  <p:cSld name="22: Featured layout">
    <p:spTree>
      <p:nvGrpSpPr>
        <p:cNvPr id="1" name="Shape 1191"/>
        <p:cNvGrpSpPr/>
        <p:nvPr/>
      </p:nvGrpSpPr>
      <p:grpSpPr>
        <a:xfrm>
          <a:off x="0" y="0"/>
          <a:ext cx="0" cy="0"/>
          <a:chOff x="0" y="0"/>
          <a:chExt cx="0" cy="0"/>
        </a:xfrm>
      </p:grpSpPr>
      <p:sp>
        <p:nvSpPr>
          <p:cNvPr id="1192" name="Google Shape;1192;p68"/>
          <p:cNvSpPr txBox="1">
            <a:spLocks noGrp="1"/>
          </p:cNvSpPr>
          <p:nvPr>
            <p:ph type="body" idx="1"/>
          </p:nvPr>
        </p:nvSpPr>
        <p:spPr>
          <a:xfrm>
            <a:off x="853600" y="922550"/>
            <a:ext cx="5763600" cy="6162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200"/>
              <a:buNone/>
              <a:defRPr sz="12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400"/>
              </a:spcAft>
              <a:buSzPts val="1200"/>
              <a:buNone/>
              <a:defRPr sz="1200"/>
            </a:lvl9pPr>
          </a:lstStyle>
          <a:p>
            <a:endParaRPr/>
          </a:p>
        </p:txBody>
      </p:sp>
      <p:sp>
        <p:nvSpPr>
          <p:cNvPr id="1193" name="Google Shape;1193;p68"/>
          <p:cNvSpPr>
            <a:spLocks noGrp="1"/>
          </p:cNvSpPr>
          <p:nvPr>
            <p:ph type="pic" idx="2"/>
          </p:nvPr>
        </p:nvSpPr>
        <p:spPr>
          <a:xfrm>
            <a:off x="953861" y="1795838"/>
            <a:ext cx="1268400" cy="1268400"/>
          </a:xfrm>
          <a:prstGeom prst="ellipse">
            <a:avLst/>
          </a:prstGeom>
          <a:solidFill>
            <a:srgbClr val="BFBFBF"/>
          </a:solidFill>
          <a:ln>
            <a:noFill/>
          </a:ln>
        </p:spPr>
      </p:sp>
      <p:sp>
        <p:nvSpPr>
          <p:cNvPr id="1194" name="Google Shape;1194;p68"/>
          <p:cNvSpPr>
            <a:spLocks noGrp="1"/>
          </p:cNvSpPr>
          <p:nvPr>
            <p:ph type="pic" idx="3"/>
          </p:nvPr>
        </p:nvSpPr>
        <p:spPr>
          <a:xfrm>
            <a:off x="3045985" y="1795838"/>
            <a:ext cx="1268400" cy="1268400"/>
          </a:xfrm>
          <a:prstGeom prst="ellipse">
            <a:avLst/>
          </a:prstGeom>
          <a:solidFill>
            <a:srgbClr val="BFBFBF"/>
          </a:solidFill>
          <a:ln>
            <a:noFill/>
          </a:ln>
        </p:spPr>
      </p:sp>
      <p:sp>
        <p:nvSpPr>
          <p:cNvPr id="1195" name="Google Shape;1195;p68"/>
          <p:cNvSpPr>
            <a:spLocks noGrp="1"/>
          </p:cNvSpPr>
          <p:nvPr>
            <p:ph type="pic" idx="4"/>
          </p:nvPr>
        </p:nvSpPr>
        <p:spPr>
          <a:xfrm>
            <a:off x="5138109" y="1795838"/>
            <a:ext cx="1268400" cy="1268400"/>
          </a:xfrm>
          <a:prstGeom prst="ellipse">
            <a:avLst/>
          </a:prstGeom>
          <a:solidFill>
            <a:srgbClr val="BFBFBF"/>
          </a:solidFill>
          <a:ln>
            <a:noFill/>
          </a:ln>
        </p:spPr>
      </p:sp>
      <p:sp>
        <p:nvSpPr>
          <p:cNvPr id="1196" name="Google Shape;1196;p68"/>
          <p:cNvSpPr>
            <a:spLocks noGrp="1"/>
          </p:cNvSpPr>
          <p:nvPr>
            <p:ph type="pic" idx="5"/>
          </p:nvPr>
        </p:nvSpPr>
        <p:spPr>
          <a:xfrm>
            <a:off x="7230234" y="1795838"/>
            <a:ext cx="1268400" cy="1268400"/>
          </a:xfrm>
          <a:prstGeom prst="ellipse">
            <a:avLst/>
          </a:prstGeom>
          <a:solidFill>
            <a:srgbClr val="BFBFBF"/>
          </a:solidFill>
          <a:ln>
            <a:noFill/>
          </a:ln>
        </p:spPr>
      </p:sp>
      <p:sp>
        <p:nvSpPr>
          <p:cNvPr id="1197" name="Google Shape;1197;p68"/>
          <p:cNvSpPr txBox="1"/>
          <p:nvPr/>
        </p:nvSpPr>
        <p:spPr>
          <a:xfrm>
            <a:off x="0" y="0"/>
            <a:ext cx="9144000" cy="315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98" name="Google Shape;1198;p68"/>
          <p:cNvSpPr txBox="1">
            <a:spLocks noGrp="1"/>
          </p:cNvSpPr>
          <p:nvPr>
            <p:ph type="body" idx="6"/>
          </p:nvPr>
        </p:nvSpPr>
        <p:spPr>
          <a:xfrm>
            <a:off x="838200" y="3260844"/>
            <a:ext cx="1562100" cy="8676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200"/>
              <a:buNone/>
              <a:defRPr sz="12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400"/>
              </a:spcAft>
              <a:buSzPts val="1200"/>
              <a:buNone/>
              <a:defRPr sz="1200"/>
            </a:lvl9pPr>
          </a:lstStyle>
          <a:p>
            <a:endParaRPr/>
          </a:p>
        </p:txBody>
      </p:sp>
      <p:sp>
        <p:nvSpPr>
          <p:cNvPr id="1199" name="Google Shape;1199;p68"/>
          <p:cNvSpPr txBox="1">
            <a:spLocks noGrp="1"/>
          </p:cNvSpPr>
          <p:nvPr>
            <p:ph type="title"/>
          </p:nvPr>
        </p:nvSpPr>
        <p:spPr>
          <a:xfrm>
            <a:off x="853600" y="511525"/>
            <a:ext cx="5523000" cy="3726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lvl1pPr>
            <a:lvl2pPr lvl="1" rtl="0">
              <a:spcBef>
                <a:spcPts val="80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a:endParaRPr/>
          </a:p>
        </p:txBody>
      </p:sp>
      <p:sp>
        <p:nvSpPr>
          <p:cNvPr id="1200" name="Google Shape;1200;p68"/>
          <p:cNvSpPr txBox="1">
            <a:spLocks noGrp="1"/>
          </p:cNvSpPr>
          <p:nvPr>
            <p:ph type="body" idx="7"/>
          </p:nvPr>
        </p:nvSpPr>
        <p:spPr>
          <a:xfrm>
            <a:off x="2934616" y="3260844"/>
            <a:ext cx="1562100" cy="8676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200"/>
              <a:buNone/>
              <a:defRPr sz="12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400"/>
              </a:spcAft>
              <a:buSzPts val="1200"/>
              <a:buNone/>
              <a:defRPr sz="1200"/>
            </a:lvl9pPr>
          </a:lstStyle>
          <a:p>
            <a:endParaRPr/>
          </a:p>
        </p:txBody>
      </p:sp>
      <p:sp>
        <p:nvSpPr>
          <p:cNvPr id="1201" name="Google Shape;1201;p68"/>
          <p:cNvSpPr txBox="1">
            <a:spLocks noGrp="1"/>
          </p:cNvSpPr>
          <p:nvPr>
            <p:ph type="body" idx="8"/>
          </p:nvPr>
        </p:nvSpPr>
        <p:spPr>
          <a:xfrm>
            <a:off x="5031033" y="3260844"/>
            <a:ext cx="1562100" cy="8676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200"/>
              <a:buNone/>
              <a:defRPr sz="12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400"/>
              </a:spcAft>
              <a:buSzPts val="1200"/>
              <a:buNone/>
              <a:defRPr sz="1200"/>
            </a:lvl9pPr>
          </a:lstStyle>
          <a:p>
            <a:endParaRPr/>
          </a:p>
        </p:txBody>
      </p:sp>
      <p:sp>
        <p:nvSpPr>
          <p:cNvPr id="1202" name="Google Shape;1202;p68"/>
          <p:cNvSpPr txBox="1">
            <a:spLocks noGrp="1"/>
          </p:cNvSpPr>
          <p:nvPr>
            <p:ph type="body" idx="9"/>
          </p:nvPr>
        </p:nvSpPr>
        <p:spPr>
          <a:xfrm>
            <a:off x="7127450" y="3260844"/>
            <a:ext cx="1562100" cy="8676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200"/>
              <a:buNone/>
              <a:defRPr sz="12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400"/>
              </a:spcAft>
              <a:buSzPts val="1200"/>
              <a:buNone/>
              <a:defRPr sz="1200"/>
            </a:lvl9pPr>
          </a:lstStyle>
          <a:p>
            <a:endParaRPr/>
          </a:p>
        </p:txBody>
      </p:sp>
    </p:spTree>
    <p:extLst>
      <p:ext uri="{BB962C8B-B14F-4D97-AF65-F5344CB8AC3E}">
        <p14:creationId xmlns:p14="http://schemas.microsoft.com/office/powerpoint/2010/main" val="417717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0 Maroon chapter break or bold statement">
  <p:cSld name="Gold chapter break or bold statement gold_1">
    <p:bg>
      <p:bgPr>
        <a:solidFill>
          <a:schemeClr val="accent2"/>
        </a:solidFill>
        <a:effectLst/>
      </p:bgPr>
    </p:bg>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xfrm>
            <a:off x="311700" y="228600"/>
            <a:ext cx="6246300" cy="46863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lt1"/>
              </a:buClr>
              <a:buSzPts val="6000"/>
              <a:buFont typeface="Arial"/>
              <a:buNone/>
              <a:defRPr sz="6000" b="1" i="0" u="none" strike="noStrike" cap="none">
                <a:solidFill>
                  <a:schemeClr val="lt1"/>
                </a:solidFill>
                <a:latin typeface="Arial"/>
                <a:ea typeface="Arial"/>
                <a:cs typeface="Arial"/>
                <a:sym typeface="Arial"/>
              </a:defRPr>
            </a:lvl1pPr>
            <a:lvl2pPr lvl="1" algn="l" rtl="0">
              <a:lnSpc>
                <a:spcPct val="90000"/>
              </a:lnSpc>
              <a:spcBef>
                <a:spcPts val="0"/>
              </a:spcBef>
              <a:spcAft>
                <a:spcPts val="0"/>
              </a:spcAft>
              <a:buClr>
                <a:schemeClr val="dk1"/>
              </a:buClr>
              <a:buSzPts val="1400"/>
              <a:buFont typeface="Arial"/>
              <a:buNone/>
              <a:defRPr sz="6200" b="1">
                <a:solidFill>
                  <a:schemeClr val="dk1"/>
                </a:solidFill>
              </a:defRPr>
            </a:lvl2pPr>
            <a:lvl3pPr lvl="2" algn="l" rtl="0">
              <a:lnSpc>
                <a:spcPct val="90000"/>
              </a:lnSpc>
              <a:spcBef>
                <a:spcPts val="0"/>
              </a:spcBef>
              <a:spcAft>
                <a:spcPts val="0"/>
              </a:spcAft>
              <a:buClr>
                <a:schemeClr val="dk1"/>
              </a:buClr>
              <a:buSzPts val="1400"/>
              <a:buFont typeface="Arial"/>
              <a:buNone/>
              <a:defRPr sz="6200" b="1">
                <a:solidFill>
                  <a:schemeClr val="dk1"/>
                </a:solidFill>
              </a:defRPr>
            </a:lvl3pPr>
            <a:lvl4pPr lvl="3" algn="l" rtl="0">
              <a:lnSpc>
                <a:spcPct val="90000"/>
              </a:lnSpc>
              <a:spcBef>
                <a:spcPts val="0"/>
              </a:spcBef>
              <a:spcAft>
                <a:spcPts val="0"/>
              </a:spcAft>
              <a:buClr>
                <a:schemeClr val="dk1"/>
              </a:buClr>
              <a:buSzPts val="1400"/>
              <a:buFont typeface="Arial"/>
              <a:buNone/>
              <a:defRPr sz="6200" b="1">
                <a:solidFill>
                  <a:schemeClr val="dk1"/>
                </a:solidFill>
              </a:defRPr>
            </a:lvl4pPr>
            <a:lvl5pPr lvl="4" algn="l" rtl="0">
              <a:lnSpc>
                <a:spcPct val="90000"/>
              </a:lnSpc>
              <a:spcBef>
                <a:spcPts val="0"/>
              </a:spcBef>
              <a:spcAft>
                <a:spcPts val="0"/>
              </a:spcAft>
              <a:buClr>
                <a:schemeClr val="dk1"/>
              </a:buClr>
              <a:buSzPts val="1400"/>
              <a:buFont typeface="Arial"/>
              <a:buNone/>
              <a:defRPr sz="6200" b="1">
                <a:solidFill>
                  <a:schemeClr val="dk1"/>
                </a:solidFill>
              </a:defRPr>
            </a:lvl5pPr>
            <a:lvl6pPr lvl="5" algn="l" rtl="0">
              <a:lnSpc>
                <a:spcPct val="90000"/>
              </a:lnSpc>
              <a:spcBef>
                <a:spcPts val="0"/>
              </a:spcBef>
              <a:spcAft>
                <a:spcPts val="0"/>
              </a:spcAft>
              <a:buClr>
                <a:schemeClr val="dk1"/>
              </a:buClr>
              <a:buSzPts val="1400"/>
              <a:buFont typeface="Arial"/>
              <a:buNone/>
              <a:defRPr sz="6200" b="1">
                <a:solidFill>
                  <a:schemeClr val="dk1"/>
                </a:solidFill>
              </a:defRPr>
            </a:lvl6pPr>
            <a:lvl7pPr lvl="6" algn="l" rtl="0">
              <a:lnSpc>
                <a:spcPct val="90000"/>
              </a:lnSpc>
              <a:spcBef>
                <a:spcPts val="0"/>
              </a:spcBef>
              <a:spcAft>
                <a:spcPts val="0"/>
              </a:spcAft>
              <a:buClr>
                <a:schemeClr val="dk1"/>
              </a:buClr>
              <a:buSzPts val="1400"/>
              <a:buFont typeface="Arial"/>
              <a:buNone/>
              <a:defRPr sz="6200" b="1">
                <a:solidFill>
                  <a:schemeClr val="dk1"/>
                </a:solidFill>
              </a:defRPr>
            </a:lvl7pPr>
            <a:lvl8pPr lvl="7" algn="l" rtl="0">
              <a:lnSpc>
                <a:spcPct val="90000"/>
              </a:lnSpc>
              <a:spcBef>
                <a:spcPts val="0"/>
              </a:spcBef>
              <a:spcAft>
                <a:spcPts val="0"/>
              </a:spcAft>
              <a:buClr>
                <a:schemeClr val="dk1"/>
              </a:buClr>
              <a:buSzPts val="1400"/>
              <a:buFont typeface="Arial"/>
              <a:buNone/>
              <a:defRPr sz="6200" b="1">
                <a:solidFill>
                  <a:schemeClr val="dk1"/>
                </a:solidFill>
              </a:defRPr>
            </a:lvl8pPr>
            <a:lvl9pPr lvl="8" algn="l" rtl="0">
              <a:lnSpc>
                <a:spcPct val="90000"/>
              </a:lnSpc>
              <a:spcBef>
                <a:spcPts val="0"/>
              </a:spcBef>
              <a:spcAft>
                <a:spcPts val="0"/>
              </a:spcAft>
              <a:buClr>
                <a:schemeClr val="dk1"/>
              </a:buClr>
              <a:buSzPts val="1400"/>
              <a:buFont typeface="Arial"/>
              <a:buNone/>
              <a:defRPr sz="6200" b="1">
                <a:solidFill>
                  <a:schemeClr val="dk1"/>
                </a:solidFill>
              </a:defRPr>
            </a:lvl9pPr>
          </a:lstStyle>
          <a:p>
            <a:endParaRPr/>
          </a:p>
        </p:txBody>
      </p:sp>
      <p:pic>
        <p:nvPicPr>
          <p:cNvPr id="120" name="Google Shape;120;p32"/>
          <p:cNvPicPr preferRelativeResize="0"/>
          <p:nvPr/>
        </p:nvPicPr>
        <p:blipFill rotWithShape="1">
          <a:blip r:embed="rId2">
            <a:alphaModFix/>
          </a:blip>
          <a:srcRect/>
          <a:stretch/>
        </p:blipFill>
        <p:spPr>
          <a:xfrm>
            <a:off x="7597850" y="4157166"/>
            <a:ext cx="1406350" cy="826125"/>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2: Title, text, image — two column, right">
  <p:cSld name="1_22: Title, text, image — two column, right">
    <p:spTree>
      <p:nvGrpSpPr>
        <p:cNvPr id="1" name="Shape 1203"/>
        <p:cNvGrpSpPr/>
        <p:nvPr/>
      </p:nvGrpSpPr>
      <p:grpSpPr>
        <a:xfrm>
          <a:off x="0" y="0"/>
          <a:ext cx="0" cy="0"/>
          <a:chOff x="0" y="0"/>
          <a:chExt cx="0" cy="0"/>
        </a:xfrm>
      </p:grpSpPr>
      <p:sp>
        <p:nvSpPr>
          <p:cNvPr id="1204" name="Google Shape;1204;p69"/>
          <p:cNvSpPr txBox="1"/>
          <p:nvPr/>
        </p:nvSpPr>
        <p:spPr>
          <a:xfrm>
            <a:off x="3896915" y="0"/>
            <a:ext cx="50172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05" name="Google Shape;1205;p69"/>
          <p:cNvSpPr>
            <a:spLocks noGrp="1"/>
          </p:cNvSpPr>
          <p:nvPr>
            <p:ph type="pic" idx="2"/>
          </p:nvPr>
        </p:nvSpPr>
        <p:spPr>
          <a:xfrm>
            <a:off x="424925" y="445325"/>
            <a:ext cx="2942700" cy="4068300"/>
          </a:xfrm>
          <a:prstGeom prst="rect">
            <a:avLst/>
          </a:prstGeom>
          <a:solidFill>
            <a:srgbClr val="BFBFBF"/>
          </a:solidFill>
          <a:ln>
            <a:noFill/>
          </a:ln>
        </p:spPr>
      </p:sp>
      <p:sp>
        <p:nvSpPr>
          <p:cNvPr id="1206" name="Google Shape;1206;p69"/>
          <p:cNvSpPr txBox="1">
            <a:spLocks noGrp="1"/>
          </p:cNvSpPr>
          <p:nvPr>
            <p:ph type="body" idx="1"/>
          </p:nvPr>
        </p:nvSpPr>
        <p:spPr>
          <a:xfrm>
            <a:off x="4610696" y="1711625"/>
            <a:ext cx="3796500" cy="8676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200"/>
              <a:buNone/>
              <a:defRPr sz="12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400"/>
              </a:spcAft>
              <a:buSzPts val="1200"/>
              <a:buNone/>
              <a:defRPr sz="1200"/>
            </a:lvl9pPr>
          </a:lstStyle>
          <a:p>
            <a:endParaRPr/>
          </a:p>
        </p:txBody>
      </p:sp>
      <p:sp>
        <p:nvSpPr>
          <p:cNvPr id="1207" name="Google Shape;1207;p69"/>
          <p:cNvSpPr txBox="1">
            <a:spLocks noGrp="1"/>
          </p:cNvSpPr>
          <p:nvPr>
            <p:ph type="title"/>
          </p:nvPr>
        </p:nvSpPr>
        <p:spPr>
          <a:xfrm>
            <a:off x="4587400" y="740125"/>
            <a:ext cx="3796500" cy="7179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lvl1pPr>
            <a:lvl2pPr lvl="1" rtl="0">
              <a:spcBef>
                <a:spcPts val="80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a:endParaRPr/>
          </a:p>
        </p:txBody>
      </p:sp>
    </p:spTree>
    <p:extLst>
      <p:ext uri="{BB962C8B-B14F-4D97-AF65-F5344CB8AC3E}">
        <p14:creationId xmlns:p14="http://schemas.microsoft.com/office/powerpoint/2010/main" val="3950683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2: Title, text, image — three column, left">
  <p:cSld name="22: Title, text, image — three column, left">
    <p:spTree>
      <p:nvGrpSpPr>
        <p:cNvPr id="1" name="Shape 1208"/>
        <p:cNvGrpSpPr/>
        <p:nvPr/>
      </p:nvGrpSpPr>
      <p:grpSpPr>
        <a:xfrm>
          <a:off x="0" y="0"/>
          <a:ext cx="0" cy="0"/>
          <a:chOff x="0" y="0"/>
          <a:chExt cx="0" cy="0"/>
        </a:xfrm>
      </p:grpSpPr>
      <p:sp>
        <p:nvSpPr>
          <p:cNvPr id="1209" name="Google Shape;1209;p70"/>
          <p:cNvSpPr txBox="1"/>
          <p:nvPr/>
        </p:nvSpPr>
        <p:spPr>
          <a:xfrm>
            <a:off x="6600825" y="0"/>
            <a:ext cx="25431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0" name="Google Shape;1210;p70"/>
          <p:cNvSpPr>
            <a:spLocks noGrp="1"/>
          </p:cNvSpPr>
          <p:nvPr>
            <p:ph type="pic" idx="2"/>
          </p:nvPr>
        </p:nvSpPr>
        <p:spPr>
          <a:xfrm>
            <a:off x="4627800" y="506250"/>
            <a:ext cx="2736900" cy="1926300"/>
          </a:xfrm>
          <a:prstGeom prst="rect">
            <a:avLst/>
          </a:prstGeom>
          <a:solidFill>
            <a:srgbClr val="BFBFBF"/>
          </a:solidFill>
          <a:ln>
            <a:noFill/>
          </a:ln>
        </p:spPr>
      </p:sp>
      <p:sp>
        <p:nvSpPr>
          <p:cNvPr id="1211" name="Google Shape;1211;p70"/>
          <p:cNvSpPr>
            <a:spLocks noGrp="1"/>
          </p:cNvSpPr>
          <p:nvPr>
            <p:ph type="pic" idx="3"/>
          </p:nvPr>
        </p:nvSpPr>
        <p:spPr>
          <a:xfrm>
            <a:off x="4627800" y="2473068"/>
            <a:ext cx="2736900" cy="1885800"/>
          </a:xfrm>
          <a:prstGeom prst="rect">
            <a:avLst/>
          </a:prstGeom>
          <a:solidFill>
            <a:srgbClr val="BFBFBF"/>
          </a:solidFill>
          <a:ln>
            <a:noFill/>
          </a:ln>
        </p:spPr>
      </p:sp>
      <p:sp>
        <p:nvSpPr>
          <p:cNvPr id="1212" name="Google Shape;1212;p70"/>
          <p:cNvSpPr>
            <a:spLocks noGrp="1"/>
          </p:cNvSpPr>
          <p:nvPr>
            <p:ph type="pic" idx="4"/>
          </p:nvPr>
        </p:nvSpPr>
        <p:spPr>
          <a:xfrm>
            <a:off x="7421998" y="506251"/>
            <a:ext cx="1371900" cy="3852600"/>
          </a:xfrm>
          <a:prstGeom prst="rect">
            <a:avLst/>
          </a:prstGeom>
          <a:solidFill>
            <a:srgbClr val="BFBFBF"/>
          </a:solidFill>
          <a:ln>
            <a:noFill/>
          </a:ln>
        </p:spPr>
      </p:sp>
      <p:sp>
        <p:nvSpPr>
          <p:cNvPr id="1213" name="Google Shape;1213;p70"/>
          <p:cNvSpPr txBox="1">
            <a:spLocks noGrp="1"/>
          </p:cNvSpPr>
          <p:nvPr>
            <p:ph type="body" idx="1"/>
          </p:nvPr>
        </p:nvSpPr>
        <p:spPr>
          <a:xfrm>
            <a:off x="424926" y="1703600"/>
            <a:ext cx="3241200" cy="8676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200"/>
              <a:buNone/>
              <a:defRPr sz="12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400"/>
              </a:spcAft>
              <a:buSzPts val="1200"/>
              <a:buNone/>
              <a:defRPr sz="1200"/>
            </a:lvl9pPr>
          </a:lstStyle>
          <a:p>
            <a:endParaRPr/>
          </a:p>
        </p:txBody>
      </p:sp>
      <p:sp>
        <p:nvSpPr>
          <p:cNvPr id="1214" name="Google Shape;1214;p70"/>
          <p:cNvSpPr txBox="1">
            <a:spLocks noGrp="1"/>
          </p:cNvSpPr>
          <p:nvPr>
            <p:ph type="title"/>
          </p:nvPr>
        </p:nvSpPr>
        <p:spPr>
          <a:xfrm>
            <a:off x="424925" y="884250"/>
            <a:ext cx="3241200" cy="7179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400"/>
              <a:buNone/>
              <a:defRPr sz="2400"/>
            </a:lvl1pPr>
            <a:lvl2pPr lvl="1" rtl="0">
              <a:lnSpc>
                <a:spcPct val="90000"/>
              </a:lnSpc>
              <a:spcBef>
                <a:spcPts val="400"/>
              </a:spcBef>
              <a:spcAft>
                <a:spcPts val="0"/>
              </a:spcAft>
              <a:buSzPts val="2400"/>
              <a:buNone/>
              <a:defRPr sz="2400"/>
            </a:lvl2pPr>
            <a:lvl3pPr lvl="2" rtl="0">
              <a:lnSpc>
                <a:spcPct val="90000"/>
              </a:lnSpc>
              <a:spcBef>
                <a:spcPts val="400"/>
              </a:spcBef>
              <a:spcAft>
                <a:spcPts val="0"/>
              </a:spcAft>
              <a:buSzPts val="2400"/>
              <a:buNone/>
              <a:defRPr sz="2400"/>
            </a:lvl3pPr>
            <a:lvl4pPr lvl="3" rtl="0">
              <a:lnSpc>
                <a:spcPct val="90000"/>
              </a:lnSpc>
              <a:spcBef>
                <a:spcPts val="400"/>
              </a:spcBef>
              <a:spcAft>
                <a:spcPts val="0"/>
              </a:spcAft>
              <a:buSzPts val="2400"/>
              <a:buNone/>
              <a:defRPr sz="2400"/>
            </a:lvl4pPr>
            <a:lvl5pPr lvl="4" rtl="0">
              <a:lnSpc>
                <a:spcPct val="90000"/>
              </a:lnSpc>
              <a:spcBef>
                <a:spcPts val="400"/>
              </a:spcBef>
              <a:spcAft>
                <a:spcPts val="0"/>
              </a:spcAft>
              <a:buSzPts val="2400"/>
              <a:buNone/>
              <a:defRPr sz="2400"/>
            </a:lvl5pPr>
            <a:lvl6pPr lvl="5" rtl="0">
              <a:lnSpc>
                <a:spcPct val="90000"/>
              </a:lnSpc>
              <a:spcBef>
                <a:spcPts val="400"/>
              </a:spcBef>
              <a:spcAft>
                <a:spcPts val="0"/>
              </a:spcAft>
              <a:buSzPts val="2400"/>
              <a:buNone/>
              <a:defRPr sz="2400"/>
            </a:lvl6pPr>
            <a:lvl7pPr lvl="6" rtl="0">
              <a:lnSpc>
                <a:spcPct val="90000"/>
              </a:lnSpc>
              <a:spcBef>
                <a:spcPts val="400"/>
              </a:spcBef>
              <a:spcAft>
                <a:spcPts val="0"/>
              </a:spcAft>
              <a:buSzPts val="2400"/>
              <a:buNone/>
              <a:defRPr sz="2400"/>
            </a:lvl7pPr>
            <a:lvl8pPr lvl="7" rtl="0">
              <a:lnSpc>
                <a:spcPct val="90000"/>
              </a:lnSpc>
              <a:spcBef>
                <a:spcPts val="400"/>
              </a:spcBef>
              <a:spcAft>
                <a:spcPts val="0"/>
              </a:spcAft>
              <a:buSzPts val="2400"/>
              <a:buNone/>
              <a:defRPr sz="2400"/>
            </a:lvl8pPr>
            <a:lvl9pPr lvl="8" rtl="0">
              <a:lnSpc>
                <a:spcPct val="90000"/>
              </a:lnSpc>
              <a:spcBef>
                <a:spcPts val="400"/>
              </a:spcBef>
              <a:spcAft>
                <a:spcPts val="400"/>
              </a:spcAft>
              <a:buSzPts val="2400"/>
              <a:buNone/>
              <a:defRPr sz="2400"/>
            </a:lvl9pPr>
          </a:lstStyle>
          <a:p>
            <a:endParaRPr/>
          </a:p>
        </p:txBody>
      </p:sp>
    </p:spTree>
    <p:extLst>
      <p:ext uri="{BB962C8B-B14F-4D97-AF65-F5344CB8AC3E}">
        <p14:creationId xmlns:p14="http://schemas.microsoft.com/office/powerpoint/2010/main" val="37788757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2: Title, text, image — two column, left">
  <p:cSld name="1_22: Title, text, image — two column, left">
    <p:spTree>
      <p:nvGrpSpPr>
        <p:cNvPr id="1" name="Shape 1215"/>
        <p:cNvGrpSpPr/>
        <p:nvPr/>
      </p:nvGrpSpPr>
      <p:grpSpPr>
        <a:xfrm>
          <a:off x="0" y="0"/>
          <a:ext cx="0" cy="0"/>
          <a:chOff x="0" y="0"/>
          <a:chExt cx="0" cy="0"/>
        </a:xfrm>
      </p:grpSpPr>
      <p:pic>
        <p:nvPicPr>
          <p:cNvPr id="1216" name="Google Shape;1216;p71"/>
          <p:cNvPicPr preferRelativeResize="0"/>
          <p:nvPr/>
        </p:nvPicPr>
        <p:blipFill rotWithShape="1">
          <a:blip r:embed="rId2">
            <a:alphaModFix/>
          </a:blip>
          <a:srcRect l="92733" r="-833"/>
          <a:stretch/>
        </p:blipFill>
        <p:spPr>
          <a:xfrm>
            <a:off x="6993600" y="-2225"/>
            <a:ext cx="740700" cy="5147949"/>
          </a:xfrm>
          <a:prstGeom prst="rect">
            <a:avLst/>
          </a:prstGeom>
          <a:noFill/>
          <a:ln>
            <a:noFill/>
          </a:ln>
        </p:spPr>
      </p:pic>
      <p:sp>
        <p:nvSpPr>
          <p:cNvPr id="1217" name="Google Shape;1217;p71"/>
          <p:cNvSpPr txBox="1"/>
          <p:nvPr/>
        </p:nvSpPr>
        <p:spPr>
          <a:xfrm>
            <a:off x="7717631" y="0"/>
            <a:ext cx="1426500" cy="51435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8" name="Google Shape;1218;p71"/>
          <p:cNvSpPr>
            <a:spLocks noGrp="1"/>
          </p:cNvSpPr>
          <p:nvPr>
            <p:ph type="pic" idx="2"/>
          </p:nvPr>
        </p:nvSpPr>
        <p:spPr>
          <a:xfrm>
            <a:off x="5453775" y="429075"/>
            <a:ext cx="3265200" cy="4286700"/>
          </a:xfrm>
          <a:prstGeom prst="rect">
            <a:avLst/>
          </a:prstGeom>
          <a:solidFill>
            <a:srgbClr val="BFBFBF"/>
          </a:solidFill>
          <a:ln>
            <a:noFill/>
          </a:ln>
        </p:spPr>
      </p:sp>
      <p:sp>
        <p:nvSpPr>
          <p:cNvPr id="1219" name="Google Shape;1219;p71"/>
          <p:cNvSpPr txBox="1">
            <a:spLocks noGrp="1"/>
          </p:cNvSpPr>
          <p:nvPr>
            <p:ph type="body" idx="1"/>
          </p:nvPr>
        </p:nvSpPr>
        <p:spPr>
          <a:xfrm>
            <a:off x="845300" y="1748275"/>
            <a:ext cx="3349800" cy="30792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600"/>
              <a:buNone/>
              <a:defRPr sz="1600"/>
            </a:lvl1pPr>
            <a:lvl2pPr marL="914400" lvl="1" indent="-228600" rtl="0">
              <a:spcBef>
                <a:spcPts val="400"/>
              </a:spcBef>
              <a:spcAft>
                <a:spcPts val="0"/>
              </a:spcAft>
              <a:buSzPts val="1600"/>
              <a:buNone/>
              <a:defRPr/>
            </a:lvl2pPr>
            <a:lvl3pPr marL="1371600" lvl="2" indent="-228600" rtl="0">
              <a:spcBef>
                <a:spcPts val="400"/>
              </a:spcBef>
              <a:spcAft>
                <a:spcPts val="0"/>
              </a:spcAft>
              <a:buSzPts val="1600"/>
              <a:buNone/>
              <a:defRPr/>
            </a:lvl3pPr>
            <a:lvl4pPr marL="1828800" lvl="3" indent="-228600" rtl="0">
              <a:spcBef>
                <a:spcPts val="400"/>
              </a:spcBef>
              <a:spcAft>
                <a:spcPts val="0"/>
              </a:spcAft>
              <a:buSzPts val="1600"/>
              <a:buNone/>
              <a:defRPr sz="1600"/>
            </a:lvl4pPr>
            <a:lvl5pPr marL="2286000" lvl="4" indent="-228600" rtl="0">
              <a:spcBef>
                <a:spcPts val="400"/>
              </a:spcBef>
              <a:spcAft>
                <a:spcPts val="0"/>
              </a:spcAft>
              <a:buSzPts val="1600"/>
              <a:buNone/>
              <a:defRPr sz="1600"/>
            </a:lvl5pPr>
            <a:lvl6pPr marL="2743200" lvl="5" indent="-228600" rtl="0">
              <a:spcBef>
                <a:spcPts val="400"/>
              </a:spcBef>
              <a:spcAft>
                <a:spcPts val="0"/>
              </a:spcAft>
              <a:buSzPts val="1600"/>
              <a:buNone/>
              <a:defRPr sz="1600"/>
            </a:lvl6pPr>
            <a:lvl7pPr marL="3200400" lvl="6" indent="-228600" rtl="0">
              <a:spcBef>
                <a:spcPts val="400"/>
              </a:spcBef>
              <a:spcAft>
                <a:spcPts val="0"/>
              </a:spcAft>
              <a:buSzPts val="1600"/>
              <a:buNone/>
              <a:defRPr sz="1600"/>
            </a:lvl7pPr>
            <a:lvl8pPr marL="3657600" lvl="7" indent="-228600" rtl="0">
              <a:spcBef>
                <a:spcPts val="400"/>
              </a:spcBef>
              <a:spcAft>
                <a:spcPts val="0"/>
              </a:spcAft>
              <a:buSzPts val="1600"/>
              <a:buNone/>
              <a:defRPr sz="1600"/>
            </a:lvl8pPr>
            <a:lvl9pPr marL="4114800" lvl="8" indent="-228600" rtl="0">
              <a:spcBef>
                <a:spcPts val="400"/>
              </a:spcBef>
              <a:spcAft>
                <a:spcPts val="400"/>
              </a:spcAft>
              <a:buSzPts val="1600"/>
              <a:buNone/>
              <a:defRPr sz="1600"/>
            </a:lvl9pPr>
          </a:lstStyle>
          <a:p>
            <a:endParaRPr/>
          </a:p>
        </p:txBody>
      </p:sp>
      <p:sp>
        <p:nvSpPr>
          <p:cNvPr id="1220" name="Google Shape;1220;p71"/>
          <p:cNvSpPr txBox="1">
            <a:spLocks noGrp="1"/>
          </p:cNvSpPr>
          <p:nvPr>
            <p:ph type="title"/>
          </p:nvPr>
        </p:nvSpPr>
        <p:spPr>
          <a:xfrm>
            <a:off x="845300" y="861400"/>
            <a:ext cx="2853900" cy="6729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400"/>
              <a:buNone/>
              <a:defRPr sz="2400"/>
            </a:lvl1pPr>
            <a:lvl2pPr lvl="1" rtl="0">
              <a:lnSpc>
                <a:spcPct val="90000"/>
              </a:lnSpc>
              <a:spcBef>
                <a:spcPts val="400"/>
              </a:spcBef>
              <a:spcAft>
                <a:spcPts val="0"/>
              </a:spcAft>
              <a:buSzPts val="2400"/>
              <a:buNone/>
              <a:defRPr sz="2400"/>
            </a:lvl2pPr>
            <a:lvl3pPr lvl="2" rtl="0">
              <a:lnSpc>
                <a:spcPct val="90000"/>
              </a:lnSpc>
              <a:spcBef>
                <a:spcPts val="400"/>
              </a:spcBef>
              <a:spcAft>
                <a:spcPts val="0"/>
              </a:spcAft>
              <a:buSzPts val="2400"/>
              <a:buNone/>
              <a:defRPr sz="2400"/>
            </a:lvl3pPr>
            <a:lvl4pPr lvl="3" rtl="0">
              <a:lnSpc>
                <a:spcPct val="90000"/>
              </a:lnSpc>
              <a:spcBef>
                <a:spcPts val="400"/>
              </a:spcBef>
              <a:spcAft>
                <a:spcPts val="0"/>
              </a:spcAft>
              <a:buSzPts val="2400"/>
              <a:buNone/>
              <a:defRPr sz="2400"/>
            </a:lvl4pPr>
            <a:lvl5pPr lvl="4" rtl="0">
              <a:lnSpc>
                <a:spcPct val="90000"/>
              </a:lnSpc>
              <a:spcBef>
                <a:spcPts val="400"/>
              </a:spcBef>
              <a:spcAft>
                <a:spcPts val="0"/>
              </a:spcAft>
              <a:buSzPts val="2400"/>
              <a:buNone/>
              <a:defRPr sz="2400"/>
            </a:lvl5pPr>
            <a:lvl6pPr lvl="5" rtl="0">
              <a:lnSpc>
                <a:spcPct val="90000"/>
              </a:lnSpc>
              <a:spcBef>
                <a:spcPts val="400"/>
              </a:spcBef>
              <a:spcAft>
                <a:spcPts val="0"/>
              </a:spcAft>
              <a:buSzPts val="2400"/>
              <a:buNone/>
              <a:defRPr sz="2400"/>
            </a:lvl6pPr>
            <a:lvl7pPr lvl="6" rtl="0">
              <a:lnSpc>
                <a:spcPct val="90000"/>
              </a:lnSpc>
              <a:spcBef>
                <a:spcPts val="400"/>
              </a:spcBef>
              <a:spcAft>
                <a:spcPts val="0"/>
              </a:spcAft>
              <a:buSzPts val="2400"/>
              <a:buNone/>
              <a:defRPr sz="2400"/>
            </a:lvl7pPr>
            <a:lvl8pPr lvl="7" rtl="0">
              <a:lnSpc>
                <a:spcPct val="90000"/>
              </a:lnSpc>
              <a:spcBef>
                <a:spcPts val="400"/>
              </a:spcBef>
              <a:spcAft>
                <a:spcPts val="0"/>
              </a:spcAft>
              <a:buSzPts val="2400"/>
              <a:buNone/>
              <a:defRPr sz="2400"/>
            </a:lvl8pPr>
            <a:lvl9pPr lvl="8" rtl="0">
              <a:lnSpc>
                <a:spcPct val="90000"/>
              </a:lnSpc>
              <a:spcBef>
                <a:spcPts val="400"/>
              </a:spcBef>
              <a:spcAft>
                <a:spcPts val="400"/>
              </a:spcAft>
              <a:buSzPts val="2400"/>
              <a:buNone/>
              <a:defRPr sz="2400"/>
            </a:lvl9pPr>
          </a:lstStyle>
          <a:p>
            <a:endParaRPr/>
          </a:p>
        </p:txBody>
      </p:sp>
    </p:spTree>
    <p:extLst>
      <p:ext uri="{BB962C8B-B14F-4D97-AF65-F5344CB8AC3E}">
        <p14:creationId xmlns:p14="http://schemas.microsoft.com/office/powerpoint/2010/main" val="42012624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2: Title, text, image — five column, left">
  <p:cSld name="22: Title, text, image — five column, left">
    <p:spTree>
      <p:nvGrpSpPr>
        <p:cNvPr id="1" name="Shape 1221"/>
        <p:cNvGrpSpPr/>
        <p:nvPr/>
      </p:nvGrpSpPr>
      <p:grpSpPr>
        <a:xfrm>
          <a:off x="0" y="0"/>
          <a:ext cx="0" cy="0"/>
          <a:chOff x="0" y="0"/>
          <a:chExt cx="0" cy="0"/>
        </a:xfrm>
      </p:grpSpPr>
      <p:pic>
        <p:nvPicPr>
          <p:cNvPr id="1222" name="Google Shape;1222;p72"/>
          <p:cNvPicPr preferRelativeResize="0"/>
          <p:nvPr/>
        </p:nvPicPr>
        <p:blipFill>
          <a:blip r:embed="rId2">
            <a:alphaModFix/>
          </a:blip>
          <a:stretch>
            <a:fillRect/>
          </a:stretch>
        </p:blipFill>
        <p:spPr>
          <a:xfrm>
            <a:off x="0" y="-2225"/>
            <a:ext cx="9144003" cy="5147949"/>
          </a:xfrm>
          <a:prstGeom prst="rect">
            <a:avLst/>
          </a:prstGeom>
          <a:noFill/>
          <a:ln>
            <a:noFill/>
          </a:ln>
        </p:spPr>
      </p:pic>
      <p:sp>
        <p:nvSpPr>
          <p:cNvPr id="1223" name="Google Shape;1223;p72"/>
          <p:cNvSpPr txBox="1"/>
          <p:nvPr/>
        </p:nvSpPr>
        <p:spPr>
          <a:xfrm>
            <a:off x="229790" y="456009"/>
            <a:ext cx="7453200" cy="39063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24" name="Google Shape;1224;p72"/>
          <p:cNvSpPr>
            <a:spLocks noGrp="1"/>
          </p:cNvSpPr>
          <p:nvPr>
            <p:ph type="pic" idx="2"/>
          </p:nvPr>
        </p:nvSpPr>
        <p:spPr>
          <a:xfrm>
            <a:off x="7668225" y="1149025"/>
            <a:ext cx="1476000" cy="2525700"/>
          </a:xfrm>
          <a:prstGeom prst="rect">
            <a:avLst/>
          </a:prstGeom>
          <a:solidFill>
            <a:srgbClr val="BFBFBF"/>
          </a:solidFill>
          <a:ln>
            <a:noFill/>
          </a:ln>
        </p:spPr>
      </p:sp>
      <p:sp>
        <p:nvSpPr>
          <p:cNvPr id="1225" name="Google Shape;1225;p72"/>
          <p:cNvSpPr>
            <a:spLocks noGrp="1"/>
          </p:cNvSpPr>
          <p:nvPr>
            <p:ph type="pic" idx="3"/>
          </p:nvPr>
        </p:nvSpPr>
        <p:spPr>
          <a:xfrm>
            <a:off x="6192450" y="1149025"/>
            <a:ext cx="1476000" cy="2525700"/>
          </a:xfrm>
          <a:prstGeom prst="rect">
            <a:avLst/>
          </a:prstGeom>
          <a:solidFill>
            <a:srgbClr val="BFBFBF"/>
          </a:solidFill>
          <a:ln>
            <a:noFill/>
          </a:ln>
        </p:spPr>
      </p:sp>
      <p:sp>
        <p:nvSpPr>
          <p:cNvPr id="1226" name="Google Shape;1226;p72"/>
          <p:cNvSpPr>
            <a:spLocks noGrp="1"/>
          </p:cNvSpPr>
          <p:nvPr>
            <p:ph type="pic" idx="4"/>
          </p:nvPr>
        </p:nvSpPr>
        <p:spPr>
          <a:xfrm>
            <a:off x="4716675" y="1149025"/>
            <a:ext cx="1476000" cy="2525700"/>
          </a:xfrm>
          <a:prstGeom prst="rect">
            <a:avLst/>
          </a:prstGeom>
          <a:solidFill>
            <a:srgbClr val="BFBFBF"/>
          </a:solidFill>
          <a:ln>
            <a:noFill/>
          </a:ln>
        </p:spPr>
      </p:sp>
      <p:sp>
        <p:nvSpPr>
          <p:cNvPr id="1227" name="Google Shape;1227;p72"/>
          <p:cNvSpPr>
            <a:spLocks noGrp="1"/>
          </p:cNvSpPr>
          <p:nvPr>
            <p:ph type="pic" idx="5"/>
          </p:nvPr>
        </p:nvSpPr>
        <p:spPr>
          <a:xfrm>
            <a:off x="3240900" y="1149025"/>
            <a:ext cx="1476000" cy="2525700"/>
          </a:xfrm>
          <a:prstGeom prst="rect">
            <a:avLst/>
          </a:prstGeom>
          <a:solidFill>
            <a:srgbClr val="BFBFBF"/>
          </a:solidFill>
          <a:ln>
            <a:noFill/>
          </a:ln>
        </p:spPr>
      </p:sp>
      <p:sp>
        <p:nvSpPr>
          <p:cNvPr id="1228" name="Google Shape;1228;p72"/>
          <p:cNvSpPr txBox="1">
            <a:spLocks noGrp="1"/>
          </p:cNvSpPr>
          <p:nvPr>
            <p:ph type="body" idx="1"/>
          </p:nvPr>
        </p:nvSpPr>
        <p:spPr>
          <a:xfrm>
            <a:off x="563625" y="2321225"/>
            <a:ext cx="2415900" cy="8676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200"/>
              <a:buNone/>
              <a:defRPr sz="12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400"/>
              </a:spcAft>
              <a:buSzPts val="1200"/>
              <a:buNone/>
              <a:defRPr sz="1200"/>
            </a:lvl9pPr>
          </a:lstStyle>
          <a:p>
            <a:endParaRPr/>
          </a:p>
        </p:txBody>
      </p:sp>
      <p:sp>
        <p:nvSpPr>
          <p:cNvPr id="1229" name="Google Shape;1229;p72"/>
          <p:cNvSpPr txBox="1">
            <a:spLocks noGrp="1"/>
          </p:cNvSpPr>
          <p:nvPr>
            <p:ph type="title"/>
          </p:nvPr>
        </p:nvSpPr>
        <p:spPr>
          <a:xfrm>
            <a:off x="548800" y="1349725"/>
            <a:ext cx="2061600" cy="7179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lvl1pPr>
            <a:lvl2pPr lvl="1" rtl="0">
              <a:spcBef>
                <a:spcPts val="80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a:endParaRPr/>
          </a:p>
        </p:txBody>
      </p:sp>
    </p:spTree>
    <p:extLst>
      <p:ext uri="{BB962C8B-B14F-4D97-AF65-F5344CB8AC3E}">
        <p14:creationId xmlns:p14="http://schemas.microsoft.com/office/powerpoint/2010/main" val="15437320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Headline with text">
    <p:spTree>
      <p:nvGrpSpPr>
        <p:cNvPr id="1" name="Shape 16"/>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38" y="4475912"/>
            <a:ext cx="950326" cy="55785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1 Cover Intro White logo left bottom">
  <p:cSld name="Cover Intro Option 2">
    <p:spTree>
      <p:nvGrpSpPr>
        <p:cNvPr id="1" name="Shape 121"/>
        <p:cNvGrpSpPr/>
        <p:nvPr/>
      </p:nvGrpSpPr>
      <p:grpSpPr>
        <a:xfrm>
          <a:off x="0" y="0"/>
          <a:ext cx="0" cy="0"/>
          <a:chOff x="0" y="0"/>
          <a:chExt cx="0" cy="0"/>
        </a:xfrm>
      </p:grpSpPr>
      <p:sp>
        <p:nvSpPr>
          <p:cNvPr id="122" name="Google Shape;122;p33"/>
          <p:cNvSpPr txBox="1">
            <a:spLocks noGrp="1"/>
          </p:cNvSpPr>
          <p:nvPr>
            <p:ph type="title"/>
          </p:nvPr>
        </p:nvSpPr>
        <p:spPr>
          <a:xfrm>
            <a:off x="328581" y="12832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
        <p:nvSpPr>
          <p:cNvPr id="123" name="Google Shape;123;p33"/>
          <p:cNvSpPr txBox="1">
            <a:spLocks noGrp="1"/>
          </p:cNvSpPr>
          <p:nvPr>
            <p:ph type="subTitle" idx="1"/>
          </p:nvPr>
        </p:nvSpPr>
        <p:spPr>
          <a:xfrm>
            <a:off x="328581" y="1005325"/>
            <a:ext cx="7508700" cy="357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chemeClr val="accent1"/>
                </a:highlight>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124" name="Google Shape;124;p33"/>
          <p:cNvPicPr preferRelativeResize="0"/>
          <p:nvPr/>
        </p:nvPicPr>
        <p:blipFill rotWithShape="1">
          <a:blip r:embed="rId2">
            <a:alphaModFix/>
          </a:blip>
          <a:srcRect/>
          <a:stretch/>
        </p:blipFill>
        <p:spPr>
          <a:xfrm>
            <a:off x="195510" y="3799424"/>
            <a:ext cx="3464700" cy="9615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3.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slideLayout" Target="../slideLayouts/slideLayout72.xml"/><Relationship Id="rId63" Type="http://schemas.openxmlformats.org/officeDocument/2006/relationships/slideLayout" Target="../slideLayouts/slideLayout8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slideLayout" Target="../slideLayouts/slideLayout75.xml"/><Relationship Id="rId66" Type="http://schemas.openxmlformats.org/officeDocument/2006/relationships/slideLayout" Target="../slideLayouts/slideLayout83.xml"/><Relationship Id="rId5" Type="http://schemas.openxmlformats.org/officeDocument/2006/relationships/slideLayout" Target="../slideLayouts/slideLayout22.xml"/><Relationship Id="rId61" Type="http://schemas.openxmlformats.org/officeDocument/2006/relationships/slideLayout" Target="../slideLayouts/slideLayout78.xml"/><Relationship Id="rId19" Type="http://schemas.openxmlformats.org/officeDocument/2006/relationships/slideLayout" Target="../slideLayouts/slideLayout3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slideLayout" Target="../slideLayouts/slideLayout73.xml"/><Relationship Id="rId64" Type="http://schemas.openxmlformats.org/officeDocument/2006/relationships/slideLayout" Target="../slideLayouts/slideLayout81.xml"/><Relationship Id="rId8" Type="http://schemas.openxmlformats.org/officeDocument/2006/relationships/slideLayout" Target="../slideLayouts/slideLayout25.xml"/><Relationship Id="rId51" Type="http://schemas.openxmlformats.org/officeDocument/2006/relationships/slideLayout" Target="../slideLayouts/slideLayout68.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59" Type="http://schemas.openxmlformats.org/officeDocument/2006/relationships/slideLayout" Target="../slideLayouts/slideLayout76.xml"/><Relationship Id="rId67" Type="http://schemas.openxmlformats.org/officeDocument/2006/relationships/theme" Target="../theme/theme2.xml"/><Relationship Id="rId20" Type="http://schemas.openxmlformats.org/officeDocument/2006/relationships/slideLayout" Target="../slideLayouts/slideLayout37.xml"/><Relationship Id="rId41" Type="http://schemas.openxmlformats.org/officeDocument/2006/relationships/slideLayout" Target="../slideLayouts/slideLayout58.xml"/><Relationship Id="rId54" Type="http://schemas.openxmlformats.org/officeDocument/2006/relationships/slideLayout" Target="../slideLayouts/slideLayout71.xml"/><Relationship Id="rId62" Type="http://schemas.openxmlformats.org/officeDocument/2006/relationships/slideLayout" Target="../slideLayouts/slideLayout7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slideLayout" Target="../slideLayouts/slideLayout74.xml"/><Relationship Id="rId10" Type="http://schemas.openxmlformats.org/officeDocument/2006/relationships/slideLayout" Target="../slideLayouts/slideLayout27.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60" Type="http://schemas.openxmlformats.org/officeDocument/2006/relationships/slideLayout" Target="../slideLayouts/slideLayout77.xml"/><Relationship Id="rId65" Type="http://schemas.openxmlformats.org/officeDocument/2006/relationships/slideLayout" Target="../slideLayouts/slideLayout8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9"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2860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650" y="884250"/>
            <a:ext cx="8520600" cy="4030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8" name="Google Shape;8;p1"/>
          <p:cNvSpPr txBox="1"/>
          <p:nvPr/>
        </p:nvSpPr>
        <p:spPr>
          <a:xfrm>
            <a:off x="7465849" y="4859383"/>
            <a:ext cx="1428000" cy="228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rgbClr val="B7B7B7"/>
                </a:solidFill>
                <a:latin typeface="Arial"/>
                <a:ea typeface="Arial"/>
                <a:cs typeface="Arial"/>
                <a:sym typeface="Arial"/>
              </a:rPr>
              <a:t>Copyright © 2021</a:t>
            </a:r>
            <a:r>
              <a:rPr lang="en" sz="400">
                <a:solidFill>
                  <a:srgbClr val="B7B7B7"/>
                </a:solidFill>
              </a:rPr>
              <a:t> </a:t>
            </a:r>
            <a:r>
              <a:rPr lang="en" sz="400" b="0" i="0" u="none" strike="noStrike" cap="none">
                <a:solidFill>
                  <a:srgbClr val="B7B7B7"/>
                </a:solidFill>
                <a:latin typeface="Arial"/>
                <a:ea typeface="Arial"/>
                <a:cs typeface="Arial"/>
                <a:sym typeface="Arial"/>
              </a:rPr>
              <a:t>Arizona Board of Regents</a:t>
            </a:r>
            <a:endParaRPr sz="400" b="0" i="0" u="none" strike="noStrike" cap="none" dirty="0">
              <a:solidFill>
                <a:srgbClr val="B7B7B7"/>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7" r:id="rId3"/>
    <p:sldLayoutId id="2147483664" r:id="rId4"/>
    <p:sldLayoutId id="2147483665" r:id="rId5"/>
    <p:sldLayoutId id="2147483670" r:id="rId6"/>
    <p:sldLayoutId id="2147483677" r:id="rId7"/>
    <p:sldLayoutId id="2147483678" r:id="rId8"/>
    <p:sldLayoutId id="2147483679" r:id="rId9"/>
    <p:sldLayoutId id="2147483680" r:id="rId10"/>
    <p:sldLayoutId id="2147483681" r:id="rId11"/>
    <p:sldLayoutId id="2147483682" r:id="rId12"/>
    <p:sldLayoutId id="2147483686" r:id="rId13"/>
    <p:sldLayoutId id="2147483687" r:id="rId14"/>
    <p:sldLayoutId id="2147483690" r:id="rId15"/>
    <p:sldLayoutId id="2147483932" r:id="rId16"/>
    <p:sldLayoutId id="214748393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196">
          <p15:clr>
            <a:srgbClr val="EA4335"/>
          </p15:clr>
        </p15:guide>
        <p15:guide id="4" pos="5564">
          <p15:clr>
            <a:srgbClr val="EA4335"/>
          </p15:clr>
        </p15:guide>
        <p15:guide id="5" orient="horz" pos="144">
          <p15:clr>
            <a:srgbClr val="EA4335"/>
          </p15:clr>
        </p15:guide>
        <p15:guide id="6" orient="horz" pos="89">
          <p15:clr>
            <a:srgbClr val="EA4335"/>
          </p15:clr>
        </p15:guide>
        <p15:guide id="7" pos="153">
          <p15:clr>
            <a:srgbClr val="EA4335"/>
          </p15:clr>
        </p15:guide>
        <p15:guide id="8" orient="horz" pos="3096">
          <p15:clr>
            <a:srgbClr val="EA4335"/>
          </p15:clr>
        </p15:guide>
        <p15:guide id="9" orient="horz" pos="199">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20688" y="263844"/>
            <a:ext cx="8308800" cy="6255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2pPr>
            <a:lvl3pPr marR="0" lvl="2"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3pPr>
            <a:lvl4pPr marR="0" lvl="3"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4pPr>
            <a:lvl5pPr marR="0" lvl="4"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5pPr>
            <a:lvl6pPr marR="0" lvl="5"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6pPr>
            <a:lvl7pPr marR="0" lvl="6"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7pPr>
            <a:lvl8pPr marR="0" lvl="7"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8pPr>
            <a:lvl9pPr marR="0" lvl="8" algn="l" rtl="0">
              <a:lnSpc>
                <a:spcPct val="115000"/>
              </a:lnSpc>
              <a:spcBef>
                <a:spcPts val="800"/>
              </a:spcBef>
              <a:spcAft>
                <a:spcPts val="800"/>
              </a:spcAft>
              <a:buClr>
                <a:schemeClr val="dk1"/>
              </a:buClr>
              <a:buSzPts val="3000"/>
              <a:buFont typeface="Arial"/>
              <a:buNone/>
              <a:defRPr sz="30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24925" y="884250"/>
            <a:ext cx="8294400" cy="39432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endParaRPr/>
          </a:p>
        </p:txBody>
      </p:sp>
      <p:sp>
        <p:nvSpPr>
          <p:cNvPr id="8" name="Google Shape;8;p1"/>
          <p:cNvSpPr txBox="1"/>
          <p:nvPr/>
        </p:nvSpPr>
        <p:spPr>
          <a:xfrm>
            <a:off x="7465849" y="4935583"/>
            <a:ext cx="1428000" cy="228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rgbClr val="B7B7B7"/>
                </a:solidFill>
                <a:latin typeface="Arial"/>
                <a:ea typeface="Arial"/>
                <a:cs typeface="Arial"/>
                <a:sym typeface="Arial"/>
              </a:rPr>
              <a:t>Copyright © 202</a:t>
            </a:r>
            <a:r>
              <a:rPr lang="en" sz="400">
                <a:solidFill>
                  <a:srgbClr val="B7B7B7"/>
                </a:solidFill>
              </a:rPr>
              <a:t>2 </a:t>
            </a:r>
            <a:r>
              <a:rPr lang="en" sz="400" b="0" i="0" u="none" strike="noStrike" cap="none">
                <a:solidFill>
                  <a:srgbClr val="B7B7B7"/>
                </a:solidFill>
                <a:latin typeface="Arial"/>
                <a:ea typeface="Arial"/>
                <a:cs typeface="Arial"/>
                <a:sym typeface="Arial"/>
              </a:rPr>
              <a:t>Arizona Board of Regents</a:t>
            </a:r>
            <a:endParaRPr sz="400" b="0" i="0" u="none" strike="noStrike" cap="none" dirty="0">
              <a:solidFill>
                <a:srgbClr val="B7B7B7"/>
              </a:solidFill>
              <a:latin typeface="Arial"/>
              <a:ea typeface="Arial"/>
              <a:cs typeface="Arial"/>
              <a:sym typeface="Arial"/>
            </a:endParaRPr>
          </a:p>
        </p:txBody>
      </p:sp>
    </p:spTree>
    <p:extLst>
      <p:ext uri="{BB962C8B-B14F-4D97-AF65-F5344CB8AC3E}">
        <p14:creationId xmlns:p14="http://schemas.microsoft.com/office/powerpoint/2010/main" val="295563973"/>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3" r:id="rId24"/>
    <p:sldLayoutId id="2147483724"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 id="2147483742" r:id="rId42"/>
    <p:sldLayoutId id="2147483743" r:id="rId43"/>
    <p:sldLayoutId id="2147483744" r:id="rId44"/>
    <p:sldLayoutId id="2147483745" r:id="rId45"/>
    <p:sldLayoutId id="2147483746" r:id="rId46"/>
    <p:sldLayoutId id="2147483747" r:id="rId47"/>
    <p:sldLayoutId id="2147483748" r:id="rId48"/>
    <p:sldLayoutId id="2147483749" r:id="rId49"/>
    <p:sldLayoutId id="2147483750" r:id="rId50"/>
    <p:sldLayoutId id="2147483751" r:id="rId51"/>
    <p:sldLayoutId id="2147483752" r:id="rId52"/>
    <p:sldLayoutId id="2147483753" r:id="rId53"/>
    <p:sldLayoutId id="2147483754" r:id="rId54"/>
    <p:sldLayoutId id="2147483755" r:id="rId55"/>
    <p:sldLayoutId id="2147483756" r:id="rId56"/>
    <p:sldLayoutId id="2147483757" r:id="rId57"/>
    <p:sldLayoutId id="2147483758" r:id="rId58"/>
    <p:sldLayoutId id="2147483759" r:id="rId59"/>
    <p:sldLayoutId id="2147483760" r:id="rId60"/>
    <p:sldLayoutId id="2147483761" r:id="rId61"/>
    <p:sldLayoutId id="2147483762" r:id="rId62"/>
    <p:sldLayoutId id="2147483763" r:id="rId63"/>
    <p:sldLayoutId id="2147483764" r:id="rId64"/>
    <p:sldLayoutId id="2147483765" r:id="rId65"/>
    <p:sldLayoutId id="2147483766" r:id="rId6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60">
          <p15:clr>
            <a:srgbClr val="FF00FF"/>
          </p15:clr>
        </p15:guide>
        <p15:guide id="2" orient="horz" pos="3041">
          <p15:clr>
            <a:srgbClr val="FF00FF"/>
          </p15:clr>
        </p15:guide>
        <p15:guide id="3" orient="horz" pos="199">
          <p15:clr>
            <a:srgbClr val="FF00FF"/>
          </p15:clr>
        </p15:guide>
        <p15:guide id="4" pos="265">
          <p15:clr>
            <a:srgbClr val="FF00FF"/>
          </p15:clr>
        </p15:guide>
        <p15:guide id="5" pos="5480">
          <p15:clr>
            <a:srgbClr val="FF00FF"/>
          </p15:clr>
        </p15:guide>
        <p15:guide id="6" pos="2911">
          <p15:clr>
            <a:srgbClr val="FF00FF"/>
          </p15:clr>
        </p15:guide>
        <p15:guide id="7" orient="horz" pos="1620">
          <p15:clr>
            <a:srgbClr val="00FFFF"/>
          </p15:clr>
        </p15:guide>
        <p15:guide id="8" pos="5544">
          <p15:clr>
            <a:srgbClr val="FF00FF"/>
          </p15:clr>
        </p15:guide>
        <p15:guide id="9" pos="204">
          <p15:clr>
            <a:srgbClr val="FF00FF"/>
          </p15:clr>
        </p15:guide>
        <p15:guide id="10" pos="466">
          <p15:clr>
            <a:srgbClr val="FF00FF"/>
          </p15:clr>
        </p15:guide>
        <p15:guide id="11" pos="531">
          <p15:clr>
            <a:srgbClr val="FF00FF"/>
          </p15:clr>
        </p15:guide>
        <p15:guide id="12" pos="731">
          <p15:clr>
            <a:srgbClr val="FF00FF"/>
          </p15:clr>
        </p15:guide>
        <p15:guide id="13" pos="792">
          <p15:clr>
            <a:srgbClr val="FF00FF"/>
          </p15:clr>
        </p15:guide>
        <p15:guide id="14" pos="993">
          <p15:clr>
            <a:srgbClr val="FF00FF"/>
          </p15:clr>
        </p15:guide>
        <p15:guide id="15" pos="1059">
          <p15:clr>
            <a:srgbClr val="FF00FF"/>
          </p15:clr>
        </p15:guide>
        <p15:guide id="16" pos="1259">
          <p15:clr>
            <a:srgbClr val="FF00FF"/>
          </p15:clr>
        </p15:guide>
        <p15:guide id="17" pos="1319">
          <p15:clr>
            <a:srgbClr val="FF00FF"/>
          </p15:clr>
        </p15:guide>
        <p15:guide id="18" pos="1519">
          <p15:clr>
            <a:srgbClr val="FF00FF"/>
          </p15:clr>
        </p15:guide>
        <p15:guide id="19" pos="1584">
          <p15:clr>
            <a:srgbClr val="FF00FF"/>
          </p15:clr>
        </p15:guide>
        <p15:guide id="20" pos="1786">
          <p15:clr>
            <a:srgbClr val="FF00FF"/>
          </p15:clr>
        </p15:guide>
        <p15:guide id="21" pos="1849">
          <p15:clr>
            <a:srgbClr val="FF00FF"/>
          </p15:clr>
        </p15:guide>
        <p15:guide id="22" pos="2052">
          <p15:clr>
            <a:srgbClr val="FF00FF"/>
          </p15:clr>
        </p15:guide>
        <p15:guide id="23" pos="2114">
          <p15:clr>
            <a:srgbClr val="FF00FF"/>
          </p15:clr>
        </p15:guide>
        <p15:guide id="24" pos="2314">
          <p15:clr>
            <a:srgbClr val="FF00FF"/>
          </p15:clr>
        </p15:guide>
        <p15:guide id="25" pos="2379">
          <p15:clr>
            <a:srgbClr val="FF00FF"/>
          </p15:clr>
        </p15:guide>
        <p15:guide id="26" pos="2576">
          <p15:clr>
            <a:srgbClr val="FF00FF"/>
          </p15:clr>
        </p15:guide>
        <p15:guide id="27" pos="2644">
          <p15:clr>
            <a:srgbClr val="FF00FF"/>
          </p15:clr>
        </p15:guide>
        <p15:guide id="28" pos="2849">
          <p15:clr>
            <a:srgbClr val="FF00FF"/>
          </p15:clr>
        </p15:guide>
        <p15:guide id="29" pos="3113">
          <p15:clr>
            <a:srgbClr val="FF00FF"/>
          </p15:clr>
        </p15:guide>
        <p15:guide id="30" pos="3174">
          <p15:clr>
            <a:srgbClr val="FF00FF"/>
          </p15:clr>
        </p15:guide>
        <p15:guide id="31" pos="3377">
          <p15:clr>
            <a:srgbClr val="FF00FF"/>
          </p15:clr>
        </p15:guide>
        <p15:guide id="32" pos="3437">
          <p15:clr>
            <a:srgbClr val="FF00FF"/>
          </p15:clr>
        </p15:guide>
        <p15:guide id="33" pos="3641">
          <p15:clr>
            <a:srgbClr val="FF00FF"/>
          </p15:clr>
        </p15:guide>
        <p15:guide id="34" pos="3700">
          <p15:clr>
            <a:srgbClr val="FF00FF"/>
          </p15:clr>
        </p15:guide>
        <p15:guide id="35" pos="3904">
          <p15:clr>
            <a:srgbClr val="FF00FF"/>
          </p15:clr>
        </p15:guide>
        <p15:guide id="36" pos="3963">
          <p15:clr>
            <a:srgbClr val="FF00FF"/>
          </p15:clr>
        </p15:guide>
        <p15:guide id="37" pos="4162">
          <p15:clr>
            <a:srgbClr val="FF00FF"/>
          </p15:clr>
        </p15:guide>
        <p15:guide id="38" pos="4230">
          <p15:clr>
            <a:srgbClr val="FF00FF"/>
          </p15:clr>
        </p15:guide>
        <p15:guide id="39" pos="4429">
          <p15:clr>
            <a:srgbClr val="FF00FF"/>
          </p15:clr>
        </p15:guide>
        <p15:guide id="40" pos="4490">
          <p15:clr>
            <a:srgbClr val="FF00FF"/>
          </p15:clr>
        </p15:guide>
        <p15:guide id="41" pos="4695">
          <p15:clr>
            <a:srgbClr val="FF00FF"/>
          </p15:clr>
        </p15:guide>
        <p15:guide id="42" pos="4754">
          <p15:clr>
            <a:srgbClr val="FF00FF"/>
          </p15:clr>
        </p15:guide>
        <p15:guide id="43" pos="4953">
          <p15:clr>
            <a:srgbClr val="FF00FF"/>
          </p15:clr>
        </p15:guide>
        <p15:guide id="44" pos="5017">
          <p15:clr>
            <a:srgbClr val="FF00FF"/>
          </p15:clr>
        </p15:guide>
        <p15:guide id="45" pos="5220">
          <p15:clr>
            <a:srgbClr val="FF00FF"/>
          </p15:clr>
        </p15:guide>
        <p15:guide id="46" pos="5286">
          <p15:clr>
            <a:srgbClr val="FF00FF"/>
          </p15:clr>
        </p15:guide>
        <p15:guide id="47" pos="2880">
          <p15:clr>
            <a:srgbClr val="00FFFF"/>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Excel_Worksheet5.xlsx"/></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8.png"/><Relationship Id="rId7" Type="http://schemas.microsoft.com/office/2007/relationships/hdphoto" Target="../media/hdphoto1.wdp"/><Relationship Id="rId12"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image" Target="../media/image23.png"/><Relationship Id="rId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26.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pic>
        <p:nvPicPr>
          <p:cNvPr id="7" name="Google Shape;4774;p134">
            <a:extLst>
              <a:ext uri="{FF2B5EF4-FFF2-40B4-BE49-F238E27FC236}">
                <a16:creationId xmlns:a16="http://schemas.microsoft.com/office/drawing/2014/main" id="{72D22FE0-ACA9-4C9D-ABD9-F3FE4FC97778}"/>
              </a:ext>
            </a:extLst>
          </p:cNvPr>
          <p:cNvPicPr preferRelativeResize="0"/>
          <p:nvPr/>
        </p:nvPicPr>
        <p:blipFill rotWithShape="1">
          <a:blip r:embed="rId3">
            <a:alphaModFix/>
          </a:blip>
          <a:srcRect t="27158" b="8984"/>
          <a:stretch/>
        </p:blipFill>
        <p:spPr>
          <a:xfrm>
            <a:off x="0" y="0"/>
            <a:ext cx="9143998" cy="3893698"/>
          </a:xfrm>
          <a:prstGeom prst="rect">
            <a:avLst/>
          </a:prstGeom>
          <a:noFill/>
          <a:ln>
            <a:noFill/>
          </a:ln>
        </p:spPr>
      </p:pic>
      <p:sp>
        <p:nvSpPr>
          <p:cNvPr id="1317" name="Google Shape;1317;p82"/>
          <p:cNvSpPr txBox="1">
            <a:spLocks noGrp="1"/>
          </p:cNvSpPr>
          <p:nvPr>
            <p:ph type="body" idx="1"/>
          </p:nvPr>
        </p:nvSpPr>
        <p:spPr>
          <a:xfrm>
            <a:off x="4208300" y="4213058"/>
            <a:ext cx="4510800" cy="766263"/>
          </a:xfrm>
          <a:prstGeom prst="rect">
            <a:avLst/>
          </a:prstGeom>
        </p:spPr>
        <p:txBody>
          <a:bodyPr spcFirstLastPara="1" wrap="square" lIns="0" tIns="0" rIns="0" bIns="91425" anchor="t" anchorCtr="0">
            <a:noAutofit/>
          </a:bodyPr>
          <a:lstStyle/>
          <a:p>
            <a:pPr marL="0" lvl="0" indent="0"/>
            <a:endParaRPr lang="en-US" dirty="0"/>
          </a:p>
          <a:p>
            <a:pPr marL="0" lvl="0" indent="0"/>
            <a:r>
              <a:rPr lang="en-US" dirty="0"/>
              <a:t>ASU University Senate</a:t>
            </a:r>
          </a:p>
          <a:p>
            <a:pPr marL="0" lvl="0" indent="0"/>
            <a:r>
              <a:rPr lang="en-US" dirty="0"/>
              <a:t>December 2024</a:t>
            </a:r>
          </a:p>
        </p:txBody>
      </p:sp>
      <p:sp>
        <p:nvSpPr>
          <p:cNvPr id="1318" name="Google Shape;1318;p82"/>
          <p:cNvSpPr txBox="1">
            <a:spLocks noGrp="1"/>
          </p:cNvSpPr>
          <p:nvPr>
            <p:ph type="ctrTitle"/>
          </p:nvPr>
        </p:nvSpPr>
        <p:spPr>
          <a:xfrm>
            <a:off x="308548" y="1171132"/>
            <a:ext cx="5703750" cy="1962766"/>
          </a:xfrm>
          <a:prstGeom prst="rect">
            <a:avLst/>
          </a:prstGeom>
          <a:ln>
            <a:noFill/>
          </a:ln>
        </p:spPr>
        <p:txBody>
          <a:bodyPr spcFirstLastPara="1" wrap="square" lIns="0" tIns="0" rIns="0" bIns="0" anchor="b" anchorCtr="0">
            <a:noAutofit/>
          </a:bodyPr>
          <a:lstStyle/>
          <a:p>
            <a:pPr lvl="0"/>
            <a:r>
              <a:rPr lang="en-US" dirty="0">
                <a:highlight>
                  <a:srgbClr val="FFFFFF"/>
                </a:highlight>
              </a:rPr>
              <a:t>Fiscal Year 2025</a:t>
            </a:r>
            <a:br>
              <a:rPr lang="en-US" dirty="0">
                <a:highlight>
                  <a:srgbClr val="FFFFFF"/>
                </a:highlight>
              </a:rPr>
            </a:br>
            <a:r>
              <a:rPr lang="en-US" dirty="0">
                <a:highlight>
                  <a:srgbClr val="FFFFFF"/>
                </a:highlight>
              </a:rPr>
              <a:t>Financial Overview</a:t>
            </a:r>
            <a:endParaRPr dirty="0">
              <a:highlight>
                <a:srgbClr val="FFFFFF"/>
              </a:highlight>
            </a:endParaRPr>
          </a:p>
        </p:txBody>
      </p:sp>
      <p:sp>
        <p:nvSpPr>
          <p:cNvPr id="2" name="TextBox 1"/>
          <p:cNvSpPr txBox="1"/>
          <p:nvPr/>
        </p:nvSpPr>
        <p:spPr>
          <a:xfrm>
            <a:off x="8853056" y="4829697"/>
            <a:ext cx="266008" cy="276999"/>
          </a:xfrm>
          <a:prstGeom prst="rect">
            <a:avLst/>
          </a:prstGeom>
          <a:noFill/>
        </p:spPr>
        <p:txBody>
          <a:bodyPr wrap="square" rtlCol="0">
            <a:spAutoFit/>
          </a:bodyPr>
          <a:lstStyle/>
          <a:p>
            <a:r>
              <a:rPr lang="en-US" sz="1200" b="1" dirty="0"/>
              <a:t>1</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75"/>
          <p:cNvSpPr txBox="1">
            <a:spLocks noGrp="1"/>
          </p:cNvSpPr>
          <p:nvPr>
            <p:ph type="title"/>
          </p:nvPr>
        </p:nvSpPr>
        <p:spPr>
          <a:xfrm>
            <a:off x="328581" y="2286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dirty="0"/>
              <a:t>Enterprise </a:t>
            </a:r>
            <a:r>
              <a:rPr lang="en" dirty="0"/>
              <a:t>Operating Revenues by Source</a:t>
            </a:r>
            <a:endParaRPr dirty="0"/>
          </a:p>
        </p:txBody>
      </p:sp>
      <p:sp>
        <p:nvSpPr>
          <p:cNvPr id="7" name="Text Placeholder 4"/>
          <p:cNvSpPr>
            <a:spLocks noGrp="1"/>
          </p:cNvSpPr>
          <p:nvPr>
            <p:ph type="body" idx="1"/>
          </p:nvPr>
        </p:nvSpPr>
        <p:spPr>
          <a:xfrm>
            <a:off x="1" y="4651391"/>
            <a:ext cx="7959544" cy="569286"/>
          </a:xfrm>
        </p:spPr>
        <p:txBody>
          <a:bodyPr/>
          <a:lstStyle/>
          <a:p>
            <a:pPr marL="0" indent="0">
              <a:lnSpc>
                <a:spcPct val="100000"/>
              </a:lnSpc>
            </a:pPr>
            <a:r>
              <a:rPr lang="en-US" sz="800" dirty="0"/>
              <a:t>Note: Public Investment includes Appropriated General Funds, Research Infrastructure, Capital Infrastructure, AZ Financial Aid Trust, AZ Teachers Academy and AZ Promise.  </a:t>
            </a:r>
            <a:r>
              <a:rPr lang="en-US" sz="800" dirty="0">
                <a:highlight>
                  <a:srgbClr val="FFFFFF"/>
                </a:highlight>
                <a:latin typeface="Arial" panose="020B0604020202020204" pitchFamily="34" charset="0"/>
                <a:cs typeface="Arial" panose="020B0604020202020204" pitchFamily="34" charset="0"/>
              </a:rPr>
              <a:t>Gross Tuition and Fees reflect Scholarship Allowance as an expense rather than contra-revenue.  </a:t>
            </a:r>
            <a:r>
              <a:rPr lang="en-US" sz="800" dirty="0"/>
              <a:t>Grants and Contracts includes Sponsored Research, Financial Aid Grants and one-time COVID-19 Relief Funding.  All Other Revenues includes TRIF, Net Auxiliary, Net Investment and Other Revenues.</a:t>
            </a:r>
          </a:p>
        </p:txBody>
      </p:sp>
      <p:sp>
        <p:nvSpPr>
          <p:cNvPr id="6" name="TextBox 5"/>
          <p:cNvSpPr txBox="1"/>
          <p:nvPr/>
        </p:nvSpPr>
        <p:spPr>
          <a:xfrm>
            <a:off x="8874284" y="4872339"/>
            <a:ext cx="375658" cy="276999"/>
          </a:xfrm>
          <a:prstGeom prst="rect">
            <a:avLst/>
          </a:prstGeom>
          <a:noFill/>
        </p:spPr>
        <p:txBody>
          <a:bodyPr wrap="square" rtlCol="0">
            <a:spAutoFit/>
          </a:bodyPr>
          <a:lstStyle/>
          <a:p>
            <a:r>
              <a:rPr lang="en-US" sz="1200" b="1" dirty="0"/>
              <a:t>9</a:t>
            </a:r>
          </a:p>
        </p:txBody>
      </p:sp>
      <p:graphicFrame>
        <p:nvGraphicFramePr>
          <p:cNvPr id="9" name="Chart 8">
            <a:extLst>
              <a:ext uri="{FF2B5EF4-FFF2-40B4-BE49-F238E27FC236}">
                <a16:creationId xmlns:a16="http://schemas.microsoft.com/office/drawing/2014/main" id="{E1C08705-1714-4CA0-B7D2-C8F57789EB39}"/>
              </a:ext>
            </a:extLst>
          </p:cNvPr>
          <p:cNvGraphicFramePr/>
          <p:nvPr>
            <p:extLst>
              <p:ext uri="{D42A27DB-BD31-4B8C-83A1-F6EECF244321}">
                <p14:modId xmlns:p14="http://schemas.microsoft.com/office/powerpoint/2010/main" val="3941425048"/>
              </p:ext>
            </p:extLst>
          </p:nvPr>
        </p:nvGraphicFramePr>
        <p:xfrm>
          <a:off x="89735" y="1046383"/>
          <a:ext cx="5345525" cy="372548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0463122-D077-41A3-9A99-DE0B2AA9E787}"/>
              </a:ext>
            </a:extLst>
          </p:cNvPr>
          <p:cNvSpPr txBox="1"/>
          <p:nvPr/>
        </p:nvSpPr>
        <p:spPr>
          <a:xfrm>
            <a:off x="1884495" y="877106"/>
            <a:ext cx="1488734" cy="338554"/>
          </a:xfrm>
          <a:prstGeom prst="rect">
            <a:avLst/>
          </a:prstGeom>
          <a:noFill/>
        </p:spPr>
        <p:txBody>
          <a:bodyPr wrap="square" rtlCol="0">
            <a:spAutoFit/>
          </a:bodyPr>
          <a:lstStyle/>
          <a:p>
            <a:r>
              <a:rPr lang="en-US" sz="1600" i="1" dirty="0">
                <a:latin typeface="+mn-lt"/>
              </a:rPr>
              <a:t>($ in Millions)</a:t>
            </a:r>
          </a:p>
        </p:txBody>
      </p:sp>
      <p:pic>
        <p:nvPicPr>
          <p:cNvPr id="2" name="Picture 1">
            <a:extLst>
              <a:ext uri="{FF2B5EF4-FFF2-40B4-BE49-F238E27FC236}">
                <a16:creationId xmlns:a16="http://schemas.microsoft.com/office/drawing/2014/main" id="{4EC3E769-4628-0D96-F914-4660D74EE3CC}"/>
              </a:ext>
            </a:extLst>
          </p:cNvPr>
          <p:cNvPicPr>
            <a:picLocks noChangeAspect="1"/>
          </p:cNvPicPr>
          <p:nvPr/>
        </p:nvPicPr>
        <p:blipFill>
          <a:blip r:embed="rId4"/>
          <a:stretch>
            <a:fillRect/>
          </a:stretch>
        </p:blipFill>
        <p:spPr>
          <a:xfrm>
            <a:off x="8149612" y="4548388"/>
            <a:ext cx="771710" cy="425610"/>
          </a:xfrm>
          <a:prstGeom prst="rect">
            <a:avLst/>
          </a:prstGeom>
        </p:spPr>
      </p:pic>
      <p:sp>
        <p:nvSpPr>
          <p:cNvPr id="14" name="TextBox 13">
            <a:extLst>
              <a:ext uri="{FF2B5EF4-FFF2-40B4-BE49-F238E27FC236}">
                <a16:creationId xmlns:a16="http://schemas.microsoft.com/office/drawing/2014/main" id="{062C13D5-D212-269C-FAC7-BE25D704DCB9}"/>
              </a:ext>
            </a:extLst>
          </p:cNvPr>
          <p:cNvSpPr txBox="1"/>
          <p:nvPr/>
        </p:nvSpPr>
        <p:spPr>
          <a:xfrm>
            <a:off x="5890119" y="1720750"/>
            <a:ext cx="2280077" cy="28668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8C1D40"/>
                </a:solidFill>
                <a:effectLst/>
                <a:uLnTx/>
                <a:uFillTx/>
                <a:latin typeface="Arial"/>
                <a:cs typeface="Arial"/>
                <a:sym typeface="Arial"/>
              </a:rPr>
              <a:t>University Public Investment</a:t>
            </a:r>
          </a:p>
        </p:txBody>
      </p:sp>
      <p:pic>
        <p:nvPicPr>
          <p:cNvPr id="5" name="Picture 4">
            <a:extLst>
              <a:ext uri="{FF2B5EF4-FFF2-40B4-BE49-F238E27FC236}">
                <a16:creationId xmlns:a16="http://schemas.microsoft.com/office/drawing/2014/main" id="{CBE2886E-8AB1-E8CF-E5C8-8D7D49C140F3}"/>
              </a:ext>
            </a:extLst>
          </p:cNvPr>
          <p:cNvPicPr>
            <a:picLocks noChangeAspect="1"/>
          </p:cNvPicPr>
          <p:nvPr/>
        </p:nvPicPr>
        <p:blipFill>
          <a:blip r:embed="rId5"/>
          <a:stretch>
            <a:fillRect/>
          </a:stretch>
        </p:blipFill>
        <p:spPr>
          <a:xfrm>
            <a:off x="4932354" y="2042218"/>
            <a:ext cx="4213565" cy="1808669"/>
          </a:xfrm>
          <a:prstGeom prst="rect">
            <a:avLst/>
          </a:prstGeom>
        </p:spPr>
      </p:pic>
    </p:spTree>
    <p:extLst>
      <p:ext uri="{BB962C8B-B14F-4D97-AF65-F5344CB8AC3E}">
        <p14:creationId xmlns:p14="http://schemas.microsoft.com/office/powerpoint/2010/main" val="261865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F8C32CB6-9465-A78A-40A4-1DDD2F5E463F}"/>
              </a:ext>
            </a:extLst>
          </p:cNvPr>
          <p:cNvGrpSpPr/>
          <p:nvPr/>
        </p:nvGrpSpPr>
        <p:grpSpPr>
          <a:xfrm>
            <a:off x="858406" y="2315738"/>
            <a:ext cx="4371396" cy="656089"/>
            <a:chOff x="689799" y="4877626"/>
            <a:chExt cx="5828528" cy="874785"/>
          </a:xfrm>
        </p:grpSpPr>
        <p:sp>
          <p:nvSpPr>
            <p:cNvPr id="64" name="TextBox 63">
              <a:extLst>
                <a:ext uri="{FF2B5EF4-FFF2-40B4-BE49-F238E27FC236}">
                  <a16:creationId xmlns:a16="http://schemas.microsoft.com/office/drawing/2014/main" id="{E69A1DA6-F578-7A06-84C3-8C073FF62B50}"/>
                </a:ext>
              </a:extLst>
            </p:cNvPr>
            <p:cNvSpPr txBox="1">
              <a:spLocks/>
            </p:cNvSpPr>
            <p:nvPr/>
          </p:nvSpPr>
          <p:spPr>
            <a:xfrm>
              <a:off x="814159" y="5229191"/>
              <a:ext cx="4912190" cy="523220"/>
            </a:xfrm>
            <a:prstGeom prst="rect">
              <a:avLst/>
            </a:prstGeom>
            <a:noFill/>
            <a:ln w="1270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14313" indent="-214313">
                <a:buFont typeface="Arial" panose="020B0604020202020204" pitchFamily="34" charset="0"/>
                <a:buChar char="•"/>
              </a:pPr>
              <a:r>
                <a:rPr lang="en-US" sz="1050" dirty="0">
                  <a:solidFill>
                    <a:schemeClr val="tx1"/>
                  </a:solidFill>
                  <a:latin typeface="+mn-lt"/>
                </a:rPr>
                <a:t>Enrollment at Phoenix metropolitan campuses</a:t>
              </a:r>
            </a:p>
            <a:p>
              <a:pPr marL="214313" indent="-214313">
                <a:buFont typeface="Arial" panose="020B0604020202020204" pitchFamily="34" charset="0"/>
                <a:buChar char="•"/>
              </a:pPr>
              <a:r>
                <a:rPr lang="en-US" sz="1050" dirty="0">
                  <a:solidFill>
                    <a:schemeClr val="tx1"/>
                  </a:solidFill>
                  <a:latin typeface="+mn-lt"/>
                  <a:cs typeface="Calibri" panose="020F0502020204030204" pitchFamily="34" charset="0"/>
                </a:rPr>
                <a:t>Core enrollment in digital immersion programs</a:t>
              </a:r>
              <a:endParaRPr lang="en-US" sz="1050" dirty="0">
                <a:solidFill>
                  <a:srgbClr val="212121"/>
                </a:solidFill>
                <a:latin typeface="+mn-lt"/>
                <a:cs typeface="Calibri" panose="020F0502020204030204" pitchFamily="34" charset="0"/>
              </a:endParaRPr>
            </a:p>
          </p:txBody>
        </p:sp>
        <p:sp>
          <p:nvSpPr>
            <p:cNvPr id="66" name="Rectangle 65">
              <a:extLst>
                <a:ext uri="{FF2B5EF4-FFF2-40B4-BE49-F238E27FC236}">
                  <a16:creationId xmlns:a16="http://schemas.microsoft.com/office/drawing/2014/main" id="{002CE306-EDC7-E171-519A-BDD7A888D687}"/>
                </a:ext>
              </a:extLst>
            </p:cNvPr>
            <p:cNvSpPr/>
            <p:nvPr/>
          </p:nvSpPr>
          <p:spPr>
            <a:xfrm>
              <a:off x="689799" y="4877626"/>
              <a:ext cx="5828528" cy="338554"/>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mn-lt"/>
                </a:rPr>
                <a:t>Continued growth</a:t>
              </a:r>
            </a:p>
          </p:txBody>
        </p:sp>
      </p:grpSp>
      <p:sp>
        <p:nvSpPr>
          <p:cNvPr id="89" name="TextBox 88">
            <a:extLst>
              <a:ext uri="{FF2B5EF4-FFF2-40B4-BE49-F238E27FC236}">
                <a16:creationId xmlns:a16="http://schemas.microsoft.com/office/drawing/2014/main" id="{987A9665-D51C-FE84-1F72-F56E0522EC6D}"/>
              </a:ext>
            </a:extLst>
          </p:cNvPr>
          <p:cNvSpPr txBox="1"/>
          <p:nvPr/>
        </p:nvSpPr>
        <p:spPr>
          <a:xfrm>
            <a:off x="302198" y="228310"/>
            <a:ext cx="4885970" cy="5539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buSzPts val="3000"/>
              <a:defRPr sz="3000" b="1">
                <a:solidFill>
                  <a:schemeClr val="dk1"/>
                </a:solidFill>
                <a:highlight>
                  <a:schemeClr val="accent1"/>
                </a:highlight>
              </a:defRPr>
            </a:lvl1pPr>
            <a:lvl2pPr>
              <a:buNone/>
            </a:lvl2pPr>
            <a:lvl3pPr>
              <a:buNone/>
            </a:lvl3pPr>
            <a:lvl4pPr>
              <a:buNone/>
            </a:lvl4pPr>
            <a:lvl5pPr>
              <a:buNone/>
            </a:lvl5pPr>
            <a:lvl6pPr>
              <a:buNone/>
            </a:lvl6pPr>
            <a:lvl7pPr>
              <a:buNone/>
            </a:lvl7pPr>
            <a:lvl8pPr>
              <a:buNone/>
            </a:lvl8pPr>
            <a:lvl9pPr>
              <a:buNone/>
            </a:lvl9pPr>
          </a:lstStyle>
          <a:p>
            <a:r>
              <a:rPr lang="en-US" dirty="0"/>
              <a:t>Diverse Revenue Model</a:t>
            </a:r>
          </a:p>
        </p:txBody>
      </p:sp>
      <p:cxnSp>
        <p:nvCxnSpPr>
          <p:cNvPr id="71" name="Straight Connector 70">
            <a:extLst>
              <a:ext uri="{FF2B5EF4-FFF2-40B4-BE49-F238E27FC236}">
                <a16:creationId xmlns:a16="http://schemas.microsoft.com/office/drawing/2014/main" id="{32AE6A2E-8FEE-F23D-E00E-3D04FA7F179A}"/>
              </a:ext>
            </a:extLst>
          </p:cNvPr>
          <p:cNvCxnSpPr>
            <a:cxnSpLocks/>
          </p:cNvCxnSpPr>
          <p:nvPr/>
        </p:nvCxnSpPr>
        <p:spPr>
          <a:xfrm>
            <a:off x="5686513" y="228310"/>
            <a:ext cx="0" cy="85098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C407B6D-AFAA-450F-B779-0CFC57382232}"/>
              </a:ext>
            </a:extLst>
          </p:cNvPr>
          <p:cNvSpPr txBox="1">
            <a:spLocks/>
          </p:cNvSpPr>
          <p:nvPr/>
        </p:nvSpPr>
        <p:spPr>
          <a:xfrm>
            <a:off x="951676" y="3267526"/>
            <a:ext cx="4088675" cy="738664"/>
          </a:xfrm>
          <a:prstGeom prst="rect">
            <a:avLst/>
          </a:prstGeom>
          <a:noFill/>
          <a:ln w="1270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14313" indent="-214313">
              <a:buFont typeface="Arial" panose="020B0604020202020204" pitchFamily="34" charset="0"/>
              <a:buChar char="•"/>
            </a:pPr>
            <a:r>
              <a:rPr lang="en-US" sz="1050" dirty="0">
                <a:solidFill>
                  <a:schemeClr val="tx1"/>
                </a:solidFill>
                <a:latin typeface="+mn-lt"/>
              </a:rPr>
              <a:t>International students from Cintana-affiliated institutions</a:t>
            </a:r>
          </a:p>
          <a:p>
            <a:pPr marL="214313" indent="-214313">
              <a:buFont typeface="Arial" panose="020B0604020202020204" pitchFamily="34" charset="0"/>
              <a:buChar char="•"/>
            </a:pPr>
            <a:r>
              <a:rPr lang="en-US" sz="1050" dirty="0">
                <a:solidFill>
                  <a:schemeClr val="tx1"/>
                </a:solidFill>
                <a:latin typeface="+mn-lt"/>
                <a:cs typeface="Calibri" panose="020F0502020204030204" pitchFamily="34" charset="0"/>
              </a:rPr>
              <a:t>New corporate partners through InStride</a:t>
            </a:r>
          </a:p>
          <a:p>
            <a:pPr marL="214313" indent="-214313">
              <a:buFont typeface="Arial" panose="020B0604020202020204" pitchFamily="34" charset="0"/>
              <a:buChar char="•"/>
            </a:pPr>
            <a:r>
              <a:rPr lang="en-US" sz="1050" dirty="0">
                <a:solidFill>
                  <a:schemeClr val="tx1"/>
                </a:solidFill>
                <a:latin typeface="+mn-lt"/>
                <a:cs typeface="Calibri" panose="020F0502020204030204" pitchFamily="34" charset="0"/>
              </a:rPr>
              <a:t>Expanded presence at ASU California Center</a:t>
            </a:r>
          </a:p>
          <a:p>
            <a:pPr marL="214313" indent="-214313">
              <a:buFont typeface="Arial" panose="020B0604020202020204" pitchFamily="34" charset="0"/>
              <a:buChar char="•"/>
            </a:pPr>
            <a:endParaRPr lang="en-US" sz="1050" dirty="0">
              <a:solidFill>
                <a:srgbClr val="212121"/>
              </a:solidFill>
              <a:latin typeface="+mn-lt"/>
              <a:cs typeface="Calibri" panose="020F0502020204030204" pitchFamily="34" charset="0"/>
            </a:endParaRPr>
          </a:p>
        </p:txBody>
      </p:sp>
      <p:sp>
        <p:nvSpPr>
          <p:cNvPr id="16" name="Rectangle 15">
            <a:extLst>
              <a:ext uri="{FF2B5EF4-FFF2-40B4-BE49-F238E27FC236}">
                <a16:creationId xmlns:a16="http://schemas.microsoft.com/office/drawing/2014/main" id="{DFEB5266-10F2-B6F8-7DEF-43E47CB81DCA}"/>
              </a:ext>
            </a:extLst>
          </p:cNvPr>
          <p:cNvSpPr/>
          <p:nvPr/>
        </p:nvSpPr>
        <p:spPr>
          <a:xfrm>
            <a:off x="858406" y="2995143"/>
            <a:ext cx="4371396" cy="27699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mn-lt"/>
              </a:rPr>
              <a:t>New enrollment channels</a:t>
            </a:r>
          </a:p>
        </p:txBody>
      </p:sp>
      <p:sp>
        <p:nvSpPr>
          <p:cNvPr id="17" name="TextBox 16">
            <a:extLst>
              <a:ext uri="{FF2B5EF4-FFF2-40B4-BE49-F238E27FC236}">
                <a16:creationId xmlns:a16="http://schemas.microsoft.com/office/drawing/2014/main" id="{C5581A54-2BA0-D1B6-DB0C-2B7864D65DDC}"/>
              </a:ext>
            </a:extLst>
          </p:cNvPr>
          <p:cNvSpPr txBox="1">
            <a:spLocks/>
          </p:cNvSpPr>
          <p:nvPr/>
        </p:nvSpPr>
        <p:spPr>
          <a:xfrm>
            <a:off x="951676" y="4191978"/>
            <a:ext cx="3684143" cy="415498"/>
          </a:xfrm>
          <a:prstGeom prst="rect">
            <a:avLst/>
          </a:prstGeom>
          <a:noFill/>
          <a:ln w="1270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14313" indent="-214313">
              <a:buFont typeface="Arial" panose="020B0604020202020204" pitchFamily="34" charset="0"/>
              <a:buChar char="•"/>
            </a:pPr>
            <a:r>
              <a:rPr lang="en-US" sz="1050" dirty="0">
                <a:solidFill>
                  <a:schemeClr val="tx1"/>
                </a:solidFill>
                <a:latin typeface="+mn-lt"/>
              </a:rPr>
              <a:t>Increase in Learning Enterprise learners</a:t>
            </a:r>
          </a:p>
          <a:p>
            <a:pPr marL="214313" indent="-214313">
              <a:buFont typeface="Arial" panose="020B0604020202020204" pitchFamily="34" charset="0"/>
              <a:buChar char="•"/>
            </a:pPr>
            <a:r>
              <a:rPr lang="en-US" sz="1050" dirty="0">
                <a:solidFill>
                  <a:schemeClr val="tx1"/>
                </a:solidFill>
                <a:latin typeface="+mn-lt"/>
                <a:cs typeface="Calibri" panose="020F0502020204030204" pitchFamily="34" charset="0"/>
              </a:rPr>
              <a:t>New ASU Prep opportunities</a:t>
            </a:r>
            <a:endParaRPr lang="en-US" sz="1050" dirty="0">
              <a:solidFill>
                <a:srgbClr val="212121"/>
              </a:solidFill>
              <a:latin typeface="+mn-lt"/>
              <a:cs typeface="Calibri" panose="020F0502020204030204" pitchFamily="34" charset="0"/>
            </a:endParaRPr>
          </a:p>
        </p:txBody>
      </p:sp>
      <p:sp>
        <p:nvSpPr>
          <p:cNvPr id="36" name="Rectangle 35">
            <a:extLst>
              <a:ext uri="{FF2B5EF4-FFF2-40B4-BE49-F238E27FC236}">
                <a16:creationId xmlns:a16="http://schemas.microsoft.com/office/drawing/2014/main" id="{B8BCE4ED-082A-8F41-2887-55A4FDCC7B1E}"/>
              </a:ext>
            </a:extLst>
          </p:cNvPr>
          <p:cNvSpPr/>
          <p:nvPr/>
        </p:nvSpPr>
        <p:spPr>
          <a:xfrm>
            <a:off x="858406" y="3980558"/>
            <a:ext cx="4371396" cy="27699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mn-lt"/>
              </a:rPr>
              <a:t>New pathways</a:t>
            </a:r>
          </a:p>
        </p:txBody>
      </p:sp>
      <p:sp>
        <p:nvSpPr>
          <p:cNvPr id="43" name="TextBox 42">
            <a:extLst>
              <a:ext uri="{FF2B5EF4-FFF2-40B4-BE49-F238E27FC236}">
                <a16:creationId xmlns:a16="http://schemas.microsoft.com/office/drawing/2014/main" id="{E1C5EEB5-E232-B08A-1F5F-6C4D9D86C62D}"/>
              </a:ext>
            </a:extLst>
          </p:cNvPr>
          <p:cNvSpPr txBox="1"/>
          <p:nvPr/>
        </p:nvSpPr>
        <p:spPr>
          <a:xfrm>
            <a:off x="546886" y="1297951"/>
            <a:ext cx="4736039"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b="1" i="0" dirty="0">
                <a:solidFill>
                  <a:schemeClr val="tx1"/>
                </a:solidFill>
                <a:effectLst/>
                <a:latin typeface="+mn-lt"/>
              </a:rPr>
              <a:t>ASU will continue to aggressively pursue new revenues as </a:t>
            </a:r>
            <a:br>
              <a:rPr lang="en-US" sz="1200" b="1" i="0" dirty="0">
                <a:solidFill>
                  <a:schemeClr val="tx1"/>
                </a:solidFill>
                <a:effectLst/>
                <a:latin typeface="+mn-lt"/>
              </a:rPr>
            </a:br>
            <a:r>
              <a:rPr lang="en-US" sz="1200" b="1" i="0" dirty="0">
                <a:solidFill>
                  <a:schemeClr val="tx1"/>
                </a:solidFill>
                <a:effectLst/>
                <a:latin typeface="+mn-lt"/>
              </a:rPr>
              <a:t>a means of contributing to core investments, including quality education and financial aid for Arizona students.</a:t>
            </a:r>
            <a:br>
              <a:rPr lang="en-US" sz="1200" b="1" i="0" dirty="0">
                <a:solidFill>
                  <a:schemeClr val="tx1"/>
                </a:solidFill>
                <a:effectLst/>
                <a:latin typeface="+mn-lt"/>
              </a:rPr>
            </a:br>
            <a:br>
              <a:rPr lang="en-US" sz="1200" b="1" i="0" dirty="0">
                <a:solidFill>
                  <a:schemeClr val="tx1"/>
                </a:solidFill>
                <a:effectLst/>
                <a:latin typeface="+mn-lt"/>
              </a:rPr>
            </a:br>
            <a:r>
              <a:rPr lang="en-US" sz="1200" b="1" i="0" dirty="0">
                <a:solidFill>
                  <a:schemeClr val="tx1"/>
                </a:solidFill>
                <a:effectLst/>
                <a:latin typeface="+mn-lt"/>
              </a:rPr>
              <a:t>These revenues </a:t>
            </a:r>
            <a:r>
              <a:rPr lang="en-US" sz="1200" b="1" dirty="0">
                <a:solidFill>
                  <a:schemeClr val="tx1"/>
                </a:solidFill>
                <a:latin typeface="+mn-lt"/>
              </a:rPr>
              <a:t>will reflect:</a:t>
            </a:r>
          </a:p>
        </p:txBody>
      </p:sp>
      <p:sp>
        <p:nvSpPr>
          <p:cNvPr id="11" name="TextBox 10">
            <a:extLst>
              <a:ext uri="{FF2B5EF4-FFF2-40B4-BE49-F238E27FC236}">
                <a16:creationId xmlns:a16="http://schemas.microsoft.com/office/drawing/2014/main" id="{F33994EA-3393-2BE7-3329-3BBE40BC7A3A}"/>
              </a:ext>
            </a:extLst>
          </p:cNvPr>
          <p:cNvSpPr txBox="1"/>
          <p:nvPr/>
        </p:nvSpPr>
        <p:spPr>
          <a:xfrm>
            <a:off x="8826566" y="4862862"/>
            <a:ext cx="369549" cy="461665"/>
          </a:xfrm>
          <a:prstGeom prst="rect">
            <a:avLst/>
          </a:prstGeom>
          <a:noFill/>
        </p:spPr>
        <p:txBody>
          <a:bodyPr wrap="square" rtlCol="0">
            <a:spAutoFit/>
          </a:bodyPr>
          <a:lstStyle/>
          <a:p>
            <a:r>
              <a:rPr lang="en-US" sz="1200" b="1" dirty="0"/>
              <a:t>10</a:t>
            </a:r>
          </a:p>
          <a:p>
            <a:endParaRPr lang="en-US" sz="1200" b="1" dirty="0"/>
          </a:p>
        </p:txBody>
      </p:sp>
    </p:spTree>
    <p:extLst>
      <p:ext uri="{BB962C8B-B14F-4D97-AF65-F5344CB8AC3E}">
        <p14:creationId xmlns:p14="http://schemas.microsoft.com/office/powerpoint/2010/main" val="1600038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D2AC869-2F75-82E5-48F7-24CBA2E42F4E}"/>
              </a:ext>
            </a:extLst>
          </p:cNvPr>
          <p:cNvSpPr/>
          <p:nvPr/>
        </p:nvSpPr>
        <p:spPr>
          <a:xfrm>
            <a:off x="286390" y="1307938"/>
            <a:ext cx="8571222" cy="59584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399" dirty="0">
              <a:solidFill>
                <a:srgbClr val="FFFFFF"/>
              </a:solidFill>
              <a:latin typeface="Arial"/>
            </a:endParaRPr>
          </a:p>
        </p:txBody>
      </p:sp>
      <p:cxnSp>
        <p:nvCxnSpPr>
          <p:cNvPr id="32" name="Straight Connector 31">
            <a:extLst>
              <a:ext uri="{FF2B5EF4-FFF2-40B4-BE49-F238E27FC236}">
                <a16:creationId xmlns:a16="http://schemas.microsoft.com/office/drawing/2014/main" id="{2F754524-01CD-1852-A63A-670B0CF08A59}"/>
              </a:ext>
            </a:extLst>
          </p:cNvPr>
          <p:cNvCxnSpPr>
            <a:cxnSpLocks/>
          </p:cNvCxnSpPr>
          <p:nvPr/>
        </p:nvCxnSpPr>
        <p:spPr>
          <a:xfrm>
            <a:off x="5686223" y="228920"/>
            <a:ext cx="0" cy="85076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7E99C4-A30C-1EA9-5394-59C6C217F170}"/>
              </a:ext>
            </a:extLst>
          </p:cNvPr>
          <p:cNvSpPr txBox="1"/>
          <p:nvPr/>
        </p:nvSpPr>
        <p:spPr>
          <a:xfrm>
            <a:off x="286390" y="246110"/>
            <a:ext cx="5668657" cy="10156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buSzPts val="3000"/>
              <a:defRPr sz="3000" b="1">
                <a:solidFill>
                  <a:schemeClr val="dk1"/>
                </a:solidFill>
                <a:highlight>
                  <a:schemeClr val="accent1"/>
                </a:highlight>
              </a:defRPr>
            </a:lvl1pPr>
            <a:lvl2pPr>
              <a:buNone/>
            </a:lvl2pPr>
            <a:lvl3pPr>
              <a:buNone/>
            </a:lvl3pPr>
            <a:lvl4pPr>
              <a:buNone/>
            </a:lvl4pPr>
            <a:lvl5pPr>
              <a:buNone/>
            </a:lvl5pPr>
            <a:lvl6pPr>
              <a:buNone/>
            </a:lvl6pPr>
            <a:lvl7pPr>
              <a:buNone/>
            </a:lvl7pPr>
            <a:lvl8pPr>
              <a:buNone/>
            </a:lvl8pPr>
            <a:lvl9pPr>
              <a:buNone/>
            </a:lvl9pPr>
          </a:lstStyle>
          <a:p>
            <a:r>
              <a:rPr lang="en-US" dirty="0"/>
              <a:t>Entrepreneurial Incentives for Colleges and Schools</a:t>
            </a:r>
          </a:p>
        </p:txBody>
      </p:sp>
      <p:sp>
        <p:nvSpPr>
          <p:cNvPr id="22" name="TextBox 21">
            <a:extLst>
              <a:ext uri="{FF2B5EF4-FFF2-40B4-BE49-F238E27FC236}">
                <a16:creationId xmlns:a16="http://schemas.microsoft.com/office/drawing/2014/main" id="{798B7815-DBA2-5A4B-E7D3-7DD5C2410EDA}"/>
              </a:ext>
            </a:extLst>
          </p:cNvPr>
          <p:cNvSpPr txBox="1">
            <a:spLocks/>
          </p:cNvSpPr>
          <p:nvPr/>
        </p:nvSpPr>
        <p:spPr>
          <a:xfrm>
            <a:off x="611811" y="1927100"/>
            <a:ext cx="6419033" cy="577081"/>
          </a:xfrm>
          <a:prstGeom prst="rect">
            <a:avLst/>
          </a:prstGeom>
          <a:noFill/>
          <a:ln w="1270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14313" indent="-214313">
              <a:buFont typeface="Arial" panose="020B0604020202020204" pitchFamily="34" charset="0"/>
              <a:buChar char="•"/>
            </a:pPr>
            <a:r>
              <a:rPr lang="en-US" sz="1050" b="0" i="0" dirty="0">
                <a:solidFill>
                  <a:schemeClr val="tx1"/>
                </a:solidFill>
                <a:effectLst/>
                <a:latin typeface="+mn-lt"/>
              </a:rPr>
              <a:t>All deans and their directors operate with an entrepreneurial mindset, leading</a:t>
            </a:r>
            <a:br>
              <a:rPr lang="en-US" sz="1050" b="0" i="0" dirty="0">
                <a:solidFill>
                  <a:schemeClr val="tx1"/>
                </a:solidFill>
                <a:effectLst/>
                <a:latin typeface="+mn-lt"/>
              </a:rPr>
            </a:br>
            <a:r>
              <a:rPr lang="en-US" sz="1050" b="0" i="0" dirty="0">
                <a:solidFill>
                  <a:schemeClr val="tx1"/>
                </a:solidFill>
                <a:effectLst/>
                <a:latin typeface="+mn-lt"/>
              </a:rPr>
              <a:t>revenue generation for their colleges and schools</a:t>
            </a:r>
          </a:p>
          <a:p>
            <a:pPr marL="214313" indent="-214313">
              <a:buFont typeface="Arial" panose="020B0604020202020204" pitchFamily="34" charset="0"/>
              <a:buChar char="•"/>
            </a:pPr>
            <a:r>
              <a:rPr lang="en-US" sz="1050" b="0" i="0" dirty="0">
                <a:solidFill>
                  <a:schemeClr val="tx1"/>
                </a:solidFill>
                <a:effectLst/>
                <a:latin typeface="+mn-lt"/>
              </a:rPr>
              <a:t>The enterprise encourages growth through clear and robust incentives:</a:t>
            </a:r>
            <a:endParaRPr lang="en-US" sz="1050" b="1" dirty="0">
              <a:solidFill>
                <a:schemeClr val="tx1"/>
              </a:solidFill>
              <a:latin typeface="+mn-lt"/>
              <a:cs typeface="Calibri" panose="020F0502020204030204" pitchFamily="34" charset="0"/>
            </a:endParaRPr>
          </a:p>
        </p:txBody>
      </p:sp>
      <p:sp>
        <p:nvSpPr>
          <p:cNvPr id="23" name="Rectangle 22">
            <a:extLst>
              <a:ext uri="{FF2B5EF4-FFF2-40B4-BE49-F238E27FC236}">
                <a16:creationId xmlns:a16="http://schemas.microsoft.com/office/drawing/2014/main" id="{C046CA6B-8448-6B2A-5BA9-AC47A56C1707}"/>
              </a:ext>
            </a:extLst>
          </p:cNvPr>
          <p:cNvSpPr/>
          <p:nvPr/>
        </p:nvSpPr>
        <p:spPr>
          <a:xfrm>
            <a:off x="518540" y="1488520"/>
            <a:ext cx="4859615" cy="46166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defRPr/>
            </a:pPr>
            <a:r>
              <a:rPr lang="en-US" sz="1200" b="1" i="0" dirty="0">
                <a:solidFill>
                  <a:schemeClr val="tx1"/>
                </a:solidFill>
                <a:effectLst/>
                <a:latin typeface="+mn-lt"/>
              </a:rPr>
              <a:t>Designed and implemented a revenue incentive model with clear controls that promote entrepreneurship at the unit level</a:t>
            </a:r>
            <a:endParaRPr kumimoji="0" lang="en-US" sz="1200" b="1" i="0" u="none" strike="noStrike" kern="0" cap="none" spc="0" normalizeH="0" baseline="0" noProof="0" dirty="0">
              <a:ln>
                <a:noFill/>
              </a:ln>
              <a:solidFill>
                <a:schemeClr val="tx1"/>
              </a:solidFill>
              <a:effectLst/>
              <a:uLnTx/>
              <a:uFillTx/>
              <a:latin typeface="Arial"/>
              <a:cs typeface="Arial"/>
              <a:sym typeface="Arial"/>
            </a:endParaRPr>
          </a:p>
        </p:txBody>
      </p:sp>
      <p:sp>
        <p:nvSpPr>
          <p:cNvPr id="3" name="TextBox 2">
            <a:extLst>
              <a:ext uri="{FF2B5EF4-FFF2-40B4-BE49-F238E27FC236}">
                <a16:creationId xmlns:a16="http://schemas.microsoft.com/office/drawing/2014/main" id="{88B0EB44-4FAE-7AED-EC34-176EEA84C720}"/>
              </a:ext>
            </a:extLst>
          </p:cNvPr>
          <p:cNvSpPr txBox="1">
            <a:spLocks/>
          </p:cNvSpPr>
          <p:nvPr/>
        </p:nvSpPr>
        <p:spPr>
          <a:xfrm>
            <a:off x="611810" y="3468078"/>
            <a:ext cx="6615219" cy="253916"/>
          </a:xfrm>
          <a:prstGeom prst="rect">
            <a:avLst/>
          </a:prstGeom>
          <a:noFill/>
          <a:ln w="1270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14313" indent="-214313">
              <a:buFont typeface="Arial" panose="020B0604020202020204" pitchFamily="34" charset="0"/>
              <a:buChar char="•"/>
            </a:pPr>
            <a:r>
              <a:rPr lang="en-US" sz="1050" dirty="0">
                <a:solidFill>
                  <a:schemeClr val="tx1"/>
                </a:solidFill>
                <a:latin typeface="+mn-lt"/>
              </a:rPr>
              <a:t>The Provost, CFO and University Planner regularly review unit finances.</a:t>
            </a:r>
            <a:endParaRPr lang="en-US" sz="1050" b="1" dirty="0">
              <a:solidFill>
                <a:srgbClr val="212121"/>
              </a:solidFill>
              <a:latin typeface="+mn-lt"/>
              <a:cs typeface="Calibri" panose="020F0502020204030204" pitchFamily="34" charset="0"/>
            </a:endParaRPr>
          </a:p>
        </p:txBody>
      </p:sp>
      <p:sp>
        <p:nvSpPr>
          <p:cNvPr id="14" name="Rectangle 13">
            <a:extLst>
              <a:ext uri="{FF2B5EF4-FFF2-40B4-BE49-F238E27FC236}">
                <a16:creationId xmlns:a16="http://schemas.microsoft.com/office/drawing/2014/main" id="{C85718C7-EBE5-F338-C92B-39C255E9F114}"/>
              </a:ext>
            </a:extLst>
          </p:cNvPr>
          <p:cNvSpPr/>
          <p:nvPr/>
        </p:nvSpPr>
        <p:spPr>
          <a:xfrm>
            <a:off x="518540" y="3204404"/>
            <a:ext cx="4910685" cy="27699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mn-lt"/>
              </a:rPr>
              <a:t>Maintain overall central administration oversight and support </a:t>
            </a:r>
          </a:p>
        </p:txBody>
      </p:sp>
      <p:sp>
        <p:nvSpPr>
          <p:cNvPr id="17" name="TextBox 16">
            <a:extLst>
              <a:ext uri="{FF2B5EF4-FFF2-40B4-BE49-F238E27FC236}">
                <a16:creationId xmlns:a16="http://schemas.microsoft.com/office/drawing/2014/main" id="{2AE3ED25-1040-9796-6D03-3F1EB7E5C81B}"/>
              </a:ext>
            </a:extLst>
          </p:cNvPr>
          <p:cNvSpPr txBox="1">
            <a:spLocks/>
          </p:cNvSpPr>
          <p:nvPr/>
        </p:nvSpPr>
        <p:spPr>
          <a:xfrm>
            <a:off x="611810" y="4145060"/>
            <a:ext cx="6987746" cy="415498"/>
          </a:xfrm>
          <a:prstGeom prst="rect">
            <a:avLst/>
          </a:prstGeom>
          <a:noFill/>
          <a:ln w="1270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14313" indent="-214313">
              <a:buFont typeface="Arial" panose="020B0604020202020204" pitchFamily="34" charset="0"/>
              <a:buChar char="•"/>
            </a:pPr>
            <a:r>
              <a:rPr lang="en-US" sz="1050" dirty="0">
                <a:solidFill>
                  <a:schemeClr val="tx1"/>
                </a:solidFill>
                <a:latin typeface="+mn-lt"/>
              </a:rPr>
              <a:t>Revenues are managed centrally with regular unit discussions about investments needed for growth</a:t>
            </a:r>
          </a:p>
          <a:p>
            <a:pPr marL="214313" indent="-214313">
              <a:buFont typeface="Arial" panose="020B0604020202020204" pitchFamily="34" charset="0"/>
              <a:buChar char="•"/>
            </a:pPr>
            <a:r>
              <a:rPr lang="en-US" sz="1050" dirty="0">
                <a:solidFill>
                  <a:schemeClr val="tx1"/>
                </a:solidFill>
                <a:latin typeface="+mn-lt"/>
              </a:rPr>
              <a:t>Financial modeling and planning.</a:t>
            </a:r>
            <a:endParaRPr lang="en-US" sz="1050" b="1" dirty="0">
              <a:solidFill>
                <a:srgbClr val="212121"/>
              </a:solidFill>
              <a:latin typeface="+mn-lt"/>
              <a:cs typeface="Calibri" panose="020F0502020204030204" pitchFamily="34" charset="0"/>
            </a:endParaRPr>
          </a:p>
        </p:txBody>
      </p:sp>
      <p:sp>
        <p:nvSpPr>
          <p:cNvPr id="18" name="Rectangle 17">
            <a:extLst>
              <a:ext uri="{FF2B5EF4-FFF2-40B4-BE49-F238E27FC236}">
                <a16:creationId xmlns:a16="http://schemas.microsoft.com/office/drawing/2014/main" id="{683908AA-A43D-E8D5-139B-A227CBAC340F}"/>
              </a:ext>
            </a:extLst>
          </p:cNvPr>
          <p:cNvSpPr/>
          <p:nvPr/>
        </p:nvSpPr>
        <p:spPr>
          <a:xfrm>
            <a:off x="518540" y="3881386"/>
            <a:ext cx="4371396" cy="27699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mn-lt"/>
              </a:rPr>
              <a:t>Continue to build capacity for enterprise-level initiatives</a:t>
            </a:r>
          </a:p>
        </p:txBody>
      </p:sp>
      <p:sp>
        <p:nvSpPr>
          <p:cNvPr id="9" name="TextBox 8">
            <a:extLst>
              <a:ext uri="{FF2B5EF4-FFF2-40B4-BE49-F238E27FC236}">
                <a16:creationId xmlns:a16="http://schemas.microsoft.com/office/drawing/2014/main" id="{0BBDBC6A-8EB5-84E8-B829-9390E9B4C2B9}"/>
              </a:ext>
            </a:extLst>
          </p:cNvPr>
          <p:cNvSpPr txBox="1">
            <a:spLocks/>
          </p:cNvSpPr>
          <p:nvPr/>
        </p:nvSpPr>
        <p:spPr>
          <a:xfrm>
            <a:off x="1069011" y="2396997"/>
            <a:ext cx="5851631" cy="669414"/>
          </a:xfrm>
          <a:prstGeom prst="rect">
            <a:avLst/>
          </a:prstGeom>
          <a:noFill/>
          <a:ln w="1270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1350" b="0" i="0" dirty="0">
                <a:solidFill>
                  <a:schemeClr val="tx1"/>
                </a:solidFill>
                <a:effectLst/>
                <a:latin typeface="+mn-lt"/>
              </a:rPr>
              <a:t>◦</a:t>
            </a:r>
            <a:r>
              <a:rPr lang="en-US" sz="1050" b="0" i="0" dirty="0">
                <a:solidFill>
                  <a:schemeClr val="tx1"/>
                </a:solidFill>
                <a:effectLst/>
                <a:latin typeface="+mn-lt"/>
              </a:rPr>
              <a:t>  Enrollment funding</a:t>
            </a:r>
          </a:p>
          <a:p>
            <a:pPr algn="l"/>
            <a:r>
              <a:rPr lang="en-US" sz="1200" b="0" i="0" dirty="0">
                <a:solidFill>
                  <a:schemeClr val="tx1"/>
                </a:solidFill>
                <a:effectLst/>
                <a:latin typeface="+mn-lt"/>
              </a:rPr>
              <a:t>◦</a:t>
            </a:r>
            <a:r>
              <a:rPr lang="en-US" sz="1050" b="0" i="0" dirty="0">
                <a:solidFill>
                  <a:schemeClr val="tx1"/>
                </a:solidFill>
                <a:effectLst/>
                <a:latin typeface="+mn-lt"/>
              </a:rPr>
              <a:t>  Allocation of academic fees</a:t>
            </a:r>
          </a:p>
          <a:p>
            <a:pPr algn="l"/>
            <a:r>
              <a:rPr lang="en-US" sz="1200" b="0" i="0" dirty="0">
                <a:solidFill>
                  <a:schemeClr val="tx1"/>
                </a:solidFill>
                <a:effectLst/>
                <a:latin typeface="+mn-lt"/>
              </a:rPr>
              <a:t>◦</a:t>
            </a:r>
            <a:r>
              <a:rPr lang="en-US" sz="1050" b="0" i="0" dirty="0">
                <a:solidFill>
                  <a:schemeClr val="tx1"/>
                </a:solidFill>
                <a:effectLst/>
                <a:latin typeface="+mn-lt"/>
              </a:rPr>
              <a:t>  Distribution of facilities and administrative (F&amp;A) cost recovery funds.</a:t>
            </a:r>
          </a:p>
        </p:txBody>
      </p:sp>
      <p:sp>
        <p:nvSpPr>
          <p:cNvPr id="19" name="TextBox 18">
            <a:extLst>
              <a:ext uri="{FF2B5EF4-FFF2-40B4-BE49-F238E27FC236}">
                <a16:creationId xmlns:a16="http://schemas.microsoft.com/office/drawing/2014/main" id="{B816485D-32DB-A81D-3DD6-9015EA7D25EA}"/>
              </a:ext>
            </a:extLst>
          </p:cNvPr>
          <p:cNvSpPr txBox="1"/>
          <p:nvPr/>
        </p:nvSpPr>
        <p:spPr>
          <a:xfrm>
            <a:off x="8828564" y="4875243"/>
            <a:ext cx="366950" cy="646331"/>
          </a:xfrm>
          <a:prstGeom prst="rect">
            <a:avLst/>
          </a:prstGeom>
          <a:noFill/>
        </p:spPr>
        <p:txBody>
          <a:bodyPr wrap="square" rtlCol="0">
            <a:spAutoFit/>
          </a:bodyPr>
          <a:lstStyle/>
          <a:p>
            <a:r>
              <a:rPr lang="en-US" sz="1200" b="1" dirty="0"/>
              <a:t>11</a:t>
            </a:r>
          </a:p>
          <a:p>
            <a:endParaRPr lang="en-US" sz="1200" b="1" dirty="0"/>
          </a:p>
          <a:p>
            <a:endParaRPr lang="en-US" sz="1200" b="1" dirty="0"/>
          </a:p>
        </p:txBody>
      </p:sp>
    </p:spTree>
    <p:extLst>
      <p:ext uri="{BB962C8B-B14F-4D97-AF65-F5344CB8AC3E}">
        <p14:creationId xmlns:p14="http://schemas.microsoft.com/office/powerpoint/2010/main" val="431207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EDE7E-753E-9F4D-22F5-921D12D559C2}"/>
            </a:ext>
          </a:extLst>
        </p:cNvPr>
        <p:cNvGrpSpPr/>
        <p:nvPr/>
      </p:nvGrpSpPr>
      <p:grpSpPr>
        <a:xfrm>
          <a:off x="0" y="0"/>
          <a:ext cx="0" cy="0"/>
          <a:chOff x="0" y="0"/>
          <a:chExt cx="0" cy="0"/>
        </a:xfrm>
      </p:grpSpPr>
      <p:sp>
        <p:nvSpPr>
          <p:cNvPr id="42" name="TextBox 41">
            <a:extLst>
              <a:ext uri="{FF2B5EF4-FFF2-40B4-BE49-F238E27FC236}">
                <a16:creationId xmlns:a16="http://schemas.microsoft.com/office/drawing/2014/main" id="{C3D41AA0-20C4-8ED3-2917-3881534781B4}"/>
              </a:ext>
            </a:extLst>
          </p:cNvPr>
          <p:cNvSpPr txBox="1"/>
          <p:nvPr/>
        </p:nvSpPr>
        <p:spPr>
          <a:xfrm>
            <a:off x="7515226" y="2649969"/>
            <a:ext cx="1506854" cy="207800"/>
          </a:xfrm>
          <a:prstGeom prst="rect">
            <a:avLst/>
          </a:prstGeom>
          <a:solidFill>
            <a:srgbClr val="D6D6D6"/>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prstClr val="black"/>
                </a:solidFill>
                <a:effectLst/>
                <a:uLnTx/>
                <a:uFillTx/>
                <a:ea typeface="+mn-ea"/>
              </a:rPr>
              <a:t>Institutional Support</a:t>
            </a:r>
          </a:p>
        </p:txBody>
      </p:sp>
      <p:sp>
        <p:nvSpPr>
          <p:cNvPr id="55" name="TextBox 54">
            <a:extLst>
              <a:ext uri="{FF2B5EF4-FFF2-40B4-BE49-F238E27FC236}">
                <a16:creationId xmlns:a16="http://schemas.microsoft.com/office/drawing/2014/main" id="{61A1B710-2C39-4A63-8A84-C457081B8506}"/>
              </a:ext>
            </a:extLst>
          </p:cNvPr>
          <p:cNvSpPr txBox="1"/>
          <p:nvPr/>
        </p:nvSpPr>
        <p:spPr>
          <a:xfrm>
            <a:off x="7515226" y="3168691"/>
            <a:ext cx="1506852" cy="207749"/>
          </a:xfrm>
          <a:prstGeom prst="rect">
            <a:avLst/>
          </a:prstGeom>
          <a:solidFill>
            <a:srgbClr val="FFC627"/>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041">
              <a:defRPr/>
            </a:pPr>
            <a:r>
              <a:rPr lang="en-US" sz="750" b="1" dirty="0">
                <a:latin typeface="Arial" panose="020B0604020202020204" pitchFamily="34" charset="0"/>
                <a:ea typeface="+mn-ea"/>
                <a:cs typeface="Arial" panose="020B0604020202020204" pitchFamily="34" charset="0"/>
              </a:rPr>
              <a:t>Student Services</a:t>
            </a:r>
          </a:p>
        </p:txBody>
      </p:sp>
      <p:sp>
        <p:nvSpPr>
          <p:cNvPr id="56" name="TextBox 55">
            <a:extLst>
              <a:ext uri="{FF2B5EF4-FFF2-40B4-BE49-F238E27FC236}">
                <a16:creationId xmlns:a16="http://schemas.microsoft.com/office/drawing/2014/main" id="{095528EF-0E02-B9AC-0DAB-4CD00DD7D080}"/>
              </a:ext>
            </a:extLst>
          </p:cNvPr>
          <p:cNvSpPr txBox="1"/>
          <p:nvPr/>
        </p:nvSpPr>
        <p:spPr>
          <a:xfrm>
            <a:off x="7515226" y="3687354"/>
            <a:ext cx="1506852" cy="207749"/>
          </a:xfrm>
          <a:prstGeom prst="rect">
            <a:avLst/>
          </a:prstGeom>
          <a:solidFill>
            <a:srgbClr val="951D40"/>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FFFFFF"/>
                </a:solidFill>
                <a:effectLst/>
                <a:uLnTx/>
                <a:uFillTx/>
                <a:ea typeface="+mn-ea"/>
              </a:rPr>
              <a:t>Instruction</a:t>
            </a:r>
          </a:p>
        </p:txBody>
      </p:sp>
      <p:sp>
        <p:nvSpPr>
          <p:cNvPr id="57" name="TextBox 56">
            <a:extLst>
              <a:ext uri="{FF2B5EF4-FFF2-40B4-BE49-F238E27FC236}">
                <a16:creationId xmlns:a16="http://schemas.microsoft.com/office/drawing/2014/main" id="{51147D04-F7CD-59F5-047D-314B322CF9E1}"/>
              </a:ext>
            </a:extLst>
          </p:cNvPr>
          <p:cNvSpPr txBox="1"/>
          <p:nvPr/>
        </p:nvSpPr>
        <p:spPr>
          <a:xfrm>
            <a:off x="7515226" y="3428042"/>
            <a:ext cx="1506852" cy="207749"/>
          </a:xfrm>
          <a:prstGeom prst="rect">
            <a:avLst/>
          </a:prstGeom>
          <a:solidFill>
            <a:srgbClr val="FF7F3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ysClr val="windowText" lastClr="000000"/>
                </a:solidFill>
                <a:effectLst/>
                <a:uLnTx/>
                <a:uFillTx/>
                <a:ea typeface="+mn-ea"/>
              </a:rPr>
              <a:t>Academic Support</a:t>
            </a:r>
          </a:p>
        </p:txBody>
      </p:sp>
      <p:sp>
        <p:nvSpPr>
          <p:cNvPr id="58" name="TextBox 57">
            <a:extLst>
              <a:ext uri="{FF2B5EF4-FFF2-40B4-BE49-F238E27FC236}">
                <a16:creationId xmlns:a16="http://schemas.microsoft.com/office/drawing/2014/main" id="{39D6D6F7-8498-DED8-51F7-5EE548A01B4A}"/>
              </a:ext>
            </a:extLst>
          </p:cNvPr>
          <p:cNvSpPr txBox="1"/>
          <p:nvPr/>
        </p:nvSpPr>
        <p:spPr>
          <a:xfrm>
            <a:off x="7515226" y="1871988"/>
            <a:ext cx="1506852" cy="207749"/>
          </a:xfrm>
          <a:prstGeom prst="rect">
            <a:avLst/>
          </a:prstGeom>
          <a:solidFill>
            <a:srgbClr val="21212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defTabSz="514041"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Auxiliary Enterprises</a:t>
            </a:r>
            <a:endParaRPr kumimoji="0" lang="en-US" sz="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TextBox 58">
            <a:extLst>
              <a:ext uri="{FF2B5EF4-FFF2-40B4-BE49-F238E27FC236}">
                <a16:creationId xmlns:a16="http://schemas.microsoft.com/office/drawing/2014/main" id="{FE1B5241-F7C8-2C21-C9CB-86720355B0D7}"/>
              </a:ext>
            </a:extLst>
          </p:cNvPr>
          <p:cNvSpPr txBox="1"/>
          <p:nvPr/>
        </p:nvSpPr>
        <p:spPr>
          <a:xfrm>
            <a:off x="7515225" y="2131344"/>
            <a:ext cx="1506853" cy="207749"/>
          </a:xfrm>
          <a:prstGeom prst="rect">
            <a:avLst/>
          </a:prstGeom>
          <a:solidFill>
            <a:srgbClr val="79797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041">
              <a:defRPr/>
            </a:pPr>
            <a:r>
              <a:rPr lang="en-US" sz="750" b="1" dirty="0">
                <a:solidFill>
                  <a:prstClr val="white"/>
                </a:solidFill>
                <a:latin typeface="Arial" panose="020B0604020202020204" pitchFamily="34" charset="0"/>
                <a:ea typeface="+mn-ea"/>
                <a:cs typeface="Arial" panose="020B0604020202020204" pitchFamily="34" charset="0"/>
              </a:rPr>
              <a:t>Public Service</a:t>
            </a:r>
          </a:p>
        </p:txBody>
      </p:sp>
      <p:sp>
        <p:nvSpPr>
          <p:cNvPr id="60" name="TextBox 59">
            <a:extLst>
              <a:ext uri="{FF2B5EF4-FFF2-40B4-BE49-F238E27FC236}">
                <a16:creationId xmlns:a16="http://schemas.microsoft.com/office/drawing/2014/main" id="{88421350-6B63-9DF9-E988-DFC77892FDFA}"/>
              </a:ext>
            </a:extLst>
          </p:cNvPr>
          <p:cNvSpPr txBox="1"/>
          <p:nvPr/>
        </p:nvSpPr>
        <p:spPr>
          <a:xfrm>
            <a:off x="7515225" y="2390664"/>
            <a:ext cx="1506854" cy="207749"/>
          </a:xfrm>
          <a:prstGeom prst="rect">
            <a:avLst/>
          </a:prstGeom>
          <a:solidFill>
            <a:srgbClr val="AAAAAA"/>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041">
              <a:defRPr/>
            </a:pPr>
            <a:r>
              <a:rPr lang="en-US" sz="750" b="1" dirty="0">
                <a:solidFill>
                  <a:prstClr val="white"/>
                </a:solidFill>
                <a:latin typeface="Arial" panose="020B0604020202020204" pitchFamily="34" charset="0"/>
                <a:ea typeface="+mn-ea"/>
                <a:cs typeface="Arial" panose="020B0604020202020204" pitchFamily="34" charset="0"/>
              </a:rPr>
              <a:t>Research</a:t>
            </a:r>
          </a:p>
        </p:txBody>
      </p:sp>
      <p:sp>
        <p:nvSpPr>
          <p:cNvPr id="61" name="TextBox 60">
            <a:extLst>
              <a:ext uri="{FF2B5EF4-FFF2-40B4-BE49-F238E27FC236}">
                <a16:creationId xmlns:a16="http://schemas.microsoft.com/office/drawing/2014/main" id="{D27F7156-71CA-FB44-A2F3-7E6EA68DED06}"/>
              </a:ext>
            </a:extLst>
          </p:cNvPr>
          <p:cNvSpPr txBox="1"/>
          <p:nvPr/>
        </p:nvSpPr>
        <p:spPr>
          <a:xfrm>
            <a:off x="7515226" y="2909324"/>
            <a:ext cx="1506854" cy="207749"/>
          </a:xfrm>
          <a:prstGeom prst="rect">
            <a:avLst/>
          </a:prstGeom>
          <a:solidFill>
            <a:srgbClr val="78BE1F"/>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041">
              <a:defRPr/>
            </a:pPr>
            <a:r>
              <a:rPr lang="en-US" sz="750" b="1" dirty="0">
                <a:solidFill>
                  <a:prstClr val="white"/>
                </a:solidFill>
                <a:latin typeface="Arial" panose="020B0604020202020204" pitchFamily="34" charset="0"/>
                <a:ea typeface="+mn-ea"/>
                <a:cs typeface="Arial" panose="020B0604020202020204" pitchFamily="34" charset="0"/>
              </a:rPr>
              <a:t>Scholarships &amp; Fellowships</a:t>
            </a:r>
          </a:p>
        </p:txBody>
      </p:sp>
      <p:graphicFrame>
        <p:nvGraphicFramePr>
          <p:cNvPr id="62" name="Chart 61">
            <a:extLst>
              <a:ext uri="{FF2B5EF4-FFF2-40B4-BE49-F238E27FC236}">
                <a16:creationId xmlns:a16="http://schemas.microsoft.com/office/drawing/2014/main" id="{6EBA28F8-AE3D-8607-5656-32A31B59A2AE}"/>
              </a:ext>
            </a:extLst>
          </p:cNvPr>
          <p:cNvGraphicFramePr>
            <a:graphicFrameLocks/>
          </p:cNvGraphicFramePr>
          <p:nvPr>
            <p:extLst>
              <p:ext uri="{D42A27DB-BD31-4B8C-83A1-F6EECF244321}">
                <p14:modId xmlns:p14="http://schemas.microsoft.com/office/powerpoint/2010/main" val="4123720678"/>
              </p:ext>
            </p:extLst>
          </p:nvPr>
        </p:nvGraphicFramePr>
        <p:xfrm>
          <a:off x="731966" y="1258427"/>
          <a:ext cx="6578479" cy="3465491"/>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Connector 21">
            <a:extLst>
              <a:ext uri="{FF2B5EF4-FFF2-40B4-BE49-F238E27FC236}">
                <a16:creationId xmlns:a16="http://schemas.microsoft.com/office/drawing/2014/main" id="{BF76E499-E41E-3B72-5927-FC91794AA54A}"/>
              </a:ext>
            </a:extLst>
          </p:cNvPr>
          <p:cNvCxnSpPr>
            <a:cxnSpLocks/>
          </p:cNvCxnSpPr>
          <p:nvPr/>
        </p:nvCxnSpPr>
        <p:spPr>
          <a:xfrm>
            <a:off x="5686513" y="228310"/>
            <a:ext cx="0" cy="85098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D5CEF8-E654-BAC5-2BDD-28377CA56A86}"/>
              </a:ext>
            </a:extLst>
          </p:cNvPr>
          <p:cNvSpPr txBox="1"/>
          <p:nvPr/>
        </p:nvSpPr>
        <p:spPr>
          <a:xfrm>
            <a:off x="315769" y="228310"/>
            <a:ext cx="8510873" cy="5539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buSzPts val="3000"/>
              <a:defRPr sz="3000" b="1">
                <a:solidFill>
                  <a:schemeClr val="dk1"/>
                </a:solidFill>
                <a:highlight>
                  <a:schemeClr val="accent1"/>
                </a:highlight>
              </a:defRPr>
            </a:lvl1pPr>
            <a:lvl2pPr>
              <a:buNone/>
            </a:lvl2pPr>
            <a:lvl3pPr>
              <a:buNone/>
            </a:lvl3pPr>
            <a:lvl4pPr>
              <a:buNone/>
            </a:lvl4pPr>
            <a:lvl5pPr>
              <a:buNone/>
            </a:lvl5pPr>
            <a:lvl6pPr>
              <a:buNone/>
            </a:lvl6pPr>
            <a:lvl7pPr>
              <a:buNone/>
            </a:lvl7pPr>
            <a:lvl8pPr>
              <a:buNone/>
            </a:lvl8pPr>
            <a:lvl9pPr>
              <a:buNone/>
            </a:lvl9pPr>
          </a:lstStyle>
          <a:p>
            <a:r>
              <a:rPr lang="en-US" dirty="0"/>
              <a:t>FY 2022 University Expenses by Classification</a:t>
            </a:r>
          </a:p>
        </p:txBody>
      </p:sp>
      <p:sp>
        <p:nvSpPr>
          <p:cNvPr id="39" name="TextBox 38">
            <a:extLst>
              <a:ext uri="{FF2B5EF4-FFF2-40B4-BE49-F238E27FC236}">
                <a16:creationId xmlns:a16="http://schemas.microsoft.com/office/drawing/2014/main" id="{28E4CEB9-7727-450B-B3D4-FDBC94A0F1F5}"/>
              </a:ext>
            </a:extLst>
          </p:cNvPr>
          <p:cNvSpPr txBox="1"/>
          <p:nvPr/>
        </p:nvSpPr>
        <p:spPr>
          <a:xfrm>
            <a:off x="170165" y="4783530"/>
            <a:ext cx="6703971" cy="3385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800" b="0" i="0" dirty="0">
                <a:solidFill>
                  <a:schemeClr val="tx1"/>
                </a:solidFill>
                <a:effectLst/>
                <a:latin typeface="+mn-lt"/>
                <a:ea typeface="+mn-ea"/>
                <a:cs typeface="+mn-cs"/>
              </a:rPr>
              <a:t>Source: Integrated Postsecondary Education Data System – FY 2022</a:t>
            </a:r>
            <a:endParaRPr lang="en-US" sz="800" dirty="0">
              <a:solidFill>
                <a:schemeClr val="tx1"/>
              </a:solidFill>
              <a:latin typeface="+mn-lt"/>
            </a:endParaRPr>
          </a:p>
          <a:p>
            <a:r>
              <a:rPr lang="en-US" sz="800" dirty="0">
                <a:solidFill>
                  <a:schemeClr val="tx1"/>
                </a:solidFill>
                <a:latin typeface="+mn-lt"/>
              </a:rPr>
              <a:t>Student</a:t>
            </a:r>
            <a:r>
              <a:rPr lang="en-US" sz="800" baseline="0" dirty="0">
                <a:solidFill>
                  <a:schemeClr val="tx1"/>
                </a:solidFill>
                <a:latin typeface="+mn-lt"/>
              </a:rPr>
              <a:t>-focused expenses include Instruction, Academic Support, Student Services and Scholarships and fellows.</a:t>
            </a:r>
            <a:endParaRPr lang="en-US" sz="800" dirty="0">
              <a:solidFill>
                <a:schemeClr val="tx1"/>
              </a:solidFill>
              <a:latin typeface="+mn-lt"/>
            </a:endParaRPr>
          </a:p>
        </p:txBody>
      </p:sp>
      <p:sp>
        <p:nvSpPr>
          <p:cNvPr id="54" name="TextBox 53">
            <a:extLst>
              <a:ext uri="{FF2B5EF4-FFF2-40B4-BE49-F238E27FC236}">
                <a16:creationId xmlns:a16="http://schemas.microsoft.com/office/drawing/2014/main" id="{FCE942D3-283A-D6C9-2A6E-5B4720CA77FD}"/>
              </a:ext>
            </a:extLst>
          </p:cNvPr>
          <p:cNvSpPr txBox="1"/>
          <p:nvPr/>
        </p:nvSpPr>
        <p:spPr>
          <a:xfrm rot="16200000">
            <a:off x="1058665" y="4059546"/>
            <a:ext cx="447919" cy="215444"/>
          </a:xfrm>
          <a:prstGeom prst="rect">
            <a:avLst/>
          </a:prstGeom>
          <a:solidFill>
            <a:srgbClr val="000000"/>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685595">
              <a:defRPr/>
            </a:pPr>
            <a:r>
              <a:rPr lang="en-US" sz="800" b="1" kern="0" dirty="0">
                <a:solidFill>
                  <a:srgbClr val="FFFFFF"/>
                </a:solidFill>
                <a:latin typeface="Arial"/>
                <a:cs typeface="Arial"/>
                <a:sym typeface="Arial"/>
              </a:rPr>
              <a:t>ASU</a:t>
            </a:r>
            <a:endParaRPr lang="en-US" sz="500" b="1" kern="0" dirty="0">
              <a:solidFill>
                <a:srgbClr val="FFFFFF"/>
              </a:solidFill>
              <a:latin typeface="Arial"/>
              <a:cs typeface="Arial"/>
              <a:sym typeface="Arial"/>
            </a:endParaRPr>
          </a:p>
        </p:txBody>
      </p:sp>
      <p:sp>
        <p:nvSpPr>
          <p:cNvPr id="8" name="TextBox 7">
            <a:extLst>
              <a:ext uri="{FF2B5EF4-FFF2-40B4-BE49-F238E27FC236}">
                <a16:creationId xmlns:a16="http://schemas.microsoft.com/office/drawing/2014/main" id="{D48283DC-E5B1-F27A-F661-359B46B705F8}"/>
              </a:ext>
            </a:extLst>
          </p:cNvPr>
          <p:cNvSpPr txBox="1"/>
          <p:nvPr/>
        </p:nvSpPr>
        <p:spPr>
          <a:xfrm>
            <a:off x="8826649" y="4883487"/>
            <a:ext cx="360382" cy="461665"/>
          </a:xfrm>
          <a:prstGeom prst="rect">
            <a:avLst/>
          </a:prstGeom>
          <a:noFill/>
        </p:spPr>
        <p:txBody>
          <a:bodyPr wrap="square" rtlCol="0">
            <a:spAutoFit/>
          </a:bodyPr>
          <a:lstStyle/>
          <a:p>
            <a:r>
              <a:rPr lang="en-US" sz="1200" b="1" dirty="0"/>
              <a:t>12</a:t>
            </a:r>
          </a:p>
          <a:p>
            <a:endParaRPr lang="en-US" sz="1200" b="1" dirty="0"/>
          </a:p>
        </p:txBody>
      </p:sp>
      <p:cxnSp>
        <p:nvCxnSpPr>
          <p:cNvPr id="3" name="Straight Connector 2">
            <a:extLst>
              <a:ext uri="{FF2B5EF4-FFF2-40B4-BE49-F238E27FC236}">
                <a16:creationId xmlns:a16="http://schemas.microsoft.com/office/drawing/2014/main" id="{7ADCFCB8-C903-BD6F-08C9-2CDCE7DC2FDC}"/>
              </a:ext>
            </a:extLst>
          </p:cNvPr>
          <p:cNvCxnSpPr>
            <a:cxnSpLocks/>
          </p:cNvCxnSpPr>
          <p:nvPr/>
        </p:nvCxnSpPr>
        <p:spPr>
          <a:xfrm>
            <a:off x="1241713" y="2314255"/>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733BD72C-B790-3FEE-B6BB-797F6E164266}"/>
              </a:ext>
            </a:extLst>
          </p:cNvPr>
          <p:cNvCxnSpPr>
            <a:cxnSpLocks/>
          </p:cNvCxnSpPr>
          <p:nvPr/>
        </p:nvCxnSpPr>
        <p:spPr>
          <a:xfrm>
            <a:off x="1435675" y="2341959"/>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B1663463-0DE5-5DF1-07B7-F44BB41BC3F9}"/>
              </a:ext>
            </a:extLst>
          </p:cNvPr>
          <p:cNvCxnSpPr>
            <a:cxnSpLocks/>
          </p:cNvCxnSpPr>
          <p:nvPr/>
        </p:nvCxnSpPr>
        <p:spPr>
          <a:xfrm>
            <a:off x="1627909" y="2466655"/>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5D865CDC-3DC5-BE08-42A2-5B35ECDEEED6}"/>
              </a:ext>
            </a:extLst>
          </p:cNvPr>
          <p:cNvCxnSpPr>
            <a:cxnSpLocks/>
          </p:cNvCxnSpPr>
          <p:nvPr/>
        </p:nvCxnSpPr>
        <p:spPr>
          <a:xfrm>
            <a:off x="1820139" y="2497825"/>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34C23954-6696-EA0D-926F-AF5E9E39FCD6}"/>
              </a:ext>
            </a:extLst>
          </p:cNvPr>
          <p:cNvCxnSpPr>
            <a:cxnSpLocks/>
          </p:cNvCxnSpPr>
          <p:nvPr/>
        </p:nvCxnSpPr>
        <p:spPr>
          <a:xfrm>
            <a:off x="2012374" y="2528999"/>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5E73904C-772D-13D3-B7D0-4CECF5CEEC56}"/>
              </a:ext>
            </a:extLst>
          </p:cNvPr>
          <p:cNvCxnSpPr>
            <a:cxnSpLocks/>
          </p:cNvCxnSpPr>
          <p:nvPr/>
        </p:nvCxnSpPr>
        <p:spPr>
          <a:xfrm>
            <a:off x="2199400" y="2586148"/>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AC223773-1CB5-D82E-47A5-05392393CFCB}"/>
              </a:ext>
            </a:extLst>
          </p:cNvPr>
          <p:cNvCxnSpPr>
            <a:cxnSpLocks/>
          </p:cNvCxnSpPr>
          <p:nvPr/>
        </p:nvCxnSpPr>
        <p:spPr>
          <a:xfrm>
            <a:off x="2391641" y="2622806"/>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F8DFAD5D-A7E3-C3F4-6977-5809BD4D5CEB}"/>
              </a:ext>
            </a:extLst>
          </p:cNvPr>
          <p:cNvCxnSpPr>
            <a:cxnSpLocks/>
          </p:cNvCxnSpPr>
          <p:nvPr/>
        </p:nvCxnSpPr>
        <p:spPr>
          <a:xfrm>
            <a:off x="2583871" y="2632912"/>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Straight Connector 16">
            <a:extLst>
              <a:ext uri="{FF2B5EF4-FFF2-40B4-BE49-F238E27FC236}">
                <a16:creationId xmlns:a16="http://schemas.microsoft.com/office/drawing/2014/main" id="{C327A0F0-9437-206F-A447-16CB1628EA95}"/>
              </a:ext>
            </a:extLst>
          </p:cNvPr>
          <p:cNvCxnSpPr>
            <a:cxnSpLocks/>
          </p:cNvCxnSpPr>
          <p:nvPr/>
        </p:nvCxnSpPr>
        <p:spPr>
          <a:xfrm>
            <a:off x="2770902" y="2638108"/>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8442640D-34AA-5731-A078-FA8DBD2F54B2}"/>
              </a:ext>
            </a:extLst>
          </p:cNvPr>
          <p:cNvCxnSpPr>
            <a:cxnSpLocks/>
          </p:cNvCxnSpPr>
          <p:nvPr/>
        </p:nvCxnSpPr>
        <p:spPr>
          <a:xfrm>
            <a:off x="2963146" y="2648495"/>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BB9884C3-B407-1AF5-9E19-D105234E1D02}"/>
              </a:ext>
            </a:extLst>
          </p:cNvPr>
          <p:cNvCxnSpPr>
            <a:cxnSpLocks/>
          </p:cNvCxnSpPr>
          <p:nvPr/>
        </p:nvCxnSpPr>
        <p:spPr>
          <a:xfrm>
            <a:off x="3155374" y="2658876"/>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24A28738-B3A9-A854-21C2-7E966EF26A76}"/>
              </a:ext>
            </a:extLst>
          </p:cNvPr>
          <p:cNvCxnSpPr>
            <a:cxnSpLocks/>
          </p:cNvCxnSpPr>
          <p:nvPr/>
        </p:nvCxnSpPr>
        <p:spPr>
          <a:xfrm>
            <a:off x="3342409" y="2674463"/>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917FEC2B-2DC5-8711-2A4F-963BC8CB661E}"/>
              </a:ext>
            </a:extLst>
          </p:cNvPr>
          <p:cNvCxnSpPr>
            <a:cxnSpLocks/>
          </p:cNvCxnSpPr>
          <p:nvPr/>
        </p:nvCxnSpPr>
        <p:spPr>
          <a:xfrm>
            <a:off x="3531175" y="2681400"/>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3" name="Straight Connector 22">
            <a:extLst>
              <a:ext uri="{FF2B5EF4-FFF2-40B4-BE49-F238E27FC236}">
                <a16:creationId xmlns:a16="http://schemas.microsoft.com/office/drawing/2014/main" id="{2AAEB652-ABB7-43C2-B719-50BD785404C2}"/>
              </a:ext>
            </a:extLst>
          </p:cNvPr>
          <p:cNvCxnSpPr>
            <a:cxnSpLocks/>
          </p:cNvCxnSpPr>
          <p:nvPr/>
        </p:nvCxnSpPr>
        <p:spPr>
          <a:xfrm>
            <a:off x="3723412" y="2691787"/>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675A46BB-E801-7626-519E-DBC32CF928C3}"/>
              </a:ext>
            </a:extLst>
          </p:cNvPr>
          <p:cNvCxnSpPr>
            <a:cxnSpLocks/>
          </p:cNvCxnSpPr>
          <p:nvPr/>
        </p:nvCxnSpPr>
        <p:spPr>
          <a:xfrm>
            <a:off x="3915641" y="2691787"/>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5" name="Straight Connector 24">
            <a:extLst>
              <a:ext uri="{FF2B5EF4-FFF2-40B4-BE49-F238E27FC236}">
                <a16:creationId xmlns:a16="http://schemas.microsoft.com/office/drawing/2014/main" id="{1FB00DA0-0971-DD8A-9613-CB04C4629D0F}"/>
              </a:ext>
            </a:extLst>
          </p:cNvPr>
          <p:cNvCxnSpPr>
            <a:cxnSpLocks/>
          </p:cNvCxnSpPr>
          <p:nvPr/>
        </p:nvCxnSpPr>
        <p:spPr>
          <a:xfrm>
            <a:off x="4107873" y="2717760"/>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6" name="Straight Connector 25">
            <a:extLst>
              <a:ext uri="{FF2B5EF4-FFF2-40B4-BE49-F238E27FC236}">
                <a16:creationId xmlns:a16="http://schemas.microsoft.com/office/drawing/2014/main" id="{570E1413-C5E8-16F1-6364-354FD5CC3CCB}"/>
              </a:ext>
            </a:extLst>
          </p:cNvPr>
          <p:cNvCxnSpPr>
            <a:cxnSpLocks/>
          </p:cNvCxnSpPr>
          <p:nvPr/>
        </p:nvCxnSpPr>
        <p:spPr>
          <a:xfrm>
            <a:off x="4294911" y="2717767"/>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7" name="Straight Connector 26">
            <a:extLst>
              <a:ext uri="{FF2B5EF4-FFF2-40B4-BE49-F238E27FC236}">
                <a16:creationId xmlns:a16="http://schemas.microsoft.com/office/drawing/2014/main" id="{0C42DE20-6642-C54D-3D3F-50F5A846910E}"/>
              </a:ext>
            </a:extLst>
          </p:cNvPr>
          <p:cNvCxnSpPr>
            <a:cxnSpLocks/>
          </p:cNvCxnSpPr>
          <p:nvPr/>
        </p:nvCxnSpPr>
        <p:spPr>
          <a:xfrm>
            <a:off x="4488870" y="2764518"/>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id="{1F431629-8425-AE29-88AB-F83E610794E4}"/>
              </a:ext>
            </a:extLst>
          </p:cNvPr>
          <p:cNvCxnSpPr>
            <a:cxnSpLocks/>
          </p:cNvCxnSpPr>
          <p:nvPr/>
        </p:nvCxnSpPr>
        <p:spPr>
          <a:xfrm>
            <a:off x="4684568" y="2764518"/>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3E4B1207-F660-80DA-3FE2-1F7F7EFE0F6B}"/>
              </a:ext>
            </a:extLst>
          </p:cNvPr>
          <p:cNvCxnSpPr>
            <a:cxnSpLocks/>
          </p:cNvCxnSpPr>
          <p:nvPr/>
        </p:nvCxnSpPr>
        <p:spPr>
          <a:xfrm>
            <a:off x="7162800" y="3289258"/>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CFE7D0A7-0CCF-A0A8-3A20-80E37DED879B}"/>
              </a:ext>
            </a:extLst>
          </p:cNvPr>
          <p:cNvCxnSpPr>
            <a:cxnSpLocks/>
          </p:cNvCxnSpPr>
          <p:nvPr/>
        </p:nvCxnSpPr>
        <p:spPr>
          <a:xfrm>
            <a:off x="6970569" y="3107218"/>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D3AA8D7A-45E8-309E-7169-DB0CCB92ACB5}"/>
              </a:ext>
            </a:extLst>
          </p:cNvPr>
          <p:cNvCxnSpPr>
            <a:cxnSpLocks/>
          </p:cNvCxnSpPr>
          <p:nvPr/>
        </p:nvCxnSpPr>
        <p:spPr>
          <a:xfrm>
            <a:off x="6780616" y="3092167"/>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id="{D48C458B-EF0B-E6DD-4CD5-9F67C07484D8}"/>
              </a:ext>
            </a:extLst>
          </p:cNvPr>
          <p:cNvCxnSpPr>
            <a:cxnSpLocks/>
          </p:cNvCxnSpPr>
          <p:nvPr/>
        </p:nvCxnSpPr>
        <p:spPr>
          <a:xfrm>
            <a:off x="6586105" y="2982726"/>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3" name="Straight Connector 32">
            <a:extLst>
              <a:ext uri="{FF2B5EF4-FFF2-40B4-BE49-F238E27FC236}">
                <a16:creationId xmlns:a16="http://schemas.microsoft.com/office/drawing/2014/main" id="{CD9FE420-1782-C95F-F818-2BC6DBD2AE56}"/>
              </a:ext>
            </a:extLst>
          </p:cNvPr>
          <p:cNvCxnSpPr>
            <a:cxnSpLocks/>
          </p:cNvCxnSpPr>
          <p:nvPr/>
        </p:nvCxnSpPr>
        <p:spPr>
          <a:xfrm>
            <a:off x="6399069" y="2982726"/>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4" name="Straight Connector 33">
            <a:extLst>
              <a:ext uri="{FF2B5EF4-FFF2-40B4-BE49-F238E27FC236}">
                <a16:creationId xmlns:a16="http://schemas.microsoft.com/office/drawing/2014/main" id="{3C18E7CB-4763-D7BA-EFCD-209608245AA7}"/>
              </a:ext>
            </a:extLst>
          </p:cNvPr>
          <p:cNvCxnSpPr>
            <a:cxnSpLocks/>
          </p:cNvCxnSpPr>
          <p:nvPr/>
        </p:nvCxnSpPr>
        <p:spPr>
          <a:xfrm>
            <a:off x="6206837" y="2957286"/>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5" name="Straight Connector 34">
            <a:extLst>
              <a:ext uri="{FF2B5EF4-FFF2-40B4-BE49-F238E27FC236}">
                <a16:creationId xmlns:a16="http://schemas.microsoft.com/office/drawing/2014/main" id="{D3BFB5EF-3922-0A1C-D568-560891DC90DE}"/>
              </a:ext>
            </a:extLst>
          </p:cNvPr>
          <p:cNvCxnSpPr>
            <a:cxnSpLocks/>
          </p:cNvCxnSpPr>
          <p:nvPr/>
        </p:nvCxnSpPr>
        <p:spPr>
          <a:xfrm>
            <a:off x="6019799" y="2915056"/>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6" name="Straight Connector 35">
            <a:extLst>
              <a:ext uri="{FF2B5EF4-FFF2-40B4-BE49-F238E27FC236}">
                <a16:creationId xmlns:a16="http://schemas.microsoft.com/office/drawing/2014/main" id="{5EACE9DF-7582-58FE-6567-9374C73EB85C}"/>
              </a:ext>
            </a:extLst>
          </p:cNvPr>
          <p:cNvCxnSpPr>
            <a:cxnSpLocks/>
          </p:cNvCxnSpPr>
          <p:nvPr/>
        </p:nvCxnSpPr>
        <p:spPr>
          <a:xfrm>
            <a:off x="5822373" y="2909324"/>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7" name="Straight Connector 36">
            <a:extLst>
              <a:ext uri="{FF2B5EF4-FFF2-40B4-BE49-F238E27FC236}">
                <a16:creationId xmlns:a16="http://schemas.microsoft.com/office/drawing/2014/main" id="{AF0ED48D-5A15-A836-2A84-C4539E3CFEFE}"/>
              </a:ext>
            </a:extLst>
          </p:cNvPr>
          <p:cNvCxnSpPr>
            <a:cxnSpLocks/>
          </p:cNvCxnSpPr>
          <p:nvPr/>
        </p:nvCxnSpPr>
        <p:spPr>
          <a:xfrm>
            <a:off x="5634558" y="2898934"/>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8" name="Straight Connector 37">
            <a:extLst>
              <a:ext uri="{FF2B5EF4-FFF2-40B4-BE49-F238E27FC236}">
                <a16:creationId xmlns:a16="http://schemas.microsoft.com/office/drawing/2014/main" id="{B31901C9-797B-0564-4F6E-9EF08457FF73}"/>
              </a:ext>
            </a:extLst>
          </p:cNvPr>
          <p:cNvCxnSpPr>
            <a:cxnSpLocks/>
          </p:cNvCxnSpPr>
          <p:nvPr/>
        </p:nvCxnSpPr>
        <p:spPr>
          <a:xfrm>
            <a:off x="5443104" y="2858305"/>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40" name="Straight Connector 39">
            <a:extLst>
              <a:ext uri="{FF2B5EF4-FFF2-40B4-BE49-F238E27FC236}">
                <a16:creationId xmlns:a16="http://schemas.microsoft.com/office/drawing/2014/main" id="{772A8106-5512-048E-8485-861C2C4469DF}"/>
              </a:ext>
            </a:extLst>
          </p:cNvPr>
          <p:cNvCxnSpPr>
            <a:cxnSpLocks/>
          </p:cNvCxnSpPr>
          <p:nvPr/>
        </p:nvCxnSpPr>
        <p:spPr>
          <a:xfrm>
            <a:off x="4871605" y="2780103"/>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41" name="Straight Connector 40">
            <a:extLst>
              <a:ext uri="{FF2B5EF4-FFF2-40B4-BE49-F238E27FC236}">
                <a16:creationId xmlns:a16="http://schemas.microsoft.com/office/drawing/2014/main" id="{C73DF1CF-D27C-951B-1DD5-5131C0920E16}"/>
              </a:ext>
            </a:extLst>
          </p:cNvPr>
          <p:cNvCxnSpPr>
            <a:cxnSpLocks/>
          </p:cNvCxnSpPr>
          <p:nvPr/>
        </p:nvCxnSpPr>
        <p:spPr>
          <a:xfrm>
            <a:off x="5063836" y="2791029"/>
            <a:ext cx="103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43" name="Straight Connector 42">
            <a:extLst>
              <a:ext uri="{FF2B5EF4-FFF2-40B4-BE49-F238E27FC236}">
                <a16:creationId xmlns:a16="http://schemas.microsoft.com/office/drawing/2014/main" id="{61CCDE7A-FA59-7949-8A0F-7F430AC6DC5B}"/>
              </a:ext>
            </a:extLst>
          </p:cNvPr>
          <p:cNvCxnSpPr>
            <a:cxnSpLocks/>
          </p:cNvCxnSpPr>
          <p:nvPr/>
        </p:nvCxnSpPr>
        <p:spPr>
          <a:xfrm>
            <a:off x="5250872" y="2807150"/>
            <a:ext cx="10391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0083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591B7-749D-575A-1BEB-996D5CBA191B}"/>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255F64D-7D77-6A3E-7357-F11C3A73BADD}"/>
              </a:ext>
            </a:extLst>
          </p:cNvPr>
          <p:cNvCxnSpPr>
            <a:cxnSpLocks/>
          </p:cNvCxnSpPr>
          <p:nvPr/>
        </p:nvCxnSpPr>
        <p:spPr>
          <a:xfrm>
            <a:off x="7989096" y="839905"/>
            <a:ext cx="0" cy="85098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80DE5DA-90A9-AEAE-F964-667A71A23F86}"/>
              </a:ext>
            </a:extLst>
          </p:cNvPr>
          <p:cNvSpPr txBox="1"/>
          <p:nvPr/>
        </p:nvSpPr>
        <p:spPr>
          <a:xfrm>
            <a:off x="285271" y="190911"/>
            <a:ext cx="8003319" cy="5539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buSzPts val="3000"/>
              <a:defRPr sz="3000" b="1">
                <a:solidFill>
                  <a:schemeClr val="dk1"/>
                </a:solidFill>
                <a:highlight>
                  <a:schemeClr val="accent1"/>
                </a:highlight>
              </a:defRPr>
            </a:lvl1pPr>
            <a:lvl2pPr>
              <a:buNone/>
            </a:lvl2pPr>
            <a:lvl3pPr>
              <a:buNone/>
            </a:lvl3pPr>
            <a:lvl4pPr>
              <a:buNone/>
            </a:lvl4pPr>
            <a:lvl5pPr>
              <a:buNone/>
            </a:lvl5pPr>
            <a:lvl6pPr>
              <a:buNone/>
            </a:lvl6pPr>
            <a:lvl7pPr>
              <a:buNone/>
            </a:lvl7pPr>
            <a:lvl8pPr>
              <a:buNone/>
            </a:lvl8pPr>
            <a:lvl9pPr>
              <a:buNone/>
            </a:lvl9pPr>
          </a:lstStyle>
          <a:p>
            <a:r>
              <a:rPr lang="en-US" dirty="0"/>
              <a:t>University Financial Update</a:t>
            </a:r>
          </a:p>
        </p:txBody>
      </p:sp>
      <p:sp>
        <p:nvSpPr>
          <p:cNvPr id="7" name="TextBox 6">
            <a:extLst>
              <a:ext uri="{FF2B5EF4-FFF2-40B4-BE49-F238E27FC236}">
                <a16:creationId xmlns:a16="http://schemas.microsoft.com/office/drawing/2014/main" id="{D72EAFF7-039F-CBF7-FCE9-61E2AEC4E77B}"/>
              </a:ext>
            </a:extLst>
          </p:cNvPr>
          <p:cNvSpPr txBox="1"/>
          <p:nvPr/>
        </p:nvSpPr>
        <p:spPr>
          <a:xfrm>
            <a:off x="8841730" y="4892845"/>
            <a:ext cx="366950" cy="276999"/>
          </a:xfrm>
          <a:prstGeom prst="rect">
            <a:avLst/>
          </a:prstGeom>
          <a:noFill/>
        </p:spPr>
        <p:txBody>
          <a:bodyPr wrap="square" rtlCol="0">
            <a:spAutoFit/>
          </a:bodyPr>
          <a:lstStyle/>
          <a:p>
            <a:r>
              <a:rPr lang="en-US" sz="1200" b="1" dirty="0"/>
              <a:t>14</a:t>
            </a:r>
          </a:p>
        </p:txBody>
      </p:sp>
      <p:graphicFrame>
        <p:nvGraphicFramePr>
          <p:cNvPr id="2" name="Object 1">
            <a:extLst>
              <a:ext uri="{FF2B5EF4-FFF2-40B4-BE49-F238E27FC236}">
                <a16:creationId xmlns:a16="http://schemas.microsoft.com/office/drawing/2014/main" id="{D2AE50A6-0771-67D6-280A-A3579F121C61}"/>
              </a:ext>
            </a:extLst>
          </p:cNvPr>
          <p:cNvGraphicFramePr>
            <a:graphicFrameLocks noChangeAspect="1"/>
          </p:cNvGraphicFramePr>
          <p:nvPr>
            <p:extLst>
              <p:ext uri="{D42A27DB-BD31-4B8C-83A1-F6EECF244321}">
                <p14:modId xmlns:p14="http://schemas.microsoft.com/office/powerpoint/2010/main" val="4131335613"/>
              </p:ext>
            </p:extLst>
          </p:nvPr>
        </p:nvGraphicFramePr>
        <p:xfrm>
          <a:off x="2044586" y="839905"/>
          <a:ext cx="4484687" cy="4064000"/>
        </p:xfrm>
        <a:graphic>
          <a:graphicData uri="http://schemas.openxmlformats.org/presentationml/2006/ole">
            <mc:AlternateContent xmlns:mc="http://schemas.openxmlformats.org/markup-compatibility/2006">
              <mc:Choice xmlns:v="urn:schemas-microsoft-com:vml" Requires="v">
                <p:oleObj spid="_x0000_s1027" name="Worksheet" r:id="rId4" imgW="6295987" imgH="5705447" progId="Excel.Sheet.12">
                  <p:embed/>
                </p:oleObj>
              </mc:Choice>
              <mc:Fallback>
                <p:oleObj name="Worksheet" r:id="rId4" imgW="6295987" imgH="5705447" progId="Excel.Sheet.12">
                  <p:embed/>
                  <p:pic>
                    <p:nvPicPr>
                      <p:cNvPr id="0" name=""/>
                      <p:cNvPicPr/>
                      <p:nvPr/>
                    </p:nvPicPr>
                    <p:blipFill>
                      <a:blip r:embed="rId5"/>
                      <a:stretch>
                        <a:fillRect/>
                      </a:stretch>
                    </p:blipFill>
                    <p:spPr>
                      <a:xfrm>
                        <a:off x="2044586" y="839905"/>
                        <a:ext cx="4484687" cy="4064000"/>
                      </a:xfrm>
                      <a:prstGeom prst="rect">
                        <a:avLst/>
                      </a:prstGeom>
                    </p:spPr>
                  </p:pic>
                </p:oleObj>
              </mc:Fallback>
            </mc:AlternateContent>
          </a:graphicData>
        </a:graphic>
      </p:graphicFrame>
    </p:spTree>
    <p:extLst>
      <p:ext uri="{BB962C8B-B14F-4D97-AF65-F5344CB8AC3E}">
        <p14:creationId xmlns:p14="http://schemas.microsoft.com/office/powerpoint/2010/main" val="5600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75"/>
          <p:cNvSpPr txBox="1">
            <a:spLocks noGrp="1"/>
          </p:cNvSpPr>
          <p:nvPr>
            <p:ph type="title"/>
          </p:nvPr>
        </p:nvSpPr>
        <p:spPr>
          <a:xfrm>
            <a:off x="328581" y="2286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dirty="0"/>
              <a:t>University Monthly Days Cash on Hand</a:t>
            </a:r>
            <a:endParaRPr dirty="0"/>
          </a:p>
        </p:txBody>
      </p:sp>
      <p:graphicFrame>
        <p:nvGraphicFramePr>
          <p:cNvPr id="5" name="Chart 4"/>
          <p:cNvGraphicFramePr/>
          <p:nvPr>
            <p:extLst>
              <p:ext uri="{D42A27DB-BD31-4B8C-83A1-F6EECF244321}">
                <p14:modId xmlns:p14="http://schemas.microsoft.com/office/powerpoint/2010/main" val="2162507299"/>
              </p:ext>
            </p:extLst>
          </p:nvPr>
        </p:nvGraphicFramePr>
        <p:xfrm>
          <a:off x="413974" y="976108"/>
          <a:ext cx="5628012" cy="361057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4"/>
          <p:cNvSpPr>
            <a:spLocks noGrp="1"/>
          </p:cNvSpPr>
          <p:nvPr>
            <p:ph type="body" idx="1"/>
          </p:nvPr>
        </p:nvSpPr>
        <p:spPr>
          <a:xfrm>
            <a:off x="100012" y="4661172"/>
            <a:ext cx="7674757" cy="507456"/>
          </a:xfrm>
        </p:spPr>
        <p:txBody>
          <a:bodyPr/>
          <a:lstStyle/>
          <a:p>
            <a:pPr marL="0" indent="0"/>
            <a:r>
              <a:rPr lang="en-US" sz="800" dirty="0"/>
              <a:t>Note: Reflects university, rather than enterprise figures.  The ABOR target range is 75 to 125 percent of Moody’s published median among public college and universities. For FY 2024, ASU is within the prescribed range of 143-239 days, based on the current median.</a:t>
            </a:r>
          </a:p>
        </p:txBody>
      </p:sp>
      <p:sp>
        <p:nvSpPr>
          <p:cNvPr id="7" name="TextBox 6"/>
          <p:cNvSpPr txBox="1"/>
          <p:nvPr/>
        </p:nvSpPr>
        <p:spPr>
          <a:xfrm>
            <a:off x="8832685" y="4896029"/>
            <a:ext cx="357449" cy="276999"/>
          </a:xfrm>
          <a:prstGeom prst="rect">
            <a:avLst/>
          </a:prstGeom>
          <a:noFill/>
        </p:spPr>
        <p:txBody>
          <a:bodyPr wrap="square" rtlCol="0">
            <a:spAutoFit/>
          </a:bodyPr>
          <a:lstStyle/>
          <a:p>
            <a:r>
              <a:rPr lang="en-US" sz="1200" b="1" dirty="0"/>
              <a:t>21</a:t>
            </a:r>
            <a:endParaRPr lang="en-US" b="1" dirty="0"/>
          </a:p>
        </p:txBody>
      </p:sp>
      <p:sp>
        <p:nvSpPr>
          <p:cNvPr id="8" name="Rectangle 7"/>
          <p:cNvSpPr/>
          <p:nvPr/>
        </p:nvSpPr>
        <p:spPr>
          <a:xfrm>
            <a:off x="6127267" y="1711722"/>
            <a:ext cx="2721914" cy="183897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880" indent="-182880">
              <a:buFont typeface="Arial" panose="020B0604020202020204" pitchFamily="34" charset="0"/>
              <a:buChar char="•"/>
            </a:pPr>
            <a:r>
              <a:rPr lang="en-US" sz="1200" dirty="0">
                <a:solidFill>
                  <a:schemeClr val="tx1"/>
                </a:solidFill>
              </a:rPr>
              <a:t>ASU’s FY 2022-25 monthly days cash on hand are influenced by one-time COVID-19 Relief revenue</a:t>
            </a:r>
          </a:p>
          <a:p>
            <a:pPr marL="182880" indent="-182880">
              <a:buFont typeface="Arial" panose="020B0604020202020204" pitchFamily="34" charset="0"/>
              <a:buChar char="•"/>
            </a:pPr>
            <a:endParaRPr lang="en-US" sz="1200" dirty="0">
              <a:solidFill>
                <a:schemeClr val="tx1"/>
              </a:solidFill>
            </a:endParaRPr>
          </a:p>
          <a:p>
            <a:pPr marL="182880" indent="-182880">
              <a:buFont typeface="Arial" panose="020B0604020202020204" pitchFamily="34" charset="0"/>
              <a:buChar char="•"/>
            </a:pPr>
            <a:r>
              <a:rPr lang="en-US" sz="1200" dirty="0">
                <a:solidFill>
                  <a:schemeClr val="tx1"/>
                </a:solidFill>
              </a:rPr>
              <a:t>For FY 2025, the estimated impact of the enacted legislative budget is a decrease of 2-3 days of cash on hand</a:t>
            </a:r>
          </a:p>
        </p:txBody>
      </p:sp>
      <p:pic>
        <p:nvPicPr>
          <p:cNvPr id="2" name="Picture 1">
            <a:extLst>
              <a:ext uri="{FF2B5EF4-FFF2-40B4-BE49-F238E27FC236}">
                <a16:creationId xmlns:a16="http://schemas.microsoft.com/office/drawing/2014/main" id="{B791CDCA-CA20-F5B9-AA35-2493AC4D8888}"/>
              </a:ext>
            </a:extLst>
          </p:cNvPr>
          <p:cNvPicPr>
            <a:picLocks noChangeAspect="1"/>
          </p:cNvPicPr>
          <p:nvPr/>
        </p:nvPicPr>
        <p:blipFill>
          <a:blip r:embed="rId4"/>
          <a:stretch>
            <a:fillRect/>
          </a:stretch>
        </p:blipFill>
        <p:spPr>
          <a:xfrm>
            <a:off x="8149612" y="4548388"/>
            <a:ext cx="771710" cy="425610"/>
          </a:xfrm>
          <a:prstGeom prst="rect">
            <a:avLst/>
          </a:prstGeom>
        </p:spPr>
      </p:pic>
    </p:spTree>
    <p:extLst>
      <p:ext uri="{BB962C8B-B14F-4D97-AF65-F5344CB8AC3E}">
        <p14:creationId xmlns:p14="http://schemas.microsoft.com/office/powerpoint/2010/main" val="361212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
        <p:nvSpPr>
          <p:cNvPr id="6" name="TextBox 5"/>
          <p:cNvSpPr txBox="1"/>
          <p:nvPr/>
        </p:nvSpPr>
        <p:spPr>
          <a:xfrm>
            <a:off x="8808995" y="4881815"/>
            <a:ext cx="357449" cy="276999"/>
          </a:xfrm>
          <a:prstGeom prst="rect">
            <a:avLst/>
          </a:prstGeom>
          <a:noFill/>
        </p:spPr>
        <p:txBody>
          <a:bodyPr wrap="square" rtlCol="0">
            <a:spAutoFit/>
          </a:bodyPr>
          <a:lstStyle/>
          <a:p>
            <a:r>
              <a:rPr lang="en-US" sz="1200" b="1" dirty="0">
                <a:solidFill>
                  <a:schemeClr val="bg1"/>
                </a:solidFill>
              </a:rPr>
              <a:t>15</a:t>
            </a:r>
          </a:p>
        </p:txBody>
      </p:sp>
    </p:spTree>
    <p:extLst>
      <p:ext uri="{BB962C8B-B14F-4D97-AF65-F5344CB8AC3E}">
        <p14:creationId xmlns:p14="http://schemas.microsoft.com/office/powerpoint/2010/main" val="63391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5749D30E-1DB8-E3C4-53DA-A5385BE3857B}"/>
              </a:ext>
            </a:extLst>
          </p:cNvPr>
          <p:cNvCxnSpPr>
            <a:cxnSpLocks/>
          </p:cNvCxnSpPr>
          <p:nvPr/>
        </p:nvCxnSpPr>
        <p:spPr>
          <a:xfrm>
            <a:off x="5686223" y="228920"/>
            <a:ext cx="0" cy="85076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01DF8E-0D94-5440-DCBB-5160A633A0F6}"/>
              </a:ext>
            </a:extLst>
          </p:cNvPr>
          <p:cNvSpPr txBox="1"/>
          <p:nvPr/>
        </p:nvSpPr>
        <p:spPr>
          <a:xfrm>
            <a:off x="305907" y="220947"/>
            <a:ext cx="4982762" cy="5539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buSzPts val="3000"/>
              <a:defRPr sz="3000" b="1">
                <a:solidFill>
                  <a:schemeClr val="dk1"/>
                </a:solidFill>
                <a:highlight>
                  <a:schemeClr val="accent1"/>
                </a:highlight>
              </a:defRPr>
            </a:lvl1pPr>
            <a:lvl2pPr>
              <a:buNone/>
            </a:lvl2pPr>
            <a:lvl3pPr>
              <a:buNone/>
            </a:lvl3pPr>
            <a:lvl4pPr>
              <a:buNone/>
            </a:lvl4pPr>
            <a:lvl5pPr>
              <a:buNone/>
            </a:lvl5pPr>
            <a:lvl6pPr>
              <a:buNone/>
            </a:lvl6pPr>
            <a:lvl7pPr>
              <a:buNone/>
            </a:lvl7pPr>
            <a:lvl8pPr>
              <a:buNone/>
            </a:lvl8pPr>
            <a:lvl9pPr>
              <a:buNone/>
            </a:lvl9pPr>
          </a:lstStyle>
          <a:p>
            <a:r>
              <a:rPr lang="en-US" dirty="0"/>
              <a:t>Working Group Matrix</a:t>
            </a:r>
          </a:p>
        </p:txBody>
      </p:sp>
      <p:sp>
        <p:nvSpPr>
          <p:cNvPr id="12" name="TextBox 11">
            <a:extLst>
              <a:ext uri="{FF2B5EF4-FFF2-40B4-BE49-F238E27FC236}">
                <a16:creationId xmlns:a16="http://schemas.microsoft.com/office/drawing/2014/main" id="{90D7842F-17F1-B59A-BA5B-3564FA5E54CF}"/>
              </a:ext>
            </a:extLst>
          </p:cNvPr>
          <p:cNvSpPr txBox="1"/>
          <p:nvPr/>
        </p:nvSpPr>
        <p:spPr>
          <a:xfrm>
            <a:off x="1411784" y="1933042"/>
            <a:ext cx="1112177" cy="461665"/>
          </a:xfrm>
          <a:prstGeom prst="rect">
            <a:avLst/>
          </a:prstGeom>
          <a:noFill/>
        </p:spPr>
        <p:txBody>
          <a:bodyPr wrap="square" lIns="0" rIns="68580" rtlCol="0">
            <a:spAutoFit/>
          </a:bodyPr>
          <a:lstStyle/>
          <a:p>
            <a:pPr>
              <a:spcAft>
                <a:spcPts val="450"/>
              </a:spcAft>
            </a:pPr>
            <a:r>
              <a:rPr lang="en-US" sz="600" b="1" dirty="0">
                <a:solidFill>
                  <a:schemeClr val="tx1"/>
                </a:solidFill>
                <a:latin typeface="+mn-lt"/>
              </a:rPr>
              <a:t>President, ASU</a:t>
            </a:r>
            <a:br>
              <a:rPr lang="en-US" sz="600" b="1" dirty="0">
                <a:solidFill>
                  <a:schemeClr val="tx1"/>
                </a:solidFill>
                <a:latin typeface="+mn-lt"/>
              </a:rPr>
            </a:br>
            <a:br>
              <a:rPr lang="en-US" sz="600" b="1" dirty="0">
                <a:solidFill>
                  <a:schemeClr val="tx1"/>
                </a:solidFill>
                <a:latin typeface="+mn-lt"/>
              </a:rPr>
            </a:br>
            <a:r>
              <a:rPr lang="en-US" sz="600" b="1" dirty="0">
                <a:solidFill>
                  <a:schemeClr val="tx1"/>
                </a:solidFill>
                <a:latin typeface="+mn-lt"/>
              </a:rPr>
              <a:t>Chief Executive Officer, </a:t>
            </a:r>
            <a:br>
              <a:rPr lang="en-US" sz="600" b="1" dirty="0">
                <a:solidFill>
                  <a:schemeClr val="tx1"/>
                </a:solidFill>
                <a:latin typeface="+mn-lt"/>
              </a:rPr>
            </a:br>
            <a:r>
              <a:rPr lang="en-US" sz="600" b="1" dirty="0">
                <a:solidFill>
                  <a:schemeClr val="tx1"/>
                </a:solidFill>
                <a:latin typeface="+mn-lt"/>
              </a:rPr>
              <a:t>ASU Public Enterprise</a:t>
            </a:r>
          </a:p>
        </p:txBody>
      </p:sp>
      <p:sp>
        <p:nvSpPr>
          <p:cNvPr id="18" name="Rectangle 17">
            <a:extLst>
              <a:ext uri="{FF2B5EF4-FFF2-40B4-BE49-F238E27FC236}">
                <a16:creationId xmlns:a16="http://schemas.microsoft.com/office/drawing/2014/main" id="{C0ABCDF6-034B-6A58-1997-59950D5398FB}"/>
              </a:ext>
            </a:extLst>
          </p:cNvPr>
          <p:cNvSpPr/>
          <p:nvPr/>
        </p:nvSpPr>
        <p:spPr>
          <a:xfrm>
            <a:off x="1353557" y="1609813"/>
            <a:ext cx="750278" cy="323165"/>
          </a:xfrm>
          <a:prstGeom prst="rect">
            <a:avLst/>
          </a:prstGeom>
          <a:solidFill>
            <a:schemeClr val="tx1"/>
          </a:solidFill>
        </p:spPr>
        <p:txBody>
          <a:bodyPr wrap="square">
            <a:spAutoFit/>
          </a:bodyPr>
          <a:lstStyle/>
          <a:p>
            <a:r>
              <a:rPr lang="en-US" sz="750" b="1" dirty="0">
                <a:solidFill>
                  <a:schemeClr val="bg1"/>
                </a:solidFill>
              </a:rPr>
              <a:t>Michael Crow</a:t>
            </a:r>
          </a:p>
        </p:txBody>
      </p:sp>
      <p:pic>
        <p:nvPicPr>
          <p:cNvPr id="19" name="Picture 18">
            <a:extLst>
              <a:ext uri="{FF2B5EF4-FFF2-40B4-BE49-F238E27FC236}">
                <a16:creationId xmlns:a16="http://schemas.microsoft.com/office/drawing/2014/main" id="{C5338EE4-1729-D2E0-897E-D6790755E538}"/>
              </a:ext>
            </a:extLst>
          </p:cNvPr>
          <p:cNvPicPr>
            <a:picLocks noChangeAspect="1"/>
          </p:cNvPicPr>
          <p:nvPr/>
        </p:nvPicPr>
        <p:blipFill rotWithShape="1">
          <a:blip r:embed="rId3"/>
          <a:srcRect l="57253" t="-120" r="15344" b="15585"/>
          <a:stretch/>
        </p:blipFill>
        <p:spPr>
          <a:xfrm>
            <a:off x="482995" y="1529176"/>
            <a:ext cx="788509" cy="790064"/>
          </a:xfrm>
          <a:prstGeom prst="ellipse">
            <a:avLst/>
          </a:prstGeom>
        </p:spPr>
      </p:pic>
      <p:sp>
        <p:nvSpPr>
          <p:cNvPr id="51" name="TextBox 50">
            <a:extLst>
              <a:ext uri="{FF2B5EF4-FFF2-40B4-BE49-F238E27FC236}">
                <a16:creationId xmlns:a16="http://schemas.microsoft.com/office/drawing/2014/main" id="{D37AE536-47D0-011C-ACA1-4FB7DB7E21C4}"/>
              </a:ext>
            </a:extLst>
          </p:cNvPr>
          <p:cNvSpPr txBox="1"/>
          <p:nvPr/>
        </p:nvSpPr>
        <p:spPr>
          <a:xfrm>
            <a:off x="5523984" y="3324602"/>
            <a:ext cx="1287620" cy="276999"/>
          </a:xfrm>
          <a:prstGeom prst="rect">
            <a:avLst/>
          </a:prstGeom>
          <a:noFill/>
        </p:spPr>
        <p:txBody>
          <a:bodyPr wrap="square" lIns="0" rIns="68580" rtlCol="0">
            <a:spAutoFit/>
          </a:bodyPr>
          <a:lstStyle/>
          <a:p>
            <a:pPr>
              <a:spcAft>
                <a:spcPts val="450"/>
              </a:spcAft>
            </a:pPr>
            <a:r>
              <a:rPr lang="en-US" sz="600" b="1" dirty="0">
                <a:latin typeface="+mn-lt"/>
              </a:rPr>
              <a:t>Executive Vice President,</a:t>
            </a:r>
            <a:br>
              <a:rPr lang="en-US" sz="600" b="1" dirty="0">
                <a:latin typeface="+mn-lt"/>
              </a:rPr>
            </a:br>
            <a:r>
              <a:rPr lang="en-US" sz="600" b="1" dirty="0">
                <a:latin typeface="+mn-lt"/>
              </a:rPr>
              <a:t>ASU Health</a:t>
            </a:r>
            <a:endParaRPr lang="en-US" sz="600" dirty="0">
              <a:latin typeface="+mn-lt"/>
            </a:endParaRPr>
          </a:p>
        </p:txBody>
      </p:sp>
      <p:sp>
        <p:nvSpPr>
          <p:cNvPr id="52" name="Rectangle 51">
            <a:extLst>
              <a:ext uri="{FF2B5EF4-FFF2-40B4-BE49-F238E27FC236}">
                <a16:creationId xmlns:a16="http://schemas.microsoft.com/office/drawing/2014/main" id="{CE4B57A2-7C94-0121-19FD-BCCEC0C70A06}"/>
              </a:ext>
            </a:extLst>
          </p:cNvPr>
          <p:cNvSpPr/>
          <p:nvPr/>
        </p:nvSpPr>
        <p:spPr>
          <a:xfrm>
            <a:off x="5465757" y="3001373"/>
            <a:ext cx="842889" cy="323165"/>
          </a:xfrm>
          <a:prstGeom prst="rect">
            <a:avLst/>
          </a:prstGeom>
          <a:solidFill>
            <a:schemeClr val="tx1"/>
          </a:solidFill>
        </p:spPr>
        <p:txBody>
          <a:bodyPr wrap="square">
            <a:spAutoFit/>
          </a:bodyPr>
          <a:lstStyle/>
          <a:p>
            <a:r>
              <a:rPr lang="en-US" sz="750" b="1" dirty="0">
                <a:solidFill>
                  <a:schemeClr val="bg1"/>
                </a:solidFill>
              </a:rPr>
              <a:t>Sherine Gabriel</a:t>
            </a:r>
          </a:p>
        </p:txBody>
      </p:sp>
      <p:pic>
        <p:nvPicPr>
          <p:cNvPr id="69" name="Picture 68">
            <a:extLst>
              <a:ext uri="{FF2B5EF4-FFF2-40B4-BE49-F238E27FC236}">
                <a16:creationId xmlns:a16="http://schemas.microsoft.com/office/drawing/2014/main" id="{9BA3C918-A469-3239-14E6-F1D039D7F546}"/>
              </a:ext>
            </a:extLst>
          </p:cNvPr>
          <p:cNvPicPr>
            <a:picLocks noChangeAspect="1"/>
          </p:cNvPicPr>
          <p:nvPr/>
        </p:nvPicPr>
        <p:blipFill rotWithShape="1">
          <a:blip r:embed="rId4"/>
          <a:srcRect l="28644" r="21620" b="11427"/>
          <a:stretch/>
        </p:blipFill>
        <p:spPr>
          <a:xfrm>
            <a:off x="4593907" y="2918455"/>
            <a:ext cx="778838" cy="779801"/>
          </a:xfrm>
          <a:prstGeom prst="ellipse">
            <a:avLst/>
          </a:prstGeom>
        </p:spPr>
      </p:pic>
      <p:sp>
        <p:nvSpPr>
          <p:cNvPr id="92" name="TextBox 91">
            <a:extLst>
              <a:ext uri="{FF2B5EF4-FFF2-40B4-BE49-F238E27FC236}">
                <a16:creationId xmlns:a16="http://schemas.microsoft.com/office/drawing/2014/main" id="{9DD08747-F577-BA59-A892-7B9D56C6B38C}"/>
              </a:ext>
            </a:extLst>
          </p:cNvPr>
          <p:cNvSpPr txBox="1"/>
          <p:nvPr/>
        </p:nvSpPr>
        <p:spPr>
          <a:xfrm>
            <a:off x="3469103" y="1933083"/>
            <a:ext cx="1287620" cy="369332"/>
          </a:xfrm>
          <a:prstGeom prst="rect">
            <a:avLst/>
          </a:prstGeom>
          <a:noFill/>
        </p:spPr>
        <p:txBody>
          <a:bodyPr wrap="square" lIns="0" rIns="68580" rtlCol="0">
            <a:spAutoFit/>
          </a:bodyPr>
          <a:lstStyle/>
          <a:p>
            <a:pPr>
              <a:spcAft>
                <a:spcPts val="450"/>
              </a:spcAft>
            </a:pPr>
            <a:r>
              <a:rPr lang="en-US" sz="600" b="1" dirty="0">
                <a:latin typeface="+mn-lt"/>
              </a:rPr>
              <a:t>Executive Vice President </a:t>
            </a:r>
            <a:br>
              <a:rPr lang="en-US" sz="600" b="1" dirty="0">
                <a:latin typeface="+mn-lt"/>
              </a:rPr>
            </a:br>
            <a:r>
              <a:rPr lang="en-US" sz="600" b="1" dirty="0">
                <a:latin typeface="+mn-lt"/>
              </a:rPr>
              <a:t>and University Provost,</a:t>
            </a:r>
            <a:br>
              <a:rPr lang="en-US" sz="600" b="1" dirty="0">
                <a:latin typeface="+mn-lt"/>
              </a:rPr>
            </a:br>
            <a:r>
              <a:rPr lang="en-US" sz="600" b="1" dirty="0">
                <a:latin typeface="+mn-lt"/>
              </a:rPr>
              <a:t>Academic Enterprise</a:t>
            </a:r>
            <a:endParaRPr lang="en-US" sz="675" b="1" dirty="0">
              <a:latin typeface="+mn-lt"/>
            </a:endParaRPr>
          </a:p>
        </p:txBody>
      </p:sp>
      <p:sp>
        <p:nvSpPr>
          <p:cNvPr id="93" name="Rectangle 92">
            <a:extLst>
              <a:ext uri="{FF2B5EF4-FFF2-40B4-BE49-F238E27FC236}">
                <a16:creationId xmlns:a16="http://schemas.microsoft.com/office/drawing/2014/main" id="{E67B89E0-AED5-17A4-DD60-7F11F41F7744}"/>
              </a:ext>
            </a:extLst>
          </p:cNvPr>
          <p:cNvSpPr/>
          <p:nvPr/>
        </p:nvSpPr>
        <p:spPr>
          <a:xfrm>
            <a:off x="3410876" y="1609854"/>
            <a:ext cx="869421" cy="323165"/>
          </a:xfrm>
          <a:prstGeom prst="rect">
            <a:avLst/>
          </a:prstGeom>
          <a:solidFill>
            <a:schemeClr val="tx1"/>
          </a:solidFill>
        </p:spPr>
        <p:txBody>
          <a:bodyPr wrap="square">
            <a:spAutoFit/>
          </a:bodyPr>
          <a:lstStyle/>
          <a:p>
            <a:r>
              <a:rPr lang="en-US" sz="750" b="1" dirty="0">
                <a:solidFill>
                  <a:schemeClr val="bg1"/>
                </a:solidFill>
              </a:rPr>
              <a:t>Nancy Gonzales</a:t>
            </a:r>
          </a:p>
        </p:txBody>
      </p:sp>
      <p:sp>
        <p:nvSpPr>
          <p:cNvPr id="94" name="TextBox 93">
            <a:extLst>
              <a:ext uri="{FF2B5EF4-FFF2-40B4-BE49-F238E27FC236}">
                <a16:creationId xmlns:a16="http://schemas.microsoft.com/office/drawing/2014/main" id="{457A46D0-B0A3-5456-DDBA-51C4FEF414AB}"/>
              </a:ext>
            </a:extLst>
          </p:cNvPr>
          <p:cNvSpPr txBox="1"/>
          <p:nvPr/>
        </p:nvSpPr>
        <p:spPr>
          <a:xfrm>
            <a:off x="5523984" y="1933083"/>
            <a:ext cx="1287620" cy="276999"/>
          </a:xfrm>
          <a:prstGeom prst="rect">
            <a:avLst/>
          </a:prstGeom>
          <a:noFill/>
        </p:spPr>
        <p:txBody>
          <a:bodyPr wrap="square" lIns="0" rIns="68580" rtlCol="0">
            <a:spAutoFit/>
          </a:bodyPr>
          <a:lstStyle/>
          <a:p>
            <a:pPr>
              <a:spcAft>
                <a:spcPts val="450"/>
              </a:spcAft>
            </a:pPr>
            <a:r>
              <a:rPr lang="en-US" sz="600" b="1" dirty="0">
                <a:latin typeface="+mn-lt"/>
              </a:rPr>
              <a:t>Executive Vice President, Knowledge Enterprise</a:t>
            </a:r>
            <a:endParaRPr lang="en-US" sz="675" b="1" dirty="0">
              <a:latin typeface="+mn-lt"/>
            </a:endParaRPr>
          </a:p>
        </p:txBody>
      </p:sp>
      <p:sp>
        <p:nvSpPr>
          <p:cNvPr id="95" name="Rectangle 94">
            <a:extLst>
              <a:ext uri="{FF2B5EF4-FFF2-40B4-BE49-F238E27FC236}">
                <a16:creationId xmlns:a16="http://schemas.microsoft.com/office/drawing/2014/main" id="{8AA869A3-3E57-41C8-4218-E2B2FF38F065}"/>
              </a:ext>
            </a:extLst>
          </p:cNvPr>
          <p:cNvSpPr/>
          <p:nvPr/>
        </p:nvSpPr>
        <p:spPr>
          <a:xfrm>
            <a:off x="5465758" y="1609854"/>
            <a:ext cx="707634" cy="323165"/>
          </a:xfrm>
          <a:prstGeom prst="rect">
            <a:avLst/>
          </a:prstGeom>
          <a:solidFill>
            <a:schemeClr val="tx1"/>
          </a:solidFill>
        </p:spPr>
        <p:txBody>
          <a:bodyPr wrap="square">
            <a:spAutoFit/>
          </a:bodyPr>
          <a:lstStyle/>
          <a:p>
            <a:r>
              <a:rPr lang="en-US" sz="750" b="1" dirty="0">
                <a:solidFill>
                  <a:schemeClr val="bg1"/>
                </a:solidFill>
              </a:rPr>
              <a:t>Sally Morton</a:t>
            </a:r>
          </a:p>
        </p:txBody>
      </p:sp>
      <p:sp>
        <p:nvSpPr>
          <p:cNvPr id="96" name="TextBox 95">
            <a:extLst>
              <a:ext uri="{FF2B5EF4-FFF2-40B4-BE49-F238E27FC236}">
                <a16:creationId xmlns:a16="http://schemas.microsoft.com/office/drawing/2014/main" id="{46F93D9C-730C-7BEC-B5DB-A9EA2BBFD3CB}"/>
              </a:ext>
            </a:extLst>
          </p:cNvPr>
          <p:cNvSpPr txBox="1"/>
          <p:nvPr/>
        </p:nvSpPr>
        <p:spPr>
          <a:xfrm>
            <a:off x="7550730" y="1944997"/>
            <a:ext cx="1287620" cy="276999"/>
          </a:xfrm>
          <a:prstGeom prst="rect">
            <a:avLst/>
          </a:prstGeom>
          <a:noFill/>
        </p:spPr>
        <p:txBody>
          <a:bodyPr wrap="square" lIns="0" rIns="68580" rtlCol="0">
            <a:spAutoFit/>
          </a:bodyPr>
          <a:lstStyle/>
          <a:p>
            <a:pPr>
              <a:spcAft>
                <a:spcPts val="450"/>
              </a:spcAft>
            </a:pPr>
            <a:r>
              <a:rPr lang="en-US" sz="600" b="1" dirty="0">
                <a:latin typeface="+mn-lt"/>
              </a:rPr>
              <a:t>Executive Vice President,</a:t>
            </a:r>
            <a:br>
              <a:rPr lang="en-US" sz="600" b="1" dirty="0">
                <a:latin typeface="+mn-lt"/>
              </a:rPr>
            </a:br>
            <a:r>
              <a:rPr lang="en-US" sz="600" b="1" dirty="0">
                <a:latin typeface="+mn-lt"/>
              </a:rPr>
              <a:t>Learning Enterprise</a:t>
            </a:r>
            <a:endParaRPr lang="en-US" sz="600" dirty="0">
              <a:latin typeface="+mn-lt"/>
            </a:endParaRPr>
          </a:p>
        </p:txBody>
      </p:sp>
      <p:sp>
        <p:nvSpPr>
          <p:cNvPr id="97" name="Rectangle 96">
            <a:extLst>
              <a:ext uri="{FF2B5EF4-FFF2-40B4-BE49-F238E27FC236}">
                <a16:creationId xmlns:a16="http://schemas.microsoft.com/office/drawing/2014/main" id="{CF2F0650-0E6C-CA31-DE96-971A539B2549}"/>
              </a:ext>
            </a:extLst>
          </p:cNvPr>
          <p:cNvSpPr/>
          <p:nvPr/>
        </p:nvSpPr>
        <p:spPr>
          <a:xfrm>
            <a:off x="7492503" y="1617029"/>
            <a:ext cx="852589" cy="323165"/>
          </a:xfrm>
          <a:prstGeom prst="rect">
            <a:avLst/>
          </a:prstGeom>
          <a:solidFill>
            <a:schemeClr val="tx1"/>
          </a:solidFill>
        </p:spPr>
        <p:txBody>
          <a:bodyPr wrap="square">
            <a:spAutoFit/>
          </a:bodyPr>
          <a:lstStyle/>
          <a:p>
            <a:r>
              <a:rPr lang="en-US" sz="750" b="1" dirty="0">
                <a:solidFill>
                  <a:schemeClr val="bg1"/>
                </a:solidFill>
              </a:rPr>
              <a:t>Maria Anguiano</a:t>
            </a:r>
          </a:p>
        </p:txBody>
      </p:sp>
      <p:pic>
        <p:nvPicPr>
          <p:cNvPr id="98" name="Picture 97">
            <a:extLst>
              <a:ext uri="{FF2B5EF4-FFF2-40B4-BE49-F238E27FC236}">
                <a16:creationId xmlns:a16="http://schemas.microsoft.com/office/drawing/2014/main" id="{E0C668C9-759E-8A5E-7BBC-1C96B3FDF0D0}"/>
              </a:ext>
            </a:extLst>
          </p:cNvPr>
          <p:cNvPicPr>
            <a:picLocks noChangeAspect="1"/>
          </p:cNvPicPr>
          <p:nvPr/>
        </p:nvPicPr>
        <p:blipFill rotWithShape="1">
          <a:blip r:embed="rId5"/>
          <a:srcRect l="11069" r="1917" b="12986"/>
          <a:stretch/>
        </p:blipFill>
        <p:spPr>
          <a:xfrm>
            <a:off x="6629410" y="1529563"/>
            <a:ext cx="784350" cy="784350"/>
          </a:xfrm>
          <a:prstGeom prst="ellipse">
            <a:avLst/>
          </a:prstGeom>
          <a:ln>
            <a:noFill/>
          </a:ln>
        </p:spPr>
      </p:pic>
      <p:pic>
        <p:nvPicPr>
          <p:cNvPr id="99" name="Picture 98">
            <a:extLst>
              <a:ext uri="{FF2B5EF4-FFF2-40B4-BE49-F238E27FC236}">
                <a16:creationId xmlns:a16="http://schemas.microsoft.com/office/drawing/2014/main" id="{F4946B7A-2D64-7BDD-72CA-6BCDF7706BE2}"/>
              </a:ext>
            </a:extLst>
          </p:cNvPr>
          <p:cNvPicPr>
            <a:picLocks noChangeAspect="1"/>
          </p:cNvPicPr>
          <p:nvPr/>
        </p:nvPicPr>
        <p:blipFill rotWithShape="1">
          <a:blip r:embed="rId6"/>
          <a:srcRect l="10391" t="4839" b="5551"/>
          <a:stretch/>
        </p:blipFill>
        <p:spPr>
          <a:xfrm>
            <a:off x="4597705" y="1529563"/>
            <a:ext cx="784350" cy="784350"/>
          </a:xfrm>
          <a:prstGeom prst="ellipse">
            <a:avLst/>
          </a:prstGeom>
        </p:spPr>
      </p:pic>
      <p:pic>
        <p:nvPicPr>
          <p:cNvPr id="100" name="Picture 99">
            <a:extLst>
              <a:ext uri="{FF2B5EF4-FFF2-40B4-BE49-F238E27FC236}">
                <a16:creationId xmlns:a16="http://schemas.microsoft.com/office/drawing/2014/main" id="{FB75DAA9-A5CE-D22A-50F6-5177821F4F4A}"/>
              </a:ext>
            </a:extLst>
          </p:cNvPr>
          <p:cNvPicPr>
            <a:picLocks noChangeAspect="1"/>
          </p:cNvPicPr>
          <p:nvPr/>
        </p:nvPicPr>
        <p:blipFill rotWithShape="1">
          <a:blip r:embed="rId7"/>
          <a:srcRect l="30526" t="3214" r="30786" b="38768"/>
          <a:stretch/>
        </p:blipFill>
        <p:spPr>
          <a:xfrm>
            <a:off x="2534095" y="1529563"/>
            <a:ext cx="788963" cy="788747"/>
          </a:xfrm>
          <a:prstGeom prst="ellipse">
            <a:avLst/>
          </a:prstGeom>
        </p:spPr>
      </p:pic>
      <p:sp>
        <p:nvSpPr>
          <p:cNvPr id="104" name="TextBox 103">
            <a:extLst>
              <a:ext uri="{FF2B5EF4-FFF2-40B4-BE49-F238E27FC236}">
                <a16:creationId xmlns:a16="http://schemas.microsoft.com/office/drawing/2014/main" id="{FA0612CD-024A-15C9-B135-C12361135FDB}"/>
              </a:ext>
            </a:extLst>
          </p:cNvPr>
          <p:cNvSpPr txBox="1"/>
          <p:nvPr/>
        </p:nvSpPr>
        <p:spPr>
          <a:xfrm>
            <a:off x="1408624" y="3326690"/>
            <a:ext cx="1101839" cy="276999"/>
          </a:xfrm>
          <a:prstGeom prst="rect">
            <a:avLst/>
          </a:prstGeom>
          <a:noFill/>
        </p:spPr>
        <p:txBody>
          <a:bodyPr wrap="square" lIns="0" rIns="68580" rtlCol="0">
            <a:spAutoFit/>
          </a:bodyPr>
          <a:lstStyle/>
          <a:p>
            <a:pPr>
              <a:spcAft>
                <a:spcPts val="450"/>
              </a:spcAft>
            </a:pPr>
            <a:r>
              <a:rPr lang="en-US" sz="600" b="1" dirty="0">
                <a:latin typeface="+mn-lt"/>
              </a:rPr>
              <a:t>Executive Vice President and Chief Operating Officer</a:t>
            </a:r>
            <a:endParaRPr lang="en-US" sz="675" b="1" dirty="0">
              <a:latin typeface="+mn-lt"/>
            </a:endParaRPr>
          </a:p>
        </p:txBody>
      </p:sp>
      <p:sp>
        <p:nvSpPr>
          <p:cNvPr id="105" name="Rectangle 104">
            <a:extLst>
              <a:ext uri="{FF2B5EF4-FFF2-40B4-BE49-F238E27FC236}">
                <a16:creationId xmlns:a16="http://schemas.microsoft.com/office/drawing/2014/main" id="{CAA46CC0-0CC4-B9B4-959F-3051A261B190}"/>
              </a:ext>
            </a:extLst>
          </p:cNvPr>
          <p:cNvSpPr/>
          <p:nvPr/>
        </p:nvSpPr>
        <p:spPr>
          <a:xfrm>
            <a:off x="1350398" y="3003461"/>
            <a:ext cx="767725" cy="323165"/>
          </a:xfrm>
          <a:prstGeom prst="rect">
            <a:avLst/>
          </a:prstGeom>
          <a:solidFill>
            <a:schemeClr val="tx1"/>
          </a:solidFill>
        </p:spPr>
        <p:txBody>
          <a:bodyPr wrap="square">
            <a:spAutoFit/>
          </a:bodyPr>
          <a:lstStyle/>
          <a:p>
            <a:r>
              <a:rPr lang="en-US" sz="750" b="1" dirty="0">
                <a:solidFill>
                  <a:schemeClr val="bg1"/>
                </a:solidFill>
              </a:rPr>
              <a:t>Chris Howard</a:t>
            </a:r>
          </a:p>
        </p:txBody>
      </p:sp>
      <p:sp>
        <p:nvSpPr>
          <p:cNvPr id="106" name="TextBox 105">
            <a:extLst>
              <a:ext uri="{FF2B5EF4-FFF2-40B4-BE49-F238E27FC236}">
                <a16:creationId xmlns:a16="http://schemas.microsoft.com/office/drawing/2014/main" id="{F84795BD-E037-4FF9-8911-6D2D424F01BC}"/>
              </a:ext>
            </a:extLst>
          </p:cNvPr>
          <p:cNvSpPr txBox="1"/>
          <p:nvPr/>
        </p:nvSpPr>
        <p:spPr>
          <a:xfrm>
            <a:off x="3437419" y="3328780"/>
            <a:ext cx="1110018" cy="369332"/>
          </a:xfrm>
          <a:prstGeom prst="rect">
            <a:avLst/>
          </a:prstGeom>
          <a:noFill/>
        </p:spPr>
        <p:txBody>
          <a:bodyPr wrap="square" lIns="0" rIns="68580" rtlCol="0">
            <a:spAutoFit/>
          </a:bodyPr>
          <a:lstStyle/>
          <a:p>
            <a:pPr>
              <a:spcAft>
                <a:spcPts val="450"/>
              </a:spcAft>
            </a:pPr>
            <a:r>
              <a:rPr lang="en-US" sz="600" b="1" dirty="0">
                <a:solidFill>
                  <a:schemeClr val="tx1"/>
                </a:solidFill>
                <a:latin typeface="+mn-lt"/>
              </a:rPr>
              <a:t>Executive Vice President, Treasurer and Chief Financial Officer</a:t>
            </a:r>
            <a:endParaRPr lang="en-US" sz="675" b="1" dirty="0">
              <a:solidFill>
                <a:schemeClr val="tx1"/>
              </a:solidFill>
              <a:latin typeface="+mn-lt"/>
            </a:endParaRPr>
          </a:p>
        </p:txBody>
      </p:sp>
      <p:sp>
        <p:nvSpPr>
          <p:cNvPr id="107" name="Rectangle 106">
            <a:extLst>
              <a:ext uri="{FF2B5EF4-FFF2-40B4-BE49-F238E27FC236}">
                <a16:creationId xmlns:a16="http://schemas.microsoft.com/office/drawing/2014/main" id="{00466BF2-81B0-850D-A27D-AE9E9D14929B}"/>
              </a:ext>
            </a:extLst>
          </p:cNvPr>
          <p:cNvSpPr/>
          <p:nvPr/>
        </p:nvSpPr>
        <p:spPr>
          <a:xfrm>
            <a:off x="3379192" y="3003461"/>
            <a:ext cx="774242" cy="323165"/>
          </a:xfrm>
          <a:prstGeom prst="rect">
            <a:avLst/>
          </a:prstGeom>
          <a:solidFill>
            <a:schemeClr val="tx1"/>
          </a:solidFill>
        </p:spPr>
        <p:txBody>
          <a:bodyPr wrap="square">
            <a:spAutoFit/>
          </a:bodyPr>
          <a:lstStyle/>
          <a:p>
            <a:r>
              <a:rPr lang="en-US" sz="750" b="1" dirty="0">
                <a:solidFill>
                  <a:schemeClr val="bg1"/>
                </a:solidFill>
              </a:rPr>
              <a:t>Morgan Olsen</a:t>
            </a:r>
          </a:p>
        </p:txBody>
      </p:sp>
      <p:pic>
        <p:nvPicPr>
          <p:cNvPr id="108" name="Picture 107">
            <a:extLst>
              <a:ext uri="{FF2B5EF4-FFF2-40B4-BE49-F238E27FC236}">
                <a16:creationId xmlns:a16="http://schemas.microsoft.com/office/drawing/2014/main" id="{412DE2E3-C4E4-BFB2-0BCC-51FE1E32EF81}"/>
              </a:ext>
            </a:extLst>
          </p:cNvPr>
          <p:cNvPicPr>
            <a:picLocks noChangeAspect="1"/>
          </p:cNvPicPr>
          <p:nvPr/>
        </p:nvPicPr>
        <p:blipFill rotWithShape="1">
          <a:blip r:embed="rId8"/>
          <a:srcRect b="21708"/>
          <a:stretch/>
        </p:blipFill>
        <p:spPr>
          <a:xfrm>
            <a:off x="2512072" y="2918085"/>
            <a:ext cx="788378" cy="790064"/>
          </a:xfrm>
          <a:prstGeom prst="ellipse">
            <a:avLst/>
          </a:prstGeom>
        </p:spPr>
      </p:pic>
      <p:pic>
        <p:nvPicPr>
          <p:cNvPr id="109" name="Picture 2" descr="Chris Howard | Speaker | ASU GSV Summit">
            <a:extLst>
              <a:ext uri="{FF2B5EF4-FFF2-40B4-BE49-F238E27FC236}">
                <a16:creationId xmlns:a16="http://schemas.microsoft.com/office/drawing/2014/main" id="{399AB616-F304-D769-48DC-719BAD41008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791" r="11600" b="29295"/>
          <a:stretch/>
        </p:blipFill>
        <p:spPr bwMode="auto">
          <a:xfrm>
            <a:off x="480054" y="2922823"/>
            <a:ext cx="788692" cy="788747"/>
          </a:xfrm>
          <a:prstGeom prst="ellipse">
            <a:avLst/>
          </a:prstGeom>
          <a:noFill/>
          <a:extLst>
            <a:ext uri="{909E8E84-426E-40DD-AFC4-6F175D3DCCD1}">
              <a14:hiddenFill xmlns:a14="http://schemas.microsoft.com/office/drawing/2010/main">
                <a:solidFill>
                  <a:srgbClr val="FFFFFF"/>
                </a:solidFill>
              </a14:hiddenFill>
            </a:ext>
          </a:extLst>
        </p:spPr>
      </p:pic>
      <p:sp>
        <p:nvSpPr>
          <p:cNvPr id="110" name="TextBox 109">
            <a:extLst>
              <a:ext uri="{FF2B5EF4-FFF2-40B4-BE49-F238E27FC236}">
                <a16:creationId xmlns:a16="http://schemas.microsoft.com/office/drawing/2014/main" id="{1556A5D5-CC33-262B-4B54-72396D82BF58}"/>
              </a:ext>
            </a:extLst>
          </p:cNvPr>
          <p:cNvSpPr txBox="1"/>
          <p:nvPr/>
        </p:nvSpPr>
        <p:spPr>
          <a:xfrm>
            <a:off x="7544539" y="3328779"/>
            <a:ext cx="1110018" cy="553998"/>
          </a:xfrm>
          <a:prstGeom prst="rect">
            <a:avLst/>
          </a:prstGeom>
          <a:noFill/>
        </p:spPr>
        <p:txBody>
          <a:bodyPr wrap="square" lIns="0" rIns="68580" rtlCol="0">
            <a:spAutoFit/>
          </a:bodyPr>
          <a:lstStyle/>
          <a:p>
            <a:pPr>
              <a:spcAft>
                <a:spcPts val="450"/>
              </a:spcAft>
            </a:pPr>
            <a:r>
              <a:rPr lang="en-US" sz="600" b="1" dirty="0">
                <a:latin typeface="+mn-lt"/>
              </a:rPr>
              <a:t>Senior Vice President, University Affairs </a:t>
            </a:r>
            <a:br>
              <a:rPr lang="en-US" sz="600" b="1" dirty="0">
                <a:latin typeface="+mn-lt"/>
              </a:rPr>
            </a:br>
            <a:br>
              <a:rPr lang="en-US" sz="600" b="1" dirty="0">
                <a:latin typeface="+mn-lt"/>
              </a:rPr>
            </a:br>
            <a:r>
              <a:rPr lang="en-US" sz="600" b="1" dirty="0">
                <a:latin typeface="+mn-lt"/>
              </a:rPr>
              <a:t>Chief of Staff, </a:t>
            </a:r>
            <a:br>
              <a:rPr lang="en-US" sz="600" b="1" dirty="0">
                <a:latin typeface="+mn-lt"/>
              </a:rPr>
            </a:br>
            <a:r>
              <a:rPr lang="en-US" sz="600" b="1" dirty="0">
                <a:latin typeface="+mn-lt"/>
              </a:rPr>
              <a:t>Office of the President</a:t>
            </a:r>
          </a:p>
        </p:txBody>
      </p:sp>
      <p:sp>
        <p:nvSpPr>
          <p:cNvPr id="111" name="Rectangle 110">
            <a:extLst>
              <a:ext uri="{FF2B5EF4-FFF2-40B4-BE49-F238E27FC236}">
                <a16:creationId xmlns:a16="http://schemas.microsoft.com/office/drawing/2014/main" id="{086955F3-5751-2E40-DA6C-BEE14D30C3CA}"/>
              </a:ext>
            </a:extLst>
          </p:cNvPr>
          <p:cNvSpPr/>
          <p:nvPr/>
        </p:nvSpPr>
        <p:spPr>
          <a:xfrm>
            <a:off x="7486313" y="3003461"/>
            <a:ext cx="670660" cy="323165"/>
          </a:xfrm>
          <a:prstGeom prst="rect">
            <a:avLst/>
          </a:prstGeom>
          <a:solidFill>
            <a:schemeClr val="tx1"/>
          </a:solidFill>
        </p:spPr>
        <p:txBody>
          <a:bodyPr wrap="square">
            <a:spAutoFit/>
          </a:bodyPr>
          <a:lstStyle/>
          <a:p>
            <a:r>
              <a:rPr lang="en-US" sz="750" b="1" dirty="0">
                <a:solidFill>
                  <a:schemeClr val="bg1"/>
                </a:solidFill>
              </a:rPr>
              <a:t>Jim O’Brien</a:t>
            </a:r>
          </a:p>
        </p:txBody>
      </p:sp>
      <p:pic>
        <p:nvPicPr>
          <p:cNvPr id="112" name="Picture 111">
            <a:extLst>
              <a:ext uri="{FF2B5EF4-FFF2-40B4-BE49-F238E27FC236}">
                <a16:creationId xmlns:a16="http://schemas.microsoft.com/office/drawing/2014/main" id="{B7BCFF36-9149-3018-7FC4-4B358449BB3E}"/>
              </a:ext>
            </a:extLst>
          </p:cNvPr>
          <p:cNvPicPr>
            <a:picLocks noChangeAspect="1"/>
          </p:cNvPicPr>
          <p:nvPr/>
        </p:nvPicPr>
        <p:blipFill>
          <a:blip r:embed="rId10"/>
          <a:stretch>
            <a:fillRect/>
          </a:stretch>
        </p:blipFill>
        <p:spPr>
          <a:xfrm>
            <a:off x="6614463" y="2918085"/>
            <a:ext cx="784350" cy="784350"/>
          </a:xfrm>
          <a:prstGeom prst="ellipse">
            <a:avLst/>
          </a:prstGeom>
        </p:spPr>
      </p:pic>
      <p:sp>
        <p:nvSpPr>
          <p:cNvPr id="3" name="TextBox 2">
            <a:extLst>
              <a:ext uri="{FF2B5EF4-FFF2-40B4-BE49-F238E27FC236}">
                <a16:creationId xmlns:a16="http://schemas.microsoft.com/office/drawing/2014/main" id="{8BDA2517-BF0B-F882-D53C-8F148FB73D1E}"/>
              </a:ext>
            </a:extLst>
          </p:cNvPr>
          <p:cNvSpPr txBox="1"/>
          <p:nvPr/>
        </p:nvSpPr>
        <p:spPr>
          <a:xfrm>
            <a:off x="8827960" y="4874816"/>
            <a:ext cx="431223" cy="276999"/>
          </a:xfrm>
          <a:prstGeom prst="rect">
            <a:avLst/>
          </a:prstGeom>
          <a:noFill/>
        </p:spPr>
        <p:txBody>
          <a:bodyPr wrap="square" rtlCol="0">
            <a:spAutoFit/>
          </a:bodyPr>
          <a:lstStyle/>
          <a:p>
            <a:r>
              <a:rPr lang="en-US" sz="1200" b="1" dirty="0"/>
              <a:t>16</a:t>
            </a:r>
          </a:p>
        </p:txBody>
      </p:sp>
    </p:spTree>
    <p:extLst>
      <p:ext uri="{BB962C8B-B14F-4D97-AF65-F5344CB8AC3E}">
        <p14:creationId xmlns:p14="http://schemas.microsoft.com/office/powerpoint/2010/main" val="3596809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5749D30E-1DB8-E3C4-53DA-A5385BE3857B}"/>
              </a:ext>
            </a:extLst>
          </p:cNvPr>
          <p:cNvCxnSpPr>
            <a:cxnSpLocks/>
          </p:cNvCxnSpPr>
          <p:nvPr/>
        </p:nvCxnSpPr>
        <p:spPr>
          <a:xfrm>
            <a:off x="5686223" y="228920"/>
            <a:ext cx="0" cy="85076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01DF8E-0D94-5440-DCBB-5160A633A0F6}"/>
              </a:ext>
            </a:extLst>
          </p:cNvPr>
          <p:cNvSpPr txBox="1"/>
          <p:nvPr/>
        </p:nvSpPr>
        <p:spPr>
          <a:xfrm>
            <a:off x="234980" y="232460"/>
            <a:ext cx="4510672" cy="5539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buSzPts val="3000"/>
              <a:defRPr sz="3000" b="1">
                <a:solidFill>
                  <a:schemeClr val="dk1"/>
                </a:solidFill>
                <a:highlight>
                  <a:schemeClr val="accent1"/>
                </a:highlight>
              </a:defRPr>
            </a:lvl1pPr>
            <a:lvl2pPr>
              <a:buNone/>
            </a:lvl2pPr>
            <a:lvl3pPr>
              <a:buNone/>
            </a:lvl3pPr>
            <a:lvl4pPr>
              <a:buNone/>
            </a:lvl4pPr>
            <a:lvl5pPr>
              <a:buNone/>
            </a:lvl5pPr>
            <a:lvl6pPr>
              <a:buNone/>
            </a:lvl6pPr>
            <a:lvl7pPr>
              <a:buNone/>
            </a:lvl7pPr>
            <a:lvl8pPr>
              <a:buNone/>
            </a:lvl8pPr>
            <a:lvl9pPr>
              <a:buNone/>
            </a:lvl9pPr>
          </a:lstStyle>
          <a:p>
            <a:r>
              <a:rPr lang="en-US" dirty="0"/>
              <a:t>Working Group Finance</a:t>
            </a:r>
          </a:p>
        </p:txBody>
      </p:sp>
      <p:sp>
        <p:nvSpPr>
          <p:cNvPr id="78" name="TextBox 77">
            <a:extLst>
              <a:ext uri="{FF2B5EF4-FFF2-40B4-BE49-F238E27FC236}">
                <a16:creationId xmlns:a16="http://schemas.microsoft.com/office/drawing/2014/main" id="{901FE288-0763-E81D-A83F-1A9EF9B8EBA3}"/>
              </a:ext>
            </a:extLst>
          </p:cNvPr>
          <p:cNvSpPr txBox="1"/>
          <p:nvPr/>
        </p:nvSpPr>
        <p:spPr>
          <a:xfrm>
            <a:off x="1142060" y="1790609"/>
            <a:ext cx="1068173" cy="646331"/>
          </a:xfrm>
          <a:prstGeom prst="rect">
            <a:avLst/>
          </a:prstGeom>
          <a:noFill/>
        </p:spPr>
        <p:txBody>
          <a:bodyPr wrap="square" lIns="0" rIns="68580" rtlCol="0">
            <a:spAutoFit/>
          </a:bodyPr>
          <a:lstStyle/>
          <a:p>
            <a:pPr>
              <a:spcAft>
                <a:spcPts val="450"/>
              </a:spcAft>
            </a:pPr>
            <a:r>
              <a:rPr lang="en-US" sz="600" dirty="0"/>
              <a:t>Former Executive Vice Provost, Columbia University Director, Workiva, Inc </a:t>
            </a:r>
            <a:br>
              <a:rPr lang="en-US" sz="600" dirty="0"/>
            </a:br>
            <a:r>
              <a:rPr lang="en-US" sz="600" dirty="0"/>
              <a:t>Chair, In-Q-Tel, Inc. </a:t>
            </a:r>
            <a:br>
              <a:rPr lang="en-US" sz="600" dirty="0"/>
            </a:br>
            <a:r>
              <a:rPr lang="en-US" sz="600" dirty="0"/>
              <a:t>Former Director, Engineering Animation, Inc.</a:t>
            </a:r>
            <a:endParaRPr lang="en-US" sz="600" b="1" dirty="0">
              <a:solidFill>
                <a:schemeClr val="tx1"/>
              </a:solidFill>
              <a:latin typeface="+mn-lt"/>
            </a:endParaRPr>
          </a:p>
        </p:txBody>
      </p:sp>
      <p:sp>
        <p:nvSpPr>
          <p:cNvPr id="79" name="TextBox 78">
            <a:extLst>
              <a:ext uri="{FF2B5EF4-FFF2-40B4-BE49-F238E27FC236}">
                <a16:creationId xmlns:a16="http://schemas.microsoft.com/office/drawing/2014/main" id="{2D5A78FB-E5F6-5292-4E9D-436DF7388455}"/>
              </a:ext>
            </a:extLst>
          </p:cNvPr>
          <p:cNvSpPr txBox="1"/>
          <p:nvPr/>
        </p:nvSpPr>
        <p:spPr>
          <a:xfrm>
            <a:off x="1142060" y="1580468"/>
            <a:ext cx="1112177" cy="276999"/>
          </a:xfrm>
          <a:prstGeom prst="rect">
            <a:avLst/>
          </a:prstGeom>
          <a:noFill/>
        </p:spPr>
        <p:txBody>
          <a:bodyPr wrap="square" lIns="0" rIns="68580" rtlCol="0">
            <a:spAutoFit/>
          </a:bodyPr>
          <a:lstStyle/>
          <a:p>
            <a:pPr>
              <a:spcAft>
                <a:spcPts val="450"/>
              </a:spcAft>
            </a:pPr>
            <a:r>
              <a:rPr lang="en-US" sz="600" b="1" dirty="0">
                <a:solidFill>
                  <a:schemeClr val="tx1"/>
                </a:solidFill>
                <a:latin typeface="+mn-lt"/>
              </a:rPr>
              <a:t>President, ASU</a:t>
            </a:r>
            <a:br>
              <a:rPr lang="en-US" sz="600" b="1" dirty="0">
                <a:solidFill>
                  <a:schemeClr val="tx1"/>
                </a:solidFill>
                <a:latin typeface="+mn-lt"/>
              </a:rPr>
            </a:br>
            <a:r>
              <a:rPr lang="en-US" sz="600" b="1" dirty="0">
                <a:solidFill>
                  <a:schemeClr val="tx1"/>
                </a:solidFill>
                <a:latin typeface="+mn-lt"/>
              </a:rPr>
              <a:t>CEO, ASU Public Enterprise</a:t>
            </a:r>
          </a:p>
        </p:txBody>
      </p:sp>
      <p:sp>
        <p:nvSpPr>
          <p:cNvPr id="80" name="Rectangle 79">
            <a:extLst>
              <a:ext uri="{FF2B5EF4-FFF2-40B4-BE49-F238E27FC236}">
                <a16:creationId xmlns:a16="http://schemas.microsoft.com/office/drawing/2014/main" id="{B76EF552-B356-E299-9E11-114A308EA4F0}"/>
              </a:ext>
            </a:extLst>
          </p:cNvPr>
          <p:cNvSpPr/>
          <p:nvPr/>
        </p:nvSpPr>
        <p:spPr>
          <a:xfrm>
            <a:off x="1091630" y="1265853"/>
            <a:ext cx="774185" cy="323165"/>
          </a:xfrm>
          <a:prstGeom prst="rect">
            <a:avLst/>
          </a:prstGeom>
          <a:solidFill>
            <a:schemeClr val="tx1"/>
          </a:solidFill>
        </p:spPr>
        <p:txBody>
          <a:bodyPr wrap="square">
            <a:spAutoFit/>
          </a:bodyPr>
          <a:lstStyle/>
          <a:p>
            <a:r>
              <a:rPr lang="en-US" sz="750" b="1" dirty="0">
                <a:solidFill>
                  <a:schemeClr val="bg1"/>
                </a:solidFill>
              </a:rPr>
              <a:t>Michael Crow</a:t>
            </a:r>
          </a:p>
        </p:txBody>
      </p:sp>
      <p:pic>
        <p:nvPicPr>
          <p:cNvPr id="81" name="Picture 80">
            <a:extLst>
              <a:ext uri="{FF2B5EF4-FFF2-40B4-BE49-F238E27FC236}">
                <a16:creationId xmlns:a16="http://schemas.microsoft.com/office/drawing/2014/main" id="{E152494B-30D5-6C91-A87E-18714F69D496}"/>
              </a:ext>
            </a:extLst>
          </p:cNvPr>
          <p:cNvPicPr>
            <a:picLocks noChangeAspect="1"/>
          </p:cNvPicPr>
          <p:nvPr/>
        </p:nvPicPr>
        <p:blipFill rotWithShape="1">
          <a:blip r:embed="rId3"/>
          <a:srcRect l="57253" t="-120" r="15344" b="15585"/>
          <a:stretch/>
        </p:blipFill>
        <p:spPr>
          <a:xfrm>
            <a:off x="476777" y="1182959"/>
            <a:ext cx="548640" cy="549722"/>
          </a:xfrm>
          <a:prstGeom prst="ellipse">
            <a:avLst/>
          </a:prstGeom>
        </p:spPr>
      </p:pic>
      <p:sp>
        <p:nvSpPr>
          <p:cNvPr id="136" name="TextBox 135">
            <a:extLst>
              <a:ext uri="{FF2B5EF4-FFF2-40B4-BE49-F238E27FC236}">
                <a16:creationId xmlns:a16="http://schemas.microsoft.com/office/drawing/2014/main" id="{FE265B8E-E499-2281-F254-D5C2A6077427}"/>
              </a:ext>
            </a:extLst>
          </p:cNvPr>
          <p:cNvSpPr txBox="1"/>
          <p:nvPr/>
        </p:nvSpPr>
        <p:spPr>
          <a:xfrm>
            <a:off x="7256846" y="2852600"/>
            <a:ext cx="1287620" cy="276999"/>
          </a:xfrm>
          <a:prstGeom prst="rect">
            <a:avLst/>
          </a:prstGeom>
          <a:noFill/>
        </p:spPr>
        <p:txBody>
          <a:bodyPr wrap="square" lIns="0" rIns="68580" rtlCol="0">
            <a:spAutoFit/>
          </a:bodyPr>
          <a:lstStyle/>
          <a:p>
            <a:pPr>
              <a:spcAft>
                <a:spcPts val="450"/>
              </a:spcAft>
            </a:pPr>
            <a:r>
              <a:rPr lang="en-US" sz="600" b="1" dirty="0">
                <a:solidFill>
                  <a:srgbClr val="191919"/>
                </a:solidFill>
                <a:latin typeface="+mn-lt"/>
              </a:rPr>
              <a:t>Senior Vice President</a:t>
            </a:r>
            <a:br>
              <a:rPr lang="en-US" sz="600" b="1" dirty="0">
                <a:solidFill>
                  <a:srgbClr val="191919"/>
                </a:solidFill>
                <a:latin typeface="+mn-lt"/>
              </a:rPr>
            </a:br>
            <a:r>
              <a:rPr lang="en-US" sz="600" b="1" dirty="0">
                <a:solidFill>
                  <a:srgbClr val="191919"/>
                </a:solidFill>
                <a:latin typeface="+mn-lt"/>
              </a:rPr>
              <a:t>and University Planner</a:t>
            </a:r>
            <a:endParaRPr lang="en-US" sz="600" dirty="0">
              <a:latin typeface="+mn-lt"/>
            </a:endParaRPr>
          </a:p>
        </p:txBody>
      </p:sp>
      <p:sp>
        <p:nvSpPr>
          <p:cNvPr id="137" name="Rectangle 136">
            <a:extLst>
              <a:ext uri="{FF2B5EF4-FFF2-40B4-BE49-F238E27FC236}">
                <a16:creationId xmlns:a16="http://schemas.microsoft.com/office/drawing/2014/main" id="{AFE4ADF2-1CE3-CCD7-6323-A40DE5277DBA}"/>
              </a:ext>
            </a:extLst>
          </p:cNvPr>
          <p:cNvSpPr/>
          <p:nvPr/>
        </p:nvSpPr>
        <p:spPr>
          <a:xfrm>
            <a:off x="7206416" y="2537986"/>
            <a:ext cx="713548" cy="323165"/>
          </a:xfrm>
          <a:prstGeom prst="rect">
            <a:avLst/>
          </a:prstGeom>
          <a:solidFill>
            <a:schemeClr val="tx1"/>
          </a:solidFill>
        </p:spPr>
        <p:txBody>
          <a:bodyPr wrap="square">
            <a:spAutoFit/>
          </a:bodyPr>
          <a:lstStyle/>
          <a:p>
            <a:r>
              <a:rPr lang="en-US" sz="750" b="1" dirty="0">
                <a:solidFill>
                  <a:schemeClr val="bg1"/>
                </a:solidFill>
              </a:rPr>
              <a:t>Rich Stanley</a:t>
            </a:r>
          </a:p>
        </p:txBody>
      </p:sp>
      <p:pic>
        <p:nvPicPr>
          <p:cNvPr id="138" name="Picture 137">
            <a:extLst>
              <a:ext uri="{FF2B5EF4-FFF2-40B4-BE49-F238E27FC236}">
                <a16:creationId xmlns:a16="http://schemas.microsoft.com/office/drawing/2014/main" id="{6EDB3FA3-53A6-DB79-11BD-4FF355041132}"/>
              </a:ext>
            </a:extLst>
          </p:cNvPr>
          <p:cNvPicPr>
            <a:picLocks noChangeAspect="1"/>
          </p:cNvPicPr>
          <p:nvPr/>
        </p:nvPicPr>
        <p:blipFill rotWithShape="1">
          <a:blip r:embed="rId4"/>
          <a:srcRect l="10219" t="12341" r="8594" b="6471"/>
          <a:stretch/>
        </p:blipFill>
        <p:spPr>
          <a:xfrm>
            <a:off x="6580788" y="2452610"/>
            <a:ext cx="544068" cy="548640"/>
          </a:xfrm>
          <a:prstGeom prst="ellipse">
            <a:avLst/>
          </a:prstGeom>
        </p:spPr>
      </p:pic>
      <p:sp>
        <p:nvSpPr>
          <p:cNvPr id="139" name="TextBox 138">
            <a:extLst>
              <a:ext uri="{FF2B5EF4-FFF2-40B4-BE49-F238E27FC236}">
                <a16:creationId xmlns:a16="http://schemas.microsoft.com/office/drawing/2014/main" id="{733A1B7C-188C-6BAC-1A36-01187FC236B5}"/>
              </a:ext>
            </a:extLst>
          </p:cNvPr>
          <p:cNvSpPr txBox="1"/>
          <p:nvPr/>
        </p:nvSpPr>
        <p:spPr>
          <a:xfrm>
            <a:off x="7256846" y="3070242"/>
            <a:ext cx="1152038" cy="276999"/>
          </a:xfrm>
          <a:prstGeom prst="rect">
            <a:avLst/>
          </a:prstGeom>
          <a:noFill/>
        </p:spPr>
        <p:txBody>
          <a:bodyPr wrap="square" lIns="0" rIns="68580" rtlCol="0">
            <a:spAutoFit/>
          </a:bodyPr>
          <a:lstStyle/>
          <a:p>
            <a:pPr>
              <a:spcAft>
                <a:spcPts val="450"/>
              </a:spcAft>
            </a:pPr>
            <a:r>
              <a:rPr lang="en-US" sz="600" dirty="0"/>
              <a:t>Former Executive Vice Provost, New York University</a:t>
            </a:r>
            <a:endParaRPr lang="en-US" sz="600" b="1" dirty="0">
              <a:solidFill>
                <a:schemeClr val="tx1"/>
              </a:solidFill>
              <a:latin typeface="+mn-lt"/>
            </a:endParaRPr>
          </a:p>
        </p:txBody>
      </p:sp>
      <p:sp>
        <p:nvSpPr>
          <p:cNvPr id="140" name="TextBox 139">
            <a:extLst>
              <a:ext uri="{FF2B5EF4-FFF2-40B4-BE49-F238E27FC236}">
                <a16:creationId xmlns:a16="http://schemas.microsoft.com/office/drawing/2014/main" id="{02898557-814F-D635-D2EA-D2E515808949}"/>
              </a:ext>
            </a:extLst>
          </p:cNvPr>
          <p:cNvSpPr txBox="1"/>
          <p:nvPr/>
        </p:nvSpPr>
        <p:spPr>
          <a:xfrm>
            <a:off x="3157571" y="4154091"/>
            <a:ext cx="1411973" cy="276999"/>
          </a:xfrm>
          <a:prstGeom prst="rect">
            <a:avLst/>
          </a:prstGeom>
          <a:noFill/>
        </p:spPr>
        <p:txBody>
          <a:bodyPr wrap="square" lIns="0" rIns="68580" rtlCol="0">
            <a:spAutoFit/>
          </a:bodyPr>
          <a:lstStyle/>
          <a:p>
            <a:pPr>
              <a:spcAft>
                <a:spcPts val="450"/>
              </a:spcAft>
            </a:pPr>
            <a:r>
              <a:rPr lang="en-US" sz="600" b="1" dirty="0">
                <a:latin typeface="+mn-lt"/>
              </a:rPr>
              <a:t>Vice President,</a:t>
            </a:r>
            <a:br>
              <a:rPr lang="en-US" sz="600" b="1" dirty="0">
                <a:latin typeface="+mn-lt"/>
              </a:rPr>
            </a:br>
            <a:r>
              <a:rPr lang="en-US" sz="600" b="1" dirty="0">
                <a:solidFill>
                  <a:srgbClr val="191919"/>
                </a:solidFill>
                <a:latin typeface="+mn-lt"/>
              </a:rPr>
              <a:t>Budget Planning and Management</a:t>
            </a:r>
            <a:endParaRPr lang="en-US" sz="600" dirty="0">
              <a:latin typeface="+mn-lt"/>
            </a:endParaRPr>
          </a:p>
        </p:txBody>
      </p:sp>
      <p:sp>
        <p:nvSpPr>
          <p:cNvPr id="141" name="Rectangle 140">
            <a:extLst>
              <a:ext uri="{FF2B5EF4-FFF2-40B4-BE49-F238E27FC236}">
                <a16:creationId xmlns:a16="http://schemas.microsoft.com/office/drawing/2014/main" id="{75F08972-C997-A843-29E5-06A7E2DF80B2}"/>
              </a:ext>
            </a:extLst>
          </p:cNvPr>
          <p:cNvSpPr/>
          <p:nvPr/>
        </p:nvSpPr>
        <p:spPr>
          <a:xfrm>
            <a:off x="3107140" y="3839477"/>
            <a:ext cx="828608" cy="323165"/>
          </a:xfrm>
          <a:prstGeom prst="rect">
            <a:avLst/>
          </a:prstGeom>
          <a:solidFill>
            <a:schemeClr val="tx1"/>
          </a:solidFill>
        </p:spPr>
        <p:txBody>
          <a:bodyPr wrap="square">
            <a:spAutoFit/>
          </a:bodyPr>
          <a:lstStyle/>
          <a:p>
            <a:r>
              <a:rPr lang="en-US" sz="750" b="1" dirty="0">
                <a:solidFill>
                  <a:schemeClr val="bg1"/>
                </a:solidFill>
              </a:rPr>
              <a:t>Matthew Smith</a:t>
            </a:r>
          </a:p>
        </p:txBody>
      </p:sp>
      <p:pic>
        <p:nvPicPr>
          <p:cNvPr id="142" name="Picture 141">
            <a:extLst>
              <a:ext uri="{FF2B5EF4-FFF2-40B4-BE49-F238E27FC236}">
                <a16:creationId xmlns:a16="http://schemas.microsoft.com/office/drawing/2014/main" id="{EEB0A057-536E-7F9C-4954-E42DB7C06DF8}"/>
              </a:ext>
            </a:extLst>
          </p:cNvPr>
          <p:cNvPicPr>
            <a:picLocks noChangeAspect="1"/>
          </p:cNvPicPr>
          <p:nvPr/>
        </p:nvPicPr>
        <p:blipFill rotWithShape="1">
          <a:blip r:embed="rId5"/>
          <a:srcRect l="12432" r="8054" b="20486"/>
          <a:stretch/>
        </p:blipFill>
        <p:spPr>
          <a:xfrm>
            <a:off x="2493837" y="3747492"/>
            <a:ext cx="544069" cy="548640"/>
          </a:xfrm>
          <a:prstGeom prst="ellipse">
            <a:avLst/>
          </a:prstGeom>
        </p:spPr>
      </p:pic>
      <p:sp>
        <p:nvSpPr>
          <p:cNvPr id="143" name="TextBox 142">
            <a:extLst>
              <a:ext uri="{FF2B5EF4-FFF2-40B4-BE49-F238E27FC236}">
                <a16:creationId xmlns:a16="http://schemas.microsoft.com/office/drawing/2014/main" id="{3477411F-6BDD-8675-DE73-CDCFC7F93D37}"/>
              </a:ext>
            </a:extLst>
          </p:cNvPr>
          <p:cNvSpPr txBox="1"/>
          <p:nvPr/>
        </p:nvSpPr>
        <p:spPr>
          <a:xfrm>
            <a:off x="3157571" y="4366759"/>
            <a:ext cx="1727298" cy="461665"/>
          </a:xfrm>
          <a:prstGeom prst="rect">
            <a:avLst/>
          </a:prstGeom>
          <a:noFill/>
        </p:spPr>
        <p:txBody>
          <a:bodyPr wrap="square" lIns="0" rIns="68580" rtlCol="0">
            <a:spAutoFit/>
          </a:bodyPr>
          <a:lstStyle/>
          <a:p>
            <a:pPr>
              <a:spcAft>
                <a:spcPts val="450"/>
              </a:spcAft>
            </a:pPr>
            <a:r>
              <a:rPr lang="en-US" sz="600" dirty="0"/>
              <a:t>Former Assistant Vice President for Budget, Planning and Analysis, Brown University </a:t>
            </a:r>
            <a:br>
              <a:rPr lang="en-US" sz="600" dirty="0"/>
            </a:br>
            <a:r>
              <a:rPr lang="en-US" sz="600" dirty="0"/>
              <a:t>Former Director, Strategy and Operations, </a:t>
            </a:r>
            <a:br>
              <a:rPr lang="en-US" sz="600" dirty="0"/>
            </a:br>
            <a:r>
              <a:rPr lang="en-US" sz="600" dirty="0"/>
              <a:t>Huron Consulting Group</a:t>
            </a:r>
            <a:endParaRPr lang="en-US" sz="600" b="1" dirty="0">
              <a:solidFill>
                <a:schemeClr val="tx1"/>
              </a:solidFill>
              <a:latin typeface="+mn-lt"/>
            </a:endParaRPr>
          </a:p>
        </p:txBody>
      </p:sp>
      <p:sp>
        <p:nvSpPr>
          <p:cNvPr id="145" name="TextBox 144">
            <a:extLst>
              <a:ext uri="{FF2B5EF4-FFF2-40B4-BE49-F238E27FC236}">
                <a16:creationId xmlns:a16="http://schemas.microsoft.com/office/drawing/2014/main" id="{C2A22CEE-362A-9A2F-8A94-243AD7CF5BA1}"/>
              </a:ext>
            </a:extLst>
          </p:cNvPr>
          <p:cNvSpPr txBox="1"/>
          <p:nvPr/>
        </p:nvSpPr>
        <p:spPr>
          <a:xfrm>
            <a:off x="1142061" y="4154091"/>
            <a:ext cx="1287620" cy="276999"/>
          </a:xfrm>
          <a:prstGeom prst="rect">
            <a:avLst/>
          </a:prstGeom>
          <a:noFill/>
        </p:spPr>
        <p:txBody>
          <a:bodyPr wrap="square" lIns="0" rIns="68580" rtlCol="0">
            <a:spAutoFit/>
          </a:bodyPr>
          <a:lstStyle/>
          <a:p>
            <a:pPr>
              <a:spcAft>
                <a:spcPts val="450"/>
              </a:spcAft>
            </a:pPr>
            <a:r>
              <a:rPr lang="en-US" sz="600" b="1" dirty="0">
                <a:latin typeface="+mn-lt"/>
              </a:rPr>
              <a:t>Vice President,</a:t>
            </a:r>
            <a:br>
              <a:rPr lang="en-US" sz="600" b="1" dirty="0">
                <a:latin typeface="+mn-lt"/>
              </a:rPr>
            </a:br>
            <a:r>
              <a:rPr lang="en-US" sz="600" b="1" dirty="0">
                <a:latin typeface="+mn-lt"/>
              </a:rPr>
              <a:t>Enterprise Planning</a:t>
            </a:r>
            <a:endParaRPr lang="en-US" sz="600" dirty="0">
              <a:latin typeface="+mn-lt"/>
            </a:endParaRPr>
          </a:p>
        </p:txBody>
      </p:sp>
      <p:sp>
        <p:nvSpPr>
          <p:cNvPr id="146" name="Rectangle 145">
            <a:extLst>
              <a:ext uri="{FF2B5EF4-FFF2-40B4-BE49-F238E27FC236}">
                <a16:creationId xmlns:a16="http://schemas.microsoft.com/office/drawing/2014/main" id="{ED791552-479A-4B75-5656-94AC5638CA0D}"/>
              </a:ext>
            </a:extLst>
          </p:cNvPr>
          <p:cNvSpPr/>
          <p:nvPr/>
        </p:nvSpPr>
        <p:spPr>
          <a:xfrm>
            <a:off x="1091631" y="3839477"/>
            <a:ext cx="957205" cy="323165"/>
          </a:xfrm>
          <a:prstGeom prst="rect">
            <a:avLst/>
          </a:prstGeom>
          <a:solidFill>
            <a:schemeClr val="tx1"/>
          </a:solidFill>
        </p:spPr>
        <p:txBody>
          <a:bodyPr wrap="square">
            <a:spAutoFit/>
          </a:bodyPr>
          <a:lstStyle/>
          <a:p>
            <a:r>
              <a:rPr lang="en-US" sz="750" b="1" dirty="0">
                <a:solidFill>
                  <a:schemeClr val="bg1"/>
                </a:solidFill>
              </a:rPr>
              <a:t>Christian Osmeña</a:t>
            </a:r>
          </a:p>
        </p:txBody>
      </p:sp>
      <p:pic>
        <p:nvPicPr>
          <p:cNvPr id="147" name="Picture 146">
            <a:extLst>
              <a:ext uri="{FF2B5EF4-FFF2-40B4-BE49-F238E27FC236}">
                <a16:creationId xmlns:a16="http://schemas.microsoft.com/office/drawing/2014/main" id="{F2D65EAA-F60C-77A5-8C45-8A64F5287EBB}"/>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Lst>
          </a:blip>
          <a:stretch>
            <a:fillRect/>
          </a:stretch>
        </p:blipFill>
        <p:spPr>
          <a:xfrm>
            <a:off x="476778" y="3747492"/>
            <a:ext cx="549268" cy="549268"/>
          </a:xfrm>
          <a:prstGeom prst="ellipse">
            <a:avLst/>
          </a:prstGeom>
        </p:spPr>
      </p:pic>
      <p:sp>
        <p:nvSpPr>
          <p:cNvPr id="148" name="TextBox 147">
            <a:extLst>
              <a:ext uri="{FF2B5EF4-FFF2-40B4-BE49-F238E27FC236}">
                <a16:creationId xmlns:a16="http://schemas.microsoft.com/office/drawing/2014/main" id="{8CFD30F9-6B1F-47B6-89F8-A88AC2D6A5AA}"/>
              </a:ext>
            </a:extLst>
          </p:cNvPr>
          <p:cNvSpPr txBox="1"/>
          <p:nvPr/>
        </p:nvSpPr>
        <p:spPr>
          <a:xfrm>
            <a:off x="1142061" y="4366759"/>
            <a:ext cx="1593979" cy="461665"/>
          </a:xfrm>
          <a:prstGeom prst="rect">
            <a:avLst/>
          </a:prstGeom>
          <a:noFill/>
        </p:spPr>
        <p:txBody>
          <a:bodyPr wrap="square" lIns="0" rIns="68580" rtlCol="0">
            <a:spAutoFit/>
          </a:bodyPr>
          <a:lstStyle/>
          <a:p>
            <a:pPr>
              <a:spcAft>
                <a:spcPts val="450"/>
              </a:spcAft>
            </a:pPr>
            <a:r>
              <a:rPr lang="en-US" sz="600" dirty="0"/>
              <a:t>Former CFO,</a:t>
            </a:r>
            <a:br>
              <a:rPr lang="en-US" sz="600" dirty="0"/>
            </a:br>
            <a:r>
              <a:rPr lang="en-US" sz="600" dirty="0"/>
              <a:t>California Community Colleges </a:t>
            </a:r>
            <a:br>
              <a:rPr lang="en-US" sz="600" dirty="0"/>
            </a:br>
            <a:r>
              <a:rPr lang="en-US" sz="600" dirty="0"/>
              <a:t>Former Budget Advisor,</a:t>
            </a:r>
            <a:br>
              <a:rPr lang="en-US" sz="600" dirty="0"/>
            </a:br>
            <a:r>
              <a:rPr lang="en-US" sz="600" dirty="0"/>
              <a:t>California Department of Finance</a:t>
            </a:r>
            <a:endParaRPr lang="en-US" sz="600" b="1" dirty="0">
              <a:solidFill>
                <a:schemeClr val="tx1"/>
              </a:solidFill>
              <a:latin typeface="+mn-lt"/>
            </a:endParaRPr>
          </a:p>
        </p:txBody>
      </p:sp>
      <p:sp>
        <p:nvSpPr>
          <p:cNvPr id="165" name="TextBox 164">
            <a:extLst>
              <a:ext uri="{FF2B5EF4-FFF2-40B4-BE49-F238E27FC236}">
                <a16:creationId xmlns:a16="http://schemas.microsoft.com/office/drawing/2014/main" id="{1BBA10B6-5E78-F452-AC6F-BFD328E5FEBD}"/>
              </a:ext>
            </a:extLst>
          </p:cNvPr>
          <p:cNvSpPr txBox="1"/>
          <p:nvPr/>
        </p:nvSpPr>
        <p:spPr>
          <a:xfrm>
            <a:off x="3157571" y="1580467"/>
            <a:ext cx="1287620" cy="369332"/>
          </a:xfrm>
          <a:prstGeom prst="rect">
            <a:avLst/>
          </a:prstGeom>
          <a:noFill/>
        </p:spPr>
        <p:txBody>
          <a:bodyPr wrap="square" lIns="0" rIns="68580" rtlCol="0">
            <a:spAutoFit/>
          </a:bodyPr>
          <a:lstStyle/>
          <a:p>
            <a:pPr>
              <a:spcAft>
                <a:spcPts val="450"/>
              </a:spcAft>
            </a:pPr>
            <a:r>
              <a:rPr lang="en-US" sz="600" b="1" dirty="0">
                <a:latin typeface="+mn-lt"/>
              </a:rPr>
              <a:t>Executive Vice President </a:t>
            </a:r>
            <a:br>
              <a:rPr lang="en-US" sz="600" b="1" dirty="0">
                <a:latin typeface="+mn-lt"/>
              </a:rPr>
            </a:br>
            <a:r>
              <a:rPr lang="en-US" sz="600" b="1" dirty="0">
                <a:latin typeface="+mn-lt"/>
              </a:rPr>
              <a:t>and University Provost,</a:t>
            </a:r>
            <a:br>
              <a:rPr lang="en-US" sz="600" b="1" dirty="0">
                <a:latin typeface="+mn-lt"/>
              </a:rPr>
            </a:br>
            <a:r>
              <a:rPr lang="en-US" sz="600" b="1" dirty="0">
                <a:latin typeface="+mn-lt"/>
              </a:rPr>
              <a:t>Academic Enterprise</a:t>
            </a:r>
            <a:endParaRPr lang="en-US" sz="675" b="1" dirty="0">
              <a:latin typeface="+mn-lt"/>
            </a:endParaRPr>
          </a:p>
        </p:txBody>
      </p:sp>
      <p:sp>
        <p:nvSpPr>
          <p:cNvPr id="166" name="Rectangle 165">
            <a:extLst>
              <a:ext uri="{FF2B5EF4-FFF2-40B4-BE49-F238E27FC236}">
                <a16:creationId xmlns:a16="http://schemas.microsoft.com/office/drawing/2014/main" id="{948A1E75-F4DA-C6E4-C4E8-5965967C0BFF}"/>
              </a:ext>
            </a:extLst>
          </p:cNvPr>
          <p:cNvSpPr/>
          <p:nvPr/>
        </p:nvSpPr>
        <p:spPr>
          <a:xfrm>
            <a:off x="3107140" y="1265853"/>
            <a:ext cx="877649" cy="323165"/>
          </a:xfrm>
          <a:prstGeom prst="rect">
            <a:avLst/>
          </a:prstGeom>
          <a:solidFill>
            <a:schemeClr val="tx1"/>
          </a:solidFill>
        </p:spPr>
        <p:txBody>
          <a:bodyPr wrap="square">
            <a:spAutoFit/>
          </a:bodyPr>
          <a:lstStyle/>
          <a:p>
            <a:r>
              <a:rPr lang="en-US" sz="750" b="1" dirty="0">
                <a:solidFill>
                  <a:schemeClr val="bg1"/>
                </a:solidFill>
              </a:rPr>
              <a:t>Nancy Gonzales</a:t>
            </a:r>
          </a:p>
        </p:txBody>
      </p:sp>
      <p:sp>
        <p:nvSpPr>
          <p:cNvPr id="167" name="TextBox 166">
            <a:extLst>
              <a:ext uri="{FF2B5EF4-FFF2-40B4-BE49-F238E27FC236}">
                <a16:creationId xmlns:a16="http://schemas.microsoft.com/office/drawing/2014/main" id="{EE8E939C-F422-6E9F-2EB5-E3F34DF73EFE}"/>
              </a:ext>
            </a:extLst>
          </p:cNvPr>
          <p:cNvSpPr txBox="1"/>
          <p:nvPr/>
        </p:nvSpPr>
        <p:spPr>
          <a:xfrm>
            <a:off x="5232533" y="1548002"/>
            <a:ext cx="1287620" cy="276999"/>
          </a:xfrm>
          <a:prstGeom prst="rect">
            <a:avLst/>
          </a:prstGeom>
          <a:noFill/>
        </p:spPr>
        <p:txBody>
          <a:bodyPr wrap="square" lIns="0" rIns="68580" rtlCol="0">
            <a:spAutoFit/>
          </a:bodyPr>
          <a:lstStyle/>
          <a:p>
            <a:pPr>
              <a:spcAft>
                <a:spcPts val="450"/>
              </a:spcAft>
            </a:pPr>
            <a:r>
              <a:rPr lang="en-US" sz="600" b="1" dirty="0">
                <a:latin typeface="+mn-lt"/>
              </a:rPr>
              <a:t>Executive Vice President, Knowledge Enterprise</a:t>
            </a:r>
            <a:endParaRPr lang="en-US" sz="675" b="1" dirty="0">
              <a:latin typeface="+mn-lt"/>
            </a:endParaRPr>
          </a:p>
        </p:txBody>
      </p:sp>
      <p:sp>
        <p:nvSpPr>
          <p:cNvPr id="168" name="Rectangle 167">
            <a:extLst>
              <a:ext uri="{FF2B5EF4-FFF2-40B4-BE49-F238E27FC236}">
                <a16:creationId xmlns:a16="http://schemas.microsoft.com/office/drawing/2014/main" id="{37E8972F-DEAD-A3DA-1899-0B29B6E2CEF6}"/>
              </a:ext>
            </a:extLst>
          </p:cNvPr>
          <p:cNvSpPr/>
          <p:nvPr/>
        </p:nvSpPr>
        <p:spPr>
          <a:xfrm>
            <a:off x="5182103" y="1265853"/>
            <a:ext cx="713548" cy="323165"/>
          </a:xfrm>
          <a:prstGeom prst="rect">
            <a:avLst/>
          </a:prstGeom>
          <a:solidFill>
            <a:schemeClr val="tx1"/>
          </a:solidFill>
        </p:spPr>
        <p:txBody>
          <a:bodyPr wrap="square">
            <a:spAutoFit/>
          </a:bodyPr>
          <a:lstStyle/>
          <a:p>
            <a:r>
              <a:rPr lang="en-US" sz="750" b="1" dirty="0">
                <a:solidFill>
                  <a:schemeClr val="bg1"/>
                </a:solidFill>
              </a:rPr>
              <a:t>Sally Morton</a:t>
            </a:r>
          </a:p>
        </p:txBody>
      </p:sp>
      <p:sp>
        <p:nvSpPr>
          <p:cNvPr id="169" name="TextBox 168">
            <a:extLst>
              <a:ext uri="{FF2B5EF4-FFF2-40B4-BE49-F238E27FC236}">
                <a16:creationId xmlns:a16="http://schemas.microsoft.com/office/drawing/2014/main" id="{AF76AF31-7B73-8AD8-09A2-F7A0C04EE14D}"/>
              </a:ext>
            </a:extLst>
          </p:cNvPr>
          <p:cNvSpPr txBox="1"/>
          <p:nvPr/>
        </p:nvSpPr>
        <p:spPr>
          <a:xfrm>
            <a:off x="7256846" y="1580468"/>
            <a:ext cx="1287620" cy="276999"/>
          </a:xfrm>
          <a:prstGeom prst="rect">
            <a:avLst/>
          </a:prstGeom>
          <a:noFill/>
        </p:spPr>
        <p:txBody>
          <a:bodyPr wrap="square" lIns="0" rIns="68580" rtlCol="0">
            <a:spAutoFit/>
          </a:bodyPr>
          <a:lstStyle/>
          <a:p>
            <a:pPr>
              <a:spcAft>
                <a:spcPts val="450"/>
              </a:spcAft>
            </a:pPr>
            <a:r>
              <a:rPr lang="en-US" sz="600" b="1" dirty="0">
                <a:latin typeface="+mn-lt"/>
              </a:rPr>
              <a:t>Executive Vice President,</a:t>
            </a:r>
            <a:br>
              <a:rPr lang="en-US" sz="600" b="1" dirty="0">
                <a:latin typeface="+mn-lt"/>
              </a:rPr>
            </a:br>
            <a:r>
              <a:rPr lang="en-US" sz="600" b="1" dirty="0">
                <a:latin typeface="+mn-lt"/>
              </a:rPr>
              <a:t>Learning Enterprise</a:t>
            </a:r>
            <a:endParaRPr lang="en-US" sz="600" dirty="0">
              <a:latin typeface="+mn-lt"/>
            </a:endParaRPr>
          </a:p>
        </p:txBody>
      </p:sp>
      <p:sp>
        <p:nvSpPr>
          <p:cNvPr id="170" name="Rectangle 169">
            <a:extLst>
              <a:ext uri="{FF2B5EF4-FFF2-40B4-BE49-F238E27FC236}">
                <a16:creationId xmlns:a16="http://schemas.microsoft.com/office/drawing/2014/main" id="{7BCA893A-8F98-1846-B90F-47F128549698}"/>
              </a:ext>
            </a:extLst>
          </p:cNvPr>
          <p:cNvSpPr/>
          <p:nvPr/>
        </p:nvSpPr>
        <p:spPr>
          <a:xfrm>
            <a:off x="7206416" y="1265853"/>
            <a:ext cx="865126" cy="323165"/>
          </a:xfrm>
          <a:prstGeom prst="rect">
            <a:avLst/>
          </a:prstGeom>
          <a:solidFill>
            <a:schemeClr val="tx1"/>
          </a:solidFill>
        </p:spPr>
        <p:txBody>
          <a:bodyPr wrap="square">
            <a:spAutoFit/>
          </a:bodyPr>
          <a:lstStyle/>
          <a:p>
            <a:r>
              <a:rPr lang="en-US" sz="750" b="1" dirty="0">
                <a:solidFill>
                  <a:schemeClr val="bg1"/>
                </a:solidFill>
              </a:rPr>
              <a:t>Maria Anguiano</a:t>
            </a:r>
          </a:p>
        </p:txBody>
      </p:sp>
      <p:pic>
        <p:nvPicPr>
          <p:cNvPr id="171" name="Picture 170">
            <a:extLst>
              <a:ext uri="{FF2B5EF4-FFF2-40B4-BE49-F238E27FC236}">
                <a16:creationId xmlns:a16="http://schemas.microsoft.com/office/drawing/2014/main" id="{27AD1A47-762C-503F-6315-7326D89B490E}"/>
              </a:ext>
            </a:extLst>
          </p:cNvPr>
          <p:cNvPicPr>
            <a:picLocks noChangeAspect="1"/>
          </p:cNvPicPr>
          <p:nvPr/>
        </p:nvPicPr>
        <p:blipFill rotWithShape="1">
          <a:blip r:embed="rId8"/>
          <a:srcRect l="11069" r="1917" b="12986"/>
          <a:stretch/>
        </p:blipFill>
        <p:spPr>
          <a:xfrm>
            <a:off x="6580789" y="1182959"/>
            <a:ext cx="549593" cy="549593"/>
          </a:xfrm>
          <a:prstGeom prst="ellipse">
            <a:avLst/>
          </a:prstGeom>
        </p:spPr>
      </p:pic>
      <p:pic>
        <p:nvPicPr>
          <p:cNvPr id="172" name="Picture 171">
            <a:extLst>
              <a:ext uri="{FF2B5EF4-FFF2-40B4-BE49-F238E27FC236}">
                <a16:creationId xmlns:a16="http://schemas.microsoft.com/office/drawing/2014/main" id="{8E623783-4710-E869-CEA4-F223EEA35FB6}"/>
              </a:ext>
            </a:extLst>
          </p:cNvPr>
          <p:cNvPicPr>
            <a:picLocks noChangeAspect="1"/>
          </p:cNvPicPr>
          <p:nvPr/>
        </p:nvPicPr>
        <p:blipFill rotWithShape="1">
          <a:blip r:embed="rId9"/>
          <a:srcRect l="10391" t="4839" b="5551"/>
          <a:stretch/>
        </p:blipFill>
        <p:spPr>
          <a:xfrm>
            <a:off x="4568798" y="1182959"/>
            <a:ext cx="548640" cy="548640"/>
          </a:xfrm>
          <a:prstGeom prst="ellipse">
            <a:avLst/>
          </a:prstGeom>
        </p:spPr>
      </p:pic>
      <p:pic>
        <p:nvPicPr>
          <p:cNvPr id="173" name="Picture 172">
            <a:extLst>
              <a:ext uri="{FF2B5EF4-FFF2-40B4-BE49-F238E27FC236}">
                <a16:creationId xmlns:a16="http://schemas.microsoft.com/office/drawing/2014/main" id="{C719F834-BE81-236A-D094-485E75690309}"/>
              </a:ext>
            </a:extLst>
          </p:cNvPr>
          <p:cNvPicPr>
            <a:picLocks noChangeAspect="1"/>
          </p:cNvPicPr>
          <p:nvPr/>
        </p:nvPicPr>
        <p:blipFill rotWithShape="1">
          <a:blip r:embed="rId10"/>
          <a:srcRect l="30526" t="3214" r="30786" b="38768"/>
          <a:stretch/>
        </p:blipFill>
        <p:spPr>
          <a:xfrm>
            <a:off x="2523879" y="1182959"/>
            <a:ext cx="548640" cy="548491"/>
          </a:xfrm>
          <a:prstGeom prst="ellipse">
            <a:avLst/>
          </a:prstGeom>
        </p:spPr>
      </p:pic>
      <p:sp>
        <p:nvSpPr>
          <p:cNvPr id="174" name="TextBox 173">
            <a:extLst>
              <a:ext uri="{FF2B5EF4-FFF2-40B4-BE49-F238E27FC236}">
                <a16:creationId xmlns:a16="http://schemas.microsoft.com/office/drawing/2014/main" id="{027CABDD-F9D4-6510-2F9B-DD937F787AA1}"/>
              </a:ext>
            </a:extLst>
          </p:cNvPr>
          <p:cNvSpPr txBox="1"/>
          <p:nvPr/>
        </p:nvSpPr>
        <p:spPr>
          <a:xfrm>
            <a:off x="3157570" y="1881383"/>
            <a:ext cx="1068173" cy="461665"/>
          </a:xfrm>
          <a:prstGeom prst="rect">
            <a:avLst/>
          </a:prstGeom>
          <a:noFill/>
        </p:spPr>
        <p:txBody>
          <a:bodyPr wrap="square" lIns="0" rIns="68580" rtlCol="0">
            <a:spAutoFit/>
          </a:bodyPr>
          <a:lstStyle/>
          <a:p>
            <a:pPr>
              <a:spcAft>
                <a:spcPts val="450"/>
              </a:spcAft>
            </a:pPr>
            <a:r>
              <a:rPr lang="en-US" sz="600" dirty="0">
                <a:solidFill>
                  <a:schemeClr val="tx1"/>
                </a:solidFill>
                <a:latin typeface="+mn-lt"/>
              </a:rPr>
              <a:t>Former Dean of Natural Sciences, ASU</a:t>
            </a:r>
            <a:br>
              <a:rPr lang="en-US" sz="600" dirty="0">
                <a:solidFill>
                  <a:schemeClr val="tx1"/>
                </a:solidFill>
                <a:latin typeface="+mn-lt"/>
              </a:rPr>
            </a:br>
            <a:r>
              <a:rPr lang="en-US" sz="600" dirty="0">
                <a:solidFill>
                  <a:schemeClr val="tx1"/>
                </a:solidFill>
                <a:latin typeface="+mn-lt"/>
              </a:rPr>
              <a:t>Former Director, REACH Institute, ASU</a:t>
            </a:r>
            <a:endParaRPr lang="en-US" sz="600" b="1" dirty="0">
              <a:solidFill>
                <a:schemeClr val="tx1"/>
              </a:solidFill>
              <a:latin typeface="+mn-lt"/>
            </a:endParaRPr>
          </a:p>
        </p:txBody>
      </p:sp>
      <p:sp>
        <p:nvSpPr>
          <p:cNvPr id="175" name="TextBox 174">
            <a:extLst>
              <a:ext uri="{FF2B5EF4-FFF2-40B4-BE49-F238E27FC236}">
                <a16:creationId xmlns:a16="http://schemas.microsoft.com/office/drawing/2014/main" id="{5F7578F5-F077-E43F-70D7-EC38D90DA92F}"/>
              </a:ext>
            </a:extLst>
          </p:cNvPr>
          <p:cNvSpPr txBox="1"/>
          <p:nvPr/>
        </p:nvSpPr>
        <p:spPr>
          <a:xfrm>
            <a:off x="5250580" y="1758143"/>
            <a:ext cx="1620309" cy="987450"/>
          </a:xfrm>
          <a:prstGeom prst="rect">
            <a:avLst/>
          </a:prstGeom>
          <a:noFill/>
        </p:spPr>
        <p:txBody>
          <a:bodyPr wrap="square" lIns="0" rIns="68580" rtlCol="0">
            <a:spAutoFit/>
          </a:bodyPr>
          <a:lstStyle/>
          <a:p>
            <a:pPr>
              <a:spcAft>
                <a:spcPts val="450"/>
              </a:spcAft>
            </a:pPr>
            <a:r>
              <a:rPr lang="en-US" sz="600" dirty="0">
                <a:solidFill>
                  <a:schemeClr val="tx1"/>
                </a:solidFill>
                <a:latin typeface="+mn-lt"/>
              </a:rPr>
              <a:t>Former Dean of Science,</a:t>
            </a:r>
            <a:br>
              <a:rPr lang="en-US" sz="600" dirty="0">
                <a:solidFill>
                  <a:schemeClr val="tx1"/>
                </a:solidFill>
                <a:latin typeface="+mn-lt"/>
              </a:rPr>
            </a:br>
            <a:r>
              <a:rPr lang="en-US" sz="600" dirty="0">
                <a:solidFill>
                  <a:schemeClr val="tx1"/>
                </a:solidFill>
                <a:latin typeface="+mn-lt"/>
              </a:rPr>
              <a:t>Virginia Tech</a:t>
            </a:r>
            <a:br>
              <a:rPr lang="en-US" sz="600" dirty="0">
                <a:solidFill>
                  <a:schemeClr val="tx1"/>
                </a:solidFill>
                <a:latin typeface="+mn-lt"/>
              </a:rPr>
            </a:br>
            <a:r>
              <a:rPr lang="en-US" sz="600" dirty="0">
                <a:solidFill>
                  <a:schemeClr val="tx1"/>
                </a:solidFill>
                <a:latin typeface="+mn-lt"/>
              </a:rPr>
              <a:t>Former Vice President,</a:t>
            </a:r>
            <a:br>
              <a:rPr lang="en-US" sz="600" dirty="0">
                <a:solidFill>
                  <a:schemeClr val="tx1"/>
                </a:solidFill>
                <a:latin typeface="+mn-lt"/>
              </a:rPr>
            </a:br>
            <a:r>
              <a:rPr lang="en-US" sz="600" dirty="0">
                <a:solidFill>
                  <a:schemeClr val="tx1"/>
                </a:solidFill>
                <a:latin typeface="+mn-lt"/>
              </a:rPr>
              <a:t>Statistics and Epidemiology,</a:t>
            </a:r>
            <a:br>
              <a:rPr lang="en-US" sz="600" dirty="0">
                <a:solidFill>
                  <a:schemeClr val="tx1"/>
                </a:solidFill>
                <a:latin typeface="+mn-lt"/>
              </a:rPr>
            </a:br>
            <a:r>
              <a:rPr lang="en-US" sz="600" dirty="0">
                <a:solidFill>
                  <a:schemeClr val="tx1"/>
                </a:solidFill>
                <a:latin typeface="+mn-lt"/>
              </a:rPr>
              <a:t>RTI International in North Carolina’s Research Triangle Park</a:t>
            </a:r>
            <a:br>
              <a:rPr lang="en-US" sz="600" dirty="0">
                <a:solidFill>
                  <a:schemeClr val="tx1"/>
                </a:solidFill>
                <a:latin typeface="+mn-lt"/>
              </a:rPr>
            </a:br>
            <a:r>
              <a:rPr lang="en-US" sz="600" dirty="0">
                <a:solidFill>
                  <a:schemeClr val="tx1"/>
                </a:solidFill>
                <a:latin typeface="+mn-lt"/>
              </a:rPr>
              <a:t>Former Endowed Chair in Statistics,</a:t>
            </a:r>
            <a:br>
              <a:rPr lang="en-US" sz="600" dirty="0">
                <a:solidFill>
                  <a:schemeClr val="tx1"/>
                </a:solidFill>
                <a:latin typeface="+mn-lt"/>
              </a:rPr>
            </a:br>
            <a:r>
              <a:rPr lang="en-US" sz="600" dirty="0">
                <a:solidFill>
                  <a:schemeClr val="tx1"/>
                </a:solidFill>
                <a:latin typeface="+mn-lt"/>
              </a:rPr>
              <a:t>RAND Corporation</a:t>
            </a:r>
          </a:p>
          <a:p>
            <a:pPr>
              <a:spcAft>
                <a:spcPts val="450"/>
              </a:spcAft>
            </a:pPr>
            <a:endParaRPr lang="en-US" sz="600" b="1" dirty="0">
              <a:solidFill>
                <a:schemeClr val="tx1"/>
              </a:solidFill>
              <a:latin typeface="+mn-lt"/>
            </a:endParaRPr>
          </a:p>
        </p:txBody>
      </p:sp>
      <p:sp>
        <p:nvSpPr>
          <p:cNvPr id="176" name="TextBox 175">
            <a:extLst>
              <a:ext uri="{FF2B5EF4-FFF2-40B4-BE49-F238E27FC236}">
                <a16:creationId xmlns:a16="http://schemas.microsoft.com/office/drawing/2014/main" id="{EDC4641B-BEB0-BAF8-DB5B-7B7BDF0DCA7A}"/>
              </a:ext>
            </a:extLst>
          </p:cNvPr>
          <p:cNvSpPr txBox="1"/>
          <p:nvPr/>
        </p:nvSpPr>
        <p:spPr>
          <a:xfrm>
            <a:off x="7256846" y="1790609"/>
            <a:ext cx="1476101" cy="646331"/>
          </a:xfrm>
          <a:prstGeom prst="rect">
            <a:avLst/>
          </a:prstGeom>
          <a:noFill/>
        </p:spPr>
        <p:txBody>
          <a:bodyPr wrap="square" lIns="0" rIns="68580" rtlCol="0">
            <a:spAutoFit/>
          </a:bodyPr>
          <a:lstStyle/>
          <a:p>
            <a:pPr>
              <a:spcAft>
                <a:spcPts val="450"/>
              </a:spcAft>
            </a:pPr>
            <a:r>
              <a:rPr lang="en-US" sz="600" dirty="0"/>
              <a:t>Former CFO, Minerva Project </a:t>
            </a:r>
            <a:br>
              <a:rPr lang="en-US" sz="600" dirty="0"/>
            </a:br>
            <a:r>
              <a:rPr lang="en-US" sz="600" dirty="0"/>
              <a:t>Former CFO, UC Riverside</a:t>
            </a:r>
            <a:br>
              <a:rPr lang="en-US" sz="600" dirty="0"/>
            </a:br>
            <a:r>
              <a:rPr lang="en-US" sz="600" dirty="0"/>
              <a:t>Former Advisor to the President and Chief of Staff to the CFO,</a:t>
            </a:r>
            <a:br>
              <a:rPr lang="en-US" sz="600" dirty="0"/>
            </a:br>
            <a:r>
              <a:rPr lang="en-US" sz="600" dirty="0"/>
              <a:t>University of California Office of the President</a:t>
            </a:r>
            <a:endParaRPr lang="en-US" sz="600" b="1" dirty="0">
              <a:solidFill>
                <a:schemeClr val="tx1"/>
              </a:solidFill>
              <a:latin typeface="+mn-lt"/>
            </a:endParaRPr>
          </a:p>
        </p:txBody>
      </p:sp>
      <p:sp>
        <p:nvSpPr>
          <p:cNvPr id="178" name="TextBox 177">
            <a:extLst>
              <a:ext uri="{FF2B5EF4-FFF2-40B4-BE49-F238E27FC236}">
                <a16:creationId xmlns:a16="http://schemas.microsoft.com/office/drawing/2014/main" id="{549F6B46-1BA0-BFEA-CD26-3032BCA42AFA}"/>
              </a:ext>
            </a:extLst>
          </p:cNvPr>
          <p:cNvSpPr txBox="1"/>
          <p:nvPr/>
        </p:nvSpPr>
        <p:spPr>
          <a:xfrm>
            <a:off x="1142060" y="2852600"/>
            <a:ext cx="1228471" cy="276999"/>
          </a:xfrm>
          <a:prstGeom prst="rect">
            <a:avLst/>
          </a:prstGeom>
          <a:noFill/>
        </p:spPr>
        <p:txBody>
          <a:bodyPr wrap="square" lIns="0" rIns="68580" rtlCol="0">
            <a:spAutoFit/>
          </a:bodyPr>
          <a:lstStyle/>
          <a:p>
            <a:pPr>
              <a:spcAft>
                <a:spcPts val="450"/>
              </a:spcAft>
            </a:pPr>
            <a:r>
              <a:rPr lang="en-US" sz="600" b="1" dirty="0">
                <a:latin typeface="+mn-lt"/>
              </a:rPr>
              <a:t>Executive Vice President </a:t>
            </a:r>
            <a:br>
              <a:rPr lang="en-US" sz="600" b="1" dirty="0">
                <a:latin typeface="+mn-lt"/>
              </a:rPr>
            </a:br>
            <a:r>
              <a:rPr lang="en-US" sz="600" b="1" dirty="0">
                <a:latin typeface="+mn-lt"/>
              </a:rPr>
              <a:t>and COO</a:t>
            </a:r>
            <a:endParaRPr lang="en-US" sz="675" b="1" dirty="0">
              <a:latin typeface="+mn-lt"/>
            </a:endParaRPr>
          </a:p>
        </p:txBody>
      </p:sp>
      <p:sp>
        <p:nvSpPr>
          <p:cNvPr id="179" name="Rectangle 178">
            <a:extLst>
              <a:ext uri="{FF2B5EF4-FFF2-40B4-BE49-F238E27FC236}">
                <a16:creationId xmlns:a16="http://schemas.microsoft.com/office/drawing/2014/main" id="{1BFFCD0F-F897-F0A4-0B6F-592F5BA4C007}"/>
              </a:ext>
            </a:extLst>
          </p:cNvPr>
          <p:cNvSpPr/>
          <p:nvPr/>
        </p:nvSpPr>
        <p:spPr>
          <a:xfrm>
            <a:off x="1091631" y="2537986"/>
            <a:ext cx="774183" cy="323165"/>
          </a:xfrm>
          <a:prstGeom prst="rect">
            <a:avLst/>
          </a:prstGeom>
          <a:solidFill>
            <a:schemeClr val="tx1"/>
          </a:solidFill>
        </p:spPr>
        <p:txBody>
          <a:bodyPr wrap="square">
            <a:spAutoFit/>
          </a:bodyPr>
          <a:lstStyle/>
          <a:p>
            <a:r>
              <a:rPr lang="en-US" sz="750" b="1" dirty="0">
                <a:solidFill>
                  <a:schemeClr val="bg1"/>
                </a:solidFill>
              </a:rPr>
              <a:t>Chris Howard</a:t>
            </a:r>
          </a:p>
        </p:txBody>
      </p:sp>
      <p:sp>
        <p:nvSpPr>
          <p:cNvPr id="180" name="TextBox 179">
            <a:extLst>
              <a:ext uri="{FF2B5EF4-FFF2-40B4-BE49-F238E27FC236}">
                <a16:creationId xmlns:a16="http://schemas.microsoft.com/office/drawing/2014/main" id="{8DBEA781-10B4-6083-802B-5D835D951BDD}"/>
              </a:ext>
            </a:extLst>
          </p:cNvPr>
          <p:cNvSpPr txBox="1"/>
          <p:nvPr/>
        </p:nvSpPr>
        <p:spPr>
          <a:xfrm>
            <a:off x="3157571" y="2852600"/>
            <a:ext cx="1110018" cy="276999"/>
          </a:xfrm>
          <a:prstGeom prst="rect">
            <a:avLst/>
          </a:prstGeom>
          <a:noFill/>
        </p:spPr>
        <p:txBody>
          <a:bodyPr wrap="square" lIns="0" rIns="68580" rtlCol="0">
            <a:spAutoFit/>
          </a:bodyPr>
          <a:lstStyle/>
          <a:p>
            <a:pPr>
              <a:spcAft>
                <a:spcPts val="450"/>
              </a:spcAft>
            </a:pPr>
            <a:r>
              <a:rPr lang="en-US" sz="600" b="1" dirty="0">
                <a:solidFill>
                  <a:schemeClr val="tx1"/>
                </a:solidFill>
                <a:latin typeface="+mn-lt"/>
              </a:rPr>
              <a:t>Executive Vice President, Treasurer and CFO</a:t>
            </a:r>
            <a:endParaRPr lang="en-US" sz="675" b="1" dirty="0">
              <a:solidFill>
                <a:schemeClr val="tx1"/>
              </a:solidFill>
              <a:latin typeface="+mn-lt"/>
            </a:endParaRPr>
          </a:p>
        </p:txBody>
      </p:sp>
      <p:sp>
        <p:nvSpPr>
          <p:cNvPr id="181" name="Rectangle 180">
            <a:extLst>
              <a:ext uri="{FF2B5EF4-FFF2-40B4-BE49-F238E27FC236}">
                <a16:creationId xmlns:a16="http://schemas.microsoft.com/office/drawing/2014/main" id="{EA33618A-D550-11E1-E37C-6579DCD3D49A}"/>
              </a:ext>
            </a:extLst>
          </p:cNvPr>
          <p:cNvSpPr/>
          <p:nvPr/>
        </p:nvSpPr>
        <p:spPr>
          <a:xfrm>
            <a:off x="3107140" y="2537986"/>
            <a:ext cx="774242" cy="323165"/>
          </a:xfrm>
          <a:prstGeom prst="rect">
            <a:avLst/>
          </a:prstGeom>
          <a:solidFill>
            <a:schemeClr val="tx1"/>
          </a:solidFill>
        </p:spPr>
        <p:txBody>
          <a:bodyPr wrap="square">
            <a:spAutoFit/>
          </a:bodyPr>
          <a:lstStyle/>
          <a:p>
            <a:r>
              <a:rPr lang="en-US" sz="750" b="1" dirty="0">
                <a:solidFill>
                  <a:schemeClr val="bg1"/>
                </a:solidFill>
              </a:rPr>
              <a:t>Morgan Olsen</a:t>
            </a:r>
          </a:p>
        </p:txBody>
      </p:sp>
      <p:pic>
        <p:nvPicPr>
          <p:cNvPr id="182" name="Picture 181">
            <a:extLst>
              <a:ext uri="{FF2B5EF4-FFF2-40B4-BE49-F238E27FC236}">
                <a16:creationId xmlns:a16="http://schemas.microsoft.com/office/drawing/2014/main" id="{2A1C5D46-D3BD-2A42-2F7A-48DADB002540}"/>
              </a:ext>
            </a:extLst>
          </p:cNvPr>
          <p:cNvPicPr>
            <a:picLocks noChangeAspect="1"/>
          </p:cNvPicPr>
          <p:nvPr/>
        </p:nvPicPr>
        <p:blipFill rotWithShape="1">
          <a:blip r:embed="rId11"/>
          <a:srcRect b="21708"/>
          <a:stretch/>
        </p:blipFill>
        <p:spPr>
          <a:xfrm>
            <a:off x="2490316" y="2452610"/>
            <a:ext cx="547470" cy="548640"/>
          </a:xfrm>
          <a:prstGeom prst="ellipse">
            <a:avLst/>
          </a:prstGeom>
        </p:spPr>
      </p:pic>
      <p:pic>
        <p:nvPicPr>
          <p:cNvPr id="183" name="Picture 2" descr="Chris Howard | Speaker | ASU GSV Summit">
            <a:extLst>
              <a:ext uri="{FF2B5EF4-FFF2-40B4-BE49-F238E27FC236}">
                <a16:creationId xmlns:a16="http://schemas.microsoft.com/office/drawing/2014/main" id="{E5183FF8-60E0-D1FF-E390-33668484739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791" r="11600" b="29295"/>
          <a:stretch/>
        </p:blipFill>
        <p:spPr bwMode="auto">
          <a:xfrm>
            <a:off x="478326" y="2452610"/>
            <a:ext cx="548601" cy="548640"/>
          </a:xfrm>
          <a:prstGeom prst="ellipse">
            <a:avLst/>
          </a:prstGeom>
          <a:noFill/>
          <a:extLst>
            <a:ext uri="{909E8E84-426E-40DD-AFC4-6F175D3DCCD1}">
              <a14:hiddenFill xmlns:a14="http://schemas.microsoft.com/office/drawing/2010/main">
                <a:solidFill>
                  <a:srgbClr val="FFFFFF"/>
                </a:solidFill>
              </a14:hiddenFill>
            </a:ext>
          </a:extLst>
        </p:spPr>
      </p:pic>
      <p:sp>
        <p:nvSpPr>
          <p:cNvPr id="184" name="TextBox 183">
            <a:extLst>
              <a:ext uri="{FF2B5EF4-FFF2-40B4-BE49-F238E27FC236}">
                <a16:creationId xmlns:a16="http://schemas.microsoft.com/office/drawing/2014/main" id="{0E9140FF-8E8B-06CD-748F-B3FD1D6E1DDA}"/>
              </a:ext>
            </a:extLst>
          </p:cNvPr>
          <p:cNvSpPr txBox="1"/>
          <p:nvPr/>
        </p:nvSpPr>
        <p:spPr>
          <a:xfrm>
            <a:off x="5250580" y="2852600"/>
            <a:ext cx="1110018" cy="461665"/>
          </a:xfrm>
          <a:prstGeom prst="rect">
            <a:avLst/>
          </a:prstGeom>
          <a:noFill/>
        </p:spPr>
        <p:txBody>
          <a:bodyPr wrap="square" lIns="0" rIns="68580" rtlCol="0">
            <a:spAutoFit/>
          </a:bodyPr>
          <a:lstStyle/>
          <a:p>
            <a:pPr>
              <a:spcAft>
                <a:spcPts val="450"/>
              </a:spcAft>
            </a:pPr>
            <a:r>
              <a:rPr lang="en-US" sz="600" b="1" dirty="0">
                <a:latin typeface="+mn-lt"/>
              </a:rPr>
              <a:t>Senior Vice President, University Affairs </a:t>
            </a:r>
            <a:br>
              <a:rPr lang="en-US" sz="600" b="1" dirty="0">
                <a:latin typeface="+mn-lt"/>
              </a:rPr>
            </a:br>
            <a:r>
              <a:rPr lang="en-US" sz="600" b="1" dirty="0">
                <a:latin typeface="+mn-lt"/>
              </a:rPr>
              <a:t>Chief of Staff, </a:t>
            </a:r>
            <a:br>
              <a:rPr lang="en-US" sz="600" b="1" dirty="0">
                <a:latin typeface="+mn-lt"/>
              </a:rPr>
            </a:br>
            <a:r>
              <a:rPr lang="en-US" sz="600" b="1" dirty="0">
                <a:latin typeface="+mn-lt"/>
              </a:rPr>
              <a:t>Office of the President</a:t>
            </a:r>
          </a:p>
        </p:txBody>
      </p:sp>
      <p:sp>
        <p:nvSpPr>
          <p:cNvPr id="185" name="Rectangle 184">
            <a:extLst>
              <a:ext uri="{FF2B5EF4-FFF2-40B4-BE49-F238E27FC236}">
                <a16:creationId xmlns:a16="http://schemas.microsoft.com/office/drawing/2014/main" id="{E154F8BF-F532-0313-FBF0-0F9BAE674F24}"/>
              </a:ext>
            </a:extLst>
          </p:cNvPr>
          <p:cNvSpPr/>
          <p:nvPr/>
        </p:nvSpPr>
        <p:spPr>
          <a:xfrm>
            <a:off x="5200150" y="2537986"/>
            <a:ext cx="669584" cy="323165"/>
          </a:xfrm>
          <a:prstGeom prst="rect">
            <a:avLst/>
          </a:prstGeom>
          <a:solidFill>
            <a:schemeClr val="tx1"/>
          </a:solidFill>
        </p:spPr>
        <p:txBody>
          <a:bodyPr wrap="square">
            <a:spAutoFit/>
          </a:bodyPr>
          <a:lstStyle/>
          <a:p>
            <a:r>
              <a:rPr lang="en-US" sz="750" b="1" dirty="0">
                <a:solidFill>
                  <a:schemeClr val="bg1"/>
                </a:solidFill>
              </a:rPr>
              <a:t>Jim O’Brien</a:t>
            </a:r>
          </a:p>
        </p:txBody>
      </p:sp>
      <p:pic>
        <p:nvPicPr>
          <p:cNvPr id="186" name="Picture 185">
            <a:extLst>
              <a:ext uri="{FF2B5EF4-FFF2-40B4-BE49-F238E27FC236}">
                <a16:creationId xmlns:a16="http://schemas.microsoft.com/office/drawing/2014/main" id="{7F90789D-4EB2-DE88-D304-1760D777676B}"/>
              </a:ext>
            </a:extLst>
          </p:cNvPr>
          <p:cNvPicPr>
            <a:picLocks noChangeAspect="1"/>
          </p:cNvPicPr>
          <p:nvPr/>
        </p:nvPicPr>
        <p:blipFill>
          <a:blip r:embed="rId13"/>
          <a:stretch>
            <a:fillRect/>
          </a:stretch>
        </p:blipFill>
        <p:spPr>
          <a:xfrm>
            <a:off x="4568798" y="2452610"/>
            <a:ext cx="548640" cy="548640"/>
          </a:xfrm>
          <a:prstGeom prst="ellipse">
            <a:avLst/>
          </a:prstGeom>
        </p:spPr>
      </p:pic>
      <p:sp>
        <p:nvSpPr>
          <p:cNvPr id="187" name="TextBox 186">
            <a:extLst>
              <a:ext uri="{FF2B5EF4-FFF2-40B4-BE49-F238E27FC236}">
                <a16:creationId xmlns:a16="http://schemas.microsoft.com/office/drawing/2014/main" id="{1870985D-B545-B6FB-15BF-A1AAA79CA291}"/>
              </a:ext>
            </a:extLst>
          </p:cNvPr>
          <p:cNvSpPr txBox="1"/>
          <p:nvPr/>
        </p:nvSpPr>
        <p:spPr>
          <a:xfrm>
            <a:off x="1142060" y="3062217"/>
            <a:ext cx="1151156" cy="461665"/>
          </a:xfrm>
          <a:prstGeom prst="rect">
            <a:avLst/>
          </a:prstGeom>
          <a:noFill/>
        </p:spPr>
        <p:txBody>
          <a:bodyPr wrap="square" lIns="0" rIns="68580" rtlCol="0">
            <a:spAutoFit/>
          </a:bodyPr>
          <a:lstStyle/>
          <a:p>
            <a:pPr>
              <a:spcAft>
                <a:spcPts val="450"/>
              </a:spcAft>
            </a:pPr>
            <a:r>
              <a:rPr lang="en-US" sz="600" dirty="0"/>
              <a:t>Former President, </a:t>
            </a:r>
            <a:br>
              <a:rPr lang="en-US" sz="600" dirty="0"/>
            </a:br>
            <a:r>
              <a:rPr lang="en-US" sz="600" dirty="0"/>
              <a:t>Robert Morris University</a:t>
            </a:r>
            <a:br>
              <a:rPr lang="en-US" sz="600" dirty="0"/>
            </a:br>
            <a:r>
              <a:rPr lang="en-US" sz="600" dirty="0"/>
              <a:t>and Hampden-Sydney College</a:t>
            </a:r>
            <a:br>
              <a:rPr lang="en-US" sz="600" dirty="0"/>
            </a:br>
            <a:endParaRPr lang="en-US" sz="600" b="1" dirty="0">
              <a:solidFill>
                <a:schemeClr val="tx1"/>
              </a:solidFill>
              <a:latin typeface="+mn-lt"/>
            </a:endParaRPr>
          </a:p>
        </p:txBody>
      </p:sp>
      <p:sp>
        <p:nvSpPr>
          <p:cNvPr id="188" name="TextBox 187">
            <a:extLst>
              <a:ext uri="{FF2B5EF4-FFF2-40B4-BE49-F238E27FC236}">
                <a16:creationId xmlns:a16="http://schemas.microsoft.com/office/drawing/2014/main" id="{047E5780-B5C0-AC58-A91D-B28143E1213D}"/>
              </a:ext>
            </a:extLst>
          </p:cNvPr>
          <p:cNvSpPr txBox="1"/>
          <p:nvPr/>
        </p:nvSpPr>
        <p:spPr>
          <a:xfrm>
            <a:off x="3157571" y="3084254"/>
            <a:ext cx="1358174" cy="738664"/>
          </a:xfrm>
          <a:prstGeom prst="rect">
            <a:avLst/>
          </a:prstGeom>
          <a:noFill/>
        </p:spPr>
        <p:txBody>
          <a:bodyPr wrap="square" lIns="0" rIns="68580" rtlCol="0">
            <a:spAutoFit/>
          </a:bodyPr>
          <a:lstStyle/>
          <a:p>
            <a:pPr>
              <a:spcAft>
                <a:spcPts val="450"/>
              </a:spcAft>
            </a:pPr>
            <a:r>
              <a:rPr lang="en-US" sz="600" dirty="0"/>
              <a:t>Former CFO,</a:t>
            </a:r>
            <a:br>
              <a:rPr lang="en-US" sz="600" dirty="0"/>
            </a:br>
            <a:r>
              <a:rPr lang="en-US" sz="600" dirty="0"/>
              <a:t>Purdue University and </a:t>
            </a:r>
            <a:br>
              <a:rPr lang="en-US" sz="600" dirty="0"/>
            </a:br>
            <a:r>
              <a:rPr lang="en-US" sz="600" dirty="0"/>
              <a:t>Southern Methodist University</a:t>
            </a:r>
            <a:br>
              <a:rPr lang="en-US" sz="600" dirty="0"/>
            </a:br>
            <a:r>
              <a:rPr lang="en-US" sz="600" dirty="0"/>
              <a:t>Past President,</a:t>
            </a:r>
            <a:br>
              <a:rPr lang="en-US" sz="600" dirty="0"/>
            </a:br>
            <a:r>
              <a:rPr lang="en-US" sz="600" dirty="0"/>
              <a:t>National Association of College and University Business Officers</a:t>
            </a:r>
            <a:br>
              <a:rPr lang="en-US" sz="600" dirty="0"/>
            </a:br>
            <a:endParaRPr lang="en-US" sz="600" b="1" dirty="0">
              <a:solidFill>
                <a:schemeClr val="tx1"/>
              </a:solidFill>
              <a:latin typeface="+mn-lt"/>
            </a:endParaRPr>
          </a:p>
        </p:txBody>
      </p:sp>
      <p:sp>
        <p:nvSpPr>
          <p:cNvPr id="189" name="TextBox 188">
            <a:extLst>
              <a:ext uri="{FF2B5EF4-FFF2-40B4-BE49-F238E27FC236}">
                <a16:creationId xmlns:a16="http://schemas.microsoft.com/office/drawing/2014/main" id="{401E922F-3A58-B8E2-C967-3A8311916473}"/>
              </a:ext>
            </a:extLst>
          </p:cNvPr>
          <p:cNvSpPr txBox="1"/>
          <p:nvPr/>
        </p:nvSpPr>
        <p:spPr>
          <a:xfrm>
            <a:off x="5250580" y="3245610"/>
            <a:ext cx="1269573" cy="553998"/>
          </a:xfrm>
          <a:prstGeom prst="rect">
            <a:avLst/>
          </a:prstGeom>
          <a:noFill/>
        </p:spPr>
        <p:txBody>
          <a:bodyPr wrap="square" lIns="0" rIns="68580" rtlCol="0">
            <a:spAutoFit/>
          </a:bodyPr>
          <a:lstStyle/>
          <a:p>
            <a:pPr>
              <a:spcAft>
                <a:spcPts val="450"/>
              </a:spcAft>
            </a:pPr>
            <a:r>
              <a:rPr lang="en-US" sz="600" dirty="0">
                <a:solidFill>
                  <a:schemeClr val="tx1"/>
                </a:solidFill>
                <a:latin typeface="+mn-lt"/>
              </a:rPr>
              <a:t>Former Corporate Attorney</a:t>
            </a:r>
            <a:br>
              <a:rPr lang="en-US" sz="600" dirty="0">
                <a:solidFill>
                  <a:schemeClr val="tx1"/>
                </a:solidFill>
                <a:latin typeface="+mn-lt"/>
              </a:rPr>
            </a:br>
            <a:r>
              <a:rPr lang="en-US" sz="600" dirty="0">
                <a:solidFill>
                  <a:schemeClr val="tx1"/>
                </a:solidFill>
                <a:latin typeface="+mn-lt"/>
              </a:rPr>
              <a:t>at three publicly traded companies</a:t>
            </a:r>
            <a:br>
              <a:rPr lang="en-US" sz="600" dirty="0">
                <a:solidFill>
                  <a:schemeClr val="tx1"/>
                </a:solidFill>
                <a:latin typeface="+mn-lt"/>
              </a:rPr>
            </a:br>
            <a:r>
              <a:rPr lang="en-US" sz="600" dirty="0">
                <a:solidFill>
                  <a:schemeClr val="tx1"/>
                </a:solidFill>
                <a:latin typeface="+mn-lt"/>
              </a:rPr>
              <a:t>Former Attorney,</a:t>
            </a:r>
            <a:br>
              <a:rPr lang="en-US" sz="600" dirty="0">
                <a:solidFill>
                  <a:schemeClr val="tx1"/>
                </a:solidFill>
                <a:latin typeface="+mn-lt"/>
              </a:rPr>
            </a:br>
            <a:r>
              <a:rPr lang="en-US" sz="600" dirty="0">
                <a:solidFill>
                  <a:schemeClr val="tx1"/>
                </a:solidFill>
                <a:latin typeface="+mn-lt"/>
              </a:rPr>
              <a:t>Dickinson, Throckmorton, Parker, Mannheimer &amp; Raife</a:t>
            </a:r>
            <a:endParaRPr lang="en-US" sz="600" b="1" dirty="0">
              <a:solidFill>
                <a:schemeClr val="tx1"/>
              </a:solidFill>
              <a:latin typeface="+mn-lt"/>
            </a:endParaRPr>
          </a:p>
        </p:txBody>
      </p:sp>
      <p:sp>
        <p:nvSpPr>
          <p:cNvPr id="12" name="TextBox 11">
            <a:extLst>
              <a:ext uri="{FF2B5EF4-FFF2-40B4-BE49-F238E27FC236}">
                <a16:creationId xmlns:a16="http://schemas.microsoft.com/office/drawing/2014/main" id="{BDC30367-F707-58B3-DAB1-68A46558A6D2}"/>
              </a:ext>
            </a:extLst>
          </p:cNvPr>
          <p:cNvSpPr txBox="1"/>
          <p:nvPr/>
        </p:nvSpPr>
        <p:spPr>
          <a:xfrm>
            <a:off x="1032577" y="1789537"/>
            <a:ext cx="170159" cy="553998"/>
          </a:xfrm>
          <a:prstGeom prst="rect">
            <a:avLst/>
          </a:prstGeom>
          <a:noFill/>
        </p:spPr>
        <p:txBody>
          <a:bodyPr wrap="square" rtlCol="0">
            <a:spAutoFit/>
          </a:bodyPr>
          <a:lstStyle/>
          <a:p>
            <a:r>
              <a:rPr lang="en-US" sz="600" dirty="0">
                <a:solidFill>
                  <a:schemeClr val="tx1"/>
                </a:solidFill>
              </a:rPr>
              <a:t>•</a:t>
            </a:r>
            <a:br>
              <a:rPr lang="en-US" sz="600" dirty="0">
                <a:solidFill>
                  <a:schemeClr val="tx1"/>
                </a:solidFill>
              </a:rPr>
            </a:br>
            <a:br>
              <a:rPr lang="en-US" sz="600" dirty="0">
                <a:solidFill>
                  <a:schemeClr val="tx1"/>
                </a:solidFill>
              </a:rPr>
            </a:br>
            <a:r>
              <a:rPr lang="en-US" sz="600" dirty="0">
                <a:solidFill>
                  <a:schemeClr val="tx1"/>
                </a:solidFill>
              </a:rPr>
              <a:t>•</a:t>
            </a:r>
            <a:br>
              <a:rPr lang="en-US" sz="600" dirty="0">
                <a:solidFill>
                  <a:schemeClr val="tx1"/>
                </a:solidFill>
              </a:rPr>
            </a:br>
            <a:r>
              <a:rPr lang="en-US" sz="600" dirty="0">
                <a:solidFill>
                  <a:schemeClr val="tx1"/>
                </a:solidFill>
              </a:rPr>
              <a:t>•</a:t>
            </a:r>
            <a:br>
              <a:rPr lang="en-US" sz="600" dirty="0">
                <a:solidFill>
                  <a:schemeClr val="tx1"/>
                </a:solidFill>
              </a:rPr>
            </a:br>
            <a:r>
              <a:rPr lang="en-US" sz="600" dirty="0">
                <a:solidFill>
                  <a:schemeClr val="tx1"/>
                </a:solidFill>
              </a:rPr>
              <a:t>•</a:t>
            </a:r>
          </a:p>
        </p:txBody>
      </p:sp>
      <p:sp>
        <p:nvSpPr>
          <p:cNvPr id="4" name="TextBox 3">
            <a:extLst>
              <a:ext uri="{FF2B5EF4-FFF2-40B4-BE49-F238E27FC236}">
                <a16:creationId xmlns:a16="http://schemas.microsoft.com/office/drawing/2014/main" id="{522CB46E-061C-9588-503A-E5FC53E8C32F}"/>
              </a:ext>
            </a:extLst>
          </p:cNvPr>
          <p:cNvSpPr txBox="1"/>
          <p:nvPr/>
        </p:nvSpPr>
        <p:spPr>
          <a:xfrm>
            <a:off x="3048051" y="1879381"/>
            <a:ext cx="170159" cy="461665"/>
          </a:xfrm>
          <a:prstGeom prst="rect">
            <a:avLst/>
          </a:prstGeom>
          <a:noFill/>
        </p:spPr>
        <p:txBody>
          <a:bodyPr wrap="square" rtlCol="0">
            <a:spAutoFit/>
          </a:bodyPr>
          <a:lstStyle/>
          <a:p>
            <a:r>
              <a:rPr lang="en-US" sz="600" dirty="0">
                <a:solidFill>
                  <a:schemeClr val="tx1"/>
                </a:solidFill>
              </a:rPr>
              <a:t>•</a:t>
            </a:r>
            <a:br>
              <a:rPr lang="en-US" sz="600" dirty="0">
                <a:solidFill>
                  <a:schemeClr val="tx1"/>
                </a:solidFill>
              </a:rPr>
            </a:br>
            <a:br>
              <a:rPr lang="en-US" sz="600" dirty="0">
                <a:solidFill>
                  <a:schemeClr val="tx1"/>
                </a:solidFill>
              </a:rPr>
            </a:br>
            <a:r>
              <a:rPr lang="en-US" sz="600" dirty="0">
                <a:solidFill>
                  <a:schemeClr val="tx1"/>
                </a:solidFill>
              </a:rPr>
              <a:t>•</a:t>
            </a:r>
            <a:br>
              <a:rPr lang="en-US" sz="600" dirty="0">
                <a:solidFill>
                  <a:schemeClr val="tx1"/>
                </a:solidFill>
              </a:rPr>
            </a:br>
            <a:endParaRPr lang="en-US" sz="600" dirty="0">
              <a:solidFill>
                <a:schemeClr val="tx1"/>
              </a:solidFill>
            </a:endParaRPr>
          </a:p>
        </p:txBody>
      </p:sp>
      <p:sp>
        <p:nvSpPr>
          <p:cNvPr id="18" name="TextBox 17">
            <a:extLst>
              <a:ext uri="{FF2B5EF4-FFF2-40B4-BE49-F238E27FC236}">
                <a16:creationId xmlns:a16="http://schemas.microsoft.com/office/drawing/2014/main" id="{210ADB01-E393-0459-07F1-4ABFB96BD983}"/>
              </a:ext>
            </a:extLst>
          </p:cNvPr>
          <p:cNvSpPr txBox="1"/>
          <p:nvPr/>
        </p:nvSpPr>
        <p:spPr>
          <a:xfrm>
            <a:off x="5143995" y="1757071"/>
            <a:ext cx="170159" cy="738664"/>
          </a:xfrm>
          <a:prstGeom prst="rect">
            <a:avLst/>
          </a:prstGeom>
          <a:noFill/>
        </p:spPr>
        <p:txBody>
          <a:bodyPr wrap="square" rtlCol="0">
            <a:spAutoFit/>
          </a:bodyPr>
          <a:lstStyle/>
          <a:p>
            <a:r>
              <a:rPr lang="en-US" sz="600" dirty="0">
                <a:solidFill>
                  <a:schemeClr val="tx1"/>
                </a:solidFill>
              </a:rPr>
              <a:t>•</a:t>
            </a:r>
            <a:br>
              <a:rPr lang="en-US" sz="600" dirty="0">
                <a:solidFill>
                  <a:schemeClr val="tx1"/>
                </a:solidFill>
              </a:rPr>
            </a:br>
            <a:br>
              <a:rPr lang="en-US" sz="600" dirty="0">
                <a:solidFill>
                  <a:schemeClr val="tx1"/>
                </a:solidFill>
              </a:rPr>
            </a:br>
            <a:r>
              <a:rPr lang="en-US" sz="600" dirty="0">
                <a:solidFill>
                  <a:schemeClr val="tx1"/>
                </a:solidFill>
              </a:rPr>
              <a:t>•</a:t>
            </a:r>
            <a:br>
              <a:rPr lang="en-US" sz="600" dirty="0">
                <a:solidFill>
                  <a:schemeClr val="tx1"/>
                </a:solidFill>
              </a:rPr>
            </a:br>
            <a:br>
              <a:rPr lang="en-US" sz="600" dirty="0">
                <a:solidFill>
                  <a:schemeClr val="tx1"/>
                </a:solidFill>
              </a:rPr>
            </a:br>
            <a:br>
              <a:rPr lang="en-US" sz="600" dirty="0">
                <a:solidFill>
                  <a:schemeClr val="tx1"/>
                </a:solidFill>
              </a:rPr>
            </a:br>
            <a:br>
              <a:rPr lang="en-US" sz="600" dirty="0">
                <a:solidFill>
                  <a:schemeClr val="tx1"/>
                </a:solidFill>
              </a:rPr>
            </a:br>
            <a:r>
              <a:rPr lang="en-US" sz="600" dirty="0">
                <a:solidFill>
                  <a:schemeClr val="tx1"/>
                </a:solidFill>
              </a:rPr>
              <a:t>•</a:t>
            </a:r>
          </a:p>
        </p:txBody>
      </p:sp>
      <p:sp>
        <p:nvSpPr>
          <p:cNvPr id="20" name="TextBox 19">
            <a:extLst>
              <a:ext uri="{FF2B5EF4-FFF2-40B4-BE49-F238E27FC236}">
                <a16:creationId xmlns:a16="http://schemas.microsoft.com/office/drawing/2014/main" id="{451A8CCD-6E55-CE07-4EB5-AF4CE343A6DD}"/>
              </a:ext>
            </a:extLst>
          </p:cNvPr>
          <p:cNvSpPr txBox="1"/>
          <p:nvPr/>
        </p:nvSpPr>
        <p:spPr>
          <a:xfrm>
            <a:off x="7144558" y="3070324"/>
            <a:ext cx="170159" cy="369332"/>
          </a:xfrm>
          <a:prstGeom prst="rect">
            <a:avLst/>
          </a:prstGeom>
          <a:noFill/>
        </p:spPr>
        <p:txBody>
          <a:bodyPr wrap="square" rtlCol="0">
            <a:spAutoFit/>
          </a:bodyPr>
          <a:lstStyle/>
          <a:p>
            <a:r>
              <a:rPr lang="en-US" sz="600" dirty="0">
                <a:solidFill>
                  <a:schemeClr val="tx1"/>
                </a:solidFill>
              </a:rPr>
              <a:t>•</a:t>
            </a:r>
            <a:br>
              <a:rPr lang="en-US" sz="600" dirty="0">
                <a:solidFill>
                  <a:schemeClr val="tx1"/>
                </a:solidFill>
              </a:rPr>
            </a:br>
            <a:br>
              <a:rPr lang="en-US" sz="600" dirty="0">
                <a:solidFill>
                  <a:schemeClr val="tx1"/>
                </a:solidFill>
              </a:rPr>
            </a:br>
            <a:endParaRPr lang="en-US" sz="600" dirty="0">
              <a:solidFill>
                <a:schemeClr val="tx1"/>
              </a:solidFill>
            </a:endParaRPr>
          </a:p>
        </p:txBody>
      </p:sp>
      <p:sp>
        <p:nvSpPr>
          <p:cNvPr id="21" name="TextBox 20">
            <a:extLst>
              <a:ext uri="{FF2B5EF4-FFF2-40B4-BE49-F238E27FC236}">
                <a16:creationId xmlns:a16="http://schemas.microsoft.com/office/drawing/2014/main" id="{35464E41-870D-CD48-B0C3-A196567B2560}"/>
              </a:ext>
            </a:extLst>
          </p:cNvPr>
          <p:cNvSpPr txBox="1"/>
          <p:nvPr/>
        </p:nvSpPr>
        <p:spPr>
          <a:xfrm>
            <a:off x="1032577" y="3064663"/>
            <a:ext cx="170159" cy="461665"/>
          </a:xfrm>
          <a:prstGeom prst="rect">
            <a:avLst/>
          </a:prstGeom>
          <a:noFill/>
        </p:spPr>
        <p:txBody>
          <a:bodyPr wrap="square" rtlCol="0">
            <a:spAutoFit/>
          </a:bodyPr>
          <a:lstStyle/>
          <a:p>
            <a:r>
              <a:rPr lang="en-US" sz="600" dirty="0">
                <a:solidFill>
                  <a:schemeClr val="tx1"/>
                </a:solidFill>
              </a:rPr>
              <a:t>•</a:t>
            </a:r>
            <a:br>
              <a:rPr lang="en-US" sz="600" dirty="0">
                <a:solidFill>
                  <a:schemeClr val="tx1"/>
                </a:solidFill>
              </a:rPr>
            </a:br>
            <a:br>
              <a:rPr lang="en-US" sz="600" dirty="0">
                <a:solidFill>
                  <a:schemeClr val="tx1"/>
                </a:solidFill>
              </a:rPr>
            </a:br>
            <a:br>
              <a:rPr lang="en-US" sz="600" dirty="0">
                <a:solidFill>
                  <a:schemeClr val="tx1"/>
                </a:solidFill>
              </a:rPr>
            </a:br>
            <a:endParaRPr lang="en-US" sz="600" dirty="0">
              <a:solidFill>
                <a:schemeClr val="tx1"/>
              </a:solidFill>
            </a:endParaRPr>
          </a:p>
        </p:txBody>
      </p:sp>
      <p:sp>
        <p:nvSpPr>
          <p:cNvPr id="22" name="TextBox 21">
            <a:extLst>
              <a:ext uri="{FF2B5EF4-FFF2-40B4-BE49-F238E27FC236}">
                <a16:creationId xmlns:a16="http://schemas.microsoft.com/office/drawing/2014/main" id="{E728954A-22C3-88CC-CBFC-9CE7F6489E6C}"/>
              </a:ext>
            </a:extLst>
          </p:cNvPr>
          <p:cNvSpPr txBox="1"/>
          <p:nvPr/>
        </p:nvSpPr>
        <p:spPr>
          <a:xfrm>
            <a:off x="3048051" y="3092934"/>
            <a:ext cx="170159" cy="646331"/>
          </a:xfrm>
          <a:prstGeom prst="rect">
            <a:avLst/>
          </a:prstGeom>
          <a:noFill/>
        </p:spPr>
        <p:txBody>
          <a:bodyPr wrap="square" rtlCol="0">
            <a:spAutoFit/>
          </a:bodyPr>
          <a:lstStyle/>
          <a:p>
            <a:r>
              <a:rPr lang="en-US" sz="600" dirty="0">
                <a:solidFill>
                  <a:schemeClr val="tx1"/>
                </a:solidFill>
              </a:rPr>
              <a:t>•</a:t>
            </a:r>
            <a:br>
              <a:rPr lang="en-US" sz="600" dirty="0">
                <a:solidFill>
                  <a:schemeClr val="tx1"/>
                </a:solidFill>
              </a:rPr>
            </a:br>
            <a:endParaRPr lang="en-US" sz="600" dirty="0">
              <a:solidFill>
                <a:schemeClr val="tx1"/>
              </a:solidFill>
            </a:endParaRPr>
          </a:p>
          <a:p>
            <a:endParaRPr lang="en-US" sz="600" dirty="0">
              <a:solidFill>
                <a:schemeClr val="tx1"/>
              </a:solidFill>
            </a:endParaRPr>
          </a:p>
          <a:p>
            <a:r>
              <a:rPr lang="en-US" sz="600" dirty="0">
                <a:solidFill>
                  <a:schemeClr val="tx1"/>
                </a:solidFill>
              </a:rPr>
              <a:t>•</a:t>
            </a:r>
            <a:br>
              <a:rPr lang="en-US" sz="600" dirty="0">
                <a:solidFill>
                  <a:schemeClr val="tx1"/>
                </a:solidFill>
              </a:rPr>
            </a:br>
            <a:br>
              <a:rPr lang="en-US" sz="600" dirty="0">
                <a:solidFill>
                  <a:schemeClr val="tx1"/>
                </a:solidFill>
              </a:rPr>
            </a:br>
            <a:endParaRPr lang="en-US" sz="600" dirty="0">
              <a:solidFill>
                <a:schemeClr val="tx1"/>
              </a:solidFill>
            </a:endParaRPr>
          </a:p>
        </p:txBody>
      </p:sp>
      <p:sp>
        <p:nvSpPr>
          <p:cNvPr id="23" name="TextBox 22">
            <a:extLst>
              <a:ext uri="{FF2B5EF4-FFF2-40B4-BE49-F238E27FC236}">
                <a16:creationId xmlns:a16="http://schemas.microsoft.com/office/drawing/2014/main" id="{63300894-F443-57E1-0FC6-DE20ED3D4226}"/>
              </a:ext>
            </a:extLst>
          </p:cNvPr>
          <p:cNvSpPr txBox="1"/>
          <p:nvPr/>
        </p:nvSpPr>
        <p:spPr>
          <a:xfrm>
            <a:off x="5143995" y="3243833"/>
            <a:ext cx="170159" cy="461665"/>
          </a:xfrm>
          <a:prstGeom prst="rect">
            <a:avLst/>
          </a:prstGeom>
          <a:noFill/>
        </p:spPr>
        <p:txBody>
          <a:bodyPr wrap="square" rtlCol="0">
            <a:spAutoFit/>
          </a:bodyPr>
          <a:lstStyle/>
          <a:p>
            <a:r>
              <a:rPr lang="en-US" sz="600" dirty="0">
                <a:solidFill>
                  <a:schemeClr val="tx1"/>
                </a:solidFill>
              </a:rPr>
              <a:t>•</a:t>
            </a:r>
            <a:br>
              <a:rPr lang="en-US" sz="600" dirty="0">
                <a:solidFill>
                  <a:schemeClr val="tx1"/>
                </a:solidFill>
              </a:rPr>
            </a:br>
            <a:br>
              <a:rPr lang="en-US" sz="600" dirty="0">
                <a:solidFill>
                  <a:schemeClr val="tx1"/>
                </a:solidFill>
              </a:rPr>
            </a:br>
            <a:r>
              <a:rPr lang="en-US" sz="600" dirty="0">
                <a:solidFill>
                  <a:schemeClr val="tx1"/>
                </a:solidFill>
              </a:rPr>
              <a:t>•</a:t>
            </a:r>
            <a:br>
              <a:rPr lang="en-US" sz="600" dirty="0">
                <a:solidFill>
                  <a:schemeClr val="tx1"/>
                </a:solidFill>
              </a:rPr>
            </a:br>
            <a:endParaRPr lang="en-US" sz="600" dirty="0">
              <a:solidFill>
                <a:schemeClr val="tx1"/>
              </a:solidFill>
            </a:endParaRPr>
          </a:p>
        </p:txBody>
      </p:sp>
      <p:sp>
        <p:nvSpPr>
          <p:cNvPr id="24" name="TextBox 23">
            <a:extLst>
              <a:ext uri="{FF2B5EF4-FFF2-40B4-BE49-F238E27FC236}">
                <a16:creationId xmlns:a16="http://schemas.microsoft.com/office/drawing/2014/main" id="{A4CF3442-C1FA-5329-D0CC-8A15EC790F33}"/>
              </a:ext>
            </a:extLst>
          </p:cNvPr>
          <p:cNvSpPr txBox="1"/>
          <p:nvPr/>
        </p:nvSpPr>
        <p:spPr>
          <a:xfrm>
            <a:off x="3048051" y="4368860"/>
            <a:ext cx="170159" cy="369332"/>
          </a:xfrm>
          <a:prstGeom prst="rect">
            <a:avLst/>
          </a:prstGeom>
          <a:noFill/>
        </p:spPr>
        <p:txBody>
          <a:bodyPr wrap="square" rtlCol="0">
            <a:spAutoFit/>
          </a:bodyPr>
          <a:lstStyle/>
          <a:p>
            <a:r>
              <a:rPr lang="en-US" sz="600" dirty="0">
                <a:solidFill>
                  <a:schemeClr val="tx1"/>
                </a:solidFill>
              </a:rPr>
              <a:t>•</a:t>
            </a:r>
            <a:br>
              <a:rPr lang="en-US" sz="600" dirty="0">
                <a:solidFill>
                  <a:schemeClr val="tx1"/>
                </a:solidFill>
              </a:rPr>
            </a:br>
            <a:br>
              <a:rPr lang="en-US" sz="600" dirty="0">
                <a:solidFill>
                  <a:schemeClr val="tx1"/>
                </a:solidFill>
              </a:rPr>
            </a:br>
            <a:r>
              <a:rPr lang="en-US" sz="600" dirty="0">
                <a:solidFill>
                  <a:schemeClr val="tx1"/>
                </a:solidFill>
              </a:rPr>
              <a:t>•</a:t>
            </a:r>
          </a:p>
        </p:txBody>
      </p:sp>
      <p:sp>
        <p:nvSpPr>
          <p:cNvPr id="25" name="TextBox 24">
            <a:extLst>
              <a:ext uri="{FF2B5EF4-FFF2-40B4-BE49-F238E27FC236}">
                <a16:creationId xmlns:a16="http://schemas.microsoft.com/office/drawing/2014/main" id="{6F579EBF-2050-922D-6353-0182A8E16481}"/>
              </a:ext>
            </a:extLst>
          </p:cNvPr>
          <p:cNvSpPr txBox="1"/>
          <p:nvPr/>
        </p:nvSpPr>
        <p:spPr>
          <a:xfrm>
            <a:off x="1032577" y="4369184"/>
            <a:ext cx="170159" cy="553998"/>
          </a:xfrm>
          <a:prstGeom prst="rect">
            <a:avLst/>
          </a:prstGeom>
          <a:noFill/>
        </p:spPr>
        <p:txBody>
          <a:bodyPr wrap="square" rtlCol="0">
            <a:spAutoFit/>
          </a:bodyPr>
          <a:lstStyle/>
          <a:p>
            <a:r>
              <a:rPr lang="en-US" sz="600" dirty="0">
                <a:solidFill>
                  <a:schemeClr val="tx1"/>
                </a:solidFill>
              </a:rPr>
              <a:t>•</a:t>
            </a:r>
            <a:br>
              <a:rPr lang="en-US" sz="600" dirty="0">
                <a:solidFill>
                  <a:schemeClr val="tx1"/>
                </a:solidFill>
              </a:rPr>
            </a:br>
            <a:br>
              <a:rPr lang="en-US" sz="600" dirty="0">
                <a:solidFill>
                  <a:schemeClr val="tx1"/>
                </a:solidFill>
              </a:rPr>
            </a:br>
            <a:r>
              <a:rPr lang="en-US" sz="600" dirty="0">
                <a:solidFill>
                  <a:schemeClr val="tx1"/>
                </a:solidFill>
              </a:rPr>
              <a:t>•</a:t>
            </a:r>
            <a:br>
              <a:rPr lang="en-US" sz="600" dirty="0">
                <a:solidFill>
                  <a:schemeClr val="tx1"/>
                </a:solidFill>
              </a:rPr>
            </a:br>
            <a:br>
              <a:rPr lang="en-US" sz="600" dirty="0">
                <a:solidFill>
                  <a:schemeClr val="tx1"/>
                </a:solidFill>
              </a:rPr>
            </a:br>
            <a:endParaRPr lang="en-US" sz="600" dirty="0">
              <a:solidFill>
                <a:schemeClr val="tx1"/>
              </a:solidFill>
            </a:endParaRPr>
          </a:p>
        </p:txBody>
      </p:sp>
      <p:sp>
        <p:nvSpPr>
          <p:cNvPr id="19" name="TextBox 18">
            <a:extLst>
              <a:ext uri="{FF2B5EF4-FFF2-40B4-BE49-F238E27FC236}">
                <a16:creationId xmlns:a16="http://schemas.microsoft.com/office/drawing/2014/main" id="{59BD506A-1EF2-3A02-0BE8-9F5835A402D7}"/>
              </a:ext>
            </a:extLst>
          </p:cNvPr>
          <p:cNvSpPr txBox="1"/>
          <p:nvPr/>
        </p:nvSpPr>
        <p:spPr>
          <a:xfrm>
            <a:off x="7143808" y="1789538"/>
            <a:ext cx="170159" cy="461665"/>
          </a:xfrm>
          <a:prstGeom prst="rect">
            <a:avLst/>
          </a:prstGeom>
          <a:noFill/>
        </p:spPr>
        <p:txBody>
          <a:bodyPr wrap="square" rtlCol="0">
            <a:spAutoFit/>
          </a:bodyPr>
          <a:lstStyle/>
          <a:p>
            <a:r>
              <a:rPr lang="en-US" sz="600" dirty="0">
                <a:solidFill>
                  <a:schemeClr val="tx1"/>
                </a:solidFill>
              </a:rPr>
              <a:t>•</a:t>
            </a:r>
            <a:br>
              <a:rPr lang="en-US" sz="600" dirty="0">
                <a:solidFill>
                  <a:schemeClr val="tx1"/>
                </a:solidFill>
              </a:rPr>
            </a:br>
            <a:r>
              <a:rPr lang="en-US" sz="600" dirty="0">
                <a:solidFill>
                  <a:schemeClr val="tx1"/>
                </a:solidFill>
              </a:rPr>
              <a:t>•</a:t>
            </a:r>
            <a:br>
              <a:rPr lang="en-US" sz="600" dirty="0">
                <a:solidFill>
                  <a:schemeClr val="tx1"/>
                </a:solidFill>
              </a:rPr>
            </a:br>
            <a:r>
              <a:rPr lang="en-US" sz="600" dirty="0">
                <a:solidFill>
                  <a:schemeClr val="tx1"/>
                </a:solidFill>
              </a:rPr>
              <a:t>•</a:t>
            </a:r>
            <a:br>
              <a:rPr lang="en-US" sz="600" dirty="0">
                <a:solidFill>
                  <a:schemeClr val="tx1"/>
                </a:solidFill>
              </a:rPr>
            </a:br>
            <a:endParaRPr lang="en-US" sz="600" dirty="0">
              <a:solidFill>
                <a:schemeClr val="tx1"/>
              </a:solidFill>
            </a:endParaRPr>
          </a:p>
        </p:txBody>
      </p:sp>
      <p:sp>
        <p:nvSpPr>
          <p:cNvPr id="26" name="TextBox 25">
            <a:extLst>
              <a:ext uri="{FF2B5EF4-FFF2-40B4-BE49-F238E27FC236}">
                <a16:creationId xmlns:a16="http://schemas.microsoft.com/office/drawing/2014/main" id="{FCA19A15-48C1-B53F-579C-DD0E2BFD4A01}"/>
              </a:ext>
            </a:extLst>
          </p:cNvPr>
          <p:cNvSpPr txBox="1"/>
          <p:nvPr/>
        </p:nvSpPr>
        <p:spPr>
          <a:xfrm>
            <a:off x="8832273" y="4883119"/>
            <a:ext cx="384463" cy="461665"/>
          </a:xfrm>
          <a:prstGeom prst="rect">
            <a:avLst/>
          </a:prstGeom>
          <a:noFill/>
        </p:spPr>
        <p:txBody>
          <a:bodyPr wrap="square" rtlCol="0">
            <a:spAutoFit/>
          </a:bodyPr>
          <a:lstStyle/>
          <a:p>
            <a:r>
              <a:rPr lang="en-US" sz="1200" b="1" dirty="0"/>
              <a:t>17</a:t>
            </a:r>
          </a:p>
          <a:p>
            <a:endParaRPr lang="en-US" sz="1200" b="1" dirty="0"/>
          </a:p>
        </p:txBody>
      </p:sp>
    </p:spTree>
    <p:extLst>
      <p:ext uri="{BB962C8B-B14F-4D97-AF65-F5344CB8AC3E}">
        <p14:creationId xmlns:p14="http://schemas.microsoft.com/office/powerpoint/2010/main" val="3555128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7" name="Text Placeholder 4"/>
          <p:cNvSpPr>
            <a:spLocks noGrp="1"/>
          </p:cNvSpPr>
          <p:nvPr>
            <p:ph type="body" idx="1"/>
          </p:nvPr>
        </p:nvSpPr>
        <p:spPr>
          <a:xfrm>
            <a:off x="0" y="4769430"/>
            <a:ext cx="7735147" cy="368044"/>
          </a:xfrm>
        </p:spPr>
        <p:txBody>
          <a:bodyPr/>
          <a:lstStyle/>
          <a:p>
            <a:pPr marL="0" indent="0">
              <a:lnSpc>
                <a:spcPct val="100000"/>
              </a:lnSpc>
            </a:pPr>
            <a:r>
              <a:rPr lang="en-US" sz="800" dirty="0">
                <a:solidFill>
                  <a:schemeClr val="tx1"/>
                </a:solidFill>
              </a:rPr>
              <a:t>Note: Compensation include Salaries and Wages, Benefits and Pension Liability/OPEB. Financial Aid includes Scholarships and Fellowships, Scholarship Allowance and HEERF/CRF - Student Grants.  Interest and Depreciation includes Interest on Indebtedness and Depreciation.</a:t>
            </a:r>
            <a:endParaRPr lang="en-US" sz="800" dirty="0">
              <a:solidFill>
                <a:schemeClr val="accent6"/>
              </a:solidFill>
            </a:endParaRPr>
          </a:p>
        </p:txBody>
      </p:sp>
      <p:sp>
        <p:nvSpPr>
          <p:cNvPr id="9" name="TextBox 8"/>
          <p:cNvSpPr txBox="1"/>
          <p:nvPr/>
        </p:nvSpPr>
        <p:spPr>
          <a:xfrm>
            <a:off x="8827923" y="4900767"/>
            <a:ext cx="366950" cy="461665"/>
          </a:xfrm>
          <a:prstGeom prst="rect">
            <a:avLst/>
          </a:prstGeom>
          <a:noFill/>
        </p:spPr>
        <p:txBody>
          <a:bodyPr wrap="square" rtlCol="0">
            <a:spAutoFit/>
          </a:bodyPr>
          <a:lstStyle/>
          <a:p>
            <a:r>
              <a:rPr lang="en-US" sz="1200" b="1" dirty="0"/>
              <a:t>18</a:t>
            </a:r>
          </a:p>
          <a:p>
            <a:endParaRPr lang="en-US" sz="1200" b="1" dirty="0"/>
          </a:p>
        </p:txBody>
      </p:sp>
      <p:graphicFrame>
        <p:nvGraphicFramePr>
          <p:cNvPr id="8" name="Chart 7">
            <a:extLst>
              <a:ext uri="{FF2B5EF4-FFF2-40B4-BE49-F238E27FC236}">
                <a16:creationId xmlns:a16="http://schemas.microsoft.com/office/drawing/2014/main" id="{CEA83846-78FF-4E66-AEF5-C9C2D506BD96}"/>
              </a:ext>
            </a:extLst>
          </p:cNvPr>
          <p:cNvGraphicFramePr/>
          <p:nvPr>
            <p:extLst>
              <p:ext uri="{D42A27DB-BD31-4B8C-83A1-F6EECF244321}">
                <p14:modId xmlns:p14="http://schemas.microsoft.com/office/powerpoint/2010/main" val="3364789407"/>
              </p:ext>
            </p:extLst>
          </p:nvPr>
        </p:nvGraphicFramePr>
        <p:xfrm>
          <a:off x="501340" y="1314280"/>
          <a:ext cx="5568534" cy="3438371"/>
        </p:xfrm>
        <a:graphic>
          <a:graphicData uri="http://schemas.openxmlformats.org/drawingml/2006/chart">
            <c:chart xmlns:c="http://schemas.openxmlformats.org/drawingml/2006/chart" xmlns:r="http://schemas.openxmlformats.org/officeDocument/2006/relationships" r:id="rId3"/>
          </a:graphicData>
        </a:graphic>
      </p:graphicFrame>
      <p:sp>
        <p:nvSpPr>
          <p:cNvPr id="12" name="Google Shape;389;p75">
            <a:extLst>
              <a:ext uri="{FF2B5EF4-FFF2-40B4-BE49-F238E27FC236}">
                <a16:creationId xmlns:a16="http://schemas.microsoft.com/office/drawing/2014/main" id="{777B4B7C-401C-45D8-8A45-1E4E6470BC1A}"/>
              </a:ext>
            </a:extLst>
          </p:cNvPr>
          <p:cNvSpPr txBox="1">
            <a:spLocks noGrp="1"/>
          </p:cNvSpPr>
          <p:nvPr>
            <p:ph type="title"/>
          </p:nvPr>
        </p:nvSpPr>
        <p:spPr>
          <a:xfrm>
            <a:off x="328581" y="2286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dirty="0"/>
              <a:t>Enterprise </a:t>
            </a:r>
            <a:r>
              <a:rPr lang="en" dirty="0"/>
              <a:t>Operating </a:t>
            </a:r>
            <a:r>
              <a:rPr lang="en-US" dirty="0"/>
              <a:t>Expenses</a:t>
            </a:r>
            <a:r>
              <a:rPr lang="en" dirty="0"/>
              <a:t> by </a:t>
            </a:r>
            <a:r>
              <a:rPr lang="en-US" dirty="0"/>
              <a:t>Use</a:t>
            </a:r>
            <a:endParaRPr dirty="0"/>
          </a:p>
        </p:txBody>
      </p:sp>
      <p:sp>
        <p:nvSpPr>
          <p:cNvPr id="13" name="Rectangle 12">
            <a:extLst>
              <a:ext uri="{FF2B5EF4-FFF2-40B4-BE49-F238E27FC236}">
                <a16:creationId xmlns:a16="http://schemas.microsoft.com/office/drawing/2014/main" id="{D6780D14-FF24-41F4-9AB9-A2F59716271F}"/>
              </a:ext>
            </a:extLst>
          </p:cNvPr>
          <p:cNvSpPr/>
          <p:nvPr/>
        </p:nvSpPr>
        <p:spPr>
          <a:xfrm>
            <a:off x="6218310" y="1314280"/>
            <a:ext cx="2457906" cy="216370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880" indent="-182880">
              <a:buFont typeface="Arial" panose="020B0604020202020204" pitchFamily="34" charset="0"/>
              <a:buChar char="•"/>
            </a:pPr>
            <a:r>
              <a:rPr lang="en-US" sz="1200" dirty="0">
                <a:solidFill>
                  <a:schemeClr val="tx1"/>
                </a:solidFill>
              </a:rPr>
              <a:t>Financial aid expense includes federally-funded (e.g., Pell Grant) and institutionally-funded programs</a:t>
            </a:r>
            <a:br>
              <a:rPr lang="en-US" sz="1200" dirty="0">
                <a:solidFill>
                  <a:schemeClr val="tx1"/>
                </a:solidFill>
              </a:rPr>
            </a:br>
            <a:endParaRPr lang="en-US" sz="1200" dirty="0">
              <a:solidFill>
                <a:schemeClr val="tx1"/>
              </a:solidFill>
            </a:endParaRPr>
          </a:p>
          <a:p>
            <a:pPr marL="182880" indent="-182880">
              <a:buFont typeface="Arial" panose="020B0604020202020204" pitchFamily="34" charset="0"/>
              <a:buChar char="•"/>
            </a:pPr>
            <a:r>
              <a:rPr lang="en-US" sz="1200" dirty="0">
                <a:solidFill>
                  <a:schemeClr val="tx1"/>
                </a:solidFill>
              </a:rPr>
              <a:t>Higher compensation driven by living wage adjustments, merit-based salary increases, fringe benefit cost increases, and substantial sponsored research growth</a:t>
            </a:r>
            <a:endParaRPr lang="en-US" sz="1200" dirty="0">
              <a:solidFill>
                <a:srgbClr val="FF0000"/>
              </a:solidFill>
            </a:endParaRPr>
          </a:p>
        </p:txBody>
      </p:sp>
      <p:sp>
        <p:nvSpPr>
          <p:cNvPr id="10" name="TextBox 9">
            <a:extLst>
              <a:ext uri="{FF2B5EF4-FFF2-40B4-BE49-F238E27FC236}">
                <a16:creationId xmlns:a16="http://schemas.microsoft.com/office/drawing/2014/main" id="{05FC1333-993E-4F66-A990-027275A08CEC}"/>
              </a:ext>
            </a:extLst>
          </p:cNvPr>
          <p:cNvSpPr txBox="1"/>
          <p:nvPr/>
        </p:nvSpPr>
        <p:spPr>
          <a:xfrm>
            <a:off x="2758316" y="975726"/>
            <a:ext cx="1488734" cy="338554"/>
          </a:xfrm>
          <a:prstGeom prst="rect">
            <a:avLst/>
          </a:prstGeom>
          <a:noFill/>
        </p:spPr>
        <p:txBody>
          <a:bodyPr wrap="square" rtlCol="0">
            <a:spAutoFit/>
          </a:bodyPr>
          <a:lstStyle/>
          <a:p>
            <a:r>
              <a:rPr lang="en-US" sz="1600" i="1" dirty="0">
                <a:latin typeface="+mn-lt"/>
              </a:rPr>
              <a:t>($ in Millions)</a:t>
            </a:r>
          </a:p>
        </p:txBody>
      </p:sp>
      <p:pic>
        <p:nvPicPr>
          <p:cNvPr id="2" name="Picture 1">
            <a:extLst>
              <a:ext uri="{FF2B5EF4-FFF2-40B4-BE49-F238E27FC236}">
                <a16:creationId xmlns:a16="http://schemas.microsoft.com/office/drawing/2014/main" id="{8FA3C1EB-0B4E-8F73-656C-FDA521710ED6}"/>
              </a:ext>
            </a:extLst>
          </p:cNvPr>
          <p:cNvPicPr>
            <a:picLocks noChangeAspect="1"/>
          </p:cNvPicPr>
          <p:nvPr/>
        </p:nvPicPr>
        <p:blipFill>
          <a:blip r:embed="rId4"/>
          <a:stretch>
            <a:fillRect/>
          </a:stretch>
        </p:blipFill>
        <p:spPr>
          <a:xfrm>
            <a:off x="8149612" y="4548388"/>
            <a:ext cx="771710" cy="425610"/>
          </a:xfrm>
          <a:prstGeom prst="rect">
            <a:avLst/>
          </a:prstGeom>
        </p:spPr>
      </p:pic>
    </p:spTree>
    <p:extLst>
      <p:ext uri="{BB962C8B-B14F-4D97-AF65-F5344CB8AC3E}">
        <p14:creationId xmlns:p14="http://schemas.microsoft.com/office/powerpoint/2010/main" val="224947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3B1B-4AE9-9335-9014-2B58C5BFF1F8}"/>
              </a:ext>
            </a:extLst>
          </p:cNvPr>
          <p:cNvSpPr>
            <a:spLocks noGrp="1"/>
          </p:cNvSpPr>
          <p:nvPr>
            <p:ph type="title"/>
          </p:nvPr>
        </p:nvSpPr>
        <p:spPr/>
        <p:txBody>
          <a:bodyPr/>
          <a:lstStyle/>
          <a:p>
            <a:r>
              <a:rPr lang="en-US" dirty="0"/>
              <a:t>Agenda</a:t>
            </a:r>
          </a:p>
        </p:txBody>
      </p:sp>
      <p:sp>
        <p:nvSpPr>
          <p:cNvPr id="3" name="Subtitle 2">
            <a:extLst>
              <a:ext uri="{FF2B5EF4-FFF2-40B4-BE49-F238E27FC236}">
                <a16:creationId xmlns:a16="http://schemas.microsoft.com/office/drawing/2014/main" id="{578507E7-93A6-238A-F271-FE856C72C372}"/>
              </a:ext>
            </a:extLst>
          </p:cNvPr>
          <p:cNvSpPr>
            <a:spLocks noGrp="1"/>
          </p:cNvSpPr>
          <p:nvPr>
            <p:ph type="subTitle" idx="1"/>
          </p:nvPr>
        </p:nvSpPr>
        <p:spPr>
          <a:xfrm>
            <a:off x="4931749" y="316875"/>
            <a:ext cx="3917431" cy="4511700"/>
          </a:xfrm>
        </p:spPr>
        <p:txBody>
          <a:bodyPr/>
          <a:lstStyle/>
          <a:p>
            <a:pPr marL="182880" indent="-182880">
              <a:lnSpc>
                <a:spcPct val="115000"/>
              </a:lnSpc>
              <a:spcBef>
                <a:spcPts val="600"/>
              </a:spcBef>
              <a:spcAft>
                <a:spcPts val="600"/>
              </a:spcAft>
              <a:buClrTx/>
              <a:buSzPct val="150000"/>
              <a:buFont typeface="Arial" panose="020B0604020202020204" pitchFamily="34" charset="0"/>
              <a:buChar char="•"/>
            </a:pPr>
            <a:r>
              <a:rPr lang="en-US" sz="2000" dirty="0">
                <a:solidFill>
                  <a:srgbClr val="FFFFFF"/>
                </a:solidFill>
              </a:rPr>
              <a:t>ASU Public Enterprise Overview</a:t>
            </a:r>
          </a:p>
          <a:p>
            <a:pPr marL="182880" indent="-182880">
              <a:lnSpc>
                <a:spcPct val="115000"/>
              </a:lnSpc>
              <a:spcBef>
                <a:spcPts val="600"/>
              </a:spcBef>
              <a:spcAft>
                <a:spcPts val="600"/>
              </a:spcAft>
              <a:buClrTx/>
              <a:buSzPct val="150000"/>
              <a:buFont typeface="Arial" panose="020B0604020202020204" pitchFamily="34" charset="0"/>
              <a:buChar char="•"/>
            </a:pPr>
            <a:r>
              <a:rPr lang="en-US" sz="2000" dirty="0">
                <a:solidFill>
                  <a:srgbClr val="FFFFFF"/>
                </a:solidFill>
              </a:rPr>
              <a:t>Revenue Model and Incentives</a:t>
            </a:r>
          </a:p>
          <a:p>
            <a:pPr marL="182880" indent="-182880">
              <a:lnSpc>
                <a:spcPct val="115000"/>
              </a:lnSpc>
              <a:spcBef>
                <a:spcPts val="600"/>
              </a:spcBef>
              <a:spcAft>
                <a:spcPts val="600"/>
              </a:spcAft>
              <a:buClrTx/>
              <a:buSzPct val="150000"/>
              <a:buFont typeface="Arial" panose="020B0604020202020204" pitchFamily="34" charset="0"/>
              <a:buChar char="•"/>
            </a:pPr>
            <a:r>
              <a:rPr lang="en-US" dirty="0">
                <a:solidFill>
                  <a:srgbClr val="FFFFFF"/>
                </a:solidFill>
              </a:rPr>
              <a:t>Net Position and Liquidity</a:t>
            </a:r>
            <a:endParaRPr lang="en-US" sz="2000" dirty="0">
              <a:solidFill>
                <a:srgbClr val="FFFFFF"/>
              </a:solidFill>
            </a:endParaRPr>
          </a:p>
          <a:p>
            <a:endParaRPr lang="en-US" dirty="0"/>
          </a:p>
        </p:txBody>
      </p:sp>
      <p:sp>
        <p:nvSpPr>
          <p:cNvPr id="4" name="TextBox 3">
            <a:extLst>
              <a:ext uri="{FF2B5EF4-FFF2-40B4-BE49-F238E27FC236}">
                <a16:creationId xmlns:a16="http://schemas.microsoft.com/office/drawing/2014/main" id="{CEE52679-20C0-6D69-564C-158580AA41E2}"/>
              </a:ext>
            </a:extLst>
          </p:cNvPr>
          <p:cNvSpPr txBox="1"/>
          <p:nvPr/>
        </p:nvSpPr>
        <p:spPr>
          <a:xfrm>
            <a:off x="8849181" y="4829697"/>
            <a:ext cx="269883" cy="276999"/>
          </a:xfrm>
          <a:prstGeom prst="rect">
            <a:avLst/>
          </a:prstGeom>
          <a:noFill/>
        </p:spPr>
        <p:txBody>
          <a:bodyPr wrap="square" rtlCol="0">
            <a:spAutoFit/>
          </a:bodyPr>
          <a:lstStyle/>
          <a:p>
            <a:r>
              <a:rPr lang="en-US" sz="1200" b="1" dirty="0">
                <a:solidFill>
                  <a:srgbClr val="FFFFFF"/>
                </a:solidFill>
              </a:rPr>
              <a:t>2</a:t>
            </a:r>
          </a:p>
        </p:txBody>
      </p:sp>
    </p:spTree>
    <p:extLst>
      <p:ext uri="{BB962C8B-B14F-4D97-AF65-F5344CB8AC3E}">
        <p14:creationId xmlns:p14="http://schemas.microsoft.com/office/powerpoint/2010/main" val="329671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7" name="Google Shape;637;p103"/>
          <p:cNvSpPr txBox="1">
            <a:spLocks noGrp="1"/>
          </p:cNvSpPr>
          <p:nvPr>
            <p:ph type="title"/>
          </p:nvPr>
        </p:nvSpPr>
        <p:spPr>
          <a:xfrm>
            <a:off x="328581" y="2286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dirty="0"/>
              <a:t>ASU Public Enterprise</a:t>
            </a:r>
            <a:r>
              <a:rPr lang="en" dirty="0"/>
              <a:t> Financials</a:t>
            </a:r>
            <a:br>
              <a:rPr lang="en" sz="1200" dirty="0"/>
            </a:br>
            <a:endParaRPr dirty="0"/>
          </a:p>
        </p:txBody>
      </p:sp>
      <p:graphicFrame>
        <p:nvGraphicFramePr>
          <p:cNvPr id="5" name="Table 4"/>
          <p:cNvGraphicFramePr>
            <a:graphicFrameLocks noGrp="1"/>
          </p:cNvGraphicFramePr>
          <p:nvPr>
            <p:extLst>
              <p:ext uri="{D42A27DB-BD31-4B8C-83A1-F6EECF244321}">
                <p14:modId xmlns:p14="http://schemas.microsoft.com/office/powerpoint/2010/main" val="3591601004"/>
              </p:ext>
            </p:extLst>
          </p:nvPr>
        </p:nvGraphicFramePr>
        <p:xfrm>
          <a:off x="6747062" y="1814683"/>
          <a:ext cx="2102119" cy="1230330"/>
        </p:xfrm>
        <a:graphic>
          <a:graphicData uri="http://schemas.openxmlformats.org/drawingml/2006/table">
            <a:tbl>
              <a:tblPr firstRow="1" bandRow="1"/>
              <a:tblGrid>
                <a:gridCol w="1281584">
                  <a:extLst>
                    <a:ext uri="{9D8B030D-6E8A-4147-A177-3AD203B41FA5}">
                      <a16:colId xmlns:a16="http://schemas.microsoft.com/office/drawing/2014/main" val="2929450686"/>
                    </a:ext>
                  </a:extLst>
                </a:gridCol>
                <a:gridCol w="820535">
                  <a:extLst>
                    <a:ext uri="{9D8B030D-6E8A-4147-A177-3AD203B41FA5}">
                      <a16:colId xmlns:a16="http://schemas.microsoft.com/office/drawing/2014/main" val="662580691"/>
                    </a:ext>
                  </a:extLst>
                </a:gridCol>
              </a:tblGrid>
              <a:tr h="520994">
                <a:tc gridSpan="2">
                  <a:txBody>
                    <a:bodyPr/>
                    <a:lstStyle/>
                    <a:p>
                      <a:pPr algn="ctr"/>
                      <a:r>
                        <a:rPr lang="en-US" sz="1200" b="1" dirty="0"/>
                        <a:t>Year-Over-Year Change</a:t>
                      </a:r>
                    </a:p>
                    <a:p>
                      <a:pPr algn="ctr"/>
                      <a:r>
                        <a:rPr lang="en-US" sz="900" b="0" dirty="0"/>
                        <a:t>FY 2024 Budget to FY 2025 Estimate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057430"/>
                  </a:ext>
                </a:extLst>
              </a:tr>
              <a:tr h="354668">
                <a:tc>
                  <a:txBody>
                    <a:bodyPr/>
                    <a:lstStyle/>
                    <a:p>
                      <a:pPr algn="r"/>
                      <a:r>
                        <a:rPr lang="en-US" sz="1200" b="1" dirty="0">
                          <a:solidFill>
                            <a:schemeClr val="tx1"/>
                          </a:solidFill>
                        </a:rPr>
                        <a:t>Revenue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061049"/>
                  </a:ext>
                </a:extLst>
              </a:tr>
              <a:tr h="354668">
                <a:tc>
                  <a:txBody>
                    <a:bodyPr/>
                    <a:lstStyle/>
                    <a:p>
                      <a:pPr algn="r"/>
                      <a:r>
                        <a:rPr lang="en-US" sz="1200" b="1" dirty="0">
                          <a:solidFill>
                            <a:schemeClr val="tx1"/>
                          </a:solidFill>
                        </a:rPr>
                        <a:t>Expense</a:t>
                      </a:r>
                      <a:endParaRPr lang="en-US" sz="1200" b="1"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962346"/>
                  </a:ext>
                </a:extLst>
              </a:tr>
            </a:tbl>
          </a:graphicData>
        </a:graphic>
      </p:graphicFrame>
      <p:sp>
        <p:nvSpPr>
          <p:cNvPr id="7" name="TextBox 6"/>
          <p:cNvSpPr txBox="1"/>
          <p:nvPr/>
        </p:nvSpPr>
        <p:spPr>
          <a:xfrm>
            <a:off x="8811277" y="4866501"/>
            <a:ext cx="374469" cy="276999"/>
          </a:xfrm>
          <a:prstGeom prst="rect">
            <a:avLst/>
          </a:prstGeom>
          <a:noFill/>
        </p:spPr>
        <p:txBody>
          <a:bodyPr wrap="square" rtlCol="0">
            <a:spAutoFit/>
          </a:bodyPr>
          <a:lstStyle/>
          <a:p>
            <a:r>
              <a:rPr lang="en-US" sz="1200" b="1" dirty="0"/>
              <a:t>19</a:t>
            </a:r>
          </a:p>
        </p:txBody>
      </p:sp>
      <p:graphicFrame>
        <p:nvGraphicFramePr>
          <p:cNvPr id="9" name="Chart 8">
            <a:extLst>
              <a:ext uri="{FF2B5EF4-FFF2-40B4-BE49-F238E27FC236}">
                <a16:creationId xmlns:a16="http://schemas.microsoft.com/office/drawing/2014/main" id="{4B3806CF-C410-49BF-B416-06E62D2CEBD4}"/>
              </a:ext>
            </a:extLst>
          </p:cNvPr>
          <p:cNvGraphicFramePr/>
          <p:nvPr>
            <p:extLst>
              <p:ext uri="{D42A27DB-BD31-4B8C-83A1-F6EECF244321}">
                <p14:modId xmlns:p14="http://schemas.microsoft.com/office/powerpoint/2010/main" val="2677672106"/>
              </p:ext>
            </p:extLst>
          </p:nvPr>
        </p:nvGraphicFramePr>
        <p:xfrm>
          <a:off x="476093" y="922036"/>
          <a:ext cx="6121190" cy="37851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3A2E03F-3BA2-4641-86FA-BC4AD752FC54}"/>
              </a:ext>
            </a:extLst>
          </p:cNvPr>
          <p:cNvSpPr txBox="1"/>
          <p:nvPr/>
        </p:nvSpPr>
        <p:spPr>
          <a:xfrm>
            <a:off x="1" y="4684067"/>
            <a:ext cx="7552090" cy="461665"/>
          </a:xfrm>
          <a:prstGeom prst="rect">
            <a:avLst/>
          </a:prstGeom>
          <a:noFill/>
        </p:spPr>
        <p:txBody>
          <a:bodyPr wrap="square" rtlCol="0">
            <a:spAutoFit/>
          </a:bodyPr>
          <a:lstStyle/>
          <a:p>
            <a:r>
              <a:rPr kumimoji="0" lang="en" sz="800" b="0" i="0" u="none" strike="noStrike" kern="0" cap="none" spc="0" normalizeH="0" baseline="0" noProof="0" dirty="0">
                <a:ln>
                  <a:noFill/>
                </a:ln>
                <a:solidFill>
                  <a:srgbClr val="000000"/>
                </a:solidFill>
                <a:effectLst/>
                <a:highlight>
                  <a:srgbClr val="FFFFFF"/>
                </a:highlight>
                <a:uLnTx/>
                <a:uFillTx/>
                <a:latin typeface="Arial" panose="020B0604020202020204" pitchFamily="34" charset="0"/>
                <a:cs typeface="Arial" panose="020B0604020202020204" pitchFamily="34" charset="0"/>
                <a:sym typeface="Arial"/>
              </a:rPr>
              <a:t>Note: </a:t>
            </a:r>
            <a:r>
              <a:rPr kumimoji="0" lang="en-US" sz="800" b="0" i="0" u="none" strike="noStrike" kern="0" cap="none" spc="0" normalizeH="0" baseline="0" noProof="0" dirty="0">
                <a:ln>
                  <a:noFill/>
                </a:ln>
                <a:solidFill>
                  <a:srgbClr val="000000"/>
                </a:solidFill>
                <a:effectLst/>
                <a:highlight>
                  <a:srgbClr val="FFFFFF"/>
                </a:highlight>
                <a:uLnTx/>
                <a:uFillTx/>
                <a:latin typeface="Arial" panose="020B0604020202020204" pitchFamily="34" charset="0"/>
                <a:cs typeface="Arial" panose="020B0604020202020204" pitchFamily="34" charset="0"/>
                <a:sym typeface="Arial"/>
              </a:rPr>
              <a:t>Revenue and expense figures </a:t>
            </a:r>
            <a:r>
              <a:rPr lang="en-US" sz="800" dirty="0">
                <a:solidFill>
                  <a:schemeClr val="tx1"/>
                </a:solidFill>
                <a:highlight>
                  <a:srgbClr val="FFFFFF"/>
                </a:highlight>
              </a:rPr>
              <a:t>have been modified to reflect Scholarship Allowance as an expense rather than contra-revenue</a:t>
            </a:r>
            <a:r>
              <a:rPr kumimoji="0" lang="en-US" sz="800" b="0" i="0" u="none" strike="noStrike" kern="0" cap="none" spc="0" normalizeH="0" baseline="0" noProof="0" dirty="0">
                <a:ln>
                  <a:noFill/>
                </a:ln>
                <a:solidFill>
                  <a:srgbClr val="000000"/>
                </a:solidFill>
                <a:effectLst/>
                <a:highlight>
                  <a:srgbClr val="FFFFFF"/>
                </a:highlight>
                <a:uLnTx/>
                <a:uFillTx/>
                <a:latin typeface="Arial" panose="020B0604020202020204" pitchFamily="34" charset="0"/>
                <a:cs typeface="Arial" panose="020B0604020202020204" pitchFamily="34" charset="0"/>
                <a:sym typeface="Arial"/>
              </a:rPr>
              <a:t>.  </a:t>
            </a:r>
            <a:r>
              <a:rPr lang="en-US" sz="800" dirty="0">
                <a:solidFill>
                  <a:srgbClr val="191919"/>
                </a:solidFill>
              </a:rPr>
              <a:t>Discrete component units include ASU Enterprise Partners, Arizona Capital Facilities Finance Corporation (ACFFC), ASU Alumni Association, ASU Research Park, ASU Preparatory Academy and Sun Angel Foundation. </a:t>
            </a:r>
            <a:endParaRPr kumimoji="0" lang="en-US" sz="800" b="0" i="0" u="none" strike="noStrike" kern="0" cap="none" spc="0" normalizeH="0" baseline="0" noProof="0" dirty="0">
              <a:ln>
                <a:noFill/>
              </a:ln>
              <a:solidFill>
                <a:srgbClr val="000000"/>
              </a:solidFill>
              <a:effectLst/>
              <a:highlight>
                <a:srgbClr val="FFFFFF"/>
              </a:highlight>
              <a:uLnTx/>
              <a:uFillTx/>
              <a:latin typeface="Arial" panose="020B0604020202020204" pitchFamily="34" charset="0"/>
              <a:cs typeface="Arial" panose="020B0604020202020204" pitchFamily="34" charset="0"/>
              <a:sym typeface="Arial"/>
            </a:endParaRPr>
          </a:p>
        </p:txBody>
      </p:sp>
      <p:pic>
        <p:nvPicPr>
          <p:cNvPr id="2" name="Picture 1">
            <a:extLst>
              <a:ext uri="{FF2B5EF4-FFF2-40B4-BE49-F238E27FC236}">
                <a16:creationId xmlns:a16="http://schemas.microsoft.com/office/drawing/2014/main" id="{DDD5235F-875E-8CD4-7BAB-B3A0340B3508}"/>
              </a:ext>
            </a:extLst>
          </p:cNvPr>
          <p:cNvPicPr>
            <a:picLocks noChangeAspect="1"/>
          </p:cNvPicPr>
          <p:nvPr/>
        </p:nvPicPr>
        <p:blipFill>
          <a:blip r:embed="rId4"/>
          <a:stretch>
            <a:fillRect/>
          </a:stretch>
        </p:blipFill>
        <p:spPr>
          <a:xfrm>
            <a:off x="8149612" y="4548388"/>
            <a:ext cx="771710" cy="425610"/>
          </a:xfrm>
          <a:prstGeom prst="rect">
            <a:avLst/>
          </a:prstGeom>
        </p:spPr>
      </p:pic>
    </p:spTree>
    <p:extLst>
      <p:ext uri="{BB962C8B-B14F-4D97-AF65-F5344CB8AC3E}">
        <p14:creationId xmlns:p14="http://schemas.microsoft.com/office/powerpoint/2010/main" val="25111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9E6775-B619-1805-E29B-D2271B6A950A}"/>
              </a:ext>
            </a:extLst>
          </p:cNvPr>
          <p:cNvSpPr/>
          <p:nvPr/>
        </p:nvSpPr>
        <p:spPr>
          <a:xfrm>
            <a:off x="6947064" y="1886883"/>
            <a:ext cx="279254" cy="2144887"/>
          </a:xfrm>
          <a:prstGeom prst="rect">
            <a:avLst/>
          </a:prstGeom>
          <a:pattFill prst="pct50">
            <a:fgClr>
              <a:srgbClr val="E1E1E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050" dirty="0"/>
          </a:p>
        </p:txBody>
      </p:sp>
      <p:graphicFrame>
        <p:nvGraphicFramePr>
          <p:cNvPr id="25" name="Chart 24">
            <a:extLst>
              <a:ext uri="{FF2B5EF4-FFF2-40B4-BE49-F238E27FC236}">
                <a16:creationId xmlns:a16="http://schemas.microsoft.com/office/drawing/2014/main" id="{3869FDBA-2BD4-0AE5-F5E1-8B29106969BB}"/>
              </a:ext>
            </a:extLst>
          </p:cNvPr>
          <p:cNvGraphicFramePr>
            <a:graphicFrameLocks/>
          </p:cNvGraphicFramePr>
          <p:nvPr>
            <p:extLst>
              <p:ext uri="{D42A27DB-BD31-4B8C-83A1-F6EECF244321}">
                <p14:modId xmlns:p14="http://schemas.microsoft.com/office/powerpoint/2010/main" val="434730820"/>
              </p:ext>
            </p:extLst>
          </p:nvPr>
        </p:nvGraphicFramePr>
        <p:xfrm>
          <a:off x="285272" y="1184456"/>
          <a:ext cx="9024552" cy="395904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14410D6D-616B-19C5-3302-A8525DEEB2E8}"/>
              </a:ext>
            </a:extLst>
          </p:cNvPr>
          <p:cNvCxnSpPr>
            <a:cxnSpLocks/>
          </p:cNvCxnSpPr>
          <p:nvPr/>
        </p:nvCxnSpPr>
        <p:spPr>
          <a:xfrm>
            <a:off x="7989096" y="839905"/>
            <a:ext cx="0" cy="85098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34F59-DE64-7ACC-4DD1-1752C56369D2}"/>
              </a:ext>
            </a:extLst>
          </p:cNvPr>
          <p:cNvSpPr txBox="1"/>
          <p:nvPr/>
        </p:nvSpPr>
        <p:spPr>
          <a:xfrm>
            <a:off x="285271" y="190911"/>
            <a:ext cx="8003319" cy="5539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buSzPts val="3000"/>
              <a:defRPr sz="3000" b="1">
                <a:solidFill>
                  <a:schemeClr val="dk1"/>
                </a:solidFill>
                <a:highlight>
                  <a:schemeClr val="accent1"/>
                </a:highlight>
              </a:defRPr>
            </a:lvl1pPr>
            <a:lvl2pPr>
              <a:buNone/>
            </a:lvl2pPr>
            <a:lvl3pPr>
              <a:buNone/>
            </a:lvl3pPr>
            <a:lvl4pPr>
              <a:buNone/>
            </a:lvl4pPr>
            <a:lvl5pPr>
              <a:buNone/>
            </a:lvl5pPr>
            <a:lvl6pPr>
              <a:buNone/>
            </a:lvl6pPr>
            <a:lvl7pPr>
              <a:buNone/>
            </a:lvl7pPr>
            <a:lvl8pPr>
              <a:buNone/>
            </a:lvl8pPr>
            <a:lvl9pPr>
              <a:buNone/>
            </a:lvl9pPr>
          </a:lstStyle>
          <a:p>
            <a:r>
              <a:rPr lang="en-US" dirty="0"/>
              <a:t>ASU Public Enterprise Net Position</a:t>
            </a:r>
          </a:p>
        </p:txBody>
      </p:sp>
      <p:sp>
        <p:nvSpPr>
          <p:cNvPr id="14" name="TextBox 13">
            <a:extLst>
              <a:ext uri="{FF2B5EF4-FFF2-40B4-BE49-F238E27FC236}">
                <a16:creationId xmlns:a16="http://schemas.microsoft.com/office/drawing/2014/main" id="{C977CD0F-A891-45A0-8C4A-4C4C0F9FB5DC}"/>
              </a:ext>
            </a:extLst>
          </p:cNvPr>
          <p:cNvSpPr txBox="1"/>
          <p:nvPr/>
        </p:nvSpPr>
        <p:spPr>
          <a:xfrm>
            <a:off x="7514459" y="3101572"/>
            <a:ext cx="1344266" cy="207749"/>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196">
              <a:defRPr/>
            </a:pPr>
            <a:r>
              <a:rPr lang="en-US" sz="750" b="1" dirty="0">
                <a:latin typeface="Arial" panose="020B0604020202020204" pitchFamily="34" charset="0"/>
                <a:cs typeface="Arial" panose="020B0604020202020204" pitchFamily="34" charset="0"/>
              </a:rPr>
              <a:t>Unrestricted</a:t>
            </a:r>
          </a:p>
        </p:txBody>
      </p:sp>
      <p:sp>
        <p:nvSpPr>
          <p:cNvPr id="15" name="TextBox 14">
            <a:extLst>
              <a:ext uri="{FF2B5EF4-FFF2-40B4-BE49-F238E27FC236}">
                <a16:creationId xmlns:a16="http://schemas.microsoft.com/office/drawing/2014/main" id="{66D8557F-04ED-4E59-BBD6-9D62681347E4}"/>
              </a:ext>
            </a:extLst>
          </p:cNvPr>
          <p:cNvSpPr txBox="1"/>
          <p:nvPr/>
        </p:nvSpPr>
        <p:spPr>
          <a:xfrm>
            <a:off x="7514459" y="3337717"/>
            <a:ext cx="1344266" cy="207749"/>
          </a:xfrm>
          <a:prstGeom prst="rect">
            <a:avLst/>
          </a:prstGeom>
          <a:solidFill>
            <a:schemeClr val="accent4"/>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196">
              <a:defRPr/>
            </a:pPr>
            <a:r>
              <a:rPr lang="en-US" sz="750" b="1" dirty="0">
                <a:solidFill>
                  <a:srgbClr val="FFFFFF"/>
                </a:solidFill>
                <a:latin typeface="Arial" panose="020B0604020202020204" pitchFamily="34" charset="0"/>
                <a:cs typeface="Arial" panose="020B0604020202020204" pitchFamily="34" charset="0"/>
              </a:rPr>
              <a:t>Restricted</a:t>
            </a:r>
          </a:p>
        </p:txBody>
      </p:sp>
      <p:sp>
        <p:nvSpPr>
          <p:cNvPr id="17" name="TextBox 16">
            <a:extLst>
              <a:ext uri="{FF2B5EF4-FFF2-40B4-BE49-F238E27FC236}">
                <a16:creationId xmlns:a16="http://schemas.microsoft.com/office/drawing/2014/main" id="{62A157D5-78D5-4F22-A37A-1A0CAAC14F2E}"/>
              </a:ext>
            </a:extLst>
          </p:cNvPr>
          <p:cNvSpPr txBox="1"/>
          <p:nvPr/>
        </p:nvSpPr>
        <p:spPr>
          <a:xfrm>
            <a:off x="7514459" y="3582069"/>
            <a:ext cx="1344265" cy="207749"/>
          </a:xfrm>
          <a:prstGeom prst="rect">
            <a:avLst/>
          </a:prstGeom>
          <a:solidFill>
            <a:schemeClr val="accent2"/>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196">
              <a:defRPr/>
            </a:pPr>
            <a:r>
              <a:rPr lang="en-US" sz="750" b="1" dirty="0">
                <a:solidFill>
                  <a:srgbClr val="FFFFFF"/>
                </a:solidFill>
                <a:latin typeface="Arial" panose="020B0604020202020204" pitchFamily="34" charset="0"/>
                <a:cs typeface="Arial" panose="020B0604020202020204" pitchFamily="34" charset="0"/>
              </a:rPr>
              <a:t>Capital Assets</a:t>
            </a:r>
          </a:p>
        </p:txBody>
      </p:sp>
      <p:sp>
        <p:nvSpPr>
          <p:cNvPr id="18" name="TextBox 17">
            <a:extLst>
              <a:ext uri="{FF2B5EF4-FFF2-40B4-BE49-F238E27FC236}">
                <a16:creationId xmlns:a16="http://schemas.microsoft.com/office/drawing/2014/main" id="{AA8CBFF6-AD31-4FFF-86D6-D1C166636FD6}"/>
              </a:ext>
            </a:extLst>
          </p:cNvPr>
          <p:cNvSpPr txBox="1"/>
          <p:nvPr/>
        </p:nvSpPr>
        <p:spPr>
          <a:xfrm>
            <a:off x="7514461" y="2863814"/>
            <a:ext cx="1344266" cy="207749"/>
          </a:xfrm>
          <a:prstGeom prst="rect">
            <a:avLst/>
          </a:prstGeom>
          <a:solidFill>
            <a:schemeClr val="accent3"/>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196">
              <a:defRPr/>
            </a:pPr>
            <a:r>
              <a:rPr lang="en-US" sz="750" b="1" dirty="0">
                <a:solidFill>
                  <a:srgbClr val="FFFFFF"/>
                </a:solidFill>
                <a:latin typeface="Arial" panose="020B0604020202020204" pitchFamily="34" charset="0"/>
                <a:cs typeface="Arial" panose="020B0604020202020204" pitchFamily="34" charset="0"/>
              </a:rPr>
              <a:t>Pension and OPEB</a:t>
            </a:r>
          </a:p>
        </p:txBody>
      </p:sp>
      <p:sp>
        <p:nvSpPr>
          <p:cNvPr id="20" name="TextBox 19">
            <a:extLst>
              <a:ext uri="{FF2B5EF4-FFF2-40B4-BE49-F238E27FC236}">
                <a16:creationId xmlns:a16="http://schemas.microsoft.com/office/drawing/2014/main" id="{19A76074-D32D-4974-8529-1762511ED41A}"/>
              </a:ext>
            </a:extLst>
          </p:cNvPr>
          <p:cNvSpPr txBox="1"/>
          <p:nvPr/>
        </p:nvSpPr>
        <p:spPr>
          <a:xfrm>
            <a:off x="7514458" y="3826491"/>
            <a:ext cx="1344265" cy="207749"/>
          </a:xfrm>
          <a:prstGeom prst="rect">
            <a:avLst/>
          </a:prstGeom>
          <a:solidFill>
            <a:schemeClr val="tx2"/>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196">
              <a:defRPr/>
            </a:pPr>
            <a:r>
              <a:rPr lang="en-US" sz="750" b="1" dirty="0">
                <a:solidFill>
                  <a:srgbClr val="FFFFFF"/>
                </a:solidFill>
                <a:latin typeface="Arial" panose="020B0604020202020204" pitchFamily="34" charset="0"/>
                <a:cs typeface="Arial" panose="020B0604020202020204" pitchFamily="34" charset="0"/>
              </a:rPr>
              <a:t>ASU Component Units</a:t>
            </a:r>
          </a:p>
        </p:txBody>
      </p:sp>
      <p:sp>
        <p:nvSpPr>
          <p:cNvPr id="21" name="TextBox 20">
            <a:extLst>
              <a:ext uri="{FF2B5EF4-FFF2-40B4-BE49-F238E27FC236}">
                <a16:creationId xmlns:a16="http://schemas.microsoft.com/office/drawing/2014/main" id="{072C6BF5-E273-4D6C-8D0B-5D707F955C8A}"/>
              </a:ext>
            </a:extLst>
          </p:cNvPr>
          <p:cNvSpPr txBox="1"/>
          <p:nvPr/>
        </p:nvSpPr>
        <p:spPr>
          <a:xfrm>
            <a:off x="7458262" y="1886883"/>
            <a:ext cx="1400465" cy="90024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defRPr sz="1400" b="0" i="0" u="none" strike="noStrike" kern="1200" spc="0" baseline="0">
                <a:solidFill>
                  <a:sysClr val="windowText" lastClr="000000"/>
                </a:solidFill>
                <a:latin typeface="+mn-lt"/>
                <a:ea typeface="+mn-ea"/>
                <a:cs typeface="+mn-cs"/>
              </a:defRPr>
            </a:pPr>
            <a:r>
              <a:rPr lang="en-US" sz="750" b="1" dirty="0">
                <a:solidFill>
                  <a:sysClr val="windowText" lastClr="000000"/>
                </a:solidFill>
              </a:rPr>
              <a:t>Net position is the financial position at the end of the fiscal year accounting for all assets, deferred outflows, liabilities and deferred inflows.</a:t>
            </a:r>
            <a:endParaRPr lang="en-US" sz="750" b="1" dirty="0"/>
          </a:p>
        </p:txBody>
      </p:sp>
      <p:sp>
        <p:nvSpPr>
          <p:cNvPr id="7" name="TextBox 6">
            <a:extLst>
              <a:ext uri="{FF2B5EF4-FFF2-40B4-BE49-F238E27FC236}">
                <a16:creationId xmlns:a16="http://schemas.microsoft.com/office/drawing/2014/main" id="{E3DE70EA-A012-F28F-1FCE-0D6F41A0F41D}"/>
              </a:ext>
            </a:extLst>
          </p:cNvPr>
          <p:cNvSpPr txBox="1"/>
          <p:nvPr/>
        </p:nvSpPr>
        <p:spPr>
          <a:xfrm>
            <a:off x="8841730" y="4892845"/>
            <a:ext cx="366950" cy="276999"/>
          </a:xfrm>
          <a:prstGeom prst="rect">
            <a:avLst/>
          </a:prstGeom>
          <a:noFill/>
        </p:spPr>
        <p:txBody>
          <a:bodyPr wrap="square" rtlCol="0">
            <a:spAutoFit/>
          </a:bodyPr>
          <a:lstStyle/>
          <a:p>
            <a:r>
              <a:rPr lang="en-US" sz="1200" b="1" dirty="0"/>
              <a:t>13</a:t>
            </a:r>
          </a:p>
        </p:txBody>
      </p:sp>
      <p:sp>
        <p:nvSpPr>
          <p:cNvPr id="8" name="TextBox 7">
            <a:extLst>
              <a:ext uri="{FF2B5EF4-FFF2-40B4-BE49-F238E27FC236}">
                <a16:creationId xmlns:a16="http://schemas.microsoft.com/office/drawing/2014/main" id="{E9A155D9-8498-415D-2673-007D54C167DB}"/>
              </a:ext>
            </a:extLst>
          </p:cNvPr>
          <p:cNvSpPr txBox="1"/>
          <p:nvPr/>
        </p:nvSpPr>
        <p:spPr>
          <a:xfrm>
            <a:off x="3392817" y="1096122"/>
            <a:ext cx="1488734" cy="338554"/>
          </a:xfrm>
          <a:prstGeom prst="rect">
            <a:avLst/>
          </a:prstGeom>
          <a:noFill/>
        </p:spPr>
        <p:txBody>
          <a:bodyPr wrap="square" rtlCol="0">
            <a:spAutoFit/>
          </a:bodyPr>
          <a:lstStyle/>
          <a:p>
            <a:r>
              <a:rPr lang="en-US" sz="1600" i="1" dirty="0">
                <a:latin typeface="+mn-lt"/>
              </a:rPr>
              <a:t>($ in Millions)</a:t>
            </a:r>
          </a:p>
        </p:txBody>
      </p:sp>
    </p:spTree>
    <p:extLst>
      <p:ext uri="{BB962C8B-B14F-4D97-AF65-F5344CB8AC3E}">
        <p14:creationId xmlns:p14="http://schemas.microsoft.com/office/powerpoint/2010/main" val="254080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1EF2CD-96AF-4467-88A6-CA0BADA42B07}"/>
              </a:ext>
            </a:extLst>
          </p:cNvPr>
          <p:cNvPicPr>
            <a:picLocks noChangeAspect="1"/>
          </p:cNvPicPr>
          <p:nvPr/>
        </p:nvPicPr>
        <p:blipFill>
          <a:blip r:embed="rId3"/>
          <a:stretch>
            <a:fillRect/>
          </a:stretch>
        </p:blipFill>
        <p:spPr>
          <a:xfrm>
            <a:off x="3549655" y="1134168"/>
            <a:ext cx="5569409" cy="2880329"/>
          </a:xfrm>
          <a:prstGeom prst="rect">
            <a:avLst/>
          </a:prstGeom>
        </p:spPr>
      </p:pic>
      <p:sp>
        <p:nvSpPr>
          <p:cNvPr id="2" name="Google Shape;637;p103"/>
          <p:cNvSpPr txBox="1">
            <a:spLocks/>
          </p:cNvSpPr>
          <p:nvPr/>
        </p:nvSpPr>
        <p:spPr>
          <a:xfrm>
            <a:off x="328581" y="22860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3000"/>
            </a:pPr>
            <a:r>
              <a:rPr lang="en-US" sz="3000" b="1" dirty="0">
                <a:solidFill>
                  <a:schemeClr val="dk1"/>
                </a:solidFill>
                <a:highlight>
                  <a:schemeClr val="accent1"/>
                </a:highlight>
              </a:rPr>
              <a:t>ASU Public Enterprise</a:t>
            </a:r>
          </a:p>
        </p:txBody>
      </p:sp>
      <p:sp>
        <p:nvSpPr>
          <p:cNvPr id="3" name="TextBox 2"/>
          <p:cNvSpPr txBox="1"/>
          <p:nvPr/>
        </p:nvSpPr>
        <p:spPr>
          <a:xfrm>
            <a:off x="8849181" y="4829697"/>
            <a:ext cx="269883" cy="276999"/>
          </a:xfrm>
          <a:prstGeom prst="rect">
            <a:avLst/>
          </a:prstGeom>
          <a:noFill/>
        </p:spPr>
        <p:txBody>
          <a:bodyPr wrap="square" rtlCol="0">
            <a:spAutoFit/>
          </a:bodyPr>
          <a:lstStyle/>
          <a:p>
            <a:r>
              <a:rPr lang="en-US" sz="1200" b="1" dirty="0"/>
              <a:t>3</a:t>
            </a:r>
          </a:p>
        </p:txBody>
      </p:sp>
      <p:sp>
        <p:nvSpPr>
          <p:cNvPr id="4" name="Google Shape;302;p64">
            <a:extLst>
              <a:ext uri="{FF2B5EF4-FFF2-40B4-BE49-F238E27FC236}">
                <a16:creationId xmlns:a16="http://schemas.microsoft.com/office/drawing/2014/main" id="{C7143205-38AF-455E-9888-FF070AF93C7C}"/>
              </a:ext>
            </a:extLst>
          </p:cNvPr>
          <p:cNvSpPr txBox="1">
            <a:spLocks/>
          </p:cNvSpPr>
          <p:nvPr/>
        </p:nvSpPr>
        <p:spPr>
          <a:xfrm>
            <a:off x="328580" y="1267720"/>
            <a:ext cx="3531750" cy="28105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n-US" sz="1200" b="1" dirty="0">
                <a:solidFill>
                  <a:schemeClr val="accent2"/>
                </a:solidFill>
              </a:rPr>
              <a:t>Organizational design enables the ASU Charter:</a:t>
            </a:r>
          </a:p>
          <a:p>
            <a:pPr marL="182880" indent="-182880">
              <a:lnSpc>
                <a:spcPct val="115000"/>
              </a:lnSpc>
              <a:spcBef>
                <a:spcPts val="600"/>
              </a:spcBef>
              <a:spcAft>
                <a:spcPts val="600"/>
              </a:spcAft>
              <a:buClrTx/>
              <a:buSzPct val="150000"/>
              <a:buFont typeface="Arial" panose="020B0604020202020204" pitchFamily="34" charset="0"/>
              <a:buChar char="•"/>
            </a:pPr>
            <a:r>
              <a:rPr lang="en-US" sz="1200" dirty="0">
                <a:solidFill>
                  <a:schemeClr val="tx1"/>
                </a:solidFill>
              </a:rPr>
              <a:t>Three entities shape ASU’s advancement -  Academic Enterprise, Knowledge Enterprise and Learning Enterprise</a:t>
            </a:r>
          </a:p>
          <a:p>
            <a:pPr marL="182880" indent="-182880">
              <a:lnSpc>
                <a:spcPct val="115000"/>
              </a:lnSpc>
              <a:spcBef>
                <a:spcPts val="600"/>
              </a:spcBef>
              <a:spcAft>
                <a:spcPts val="600"/>
              </a:spcAft>
              <a:buClrTx/>
              <a:buSzPct val="150000"/>
              <a:buFont typeface="Arial" panose="020B0604020202020204" pitchFamily="34" charset="0"/>
              <a:buChar char="•"/>
            </a:pPr>
            <a:r>
              <a:rPr lang="en-US" sz="1200" dirty="0">
                <a:solidFill>
                  <a:schemeClr val="tx1"/>
                </a:solidFill>
              </a:rPr>
              <a:t>ASU Public Enterprise encompasses ASU itself as well as key affiliated entities established to advance the Charter</a:t>
            </a:r>
          </a:p>
          <a:p>
            <a:pPr marL="182880" indent="-182880">
              <a:lnSpc>
                <a:spcPct val="115000"/>
              </a:lnSpc>
              <a:spcBef>
                <a:spcPts val="600"/>
              </a:spcBef>
              <a:spcAft>
                <a:spcPts val="600"/>
              </a:spcAft>
              <a:buClrTx/>
              <a:buSzPct val="150000"/>
              <a:buFont typeface="Arial" panose="020B0604020202020204" pitchFamily="34" charset="0"/>
              <a:buChar char="•"/>
            </a:pPr>
            <a:r>
              <a:rPr lang="en-US" sz="1200" dirty="0">
                <a:solidFill>
                  <a:schemeClr val="tx1"/>
                </a:solidFill>
              </a:rPr>
              <a:t>Leverages the ability to draw on resources, capital and expertise beyond traditional boundaries</a:t>
            </a:r>
          </a:p>
        </p:txBody>
      </p:sp>
      <p:sp>
        <p:nvSpPr>
          <p:cNvPr id="8" name="TextBox 7">
            <a:extLst>
              <a:ext uri="{FF2B5EF4-FFF2-40B4-BE49-F238E27FC236}">
                <a16:creationId xmlns:a16="http://schemas.microsoft.com/office/drawing/2014/main" id="{5A669CED-3F9A-423D-8E78-12020E805C06}"/>
              </a:ext>
            </a:extLst>
          </p:cNvPr>
          <p:cNvSpPr txBox="1"/>
          <p:nvPr/>
        </p:nvSpPr>
        <p:spPr>
          <a:xfrm>
            <a:off x="0" y="4796942"/>
            <a:ext cx="7843705" cy="461665"/>
          </a:xfrm>
          <a:prstGeom prst="rect">
            <a:avLst/>
          </a:prstGeom>
          <a:noFill/>
        </p:spPr>
        <p:txBody>
          <a:bodyPr wrap="square" rtlCol="0">
            <a:spAutoFit/>
          </a:bodyPr>
          <a:lstStyle/>
          <a:p>
            <a:r>
              <a:rPr kumimoji="0" lang="en" sz="800" b="0" i="0" u="none" strike="noStrike" kern="0" cap="none" spc="0" normalizeH="0" baseline="0" noProof="0" dirty="0">
                <a:ln>
                  <a:noFill/>
                </a:ln>
                <a:solidFill>
                  <a:srgbClr val="000000"/>
                </a:solidFill>
                <a:effectLst/>
                <a:highlight>
                  <a:srgbClr val="FFFFFF"/>
                </a:highlight>
                <a:uLnTx/>
                <a:uFillTx/>
                <a:latin typeface="Arial" panose="020B0604020202020204" pitchFamily="34" charset="0"/>
                <a:cs typeface="Arial" panose="020B0604020202020204" pitchFamily="34" charset="0"/>
                <a:sym typeface="Arial"/>
              </a:rPr>
              <a:t>Note: </a:t>
            </a:r>
            <a:r>
              <a:rPr lang="en-US" sz="800" dirty="0">
                <a:solidFill>
                  <a:srgbClr val="191919"/>
                </a:solidFill>
              </a:rPr>
              <a:t>Discrete component units include ASU Enterprise Partners, Arizona Capital Facilities Finance Corporation (ACFFC), ASU Alumni Association, ASU Research Park, Inc., ASU Preparatory Academy and Sun Angel Foundation. </a:t>
            </a:r>
            <a:endParaRPr lang="en-US" sz="800" dirty="0">
              <a:highlight>
                <a:srgbClr val="FFFFFF"/>
              </a:highlight>
              <a:latin typeface="Arial" panose="020B0604020202020204" pitchFamily="34" charset="0"/>
              <a:cs typeface="Arial" panose="020B0604020202020204" pitchFamily="34" charset="0"/>
            </a:endParaRPr>
          </a:p>
          <a:p>
            <a:endParaRPr kumimoji="0" lang="en-US" sz="800" b="0" i="0" u="none" strike="noStrike" kern="0" cap="none" spc="0" normalizeH="0" baseline="0" noProof="0" dirty="0">
              <a:ln>
                <a:noFill/>
              </a:ln>
              <a:solidFill>
                <a:srgbClr val="000000"/>
              </a:solidFill>
              <a:effectLst/>
              <a:highlight>
                <a:srgbClr val="FFFFFF"/>
              </a:highlight>
              <a:uLnTx/>
              <a:uFillTx/>
              <a:latin typeface="Arial" panose="020B0604020202020204" pitchFamily="34" charset="0"/>
              <a:cs typeface="Arial" panose="020B0604020202020204" pitchFamily="34" charset="0"/>
              <a:sym typeface="Arial"/>
            </a:endParaRPr>
          </a:p>
        </p:txBody>
      </p:sp>
      <p:sp>
        <p:nvSpPr>
          <p:cNvPr id="24" name="Google Shape;3818;p6">
            <a:extLst>
              <a:ext uri="{FF2B5EF4-FFF2-40B4-BE49-F238E27FC236}">
                <a16:creationId xmlns:a16="http://schemas.microsoft.com/office/drawing/2014/main" id="{6CF451B8-190D-4700-9EFC-3A6529437A07}"/>
              </a:ext>
            </a:extLst>
          </p:cNvPr>
          <p:cNvSpPr txBox="1"/>
          <p:nvPr/>
        </p:nvSpPr>
        <p:spPr>
          <a:xfrm>
            <a:off x="5875770" y="4484265"/>
            <a:ext cx="1109663" cy="113493"/>
          </a:xfrm>
          <a:prstGeom prst="rect">
            <a:avLst/>
          </a:prstGeom>
          <a:noFill/>
          <a:ln>
            <a:noFill/>
          </a:ln>
        </p:spPr>
        <p:txBody>
          <a:bodyPr spcFirstLastPara="1" wrap="square" lIns="0" tIns="9525" rIns="0" bIns="0" anchor="t" anchorCtr="0">
            <a:spAutoFit/>
          </a:bodyPr>
          <a:lstStyle/>
          <a:p>
            <a:pPr marL="9525" algn="ctr">
              <a:buClr>
                <a:srgbClr val="FFFFFF"/>
              </a:buClr>
              <a:buSzPts val="900"/>
            </a:pPr>
            <a:r>
              <a:rPr lang="en-US" sz="675" b="1" dirty="0">
                <a:solidFill>
                  <a:srgbClr val="FFFFFF"/>
                </a:solidFill>
              </a:rPr>
              <a:t>Sun Devil Athletics</a:t>
            </a:r>
            <a:endParaRPr sz="675" dirty="0"/>
          </a:p>
        </p:txBody>
      </p:sp>
      <p:pic>
        <p:nvPicPr>
          <p:cNvPr id="15" name="Picture 14">
            <a:extLst>
              <a:ext uri="{FF2B5EF4-FFF2-40B4-BE49-F238E27FC236}">
                <a16:creationId xmlns:a16="http://schemas.microsoft.com/office/drawing/2014/main" id="{69B2E940-3DE6-268A-9604-7E89F097061A}"/>
              </a:ext>
            </a:extLst>
          </p:cNvPr>
          <p:cNvPicPr>
            <a:picLocks noChangeAspect="1"/>
          </p:cNvPicPr>
          <p:nvPr/>
        </p:nvPicPr>
        <p:blipFill>
          <a:blip r:embed="rId4"/>
          <a:stretch>
            <a:fillRect/>
          </a:stretch>
        </p:blipFill>
        <p:spPr>
          <a:xfrm>
            <a:off x="8149612" y="4548388"/>
            <a:ext cx="771710" cy="425610"/>
          </a:xfrm>
          <a:prstGeom prst="rect">
            <a:avLst/>
          </a:prstGeom>
        </p:spPr>
      </p:pic>
    </p:spTree>
    <p:extLst>
      <p:ext uri="{BB962C8B-B14F-4D97-AF65-F5344CB8AC3E}">
        <p14:creationId xmlns:p14="http://schemas.microsoft.com/office/powerpoint/2010/main" val="178770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8BDFD1-7B76-A7EA-2B95-E87B41003244}"/>
              </a:ext>
            </a:extLst>
          </p:cNvPr>
          <p:cNvSpPr/>
          <p:nvPr/>
        </p:nvSpPr>
        <p:spPr>
          <a:xfrm>
            <a:off x="6939419" y="2118646"/>
            <a:ext cx="279254" cy="1910027"/>
          </a:xfrm>
          <a:prstGeom prst="rect">
            <a:avLst/>
          </a:prstGeom>
          <a:pattFill prst="pct50">
            <a:fgClr>
              <a:srgbClr val="E1E1E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050" dirty="0"/>
          </a:p>
        </p:txBody>
      </p:sp>
      <p:graphicFrame>
        <p:nvGraphicFramePr>
          <p:cNvPr id="14" name="Chart 13">
            <a:extLst>
              <a:ext uri="{FF2B5EF4-FFF2-40B4-BE49-F238E27FC236}">
                <a16:creationId xmlns:a16="http://schemas.microsoft.com/office/drawing/2014/main" id="{4A09CD85-FAE7-10D6-2236-DAF32E4266D8}"/>
              </a:ext>
            </a:extLst>
          </p:cNvPr>
          <p:cNvGraphicFramePr>
            <a:graphicFrameLocks/>
          </p:cNvGraphicFramePr>
          <p:nvPr>
            <p:extLst>
              <p:ext uri="{D42A27DB-BD31-4B8C-83A1-F6EECF244321}">
                <p14:modId xmlns:p14="http://schemas.microsoft.com/office/powerpoint/2010/main" val="2484813944"/>
              </p:ext>
            </p:extLst>
          </p:nvPr>
        </p:nvGraphicFramePr>
        <p:xfrm>
          <a:off x="246370" y="1323751"/>
          <a:ext cx="9153308" cy="3315733"/>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15CBE87C-A6E4-4623-1163-E3FB134A1835}"/>
              </a:ext>
            </a:extLst>
          </p:cNvPr>
          <p:cNvCxnSpPr>
            <a:cxnSpLocks/>
          </p:cNvCxnSpPr>
          <p:nvPr/>
        </p:nvCxnSpPr>
        <p:spPr>
          <a:xfrm>
            <a:off x="5686223" y="228920"/>
            <a:ext cx="0" cy="85076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5597BC1-FEE7-4C1E-8F74-7B72D7B23FDE}"/>
              </a:ext>
            </a:extLst>
          </p:cNvPr>
          <p:cNvSpPr txBox="1"/>
          <p:nvPr/>
        </p:nvSpPr>
        <p:spPr>
          <a:xfrm>
            <a:off x="7515225" y="2783403"/>
            <a:ext cx="1337485" cy="207749"/>
          </a:xfrm>
          <a:prstGeom prst="rect">
            <a:avLst/>
          </a:prstGeom>
          <a:solidFill>
            <a:schemeClr val="accent2"/>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750" b="1" dirty="0">
                <a:solidFill>
                  <a:srgbClr val="FFFFFF"/>
                </a:solidFill>
              </a:rPr>
              <a:t>Gifts and Contributions</a:t>
            </a:r>
          </a:p>
        </p:txBody>
      </p:sp>
      <p:sp>
        <p:nvSpPr>
          <p:cNvPr id="33" name="TextBox 32">
            <a:extLst>
              <a:ext uri="{FF2B5EF4-FFF2-40B4-BE49-F238E27FC236}">
                <a16:creationId xmlns:a16="http://schemas.microsoft.com/office/drawing/2014/main" id="{39B37CA1-F3A2-48FD-9939-A8332EEEE01E}"/>
              </a:ext>
            </a:extLst>
          </p:cNvPr>
          <p:cNvSpPr txBox="1"/>
          <p:nvPr/>
        </p:nvSpPr>
        <p:spPr>
          <a:xfrm>
            <a:off x="7515227" y="3505161"/>
            <a:ext cx="1337487" cy="207749"/>
          </a:xfrm>
          <a:prstGeom prst="rect">
            <a:avLst/>
          </a:prstGeom>
          <a:solidFill>
            <a:schemeClr val="accent5"/>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041">
              <a:defRPr/>
            </a:pPr>
            <a:r>
              <a:rPr lang="en-US" sz="750" b="1" dirty="0">
                <a:solidFill>
                  <a:srgbClr val="FFFFFF"/>
                </a:solidFill>
                <a:latin typeface="Arial" panose="020B0604020202020204" pitchFamily="34" charset="0"/>
                <a:cs typeface="Arial" panose="020B0604020202020204" pitchFamily="34" charset="0"/>
              </a:rPr>
              <a:t>Tuition and Fees</a:t>
            </a:r>
          </a:p>
        </p:txBody>
      </p:sp>
      <p:sp>
        <p:nvSpPr>
          <p:cNvPr id="34" name="TextBox 33">
            <a:extLst>
              <a:ext uri="{FF2B5EF4-FFF2-40B4-BE49-F238E27FC236}">
                <a16:creationId xmlns:a16="http://schemas.microsoft.com/office/drawing/2014/main" id="{96055F24-C77D-48E5-A114-F738508FC2F3}"/>
              </a:ext>
            </a:extLst>
          </p:cNvPr>
          <p:cNvSpPr txBox="1"/>
          <p:nvPr/>
        </p:nvSpPr>
        <p:spPr>
          <a:xfrm>
            <a:off x="7515226" y="3982510"/>
            <a:ext cx="1337489" cy="208687"/>
          </a:xfrm>
          <a:prstGeom prst="rect">
            <a:avLst/>
          </a:prstGeom>
          <a:solidFill>
            <a:schemeClr val="tx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750" b="1" dirty="0">
                <a:solidFill>
                  <a:srgbClr val="FFFFFF"/>
                </a:solidFill>
              </a:rPr>
              <a:t>Public Investment</a:t>
            </a:r>
          </a:p>
        </p:txBody>
      </p:sp>
      <p:sp>
        <p:nvSpPr>
          <p:cNvPr id="35" name="TextBox 34">
            <a:extLst>
              <a:ext uri="{FF2B5EF4-FFF2-40B4-BE49-F238E27FC236}">
                <a16:creationId xmlns:a16="http://schemas.microsoft.com/office/drawing/2014/main" id="{AADFFA5E-9B74-41B8-B587-782A4C5E8A80}"/>
              </a:ext>
            </a:extLst>
          </p:cNvPr>
          <p:cNvSpPr txBox="1"/>
          <p:nvPr/>
        </p:nvSpPr>
        <p:spPr>
          <a:xfrm>
            <a:off x="7515226" y="3261688"/>
            <a:ext cx="1337486" cy="207749"/>
          </a:xfrm>
          <a:prstGeom prst="rect">
            <a:avLst/>
          </a:prstGeom>
          <a:solidFill>
            <a:schemeClr val="accent5">
              <a:lumMod val="40000"/>
              <a:lumOff val="60000"/>
            </a:schemeClr>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041">
              <a:defRPr/>
            </a:pPr>
            <a:r>
              <a:rPr lang="en-US" sz="750" b="1" dirty="0">
                <a:latin typeface="Arial" panose="020B0604020202020204" pitchFamily="34" charset="0"/>
                <a:cs typeface="Arial" panose="020B0604020202020204" pitchFamily="34" charset="0"/>
              </a:rPr>
              <a:t>Financial Aid Grants</a:t>
            </a:r>
          </a:p>
        </p:txBody>
      </p:sp>
      <p:sp>
        <p:nvSpPr>
          <p:cNvPr id="36" name="TextBox 35">
            <a:extLst>
              <a:ext uri="{FF2B5EF4-FFF2-40B4-BE49-F238E27FC236}">
                <a16:creationId xmlns:a16="http://schemas.microsoft.com/office/drawing/2014/main" id="{EFAB370F-03AD-4309-A6D1-BBA98DE43854}"/>
              </a:ext>
            </a:extLst>
          </p:cNvPr>
          <p:cNvSpPr txBox="1"/>
          <p:nvPr/>
        </p:nvSpPr>
        <p:spPr>
          <a:xfrm>
            <a:off x="7521237" y="3748634"/>
            <a:ext cx="1337489" cy="207749"/>
          </a:xfrm>
          <a:prstGeom prst="rect">
            <a:avLst/>
          </a:prstGeom>
          <a:solidFill>
            <a:srgbClr val="BCC2C8"/>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750" b="1" dirty="0">
                <a:solidFill>
                  <a:schemeClr val="tx1"/>
                </a:solidFill>
              </a:rPr>
              <a:t>Federal Recovery Funds</a:t>
            </a:r>
          </a:p>
        </p:txBody>
      </p:sp>
      <p:sp>
        <p:nvSpPr>
          <p:cNvPr id="37" name="TextBox 36">
            <a:extLst>
              <a:ext uri="{FF2B5EF4-FFF2-40B4-BE49-F238E27FC236}">
                <a16:creationId xmlns:a16="http://schemas.microsoft.com/office/drawing/2014/main" id="{5C49F29E-82DF-49F7-88E3-22747B5F77E6}"/>
              </a:ext>
            </a:extLst>
          </p:cNvPr>
          <p:cNvSpPr txBox="1"/>
          <p:nvPr/>
        </p:nvSpPr>
        <p:spPr>
          <a:xfrm>
            <a:off x="7515226" y="1809420"/>
            <a:ext cx="1333109" cy="206206"/>
          </a:xfrm>
          <a:prstGeom prst="rect">
            <a:avLst/>
          </a:prstGeom>
          <a:solidFill>
            <a:schemeClr val="bg2">
              <a:lumMod val="60000"/>
              <a:lumOff val="40000"/>
            </a:schemeClr>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041">
              <a:defRPr/>
            </a:pPr>
            <a:r>
              <a:rPr lang="en-US" sz="750" b="1" dirty="0">
                <a:solidFill>
                  <a:srgbClr val="FFFFFF"/>
                </a:solidFill>
                <a:latin typeface="Arial" panose="020B0604020202020204" pitchFamily="34" charset="0"/>
                <a:cs typeface="Arial" panose="020B0604020202020204" pitchFamily="34" charset="0"/>
              </a:rPr>
              <a:t>Component Units</a:t>
            </a:r>
            <a:endParaRPr lang="en-US" sz="600" b="1" dirty="0">
              <a:solidFill>
                <a:srgbClr val="FFFFFF"/>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7930D39B-B79F-463E-911C-A36A5281665D}"/>
              </a:ext>
            </a:extLst>
          </p:cNvPr>
          <p:cNvSpPr txBox="1"/>
          <p:nvPr/>
        </p:nvSpPr>
        <p:spPr>
          <a:xfrm>
            <a:off x="7519599" y="2042445"/>
            <a:ext cx="1333109" cy="207749"/>
          </a:xfrm>
          <a:prstGeom prst="rect">
            <a:avLst/>
          </a:prstGeom>
          <a:solidFill>
            <a:schemeClr val="accent3"/>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041">
              <a:defRPr/>
            </a:pPr>
            <a:r>
              <a:rPr lang="en-US" sz="750" b="1" dirty="0">
                <a:solidFill>
                  <a:srgbClr val="FFFFFF"/>
                </a:solidFill>
                <a:latin typeface="Arial" panose="020B0604020202020204" pitchFamily="34" charset="0"/>
                <a:cs typeface="Arial" panose="020B0604020202020204" pitchFamily="34" charset="0"/>
              </a:rPr>
              <a:t>Other Revenues</a:t>
            </a:r>
          </a:p>
        </p:txBody>
      </p:sp>
      <p:sp>
        <p:nvSpPr>
          <p:cNvPr id="39" name="TextBox 38">
            <a:extLst>
              <a:ext uri="{FF2B5EF4-FFF2-40B4-BE49-F238E27FC236}">
                <a16:creationId xmlns:a16="http://schemas.microsoft.com/office/drawing/2014/main" id="{1857964B-8C94-4216-B5C6-D56E17923896}"/>
              </a:ext>
            </a:extLst>
          </p:cNvPr>
          <p:cNvSpPr txBox="1"/>
          <p:nvPr/>
        </p:nvSpPr>
        <p:spPr>
          <a:xfrm>
            <a:off x="7515227" y="2296409"/>
            <a:ext cx="1337481" cy="207749"/>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041">
              <a:defRPr/>
            </a:pPr>
            <a:r>
              <a:rPr lang="en-US" sz="750" b="1" dirty="0">
                <a:latin typeface="Arial" panose="020B0604020202020204" pitchFamily="34" charset="0"/>
                <a:cs typeface="Arial" panose="020B0604020202020204" pitchFamily="34" charset="0"/>
              </a:rPr>
              <a:t>TRIF</a:t>
            </a:r>
          </a:p>
        </p:txBody>
      </p:sp>
      <p:sp>
        <p:nvSpPr>
          <p:cNvPr id="40" name="TextBox 39">
            <a:extLst>
              <a:ext uri="{FF2B5EF4-FFF2-40B4-BE49-F238E27FC236}">
                <a16:creationId xmlns:a16="http://schemas.microsoft.com/office/drawing/2014/main" id="{19D41967-200B-4DD0-9499-E7DC35BDEADA}"/>
              </a:ext>
            </a:extLst>
          </p:cNvPr>
          <p:cNvSpPr txBox="1"/>
          <p:nvPr/>
        </p:nvSpPr>
        <p:spPr>
          <a:xfrm>
            <a:off x="7515224" y="2542293"/>
            <a:ext cx="1337484" cy="207749"/>
          </a:xfrm>
          <a:prstGeom prst="rect">
            <a:avLst/>
          </a:prstGeom>
          <a:solidFill>
            <a:schemeClr val="accent4"/>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041">
              <a:defRPr/>
            </a:pPr>
            <a:r>
              <a:rPr lang="en-US" sz="750" b="1" dirty="0">
                <a:solidFill>
                  <a:schemeClr val="bg1"/>
                </a:solidFill>
                <a:latin typeface="Arial" panose="020B0604020202020204" pitchFamily="34" charset="0"/>
                <a:cs typeface="Arial" panose="020B0604020202020204" pitchFamily="34" charset="0"/>
              </a:rPr>
              <a:t>Auxiliary Enterprises</a:t>
            </a:r>
          </a:p>
        </p:txBody>
      </p:sp>
      <p:sp>
        <p:nvSpPr>
          <p:cNvPr id="41" name="TextBox 40">
            <a:extLst>
              <a:ext uri="{FF2B5EF4-FFF2-40B4-BE49-F238E27FC236}">
                <a16:creationId xmlns:a16="http://schemas.microsoft.com/office/drawing/2014/main" id="{C1838BBA-DEF8-4FC0-B298-D4EF2D8437FB}"/>
              </a:ext>
            </a:extLst>
          </p:cNvPr>
          <p:cNvSpPr txBox="1"/>
          <p:nvPr/>
        </p:nvSpPr>
        <p:spPr>
          <a:xfrm>
            <a:off x="7515226" y="3018219"/>
            <a:ext cx="1337485" cy="207749"/>
          </a:xfrm>
          <a:prstGeom prst="rect">
            <a:avLst/>
          </a:prstGeom>
          <a:solidFill>
            <a:srgbClr val="7945A0"/>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514041">
              <a:defRPr/>
            </a:pPr>
            <a:r>
              <a:rPr lang="en-US" sz="750" b="1" dirty="0">
                <a:solidFill>
                  <a:schemeClr val="bg1"/>
                </a:solidFill>
                <a:latin typeface="Arial" panose="020B0604020202020204" pitchFamily="34" charset="0"/>
                <a:cs typeface="Arial" panose="020B0604020202020204" pitchFamily="34" charset="0"/>
              </a:rPr>
              <a:t>Grants and Contracts</a:t>
            </a:r>
          </a:p>
        </p:txBody>
      </p:sp>
      <p:sp>
        <p:nvSpPr>
          <p:cNvPr id="13" name="TextBox 12">
            <a:extLst>
              <a:ext uri="{FF2B5EF4-FFF2-40B4-BE49-F238E27FC236}">
                <a16:creationId xmlns:a16="http://schemas.microsoft.com/office/drawing/2014/main" id="{F924F6A5-1A22-80B2-E6EA-972775F6DED3}"/>
              </a:ext>
            </a:extLst>
          </p:cNvPr>
          <p:cNvSpPr txBox="1"/>
          <p:nvPr/>
        </p:nvSpPr>
        <p:spPr>
          <a:xfrm>
            <a:off x="323148" y="227017"/>
            <a:ext cx="8162923" cy="5539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buSzPts val="3000"/>
              <a:defRPr sz="3000" b="1">
                <a:solidFill>
                  <a:schemeClr val="dk1"/>
                </a:solidFill>
                <a:highlight>
                  <a:schemeClr val="accent1"/>
                </a:highlight>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a:t>ASU Public Enterprise Revenues by Source</a:t>
            </a:r>
          </a:p>
        </p:txBody>
      </p:sp>
      <p:grpSp>
        <p:nvGrpSpPr>
          <p:cNvPr id="62" name="Group 61">
            <a:extLst>
              <a:ext uri="{FF2B5EF4-FFF2-40B4-BE49-F238E27FC236}">
                <a16:creationId xmlns:a16="http://schemas.microsoft.com/office/drawing/2014/main" id="{B2B92232-2AD5-6C40-56C9-59D99BB25548}"/>
              </a:ext>
            </a:extLst>
          </p:cNvPr>
          <p:cNvGrpSpPr/>
          <p:nvPr/>
        </p:nvGrpSpPr>
        <p:grpSpPr>
          <a:xfrm>
            <a:off x="1086088" y="4028673"/>
            <a:ext cx="6053444" cy="547483"/>
            <a:chOff x="1498006" y="5966490"/>
            <a:chExt cx="8071258" cy="521608"/>
          </a:xfrm>
        </p:grpSpPr>
        <p:sp>
          <p:nvSpPr>
            <p:cNvPr id="17" name="Rectangle 16">
              <a:extLst>
                <a:ext uri="{FF2B5EF4-FFF2-40B4-BE49-F238E27FC236}">
                  <a16:creationId xmlns:a16="http://schemas.microsoft.com/office/drawing/2014/main" id="{6A5A25D6-D4CB-9C4C-D539-99B088231FDF}"/>
                </a:ext>
              </a:extLst>
            </p:cNvPr>
            <p:cNvSpPr/>
            <p:nvPr/>
          </p:nvSpPr>
          <p:spPr>
            <a:xfrm rot="16200000">
              <a:off x="1364160"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2003</a:t>
              </a:r>
            </a:p>
          </p:txBody>
        </p:sp>
        <p:sp>
          <p:nvSpPr>
            <p:cNvPr id="25" name="Rectangle 24">
              <a:extLst>
                <a:ext uri="{FF2B5EF4-FFF2-40B4-BE49-F238E27FC236}">
                  <a16:creationId xmlns:a16="http://schemas.microsoft.com/office/drawing/2014/main" id="{43A756B3-C1A1-035A-1216-997D14897B2E}"/>
                </a:ext>
              </a:extLst>
            </p:cNvPr>
            <p:cNvSpPr/>
            <p:nvPr/>
          </p:nvSpPr>
          <p:spPr>
            <a:xfrm rot="16200000">
              <a:off x="1736414"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2004</a:t>
              </a:r>
            </a:p>
          </p:txBody>
        </p:sp>
        <p:sp>
          <p:nvSpPr>
            <p:cNvPr id="29" name="Rectangle 28">
              <a:extLst>
                <a:ext uri="{FF2B5EF4-FFF2-40B4-BE49-F238E27FC236}">
                  <a16:creationId xmlns:a16="http://schemas.microsoft.com/office/drawing/2014/main" id="{4773E73F-3976-B6B6-A5F4-80E986D07B90}"/>
                </a:ext>
              </a:extLst>
            </p:cNvPr>
            <p:cNvSpPr/>
            <p:nvPr/>
          </p:nvSpPr>
          <p:spPr>
            <a:xfrm rot="16200000">
              <a:off x="2108668"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2005</a:t>
              </a:r>
            </a:p>
          </p:txBody>
        </p:sp>
        <p:sp>
          <p:nvSpPr>
            <p:cNvPr id="30" name="Rectangle 29">
              <a:extLst>
                <a:ext uri="{FF2B5EF4-FFF2-40B4-BE49-F238E27FC236}">
                  <a16:creationId xmlns:a16="http://schemas.microsoft.com/office/drawing/2014/main" id="{AB7BDF28-C792-61F3-F164-EBD92D1DB5A0}"/>
                </a:ext>
              </a:extLst>
            </p:cNvPr>
            <p:cNvSpPr/>
            <p:nvPr/>
          </p:nvSpPr>
          <p:spPr>
            <a:xfrm rot="16200000">
              <a:off x="2480922"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2006</a:t>
              </a:r>
            </a:p>
          </p:txBody>
        </p:sp>
        <p:sp>
          <p:nvSpPr>
            <p:cNvPr id="43" name="Rectangle 42">
              <a:extLst>
                <a:ext uri="{FF2B5EF4-FFF2-40B4-BE49-F238E27FC236}">
                  <a16:creationId xmlns:a16="http://schemas.microsoft.com/office/drawing/2014/main" id="{756BBAEA-7BA5-5686-5C05-85CDE819C821}"/>
                </a:ext>
              </a:extLst>
            </p:cNvPr>
            <p:cNvSpPr/>
            <p:nvPr/>
          </p:nvSpPr>
          <p:spPr>
            <a:xfrm rot="16200000">
              <a:off x="2853176"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2007</a:t>
              </a:r>
            </a:p>
          </p:txBody>
        </p:sp>
        <p:sp>
          <p:nvSpPr>
            <p:cNvPr id="44" name="Rectangle 43">
              <a:extLst>
                <a:ext uri="{FF2B5EF4-FFF2-40B4-BE49-F238E27FC236}">
                  <a16:creationId xmlns:a16="http://schemas.microsoft.com/office/drawing/2014/main" id="{4A0BCA97-6D0C-EE9D-E802-888C7A772387}"/>
                </a:ext>
              </a:extLst>
            </p:cNvPr>
            <p:cNvSpPr/>
            <p:nvPr/>
          </p:nvSpPr>
          <p:spPr>
            <a:xfrm rot="16200000">
              <a:off x="3225430"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2008</a:t>
              </a:r>
            </a:p>
          </p:txBody>
        </p:sp>
        <p:sp>
          <p:nvSpPr>
            <p:cNvPr id="45" name="Rectangle 44">
              <a:extLst>
                <a:ext uri="{FF2B5EF4-FFF2-40B4-BE49-F238E27FC236}">
                  <a16:creationId xmlns:a16="http://schemas.microsoft.com/office/drawing/2014/main" id="{5A795EE0-B291-2E38-ACED-FDBE9BB2CE70}"/>
                </a:ext>
              </a:extLst>
            </p:cNvPr>
            <p:cNvSpPr/>
            <p:nvPr/>
          </p:nvSpPr>
          <p:spPr>
            <a:xfrm rot="16200000">
              <a:off x="3597684"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2009</a:t>
              </a:r>
            </a:p>
          </p:txBody>
        </p:sp>
        <p:sp>
          <p:nvSpPr>
            <p:cNvPr id="46" name="Rectangle 45">
              <a:extLst>
                <a:ext uri="{FF2B5EF4-FFF2-40B4-BE49-F238E27FC236}">
                  <a16:creationId xmlns:a16="http://schemas.microsoft.com/office/drawing/2014/main" id="{4A69C697-D356-F79C-20E6-C9994A1F9AB4}"/>
                </a:ext>
              </a:extLst>
            </p:cNvPr>
            <p:cNvSpPr/>
            <p:nvPr/>
          </p:nvSpPr>
          <p:spPr>
            <a:xfrm rot="16200000">
              <a:off x="3969938"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2010</a:t>
              </a:r>
            </a:p>
          </p:txBody>
        </p:sp>
        <p:sp>
          <p:nvSpPr>
            <p:cNvPr id="47" name="Rectangle 46">
              <a:extLst>
                <a:ext uri="{FF2B5EF4-FFF2-40B4-BE49-F238E27FC236}">
                  <a16:creationId xmlns:a16="http://schemas.microsoft.com/office/drawing/2014/main" id="{393F493C-D024-211B-3C2E-D45ECAFCDD1B}"/>
                </a:ext>
              </a:extLst>
            </p:cNvPr>
            <p:cNvSpPr/>
            <p:nvPr/>
          </p:nvSpPr>
          <p:spPr>
            <a:xfrm rot="16200000">
              <a:off x="4342192"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2011</a:t>
              </a:r>
            </a:p>
          </p:txBody>
        </p:sp>
        <p:sp>
          <p:nvSpPr>
            <p:cNvPr id="48" name="Rectangle 47">
              <a:extLst>
                <a:ext uri="{FF2B5EF4-FFF2-40B4-BE49-F238E27FC236}">
                  <a16:creationId xmlns:a16="http://schemas.microsoft.com/office/drawing/2014/main" id="{338FACF0-AFE4-BFA7-AE0B-76ED47A80F69}"/>
                </a:ext>
              </a:extLst>
            </p:cNvPr>
            <p:cNvSpPr/>
            <p:nvPr/>
          </p:nvSpPr>
          <p:spPr>
            <a:xfrm rot="16200000">
              <a:off x="4714446"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2012</a:t>
              </a:r>
            </a:p>
          </p:txBody>
        </p:sp>
        <p:sp>
          <p:nvSpPr>
            <p:cNvPr id="49" name="Rectangle 48">
              <a:extLst>
                <a:ext uri="{FF2B5EF4-FFF2-40B4-BE49-F238E27FC236}">
                  <a16:creationId xmlns:a16="http://schemas.microsoft.com/office/drawing/2014/main" id="{B8D0655A-6426-AEF4-BF90-5FB6C7B69AD9}"/>
                </a:ext>
              </a:extLst>
            </p:cNvPr>
            <p:cNvSpPr/>
            <p:nvPr/>
          </p:nvSpPr>
          <p:spPr>
            <a:xfrm rot="16200000">
              <a:off x="5086700"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2013</a:t>
              </a:r>
            </a:p>
          </p:txBody>
        </p:sp>
        <p:sp>
          <p:nvSpPr>
            <p:cNvPr id="50" name="Rectangle 49">
              <a:extLst>
                <a:ext uri="{FF2B5EF4-FFF2-40B4-BE49-F238E27FC236}">
                  <a16:creationId xmlns:a16="http://schemas.microsoft.com/office/drawing/2014/main" id="{74A8A02C-5112-8A16-CACF-8EE113389B36}"/>
                </a:ext>
              </a:extLst>
            </p:cNvPr>
            <p:cNvSpPr/>
            <p:nvPr/>
          </p:nvSpPr>
          <p:spPr>
            <a:xfrm rot="16200000">
              <a:off x="5458954"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2014</a:t>
              </a:r>
            </a:p>
          </p:txBody>
        </p:sp>
        <p:sp>
          <p:nvSpPr>
            <p:cNvPr id="51" name="Rectangle 50">
              <a:extLst>
                <a:ext uri="{FF2B5EF4-FFF2-40B4-BE49-F238E27FC236}">
                  <a16:creationId xmlns:a16="http://schemas.microsoft.com/office/drawing/2014/main" id="{E6CD5871-9D83-C377-F9EB-2355BE36B032}"/>
                </a:ext>
              </a:extLst>
            </p:cNvPr>
            <p:cNvSpPr/>
            <p:nvPr/>
          </p:nvSpPr>
          <p:spPr>
            <a:xfrm rot="16200000">
              <a:off x="5831208"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2015</a:t>
              </a:r>
            </a:p>
          </p:txBody>
        </p:sp>
        <p:sp>
          <p:nvSpPr>
            <p:cNvPr id="52" name="Rectangle 51">
              <a:extLst>
                <a:ext uri="{FF2B5EF4-FFF2-40B4-BE49-F238E27FC236}">
                  <a16:creationId xmlns:a16="http://schemas.microsoft.com/office/drawing/2014/main" id="{8128B17C-E96F-11D5-7528-A61B377B7AB5}"/>
                </a:ext>
              </a:extLst>
            </p:cNvPr>
            <p:cNvSpPr/>
            <p:nvPr/>
          </p:nvSpPr>
          <p:spPr>
            <a:xfrm rot="16200000">
              <a:off x="6203462"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2016</a:t>
              </a:r>
            </a:p>
          </p:txBody>
        </p:sp>
        <p:sp>
          <p:nvSpPr>
            <p:cNvPr id="53" name="Rectangle 52">
              <a:extLst>
                <a:ext uri="{FF2B5EF4-FFF2-40B4-BE49-F238E27FC236}">
                  <a16:creationId xmlns:a16="http://schemas.microsoft.com/office/drawing/2014/main" id="{44B7A000-A8C4-B3EF-5B08-C69F6D3DA578}"/>
                </a:ext>
              </a:extLst>
            </p:cNvPr>
            <p:cNvSpPr/>
            <p:nvPr/>
          </p:nvSpPr>
          <p:spPr>
            <a:xfrm rot="16200000">
              <a:off x="6575716"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2017</a:t>
              </a:r>
            </a:p>
          </p:txBody>
        </p:sp>
        <p:sp>
          <p:nvSpPr>
            <p:cNvPr id="54" name="Rectangle 53">
              <a:extLst>
                <a:ext uri="{FF2B5EF4-FFF2-40B4-BE49-F238E27FC236}">
                  <a16:creationId xmlns:a16="http://schemas.microsoft.com/office/drawing/2014/main" id="{8F50A4A7-17BF-511A-10B9-F444AD9F5B2D}"/>
                </a:ext>
              </a:extLst>
            </p:cNvPr>
            <p:cNvSpPr/>
            <p:nvPr/>
          </p:nvSpPr>
          <p:spPr>
            <a:xfrm rot="16200000">
              <a:off x="6947970"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2018</a:t>
              </a:r>
            </a:p>
          </p:txBody>
        </p:sp>
        <p:sp>
          <p:nvSpPr>
            <p:cNvPr id="55" name="Rectangle 54">
              <a:extLst>
                <a:ext uri="{FF2B5EF4-FFF2-40B4-BE49-F238E27FC236}">
                  <a16:creationId xmlns:a16="http://schemas.microsoft.com/office/drawing/2014/main" id="{EFD3B34C-3537-7178-36FB-C1E28DBA555E}"/>
                </a:ext>
              </a:extLst>
            </p:cNvPr>
            <p:cNvSpPr/>
            <p:nvPr/>
          </p:nvSpPr>
          <p:spPr>
            <a:xfrm rot="16200000">
              <a:off x="7320224"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2019</a:t>
              </a:r>
            </a:p>
          </p:txBody>
        </p:sp>
        <p:sp>
          <p:nvSpPr>
            <p:cNvPr id="56" name="Rectangle 55">
              <a:extLst>
                <a:ext uri="{FF2B5EF4-FFF2-40B4-BE49-F238E27FC236}">
                  <a16:creationId xmlns:a16="http://schemas.microsoft.com/office/drawing/2014/main" id="{1E1A12C8-B51A-30FD-CEF6-E3260FC45424}"/>
                </a:ext>
              </a:extLst>
            </p:cNvPr>
            <p:cNvSpPr/>
            <p:nvPr/>
          </p:nvSpPr>
          <p:spPr>
            <a:xfrm rot="16200000">
              <a:off x="7692478"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2020</a:t>
              </a:r>
            </a:p>
          </p:txBody>
        </p:sp>
        <p:sp>
          <p:nvSpPr>
            <p:cNvPr id="57" name="Rectangle 56">
              <a:extLst>
                <a:ext uri="{FF2B5EF4-FFF2-40B4-BE49-F238E27FC236}">
                  <a16:creationId xmlns:a16="http://schemas.microsoft.com/office/drawing/2014/main" id="{5468D6B6-4CC6-1F74-1644-2CBF05ED19DC}"/>
                </a:ext>
              </a:extLst>
            </p:cNvPr>
            <p:cNvSpPr/>
            <p:nvPr/>
          </p:nvSpPr>
          <p:spPr>
            <a:xfrm rot="16200000">
              <a:off x="8064732"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2021</a:t>
              </a:r>
            </a:p>
          </p:txBody>
        </p:sp>
        <p:sp>
          <p:nvSpPr>
            <p:cNvPr id="58" name="Rectangle 57">
              <a:extLst>
                <a:ext uri="{FF2B5EF4-FFF2-40B4-BE49-F238E27FC236}">
                  <a16:creationId xmlns:a16="http://schemas.microsoft.com/office/drawing/2014/main" id="{6D21F1B0-581A-8140-CCBF-40F6C9D43F05}"/>
                </a:ext>
              </a:extLst>
            </p:cNvPr>
            <p:cNvSpPr/>
            <p:nvPr/>
          </p:nvSpPr>
          <p:spPr>
            <a:xfrm rot="16200000">
              <a:off x="8436986"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2022</a:t>
              </a:r>
            </a:p>
          </p:txBody>
        </p:sp>
        <p:sp>
          <p:nvSpPr>
            <p:cNvPr id="59" name="Rectangle 58">
              <a:extLst>
                <a:ext uri="{FF2B5EF4-FFF2-40B4-BE49-F238E27FC236}">
                  <a16:creationId xmlns:a16="http://schemas.microsoft.com/office/drawing/2014/main" id="{991D2A16-D12B-FE05-5D39-738896192ACF}"/>
                </a:ext>
              </a:extLst>
            </p:cNvPr>
            <p:cNvSpPr/>
            <p:nvPr/>
          </p:nvSpPr>
          <p:spPr>
            <a:xfrm rot="16200000">
              <a:off x="8809240"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2023</a:t>
              </a:r>
            </a:p>
          </p:txBody>
        </p:sp>
        <p:sp>
          <p:nvSpPr>
            <p:cNvPr id="60" name="Rectangle 59">
              <a:extLst>
                <a:ext uri="{FF2B5EF4-FFF2-40B4-BE49-F238E27FC236}">
                  <a16:creationId xmlns:a16="http://schemas.microsoft.com/office/drawing/2014/main" id="{6F4761EC-C5E7-64C8-28C7-BD167CE3737B}"/>
                </a:ext>
              </a:extLst>
            </p:cNvPr>
            <p:cNvSpPr/>
            <p:nvPr/>
          </p:nvSpPr>
          <p:spPr>
            <a:xfrm rot="16200000">
              <a:off x="9181502" y="6100336"/>
              <a:ext cx="521608" cy="2539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defRPr sz="1400" b="0" i="0" u="none" strike="noStrike" kern="1200" spc="0" baseline="0">
                  <a:solidFill>
                    <a:srgbClr val="000000">
                      <a:lumMod val="65000"/>
                      <a:lumOff val="35000"/>
                    </a:srgbClr>
                  </a:solidFill>
                  <a:latin typeface="+mn-lt"/>
                  <a:ea typeface="+mn-ea"/>
                  <a:cs typeface="+mn-cs"/>
                </a:defRPr>
              </a:pPr>
              <a:r>
                <a:rPr lang="en-US" sz="788" b="1" dirty="0">
                  <a:solidFill>
                    <a:schemeClr val="bg1">
                      <a:lumMod val="65000"/>
                    </a:schemeClr>
                  </a:solidFill>
                </a:rPr>
                <a:t>2024</a:t>
              </a:r>
            </a:p>
          </p:txBody>
        </p:sp>
      </p:grpSp>
      <p:sp>
        <p:nvSpPr>
          <p:cNvPr id="11" name="TextBox 10">
            <a:extLst>
              <a:ext uri="{FF2B5EF4-FFF2-40B4-BE49-F238E27FC236}">
                <a16:creationId xmlns:a16="http://schemas.microsoft.com/office/drawing/2014/main" id="{A1764472-A7D2-5362-B5B7-7FD70C244A19}"/>
              </a:ext>
            </a:extLst>
          </p:cNvPr>
          <p:cNvSpPr txBox="1"/>
          <p:nvPr/>
        </p:nvSpPr>
        <p:spPr>
          <a:xfrm>
            <a:off x="8849181" y="4829697"/>
            <a:ext cx="269883" cy="461665"/>
          </a:xfrm>
          <a:prstGeom prst="rect">
            <a:avLst/>
          </a:prstGeom>
          <a:noFill/>
        </p:spPr>
        <p:txBody>
          <a:bodyPr wrap="square" rtlCol="0">
            <a:spAutoFit/>
          </a:bodyPr>
          <a:lstStyle/>
          <a:p>
            <a:r>
              <a:rPr lang="en-US" sz="1200" b="1" dirty="0"/>
              <a:t>4</a:t>
            </a:r>
          </a:p>
          <a:p>
            <a:endParaRPr lang="en-US" sz="1200" b="1" dirty="0"/>
          </a:p>
        </p:txBody>
      </p:sp>
      <p:sp>
        <p:nvSpPr>
          <p:cNvPr id="12" name="TextBox 11">
            <a:extLst>
              <a:ext uri="{FF2B5EF4-FFF2-40B4-BE49-F238E27FC236}">
                <a16:creationId xmlns:a16="http://schemas.microsoft.com/office/drawing/2014/main" id="{2BBAF86A-5B41-128E-1B88-0D99133CB7D2}"/>
              </a:ext>
            </a:extLst>
          </p:cNvPr>
          <p:cNvSpPr txBox="1"/>
          <p:nvPr/>
        </p:nvSpPr>
        <p:spPr>
          <a:xfrm>
            <a:off x="3319612" y="1231542"/>
            <a:ext cx="1488734" cy="338554"/>
          </a:xfrm>
          <a:prstGeom prst="rect">
            <a:avLst/>
          </a:prstGeom>
          <a:noFill/>
        </p:spPr>
        <p:txBody>
          <a:bodyPr wrap="square" rtlCol="0">
            <a:spAutoFit/>
          </a:bodyPr>
          <a:lstStyle/>
          <a:p>
            <a:r>
              <a:rPr lang="en-US" sz="1600" i="1" dirty="0">
                <a:latin typeface="+mn-lt"/>
              </a:rPr>
              <a:t>($ in Millions)</a:t>
            </a:r>
          </a:p>
        </p:txBody>
      </p:sp>
    </p:spTree>
    <p:extLst>
      <p:ext uri="{BB962C8B-B14F-4D97-AF65-F5344CB8AC3E}">
        <p14:creationId xmlns:p14="http://schemas.microsoft.com/office/powerpoint/2010/main" val="129725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75"/>
          <p:cNvSpPr txBox="1">
            <a:spLocks noGrp="1"/>
          </p:cNvSpPr>
          <p:nvPr>
            <p:ph type="title"/>
          </p:nvPr>
        </p:nvSpPr>
        <p:spPr>
          <a:xfrm>
            <a:off x="328581" y="2286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dirty="0"/>
              <a:t>University Public Investment</a:t>
            </a:r>
            <a:endParaRPr dirty="0"/>
          </a:p>
        </p:txBody>
      </p:sp>
      <p:sp>
        <p:nvSpPr>
          <p:cNvPr id="7" name="Text Placeholder 4"/>
          <p:cNvSpPr>
            <a:spLocks noGrp="1"/>
          </p:cNvSpPr>
          <p:nvPr>
            <p:ph type="body" idx="1"/>
          </p:nvPr>
        </p:nvSpPr>
        <p:spPr>
          <a:xfrm>
            <a:off x="0" y="4676433"/>
            <a:ext cx="7829078" cy="584802"/>
          </a:xfrm>
        </p:spPr>
        <p:txBody>
          <a:bodyPr/>
          <a:lstStyle/>
          <a:p>
            <a:pPr marL="0" indent="0">
              <a:lnSpc>
                <a:spcPct val="100000"/>
              </a:lnSpc>
            </a:pPr>
            <a:r>
              <a:rPr lang="en-US" sz="800" dirty="0"/>
              <a:t>Note: Reflects university, rather than enterprise figures.  Direct Appropriations include Appropriated General Funds, Research Infrastructure, Capital Infrastructure and Arizona Financial Aid Trust.  ABOR Transfers include Arizona Teachers Academy and Arizona Promise, and exclude state aid for ASU Preparatory Academy.  FY 2025 Budget and figures reflect the Governor’s Recommendation for statewide adjustments (e.g., Health Insurance Trust Fund premium increase, risk rate, retirement rate).</a:t>
            </a:r>
          </a:p>
        </p:txBody>
      </p:sp>
      <p:graphicFrame>
        <p:nvGraphicFramePr>
          <p:cNvPr id="5" name="Chart 4">
            <a:extLst>
              <a:ext uri="{FF2B5EF4-FFF2-40B4-BE49-F238E27FC236}">
                <a16:creationId xmlns:a16="http://schemas.microsoft.com/office/drawing/2014/main" id="{E378041B-1706-4DB7-B33E-0EEB883BE823}"/>
              </a:ext>
            </a:extLst>
          </p:cNvPr>
          <p:cNvGraphicFramePr/>
          <p:nvPr>
            <p:extLst>
              <p:ext uri="{D42A27DB-BD31-4B8C-83A1-F6EECF244321}">
                <p14:modId xmlns:p14="http://schemas.microsoft.com/office/powerpoint/2010/main" val="1238173423"/>
              </p:ext>
            </p:extLst>
          </p:nvPr>
        </p:nvGraphicFramePr>
        <p:xfrm>
          <a:off x="549728" y="893958"/>
          <a:ext cx="5448300" cy="3782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A9B6FFFD-EAB6-477C-BE8C-3FBBD8CECB85}"/>
              </a:ext>
            </a:extLst>
          </p:cNvPr>
          <p:cNvGraphicFramePr>
            <a:graphicFrameLocks noGrp="1"/>
          </p:cNvGraphicFramePr>
          <p:nvPr>
            <p:extLst>
              <p:ext uri="{D42A27DB-BD31-4B8C-83A1-F6EECF244321}">
                <p14:modId xmlns:p14="http://schemas.microsoft.com/office/powerpoint/2010/main" val="2895667679"/>
              </p:ext>
            </p:extLst>
          </p:nvPr>
        </p:nvGraphicFramePr>
        <p:xfrm>
          <a:off x="5998028" y="1913075"/>
          <a:ext cx="2922814" cy="1683638"/>
        </p:xfrm>
        <a:graphic>
          <a:graphicData uri="http://schemas.openxmlformats.org/drawingml/2006/table">
            <a:tbl>
              <a:tblPr firstRow="1" bandRow="1"/>
              <a:tblGrid>
                <a:gridCol w="1626901">
                  <a:extLst>
                    <a:ext uri="{9D8B030D-6E8A-4147-A177-3AD203B41FA5}">
                      <a16:colId xmlns:a16="http://schemas.microsoft.com/office/drawing/2014/main" val="2929450686"/>
                    </a:ext>
                  </a:extLst>
                </a:gridCol>
                <a:gridCol w="626442">
                  <a:extLst>
                    <a:ext uri="{9D8B030D-6E8A-4147-A177-3AD203B41FA5}">
                      <a16:colId xmlns:a16="http://schemas.microsoft.com/office/drawing/2014/main" val="1202904500"/>
                    </a:ext>
                  </a:extLst>
                </a:gridCol>
                <a:gridCol w="669471">
                  <a:extLst>
                    <a:ext uri="{9D8B030D-6E8A-4147-A177-3AD203B41FA5}">
                      <a16:colId xmlns:a16="http://schemas.microsoft.com/office/drawing/2014/main" val="662580691"/>
                    </a:ext>
                  </a:extLst>
                </a:gridCol>
              </a:tblGrid>
              <a:tr h="566057">
                <a:tc gridSpan="3">
                  <a:txBody>
                    <a:bodyPr/>
                    <a:lstStyle/>
                    <a:p>
                      <a:pPr algn="ctr"/>
                      <a:r>
                        <a:rPr lang="en-US" sz="1200" b="1" dirty="0"/>
                        <a:t>Year-Over-Year Change</a:t>
                      </a:r>
                    </a:p>
                    <a:p>
                      <a:pPr algn="ctr"/>
                      <a:r>
                        <a:rPr lang="en-US" sz="900" b="0" dirty="0"/>
                        <a:t>FY 2024 Actuals to FY 2025 Estimate</a:t>
                      </a:r>
                    </a:p>
                    <a:p>
                      <a:pPr algn="ctr"/>
                      <a:r>
                        <a:rPr lang="en-US" sz="900" b="0" i="1" dirty="0"/>
                        <a:t>($ in Millions)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057430"/>
                  </a:ext>
                </a:extLst>
              </a:tr>
              <a:tr h="372527">
                <a:tc>
                  <a:txBody>
                    <a:bodyPr/>
                    <a:lstStyle/>
                    <a:p>
                      <a:pPr algn="r"/>
                      <a:r>
                        <a:rPr lang="en-US" sz="1000" b="1" dirty="0">
                          <a:solidFill>
                            <a:schemeClr val="tx1"/>
                          </a:solidFill>
                        </a:rPr>
                        <a:t>Direct Appropriations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b="1"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b="1" dirty="0">
                          <a:solidFill>
                            <a:schemeClr val="tx1"/>
                          </a:solidFill>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061049"/>
                  </a:ext>
                </a:extLst>
              </a:tr>
              <a:tr h="372527">
                <a:tc>
                  <a:txBody>
                    <a:bodyPr/>
                    <a:lstStyle/>
                    <a:p>
                      <a:pPr algn="r"/>
                      <a:r>
                        <a:rPr lang="en-US" sz="1000" b="1" dirty="0">
                          <a:solidFill>
                            <a:schemeClr val="tx1"/>
                          </a:solidFill>
                        </a:rPr>
                        <a:t>ABOR Transfers</a:t>
                      </a:r>
                      <a:endParaRPr lang="en-US" sz="1000" b="1"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b="1" dirty="0">
                          <a:solidFill>
                            <a:schemeClr val="tx1"/>
                          </a:solidFill>
                        </a:rPr>
                        <a:t>-$16.3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b="1" dirty="0">
                          <a:solidFill>
                            <a:schemeClr val="tx1"/>
                          </a:solidFill>
                        </a:rPr>
                        <a:t>-41.2%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962346"/>
                  </a:ext>
                </a:extLst>
              </a:tr>
              <a:tr h="372527">
                <a:tc>
                  <a:txBody>
                    <a:bodyPr/>
                    <a:lstStyle/>
                    <a:p>
                      <a:pPr marR="0" algn="r" rtl="0">
                        <a:lnSpc>
                          <a:spcPct val="100000"/>
                        </a:lnSpc>
                        <a:spcBef>
                          <a:spcPts val="0"/>
                        </a:spcBef>
                        <a:spcAft>
                          <a:spcPts val="0"/>
                        </a:spcAft>
                        <a:buClr>
                          <a:srgbClr val="000000"/>
                        </a:buClr>
                        <a:buFont typeface="Arial"/>
                      </a:pPr>
                      <a:r>
                        <a:rPr lang="en-US" sz="1000" b="1" i="0" u="none" strike="noStrike" cap="none" dirty="0">
                          <a:solidFill>
                            <a:schemeClr val="tx1"/>
                          </a:solidFill>
                          <a:latin typeface="+mn-lt"/>
                          <a:ea typeface="+mn-ea"/>
                          <a:cs typeface="+mn-cs"/>
                          <a:sym typeface="Arial"/>
                        </a:rPr>
                        <a:t>Total Public Investment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a:r>
                        <a:rPr lang="en-US" sz="1000" b="1" dirty="0">
                          <a:solidFill>
                            <a:schemeClr val="tx1"/>
                          </a:solidFill>
                        </a:rPr>
                        <a:t>-$18.9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a:r>
                        <a:rPr lang="en-US" sz="1000" b="1" dirty="0">
                          <a:solidFill>
                            <a:schemeClr val="tx1"/>
                          </a:solidFill>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880707549"/>
                  </a:ext>
                </a:extLst>
              </a:tr>
            </a:tbl>
          </a:graphicData>
        </a:graphic>
      </p:graphicFrame>
      <p:sp>
        <p:nvSpPr>
          <p:cNvPr id="2" name="TextBox 1">
            <a:extLst>
              <a:ext uri="{FF2B5EF4-FFF2-40B4-BE49-F238E27FC236}">
                <a16:creationId xmlns:a16="http://schemas.microsoft.com/office/drawing/2014/main" id="{466BC2B5-807D-ECCC-717F-89BD2D9FBD1B}"/>
              </a:ext>
            </a:extLst>
          </p:cNvPr>
          <p:cNvSpPr txBox="1"/>
          <p:nvPr/>
        </p:nvSpPr>
        <p:spPr>
          <a:xfrm>
            <a:off x="8828564" y="4875243"/>
            <a:ext cx="366950" cy="646331"/>
          </a:xfrm>
          <a:prstGeom prst="rect">
            <a:avLst/>
          </a:prstGeom>
          <a:noFill/>
        </p:spPr>
        <p:txBody>
          <a:bodyPr wrap="square" rtlCol="0">
            <a:spAutoFit/>
          </a:bodyPr>
          <a:lstStyle/>
          <a:p>
            <a:r>
              <a:rPr lang="en-US" sz="1200" b="1" dirty="0"/>
              <a:t>20</a:t>
            </a:r>
          </a:p>
          <a:p>
            <a:endParaRPr lang="en-US" sz="1200" b="1" dirty="0"/>
          </a:p>
          <a:p>
            <a:endParaRPr lang="en-US" sz="1200" b="1" dirty="0"/>
          </a:p>
        </p:txBody>
      </p:sp>
      <p:pic>
        <p:nvPicPr>
          <p:cNvPr id="3" name="Picture 2">
            <a:extLst>
              <a:ext uri="{FF2B5EF4-FFF2-40B4-BE49-F238E27FC236}">
                <a16:creationId xmlns:a16="http://schemas.microsoft.com/office/drawing/2014/main" id="{BF59CAFC-29A4-BC63-504F-06F5FBE577DC}"/>
              </a:ext>
            </a:extLst>
          </p:cNvPr>
          <p:cNvPicPr>
            <a:picLocks noChangeAspect="1"/>
          </p:cNvPicPr>
          <p:nvPr/>
        </p:nvPicPr>
        <p:blipFill>
          <a:blip r:embed="rId4"/>
          <a:stretch>
            <a:fillRect/>
          </a:stretch>
        </p:blipFill>
        <p:spPr>
          <a:xfrm>
            <a:off x="8149612" y="4548388"/>
            <a:ext cx="771710" cy="425610"/>
          </a:xfrm>
          <a:prstGeom prst="rect">
            <a:avLst/>
          </a:prstGeom>
        </p:spPr>
      </p:pic>
    </p:spTree>
    <p:extLst>
      <p:ext uri="{BB962C8B-B14F-4D97-AF65-F5344CB8AC3E}">
        <p14:creationId xmlns:p14="http://schemas.microsoft.com/office/powerpoint/2010/main" val="410976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7">
          <a:extLst>
            <a:ext uri="{FF2B5EF4-FFF2-40B4-BE49-F238E27FC236}">
              <a16:creationId xmlns:a16="http://schemas.microsoft.com/office/drawing/2014/main" id="{2E209CD5-01D4-8411-A005-C6DBCE5E2F0F}"/>
            </a:ext>
          </a:extLst>
        </p:cNvPr>
        <p:cNvGrpSpPr/>
        <p:nvPr/>
      </p:nvGrpSpPr>
      <p:grpSpPr>
        <a:xfrm>
          <a:off x="0" y="0"/>
          <a:ext cx="0" cy="0"/>
          <a:chOff x="0" y="0"/>
          <a:chExt cx="0" cy="0"/>
        </a:xfrm>
      </p:grpSpPr>
      <p:sp>
        <p:nvSpPr>
          <p:cNvPr id="389" name="Google Shape;389;p75">
            <a:extLst>
              <a:ext uri="{FF2B5EF4-FFF2-40B4-BE49-F238E27FC236}">
                <a16:creationId xmlns:a16="http://schemas.microsoft.com/office/drawing/2014/main" id="{F80A7DA9-AEB8-B9E8-FE23-8E0E4797E655}"/>
              </a:ext>
            </a:extLst>
          </p:cNvPr>
          <p:cNvSpPr txBox="1">
            <a:spLocks noGrp="1"/>
          </p:cNvSpPr>
          <p:nvPr>
            <p:ph type="title"/>
          </p:nvPr>
        </p:nvSpPr>
        <p:spPr>
          <a:xfrm>
            <a:off x="328581" y="2286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dirty="0"/>
              <a:t>FY 2025 University Budget ($ in millions) </a:t>
            </a:r>
            <a:br>
              <a:rPr lang="en-US" dirty="0"/>
            </a:br>
            <a:endParaRPr dirty="0"/>
          </a:p>
        </p:txBody>
      </p:sp>
      <p:sp>
        <p:nvSpPr>
          <p:cNvPr id="2" name="TextBox 1">
            <a:extLst>
              <a:ext uri="{FF2B5EF4-FFF2-40B4-BE49-F238E27FC236}">
                <a16:creationId xmlns:a16="http://schemas.microsoft.com/office/drawing/2014/main" id="{0183A67E-EB76-B110-6981-9AA90D6842BB}"/>
              </a:ext>
            </a:extLst>
          </p:cNvPr>
          <p:cNvSpPr txBox="1"/>
          <p:nvPr/>
        </p:nvSpPr>
        <p:spPr>
          <a:xfrm>
            <a:off x="8882354" y="4864485"/>
            <a:ext cx="366950" cy="646331"/>
          </a:xfrm>
          <a:prstGeom prst="rect">
            <a:avLst/>
          </a:prstGeom>
          <a:noFill/>
        </p:spPr>
        <p:txBody>
          <a:bodyPr wrap="square" rtlCol="0">
            <a:spAutoFit/>
          </a:bodyPr>
          <a:lstStyle/>
          <a:p>
            <a:r>
              <a:rPr lang="en-US" sz="1200" b="1" dirty="0"/>
              <a:t>5</a:t>
            </a:r>
          </a:p>
          <a:p>
            <a:endParaRPr lang="en-US" sz="1200" b="1" dirty="0"/>
          </a:p>
          <a:p>
            <a:endParaRPr lang="en-US" sz="1200" b="1" dirty="0"/>
          </a:p>
        </p:txBody>
      </p:sp>
      <p:pic>
        <p:nvPicPr>
          <p:cNvPr id="3" name="Picture 2">
            <a:extLst>
              <a:ext uri="{FF2B5EF4-FFF2-40B4-BE49-F238E27FC236}">
                <a16:creationId xmlns:a16="http://schemas.microsoft.com/office/drawing/2014/main" id="{C47DB3E3-E73B-205B-71B9-1C7361027589}"/>
              </a:ext>
            </a:extLst>
          </p:cNvPr>
          <p:cNvPicPr>
            <a:picLocks noChangeAspect="1"/>
          </p:cNvPicPr>
          <p:nvPr/>
        </p:nvPicPr>
        <p:blipFill>
          <a:blip r:embed="rId3"/>
          <a:stretch>
            <a:fillRect/>
          </a:stretch>
        </p:blipFill>
        <p:spPr>
          <a:xfrm>
            <a:off x="8149612" y="4548388"/>
            <a:ext cx="771710" cy="425610"/>
          </a:xfrm>
          <a:prstGeom prst="rect">
            <a:avLst/>
          </a:prstGeom>
        </p:spPr>
      </p:pic>
      <p:graphicFrame>
        <p:nvGraphicFramePr>
          <p:cNvPr id="10" name="Chart 9">
            <a:extLst>
              <a:ext uri="{FF2B5EF4-FFF2-40B4-BE49-F238E27FC236}">
                <a16:creationId xmlns:a16="http://schemas.microsoft.com/office/drawing/2014/main" id="{2341A88D-81E4-9402-EF62-B9162BF200F7}"/>
              </a:ext>
            </a:extLst>
          </p:cNvPr>
          <p:cNvGraphicFramePr/>
          <p:nvPr>
            <p:extLst>
              <p:ext uri="{D42A27DB-BD31-4B8C-83A1-F6EECF244321}">
                <p14:modId xmlns:p14="http://schemas.microsoft.com/office/powerpoint/2010/main" val="1543321743"/>
              </p:ext>
            </p:extLst>
          </p:nvPr>
        </p:nvGraphicFramePr>
        <p:xfrm>
          <a:off x="142010" y="871547"/>
          <a:ext cx="4248150" cy="42719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4082B3FD-7745-9C0A-39D4-B4FD59BD380B}"/>
              </a:ext>
            </a:extLst>
          </p:cNvPr>
          <p:cNvGraphicFramePr/>
          <p:nvPr>
            <p:extLst>
              <p:ext uri="{D42A27DB-BD31-4B8C-83A1-F6EECF244321}">
                <p14:modId xmlns:p14="http://schemas.microsoft.com/office/powerpoint/2010/main" val="2138135370"/>
              </p:ext>
            </p:extLst>
          </p:nvPr>
        </p:nvGraphicFramePr>
        <p:xfrm>
          <a:off x="4390160" y="881235"/>
          <a:ext cx="4248150" cy="40927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1534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8FFD098-E904-2C79-448D-595BC3ABDE46}"/>
              </a:ext>
            </a:extLst>
          </p:cNvPr>
          <p:cNvSpPr>
            <a:spLocks noGrp="1" noRot="1" noMove="1" noResize="1" noEditPoints="1" noAdjustHandles="1" noChangeArrowheads="1" noChangeShapeType="1"/>
          </p:cNvSpPr>
          <p:nvPr/>
        </p:nvSpPr>
        <p:spPr>
          <a:xfrm>
            <a:off x="285272" y="1307609"/>
            <a:ext cx="8573455" cy="59599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050" dirty="0"/>
          </a:p>
        </p:txBody>
      </p:sp>
      <p:sp>
        <p:nvSpPr>
          <p:cNvPr id="8" name="TextBox 7">
            <a:extLst>
              <a:ext uri="{FF2B5EF4-FFF2-40B4-BE49-F238E27FC236}">
                <a16:creationId xmlns:a16="http://schemas.microsoft.com/office/drawing/2014/main" id="{ED7569C7-D0C3-AF06-6A48-033DC5AB68AF}"/>
              </a:ext>
            </a:extLst>
          </p:cNvPr>
          <p:cNvSpPr txBox="1"/>
          <p:nvPr/>
        </p:nvSpPr>
        <p:spPr>
          <a:xfrm>
            <a:off x="314325" y="216164"/>
            <a:ext cx="8544402" cy="5539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buSzPts val="3000"/>
              <a:defRPr sz="3000" b="1">
                <a:solidFill>
                  <a:schemeClr val="dk1"/>
                </a:solidFill>
                <a:highlight>
                  <a:schemeClr val="accent1"/>
                </a:highlight>
              </a:defRPr>
            </a:lvl1pPr>
            <a:lvl2pPr>
              <a:buNone/>
            </a:lvl2pPr>
            <a:lvl3pPr>
              <a:buNone/>
            </a:lvl3pPr>
            <a:lvl4pPr>
              <a:buNone/>
            </a:lvl4pPr>
            <a:lvl5pPr>
              <a:buNone/>
            </a:lvl5pPr>
            <a:lvl6pPr>
              <a:buNone/>
            </a:lvl6pPr>
            <a:lvl7pPr>
              <a:buNone/>
            </a:lvl7pPr>
            <a:lvl8pPr>
              <a:buNone/>
            </a:lvl8pPr>
            <a:lvl9pPr>
              <a:buNone/>
            </a:lvl9pPr>
          </a:lstStyle>
          <a:p>
            <a:r>
              <a:rPr lang="en-US" dirty="0"/>
              <a:t>ASU Student Headcount Enrollment</a:t>
            </a:r>
          </a:p>
        </p:txBody>
      </p:sp>
      <p:sp>
        <p:nvSpPr>
          <p:cNvPr id="7" name="TextBox 6">
            <a:extLst>
              <a:ext uri="{FF2B5EF4-FFF2-40B4-BE49-F238E27FC236}">
                <a16:creationId xmlns:a16="http://schemas.microsoft.com/office/drawing/2014/main" id="{D79FE908-CEE4-8DD1-9712-381627B137D5}"/>
              </a:ext>
            </a:extLst>
          </p:cNvPr>
          <p:cNvSpPr txBox="1"/>
          <p:nvPr/>
        </p:nvSpPr>
        <p:spPr>
          <a:xfrm>
            <a:off x="7697182" y="2356487"/>
            <a:ext cx="756457" cy="207749"/>
          </a:xfrm>
          <a:prstGeom prst="rect">
            <a:avLst/>
          </a:prstGeom>
          <a:solidFill>
            <a:schemeClr val="tx2">
              <a:lumMod val="40000"/>
              <a:lumOff val="60000"/>
            </a:schemeClr>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Online</a:t>
            </a:r>
          </a:p>
        </p:txBody>
      </p:sp>
      <p:sp>
        <p:nvSpPr>
          <p:cNvPr id="15" name="TextBox 14">
            <a:extLst>
              <a:ext uri="{FF2B5EF4-FFF2-40B4-BE49-F238E27FC236}">
                <a16:creationId xmlns:a16="http://schemas.microsoft.com/office/drawing/2014/main" id="{D6975326-CEC6-79D2-0C3A-945057B182DB}"/>
              </a:ext>
            </a:extLst>
          </p:cNvPr>
          <p:cNvSpPr txBox="1"/>
          <p:nvPr/>
        </p:nvSpPr>
        <p:spPr>
          <a:xfrm>
            <a:off x="7697183" y="2554314"/>
            <a:ext cx="756456" cy="207749"/>
          </a:xfrm>
          <a:prstGeom prst="rect">
            <a:avLst/>
          </a:prstGeom>
          <a:solidFill>
            <a:schemeClr val="tx2">
              <a:lumMod val="60000"/>
              <a:lumOff val="40000"/>
            </a:schemeClr>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Campus</a:t>
            </a:r>
          </a:p>
        </p:txBody>
      </p:sp>
      <p:sp>
        <p:nvSpPr>
          <p:cNvPr id="16" name="TextBox 15">
            <a:extLst>
              <a:ext uri="{FF2B5EF4-FFF2-40B4-BE49-F238E27FC236}">
                <a16:creationId xmlns:a16="http://schemas.microsoft.com/office/drawing/2014/main" id="{CB6592D3-D59A-6B3F-B4EF-08442234855D}"/>
              </a:ext>
            </a:extLst>
          </p:cNvPr>
          <p:cNvSpPr txBox="1"/>
          <p:nvPr/>
        </p:nvSpPr>
        <p:spPr>
          <a:xfrm>
            <a:off x="7697182" y="3104688"/>
            <a:ext cx="756457" cy="207749"/>
          </a:xfrm>
          <a:prstGeom prst="rect">
            <a:avLst/>
          </a:prstGeom>
          <a:solidFill>
            <a:srgbClr val="FFC627"/>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Online</a:t>
            </a:r>
          </a:p>
        </p:txBody>
      </p:sp>
      <p:sp>
        <p:nvSpPr>
          <p:cNvPr id="17" name="TextBox 16">
            <a:extLst>
              <a:ext uri="{FF2B5EF4-FFF2-40B4-BE49-F238E27FC236}">
                <a16:creationId xmlns:a16="http://schemas.microsoft.com/office/drawing/2014/main" id="{7858257B-94EF-9514-93E1-430445D69831}"/>
              </a:ext>
            </a:extLst>
          </p:cNvPr>
          <p:cNvSpPr txBox="1"/>
          <p:nvPr/>
        </p:nvSpPr>
        <p:spPr>
          <a:xfrm>
            <a:off x="7702037" y="3298303"/>
            <a:ext cx="751601" cy="207749"/>
          </a:xfrm>
          <a:prstGeom prst="rect">
            <a:avLst/>
          </a:prstGeom>
          <a:solidFill>
            <a:srgbClr val="DDA200"/>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Campus</a:t>
            </a:r>
          </a:p>
        </p:txBody>
      </p:sp>
      <p:sp>
        <p:nvSpPr>
          <p:cNvPr id="33" name="TextBox 32">
            <a:extLst>
              <a:ext uri="{FF2B5EF4-FFF2-40B4-BE49-F238E27FC236}">
                <a16:creationId xmlns:a16="http://schemas.microsoft.com/office/drawing/2014/main" id="{1BBC5630-BD0E-4A8A-5368-B608257FBB0F}"/>
              </a:ext>
            </a:extLst>
          </p:cNvPr>
          <p:cNvSpPr txBox="1"/>
          <p:nvPr/>
        </p:nvSpPr>
        <p:spPr>
          <a:xfrm>
            <a:off x="7702036" y="4038245"/>
            <a:ext cx="751602" cy="207749"/>
          </a:xfrm>
          <a:prstGeom prst="rect">
            <a:avLst/>
          </a:prstGeom>
          <a:solidFill>
            <a:schemeClr val="bg2">
              <a:lumMod val="75000"/>
            </a:schemeClr>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Campus</a:t>
            </a:r>
          </a:p>
        </p:txBody>
      </p:sp>
      <p:sp>
        <p:nvSpPr>
          <p:cNvPr id="34" name="Rectangle 33">
            <a:extLst>
              <a:ext uri="{FF2B5EF4-FFF2-40B4-BE49-F238E27FC236}">
                <a16:creationId xmlns:a16="http://schemas.microsoft.com/office/drawing/2014/main" id="{184EE0E6-9695-90E3-1E35-F531B47B6B28}"/>
              </a:ext>
            </a:extLst>
          </p:cNvPr>
          <p:cNvSpPr/>
          <p:nvPr/>
        </p:nvSpPr>
        <p:spPr>
          <a:xfrm>
            <a:off x="7637374" y="2019000"/>
            <a:ext cx="1091828" cy="21929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International</a:t>
            </a:r>
            <a:endParaRPr kumimoji="0" lang="en-US" sz="825"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Rectangle 34">
            <a:extLst>
              <a:ext uri="{FF2B5EF4-FFF2-40B4-BE49-F238E27FC236}">
                <a16:creationId xmlns:a16="http://schemas.microsoft.com/office/drawing/2014/main" id="{8F4C8872-C929-7B4C-F8EA-17F6F0386DEA}"/>
              </a:ext>
            </a:extLst>
          </p:cNvPr>
          <p:cNvSpPr/>
          <p:nvPr/>
        </p:nvSpPr>
        <p:spPr>
          <a:xfrm>
            <a:off x="7697182" y="2880832"/>
            <a:ext cx="836961" cy="21929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Nonresident</a:t>
            </a:r>
            <a:endParaRPr kumimoji="0" lang="en-US" sz="825" b="0" i="0" u="none" strike="noStrike" kern="0" cap="none" spc="0" normalizeH="0" baseline="0" noProof="0" dirty="0">
              <a:ln>
                <a:noFill/>
              </a:ln>
              <a:solidFill>
                <a:srgbClr val="000000"/>
              </a:solidFill>
              <a:effectLst/>
              <a:uLnTx/>
              <a:uFillTx/>
              <a:latin typeface="Arial"/>
              <a:cs typeface="Arial"/>
              <a:sym typeface="Arial"/>
            </a:endParaRPr>
          </a:p>
        </p:txBody>
      </p:sp>
      <p:sp>
        <p:nvSpPr>
          <p:cNvPr id="36" name="Rectangle 35">
            <a:extLst>
              <a:ext uri="{FF2B5EF4-FFF2-40B4-BE49-F238E27FC236}">
                <a16:creationId xmlns:a16="http://schemas.microsoft.com/office/drawing/2014/main" id="{692D5EDE-DB06-DC85-0637-8D17FEF3B29C}"/>
              </a:ext>
            </a:extLst>
          </p:cNvPr>
          <p:cNvSpPr/>
          <p:nvPr/>
        </p:nvSpPr>
        <p:spPr>
          <a:xfrm>
            <a:off x="7693720" y="3569539"/>
            <a:ext cx="759918" cy="21929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Resident</a:t>
            </a:r>
            <a:endParaRPr kumimoji="0" lang="en-US" sz="825"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3F682A67-F9E9-77C0-4B14-5574E7A99756}"/>
              </a:ext>
            </a:extLst>
          </p:cNvPr>
          <p:cNvSpPr txBox="1"/>
          <p:nvPr/>
        </p:nvSpPr>
        <p:spPr>
          <a:xfrm>
            <a:off x="7702037" y="3830496"/>
            <a:ext cx="751602" cy="207749"/>
          </a:xfrm>
          <a:prstGeom prst="rect">
            <a:avLst/>
          </a:prstGeom>
          <a:solidFill>
            <a:schemeClr val="bg2"/>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Online</a:t>
            </a:r>
          </a:p>
        </p:txBody>
      </p:sp>
      <p:graphicFrame>
        <p:nvGraphicFramePr>
          <p:cNvPr id="5" name="Chart 4">
            <a:extLst>
              <a:ext uri="{FF2B5EF4-FFF2-40B4-BE49-F238E27FC236}">
                <a16:creationId xmlns:a16="http://schemas.microsoft.com/office/drawing/2014/main" id="{DE2014A1-86FD-4868-ACE9-B55F7D776C63}"/>
              </a:ext>
            </a:extLst>
          </p:cNvPr>
          <p:cNvGraphicFramePr>
            <a:graphicFrameLocks/>
          </p:cNvGraphicFramePr>
          <p:nvPr>
            <p:extLst>
              <p:ext uri="{D42A27DB-BD31-4B8C-83A1-F6EECF244321}">
                <p14:modId xmlns:p14="http://schemas.microsoft.com/office/powerpoint/2010/main" val="1347286245"/>
              </p:ext>
            </p:extLst>
          </p:nvPr>
        </p:nvGraphicFramePr>
        <p:xfrm>
          <a:off x="268494" y="1305447"/>
          <a:ext cx="7160414" cy="362188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29668E4-C551-22A5-0ECC-6AD0AB4748C6}"/>
              </a:ext>
            </a:extLst>
          </p:cNvPr>
          <p:cNvSpPr txBox="1"/>
          <p:nvPr/>
        </p:nvSpPr>
        <p:spPr>
          <a:xfrm>
            <a:off x="8892213" y="4894245"/>
            <a:ext cx="269883" cy="646331"/>
          </a:xfrm>
          <a:prstGeom prst="rect">
            <a:avLst/>
          </a:prstGeom>
          <a:noFill/>
        </p:spPr>
        <p:txBody>
          <a:bodyPr wrap="square" rtlCol="0">
            <a:spAutoFit/>
          </a:bodyPr>
          <a:lstStyle/>
          <a:p>
            <a:r>
              <a:rPr lang="en-US" sz="1200" b="1" dirty="0"/>
              <a:t>6</a:t>
            </a:r>
          </a:p>
          <a:p>
            <a:endParaRPr lang="en-US" sz="1200" b="1" dirty="0"/>
          </a:p>
          <a:p>
            <a:endParaRPr lang="en-US" sz="1200" b="1" dirty="0"/>
          </a:p>
        </p:txBody>
      </p:sp>
      <p:sp>
        <p:nvSpPr>
          <p:cNvPr id="3" name="TextBox 2">
            <a:extLst>
              <a:ext uri="{FF2B5EF4-FFF2-40B4-BE49-F238E27FC236}">
                <a16:creationId xmlns:a16="http://schemas.microsoft.com/office/drawing/2014/main" id="{C81E8D6C-F203-A21A-8C97-7B5BA3ADFB6C}"/>
              </a:ext>
            </a:extLst>
          </p:cNvPr>
          <p:cNvSpPr txBox="1"/>
          <p:nvPr/>
        </p:nvSpPr>
        <p:spPr>
          <a:xfrm>
            <a:off x="86061" y="4927336"/>
            <a:ext cx="8573455" cy="215444"/>
          </a:xfrm>
          <a:prstGeom prst="rect">
            <a:avLst/>
          </a:prstGeom>
          <a:noFill/>
        </p:spPr>
        <p:txBody>
          <a:bodyPr wrap="square" rtlCol="0">
            <a:spAutoFit/>
          </a:bodyPr>
          <a:lstStyle/>
          <a:p>
            <a:r>
              <a:rPr lang="en-US" sz="800" dirty="0"/>
              <a:t>Note: Above figures represent annual headcount figures as presented in State of the ASU Enterprise Presentation February 2024.</a:t>
            </a:r>
          </a:p>
        </p:txBody>
      </p:sp>
    </p:spTree>
    <p:extLst>
      <p:ext uri="{BB962C8B-B14F-4D97-AF65-F5344CB8AC3E}">
        <p14:creationId xmlns:p14="http://schemas.microsoft.com/office/powerpoint/2010/main" val="421495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7" name="Google Shape;637;p103"/>
          <p:cNvSpPr txBox="1">
            <a:spLocks noGrp="1"/>
          </p:cNvSpPr>
          <p:nvPr>
            <p:ph type="title"/>
          </p:nvPr>
        </p:nvSpPr>
        <p:spPr>
          <a:xfrm>
            <a:off x="328580" y="228600"/>
            <a:ext cx="603158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dirty="0"/>
              <a:t>ASU Student FTE Enrollment</a:t>
            </a:r>
            <a:endParaRPr dirty="0"/>
          </a:p>
        </p:txBody>
      </p:sp>
      <p:sp>
        <p:nvSpPr>
          <p:cNvPr id="8" name="TextBox 7"/>
          <p:cNvSpPr txBox="1"/>
          <p:nvPr/>
        </p:nvSpPr>
        <p:spPr>
          <a:xfrm rot="1702470">
            <a:off x="3551749" y="2447478"/>
            <a:ext cx="533971" cy="253916"/>
          </a:xfrm>
          <a:prstGeom prst="rect">
            <a:avLst/>
          </a:prstGeom>
          <a:noFill/>
        </p:spPr>
        <p:txBody>
          <a:bodyPr wrap="square" rtlCol="0">
            <a:spAutoFit/>
          </a:bodyPr>
          <a:lstStyle/>
          <a:p>
            <a:r>
              <a:rPr lang="en-US" sz="1050" dirty="0">
                <a:solidFill>
                  <a:schemeClr val="bg1"/>
                </a:solidFill>
                <a:latin typeface="Arial Narrow" panose="020B0606020202030204" pitchFamily="34" charset="0"/>
              </a:rPr>
              <a:t>33.7%</a:t>
            </a:r>
          </a:p>
        </p:txBody>
      </p:sp>
      <p:sp>
        <p:nvSpPr>
          <p:cNvPr id="10" name="TextBox 9"/>
          <p:cNvSpPr txBox="1"/>
          <p:nvPr/>
        </p:nvSpPr>
        <p:spPr>
          <a:xfrm rot="4272457">
            <a:off x="3802978" y="1445845"/>
            <a:ext cx="533971" cy="253916"/>
          </a:xfrm>
          <a:prstGeom prst="rect">
            <a:avLst/>
          </a:prstGeom>
          <a:noFill/>
        </p:spPr>
        <p:txBody>
          <a:bodyPr wrap="square" rtlCol="0">
            <a:spAutoFit/>
          </a:bodyPr>
          <a:lstStyle/>
          <a:p>
            <a:r>
              <a:rPr lang="en-US" sz="1050" dirty="0">
                <a:solidFill>
                  <a:schemeClr val="bg1"/>
                </a:solidFill>
                <a:latin typeface="Arial Narrow" panose="020B0606020202030204" pitchFamily="34" charset="0"/>
              </a:rPr>
              <a:t>8.7%</a:t>
            </a:r>
          </a:p>
        </p:txBody>
      </p:sp>
      <p:sp>
        <p:nvSpPr>
          <p:cNvPr id="11" name="TextBox 10"/>
          <p:cNvSpPr txBox="1"/>
          <p:nvPr/>
        </p:nvSpPr>
        <p:spPr>
          <a:xfrm rot="710485">
            <a:off x="2939439" y="2545487"/>
            <a:ext cx="533971" cy="253916"/>
          </a:xfrm>
          <a:prstGeom prst="rect">
            <a:avLst/>
          </a:prstGeom>
          <a:noFill/>
        </p:spPr>
        <p:txBody>
          <a:bodyPr wrap="square" rtlCol="0">
            <a:spAutoFit/>
          </a:bodyPr>
          <a:lstStyle/>
          <a:p>
            <a:r>
              <a:rPr lang="en-US" sz="1050" dirty="0">
                <a:solidFill>
                  <a:schemeClr val="bg1"/>
                </a:solidFill>
                <a:latin typeface="Arial Narrow" panose="020B0606020202030204" pitchFamily="34" charset="0"/>
              </a:rPr>
              <a:t>25.0%</a:t>
            </a:r>
          </a:p>
        </p:txBody>
      </p:sp>
      <p:graphicFrame>
        <p:nvGraphicFramePr>
          <p:cNvPr id="14" name="Chart 13"/>
          <p:cNvGraphicFramePr/>
          <p:nvPr>
            <p:extLst>
              <p:ext uri="{D42A27DB-BD31-4B8C-83A1-F6EECF244321}">
                <p14:modId xmlns:p14="http://schemas.microsoft.com/office/powerpoint/2010/main" val="1449035752"/>
              </p:ext>
            </p:extLst>
          </p:nvPr>
        </p:nvGraphicFramePr>
        <p:xfrm>
          <a:off x="328579" y="748592"/>
          <a:ext cx="6193133" cy="40195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881197" y="4886551"/>
            <a:ext cx="375658" cy="461665"/>
          </a:xfrm>
          <a:prstGeom prst="rect">
            <a:avLst/>
          </a:prstGeom>
          <a:noFill/>
        </p:spPr>
        <p:txBody>
          <a:bodyPr wrap="square" rtlCol="0">
            <a:spAutoFit/>
          </a:bodyPr>
          <a:lstStyle/>
          <a:p>
            <a:r>
              <a:rPr lang="en-US" sz="1200" b="1" dirty="0"/>
              <a:t>7</a:t>
            </a:r>
          </a:p>
          <a:p>
            <a:endParaRPr lang="en-US" sz="1200" b="1" dirty="0"/>
          </a:p>
        </p:txBody>
      </p:sp>
      <p:sp>
        <p:nvSpPr>
          <p:cNvPr id="12" name="TextBox 11"/>
          <p:cNvSpPr txBox="1"/>
          <p:nvPr/>
        </p:nvSpPr>
        <p:spPr>
          <a:xfrm>
            <a:off x="0" y="4923880"/>
            <a:ext cx="5309197" cy="215444"/>
          </a:xfrm>
          <a:prstGeom prst="rect">
            <a:avLst/>
          </a:prstGeom>
          <a:noFill/>
        </p:spPr>
        <p:txBody>
          <a:bodyPr wrap="square" rtlCol="0">
            <a:spAutoFit/>
          </a:bodyPr>
          <a:lstStyle/>
          <a:p>
            <a:r>
              <a:rPr lang="en" sz="800" dirty="0">
                <a:highlight>
                  <a:srgbClr val="FFFFFF"/>
                </a:highlight>
                <a:latin typeface="Arial" panose="020B0604020202020204" pitchFamily="34" charset="0"/>
                <a:cs typeface="Arial" panose="020B0604020202020204" pitchFamily="34" charset="0"/>
              </a:rPr>
              <a:t>Note: </a:t>
            </a:r>
            <a:r>
              <a:rPr lang="en-US" sz="800" dirty="0">
                <a:highlight>
                  <a:srgbClr val="FFFFFF"/>
                </a:highlight>
                <a:latin typeface="Arial" panose="020B0604020202020204" pitchFamily="34" charset="0"/>
                <a:cs typeface="Arial" panose="020B0604020202020204" pitchFamily="34" charset="0"/>
              </a:rPr>
              <a:t>FTE enrollments reflect Fall census and include campus immersion and digital immersion students. </a:t>
            </a:r>
          </a:p>
        </p:txBody>
      </p:sp>
      <p:sp>
        <p:nvSpPr>
          <p:cNvPr id="13" name="Rectangle 12"/>
          <p:cNvSpPr/>
          <p:nvPr/>
        </p:nvSpPr>
        <p:spPr>
          <a:xfrm>
            <a:off x="6521712" y="1146396"/>
            <a:ext cx="2457906" cy="286082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880" indent="-182880">
              <a:buFont typeface="Arial" panose="020B0604020202020204" pitchFamily="34" charset="0"/>
              <a:buChar char="•"/>
            </a:pPr>
            <a:r>
              <a:rPr lang="en-US" sz="1200" dirty="0">
                <a:solidFill>
                  <a:schemeClr val="tx1"/>
                </a:solidFill>
              </a:rPr>
              <a:t>FTE enrollment from Fall 2015 to Fall 2024 reflects a compound annual growth rate of 4.9 percent</a:t>
            </a:r>
          </a:p>
          <a:p>
            <a:pPr marL="182880" indent="-182880">
              <a:buFont typeface="Arial" panose="020B0604020202020204" pitchFamily="34" charset="0"/>
              <a:buChar char="•"/>
            </a:pPr>
            <a:endParaRPr lang="en-US" sz="1200" dirty="0">
              <a:solidFill>
                <a:schemeClr val="tx1"/>
              </a:solidFill>
            </a:endParaRPr>
          </a:p>
          <a:p>
            <a:pPr marL="182880" indent="-182880">
              <a:buFont typeface="Arial" panose="020B0604020202020204" pitchFamily="34" charset="0"/>
              <a:buChar char="•"/>
            </a:pPr>
            <a:r>
              <a:rPr lang="en-US" sz="1200" dirty="0">
                <a:solidFill>
                  <a:schemeClr val="tx1"/>
                </a:solidFill>
              </a:rPr>
              <a:t>Non-resident undergraduates comprise 41.0 percent of Fall 2024 FTE enrollment, compared to 32.8 percent in Fall 2015</a:t>
            </a:r>
          </a:p>
          <a:p>
            <a:pPr marL="182880" indent="-182880">
              <a:buFont typeface="Arial" panose="020B0604020202020204" pitchFamily="34" charset="0"/>
              <a:buChar char="•"/>
            </a:pPr>
            <a:endParaRPr lang="en-US" sz="1200" dirty="0">
              <a:solidFill>
                <a:schemeClr val="tx1"/>
              </a:solidFill>
            </a:endParaRPr>
          </a:p>
          <a:p>
            <a:pPr marL="182880" indent="-182880">
              <a:buFont typeface="Arial" panose="020B0604020202020204" pitchFamily="34" charset="0"/>
              <a:buChar char="•"/>
            </a:pPr>
            <a:r>
              <a:rPr lang="en-US" sz="1200" dirty="0">
                <a:solidFill>
                  <a:schemeClr val="tx1"/>
                </a:solidFill>
              </a:rPr>
              <a:t>Graduate students have grown from 17.0 percent of FTE enrollment in Fall 2015 to 19.4 percent in Fall 2024 </a:t>
            </a:r>
          </a:p>
          <a:p>
            <a:pPr marL="182880" indent="-182880">
              <a:buFont typeface="Arial" panose="020B0604020202020204" pitchFamily="34" charset="0"/>
              <a:buChar char="•"/>
            </a:pPr>
            <a:endParaRPr lang="en-US" sz="1200" dirty="0">
              <a:solidFill>
                <a:schemeClr val="tx1"/>
              </a:solidFill>
            </a:endParaRPr>
          </a:p>
          <a:p>
            <a:pPr marL="182880" indent="-182880">
              <a:buFont typeface="Arial" panose="020B0604020202020204" pitchFamily="34" charset="0"/>
              <a:buChar char="•"/>
            </a:pPr>
            <a:endParaRPr lang="en-US" sz="1200" dirty="0">
              <a:solidFill>
                <a:srgbClr val="FF0000"/>
              </a:solidFill>
            </a:endParaRPr>
          </a:p>
          <a:p>
            <a:endParaRPr lang="en-US" sz="1200" dirty="0">
              <a:solidFill>
                <a:schemeClr val="tx1"/>
              </a:solidFill>
            </a:endParaRPr>
          </a:p>
        </p:txBody>
      </p:sp>
      <p:pic>
        <p:nvPicPr>
          <p:cNvPr id="2" name="Picture 1">
            <a:extLst>
              <a:ext uri="{FF2B5EF4-FFF2-40B4-BE49-F238E27FC236}">
                <a16:creationId xmlns:a16="http://schemas.microsoft.com/office/drawing/2014/main" id="{0B86E5AA-0F63-7DB8-2878-DF76F9875C11}"/>
              </a:ext>
            </a:extLst>
          </p:cNvPr>
          <p:cNvPicPr>
            <a:picLocks noChangeAspect="1"/>
          </p:cNvPicPr>
          <p:nvPr/>
        </p:nvPicPr>
        <p:blipFill>
          <a:blip r:embed="rId4"/>
          <a:stretch>
            <a:fillRect/>
          </a:stretch>
        </p:blipFill>
        <p:spPr>
          <a:xfrm>
            <a:off x="8149612" y="4548388"/>
            <a:ext cx="771710" cy="425610"/>
          </a:xfrm>
          <a:prstGeom prst="rect">
            <a:avLst/>
          </a:prstGeom>
        </p:spPr>
      </p:pic>
    </p:spTree>
    <p:extLst>
      <p:ext uri="{BB962C8B-B14F-4D97-AF65-F5344CB8AC3E}">
        <p14:creationId xmlns:p14="http://schemas.microsoft.com/office/powerpoint/2010/main" val="67395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pic>
        <p:nvPicPr>
          <p:cNvPr id="1026" name="Picture 2" descr="https://lh7-us.googleusercontent.com/rZHpxnj2FZ6UhaFf1ZlDx9tNhXY1WRPYreBGLgrYd4-y1hfRgAwUFKmPfZ5LFmjJ1eqKBO3C6PCc0-EN5TooD3U43qg91j2-kPkxXQ8lOBCm7OtmDXEk30ZlgPkWVvqzrxmqAWygIXegG1B_WlU660T1hA=s2048">
            <a:extLst>
              <a:ext uri="{FF2B5EF4-FFF2-40B4-BE49-F238E27FC236}">
                <a16:creationId xmlns:a16="http://schemas.microsoft.com/office/drawing/2014/main" id="{4549EC5B-3649-4AB9-BE7D-F97ADD17D9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45"/>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470;p102">
            <a:extLst>
              <a:ext uri="{FF2B5EF4-FFF2-40B4-BE49-F238E27FC236}">
                <a16:creationId xmlns:a16="http://schemas.microsoft.com/office/drawing/2014/main" id="{8C16D4B0-CB38-44FC-B6FB-920B15B383BD}"/>
              </a:ext>
            </a:extLst>
          </p:cNvPr>
          <p:cNvSpPr txBox="1">
            <a:spLocks/>
          </p:cNvSpPr>
          <p:nvPr/>
        </p:nvSpPr>
        <p:spPr>
          <a:xfrm>
            <a:off x="431612" y="260974"/>
            <a:ext cx="8543946" cy="57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rial"/>
              <a:buNone/>
              <a:defRPr sz="3000" b="1" i="0" u="none" strike="noStrike" cap="none">
                <a:solidFill>
                  <a:schemeClr val="dk1"/>
                </a:solidFill>
                <a:highlight>
                  <a:schemeClr val="accent1"/>
                </a:highlight>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3000" b="1" i="0" u="none" strike="noStrike" cap="none">
                <a:solidFill>
                  <a:schemeClr val="dk1"/>
                </a:solidFill>
                <a:latin typeface="Arial"/>
                <a:ea typeface="Arial"/>
                <a:cs typeface="Arial"/>
                <a:sym typeface="Arial"/>
              </a:defRPr>
            </a:lvl2pPr>
            <a:lvl3pPr marR="0" lvl="2" algn="l" rtl="0">
              <a:lnSpc>
                <a:spcPct val="100000"/>
              </a:lnSpc>
              <a:spcBef>
                <a:spcPts val="800"/>
              </a:spcBef>
              <a:spcAft>
                <a:spcPts val="0"/>
              </a:spcAft>
              <a:buClr>
                <a:schemeClr val="dk1"/>
              </a:buClr>
              <a:buSzPts val="2800"/>
              <a:buFont typeface="Arial"/>
              <a:buNone/>
              <a:defRPr sz="3000" b="1" i="0" u="none" strike="noStrike" cap="none">
                <a:solidFill>
                  <a:schemeClr val="dk1"/>
                </a:solidFill>
                <a:latin typeface="Arial"/>
                <a:ea typeface="Arial"/>
                <a:cs typeface="Arial"/>
                <a:sym typeface="Arial"/>
              </a:defRPr>
            </a:lvl3pPr>
            <a:lvl4pPr marR="0" lvl="3" algn="l" rtl="0">
              <a:lnSpc>
                <a:spcPct val="100000"/>
              </a:lnSpc>
              <a:spcBef>
                <a:spcPts val="800"/>
              </a:spcBef>
              <a:spcAft>
                <a:spcPts val="0"/>
              </a:spcAft>
              <a:buClr>
                <a:schemeClr val="dk1"/>
              </a:buClr>
              <a:buSzPts val="2800"/>
              <a:buFont typeface="Arial"/>
              <a:buNone/>
              <a:defRPr sz="3000" b="1" i="0" u="none" strike="noStrike" cap="none">
                <a:solidFill>
                  <a:schemeClr val="dk1"/>
                </a:solidFill>
                <a:latin typeface="Arial"/>
                <a:ea typeface="Arial"/>
                <a:cs typeface="Arial"/>
                <a:sym typeface="Arial"/>
              </a:defRPr>
            </a:lvl4pPr>
            <a:lvl5pPr marR="0" lvl="4" algn="l" rtl="0">
              <a:lnSpc>
                <a:spcPct val="100000"/>
              </a:lnSpc>
              <a:spcBef>
                <a:spcPts val="800"/>
              </a:spcBef>
              <a:spcAft>
                <a:spcPts val="0"/>
              </a:spcAft>
              <a:buClr>
                <a:schemeClr val="dk1"/>
              </a:buClr>
              <a:buSzPts val="2800"/>
              <a:buFont typeface="Arial"/>
              <a:buNone/>
              <a:defRPr sz="3000" b="1" i="0" u="none" strike="noStrike" cap="none">
                <a:solidFill>
                  <a:schemeClr val="dk1"/>
                </a:solidFill>
                <a:latin typeface="Arial"/>
                <a:ea typeface="Arial"/>
                <a:cs typeface="Arial"/>
                <a:sym typeface="Arial"/>
              </a:defRPr>
            </a:lvl5pPr>
            <a:lvl6pPr marR="0" lvl="5" algn="l" rtl="0">
              <a:lnSpc>
                <a:spcPct val="100000"/>
              </a:lnSpc>
              <a:spcBef>
                <a:spcPts val="800"/>
              </a:spcBef>
              <a:spcAft>
                <a:spcPts val="0"/>
              </a:spcAft>
              <a:buClr>
                <a:schemeClr val="dk1"/>
              </a:buClr>
              <a:buSzPts val="2800"/>
              <a:buFont typeface="Arial"/>
              <a:buNone/>
              <a:defRPr sz="3000" b="1" i="0" u="none" strike="noStrike" cap="none">
                <a:solidFill>
                  <a:schemeClr val="dk1"/>
                </a:solidFill>
                <a:latin typeface="Arial"/>
                <a:ea typeface="Arial"/>
                <a:cs typeface="Arial"/>
                <a:sym typeface="Arial"/>
              </a:defRPr>
            </a:lvl6pPr>
            <a:lvl7pPr marR="0" lvl="6" algn="l" rtl="0">
              <a:lnSpc>
                <a:spcPct val="100000"/>
              </a:lnSpc>
              <a:spcBef>
                <a:spcPts val="800"/>
              </a:spcBef>
              <a:spcAft>
                <a:spcPts val="0"/>
              </a:spcAft>
              <a:buClr>
                <a:schemeClr val="dk1"/>
              </a:buClr>
              <a:buSzPts val="2800"/>
              <a:buFont typeface="Arial"/>
              <a:buNone/>
              <a:defRPr sz="3000" b="1" i="0" u="none" strike="noStrike" cap="none">
                <a:solidFill>
                  <a:schemeClr val="dk1"/>
                </a:solidFill>
                <a:latin typeface="Arial"/>
                <a:ea typeface="Arial"/>
                <a:cs typeface="Arial"/>
                <a:sym typeface="Arial"/>
              </a:defRPr>
            </a:lvl7pPr>
            <a:lvl8pPr marR="0" lvl="7" algn="l" rtl="0">
              <a:lnSpc>
                <a:spcPct val="100000"/>
              </a:lnSpc>
              <a:spcBef>
                <a:spcPts val="800"/>
              </a:spcBef>
              <a:spcAft>
                <a:spcPts val="0"/>
              </a:spcAft>
              <a:buClr>
                <a:schemeClr val="dk1"/>
              </a:buClr>
              <a:buSzPts val="2800"/>
              <a:buFont typeface="Arial"/>
              <a:buNone/>
              <a:defRPr sz="3000" b="1" i="0" u="none" strike="noStrike" cap="none">
                <a:solidFill>
                  <a:schemeClr val="dk1"/>
                </a:solidFill>
                <a:latin typeface="Arial"/>
                <a:ea typeface="Arial"/>
                <a:cs typeface="Arial"/>
                <a:sym typeface="Arial"/>
              </a:defRPr>
            </a:lvl8pPr>
            <a:lvl9pPr marR="0" lvl="8" algn="l" rtl="0">
              <a:lnSpc>
                <a:spcPct val="100000"/>
              </a:lnSpc>
              <a:spcBef>
                <a:spcPts val="800"/>
              </a:spcBef>
              <a:spcAft>
                <a:spcPts val="800"/>
              </a:spcAft>
              <a:buClr>
                <a:schemeClr val="dk1"/>
              </a:buClr>
              <a:buSzPts val="2800"/>
              <a:buFont typeface="Arial"/>
              <a:buNone/>
              <a:defRPr sz="3000" b="1" i="0" u="none" strike="noStrike" cap="none">
                <a:solidFill>
                  <a:schemeClr val="dk1"/>
                </a:solidFill>
                <a:latin typeface="Arial"/>
                <a:ea typeface="Arial"/>
                <a:cs typeface="Arial"/>
                <a:sym typeface="Arial"/>
              </a:defRPr>
            </a:lvl9pPr>
          </a:lstStyle>
          <a:p>
            <a:pPr>
              <a:lnSpc>
                <a:spcPct val="115000"/>
              </a:lnSpc>
              <a:spcAft>
                <a:spcPts val="1600"/>
              </a:spcAft>
              <a:buSzPts val="1100"/>
            </a:pPr>
            <a:endParaRPr lang="en-US" sz="1800" dirty="0">
              <a:solidFill>
                <a:schemeClr val="lt1"/>
              </a:solidFill>
              <a:highlight>
                <a:schemeClr val="dk1"/>
              </a:highlight>
            </a:endParaRPr>
          </a:p>
          <a:p>
            <a:pPr>
              <a:lnSpc>
                <a:spcPct val="115000"/>
              </a:lnSpc>
              <a:spcAft>
                <a:spcPts val="1600"/>
              </a:spcAft>
              <a:buSzPts val="1100"/>
            </a:pPr>
            <a:endParaRPr lang="en-US" sz="1800" dirty="0">
              <a:solidFill>
                <a:schemeClr val="lt1"/>
              </a:solidFill>
              <a:highlight>
                <a:schemeClr val="dk1"/>
              </a:highlight>
            </a:endParaRPr>
          </a:p>
        </p:txBody>
      </p:sp>
      <p:sp>
        <p:nvSpPr>
          <p:cNvPr id="4915" name="Google Shape;4915;p151"/>
          <p:cNvSpPr txBox="1">
            <a:spLocks noGrp="1"/>
          </p:cNvSpPr>
          <p:nvPr>
            <p:ph type="title"/>
          </p:nvPr>
        </p:nvSpPr>
        <p:spPr>
          <a:xfrm>
            <a:off x="0" y="0"/>
            <a:ext cx="9144000" cy="5137474"/>
          </a:xfrm>
          <a:prstGeom prst="rect">
            <a:avLst/>
          </a:prstGeom>
        </p:spPr>
        <p:txBody>
          <a:bodyPr spcFirstLastPara="1" wrap="square" lIns="411475" tIns="320025" rIns="91425" bIns="182875" anchor="t" anchorCtr="0">
            <a:noAutofit/>
          </a:bodyPr>
          <a:lstStyle/>
          <a:p>
            <a:pPr marL="0" lvl="0" indent="0" algn="l" rtl="0">
              <a:spcBef>
                <a:spcPts val="0"/>
              </a:spcBef>
              <a:spcAft>
                <a:spcPts val="0"/>
              </a:spcAft>
              <a:buNone/>
            </a:pPr>
            <a:r>
              <a:rPr lang="en-US" sz="2400" dirty="0"/>
              <a:t>Tuition and Mandatory Fees</a:t>
            </a:r>
            <a:endParaRPr sz="2400" dirty="0"/>
          </a:p>
        </p:txBody>
      </p:sp>
      <p:sp>
        <p:nvSpPr>
          <p:cNvPr id="18" name="Google Shape;302;p64">
            <a:extLst>
              <a:ext uri="{FF2B5EF4-FFF2-40B4-BE49-F238E27FC236}">
                <a16:creationId xmlns:a16="http://schemas.microsoft.com/office/drawing/2014/main" id="{90B583A2-5A35-4312-95E7-1B5DF67F0159}"/>
              </a:ext>
            </a:extLst>
          </p:cNvPr>
          <p:cNvSpPr txBox="1">
            <a:spLocks noGrp="1"/>
          </p:cNvSpPr>
          <p:nvPr>
            <p:ph type="body" idx="1"/>
          </p:nvPr>
        </p:nvSpPr>
        <p:spPr>
          <a:xfrm>
            <a:off x="359028" y="768149"/>
            <a:ext cx="7449898" cy="3985148"/>
          </a:xfrm>
          <a:prstGeom prst="rect">
            <a:avLst/>
          </a:prstGeom>
          <a:noFill/>
          <a:ln>
            <a:noFill/>
          </a:ln>
        </p:spPr>
        <p:txBody>
          <a:bodyPr spcFirstLastPara="1" wrap="square" lIns="91425" tIns="91425" rIns="91425" bIns="91425" anchor="t" anchorCtr="0">
            <a:noAutofit/>
          </a:bodyPr>
          <a:lstStyle/>
          <a:p>
            <a:pPr marL="0" indent="0">
              <a:lnSpc>
                <a:spcPct val="120000"/>
              </a:lnSpc>
              <a:buClrTx/>
              <a:buSzPct val="100000"/>
              <a:buNone/>
            </a:pPr>
            <a:r>
              <a:rPr lang="en-US" sz="1600" dirty="0">
                <a:solidFill>
                  <a:schemeClr val="bg1"/>
                </a:solidFill>
              </a:rPr>
              <a:t>Tuition Setting Process:</a:t>
            </a:r>
          </a:p>
          <a:p>
            <a:pPr marL="182880" indent="-182880">
              <a:lnSpc>
                <a:spcPct val="120000"/>
              </a:lnSpc>
              <a:buClrTx/>
              <a:buSzPct val="100000"/>
              <a:buFont typeface="Arial" panose="020B0604020202020204" pitchFamily="34" charset="0"/>
              <a:buChar char="•"/>
            </a:pPr>
            <a:r>
              <a:rPr lang="en-US" sz="1600" dirty="0">
                <a:solidFill>
                  <a:schemeClr val="bg1"/>
                </a:solidFill>
              </a:rPr>
              <a:t>Beginning with academic year 2024-25, the Arizona Board of Regents approved maximum percentage growth rates for resident base tuition, mandatory fees, and housing and dining plans</a:t>
            </a:r>
          </a:p>
          <a:p>
            <a:pPr marL="182880" indent="-182880">
              <a:lnSpc>
                <a:spcPct val="120000"/>
              </a:lnSpc>
              <a:buClrTx/>
              <a:buSzPct val="100000"/>
              <a:buFont typeface="Arial" panose="020B0604020202020204" pitchFamily="34" charset="0"/>
              <a:buChar char="•"/>
            </a:pPr>
            <a:r>
              <a:rPr lang="en-US" sz="1600" dirty="0">
                <a:solidFill>
                  <a:schemeClr val="bg1"/>
                </a:solidFill>
              </a:rPr>
              <a:t>On April 20, 2023, ABOR approved ASU’s proposed maximum percentage growth ranges for academic years 2024-25 through 2028-29 </a:t>
            </a:r>
          </a:p>
          <a:p>
            <a:pPr marL="182880" indent="-182880">
              <a:lnSpc>
                <a:spcPct val="120000"/>
              </a:lnSpc>
              <a:buClrTx/>
              <a:buSzPct val="100000"/>
              <a:buFont typeface="Arial" panose="020B0604020202020204" pitchFamily="34" charset="0"/>
              <a:buChar char="•"/>
            </a:pPr>
            <a:r>
              <a:rPr lang="en-US" sz="1600" dirty="0">
                <a:solidFill>
                  <a:schemeClr val="bg1"/>
                </a:solidFill>
              </a:rPr>
              <a:t>On December 15, 2023, ASU announced rates for academic year 2024-25</a:t>
            </a:r>
          </a:p>
          <a:p>
            <a:pPr marL="182880" indent="-182880">
              <a:lnSpc>
                <a:spcPct val="120000"/>
              </a:lnSpc>
              <a:buClrTx/>
              <a:buSzPct val="100000"/>
              <a:buFont typeface="Arial" panose="020B0604020202020204" pitchFamily="34" charset="0"/>
              <a:buChar char="•"/>
            </a:pPr>
            <a:r>
              <a:rPr lang="en-US" sz="1600" dirty="0">
                <a:solidFill>
                  <a:schemeClr val="bg1"/>
                </a:solidFill>
              </a:rPr>
              <a:t>On September 23, 2024, ASU announced Spring 2025 Tuition Surcharge of $350 due to lower Public Investment </a:t>
            </a:r>
          </a:p>
          <a:p>
            <a:pPr marL="0" indent="0">
              <a:lnSpc>
                <a:spcPct val="120000"/>
              </a:lnSpc>
              <a:buClrTx/>
              <a:buSzPct val="100000"/>
              <a:buNone/>
            </a:pPr>
            <a:r>
              <a:rPr lang="en-US" sz="1600" dirty="0">
                <a:solidFill>
                  <a:schemeClr val="bg1"/>
                </a:solidFill>
              </a:rPr>
              <a:t>ASU’s Commitment:</a:t>
            </a:r>
          </a:p>
          <a:p>
            <a:pPr marL="182880" indent="-182880">
              <a:lnSpc>
                <a:spcPct val="120000"/>
              </a:lnSpc>
              <a:buClrTx/>
              <a:buSzPct val="100000"/>
              <a:buFont typeface="Arial" panose="020B0604020202020204" pitchFamily="34" charset="0"/>
              <a:buChar char="•"/>
            </a:pPr>
            <a:r>
              <a:rPr lang="en-US" sz="1600" dirty="0">
                <a:solidFill>
                  <a:schemeClr val="bg1"/>
                </a:solidFill>
              </a:rPr>
              <a:t>Since February 2012, ASU has upheld its commitment to Arizona residents by limiting annual tuition increases to </a:t>
            </a:r>
            <a:r>
              <a:rPr lang="en-US" sz="1600" dirty="0">
                <a:solidFill>
                  <a:schemeClr val="dk1"/>
                </a:solidFill>
                <a:highlight>
                  <a:schemeClr val="accent1"/>
                </a:highlight>
              </a:rPr>
              <a:t>3 percent or less</a:t>
            </a:r>
          </a:p>
          <a:p>
            <a:pPr marL="182880" indent="-182880">
              <a:lnSpc>
                <a:spcPct val="120000"/>
              </a:lnSpc>
              <a:buClrTx/>
              <a:buSzPct val="100000"/>
              <a:buFont typeface="Arial" panose="020B0604020202020204" pitchFamily="34" charset="0"/>
              <a:buChar char="•"/>
            </a:pPr>
            <a:r>
              <a:rPr lang="en-US" sz="1600" dirty="0">
                <a:solidFill>
                  <a:schemeClr val="bg1"/>
                </a:solidFill>
              </a:rPr>
              <a:t>ASU’s approved maximum growth rates for academic years 2024-25 through 2028-29 reaffirm this commitment to Arizona residents</a:t>
            </a:r>
          </a:p>
        </p:txBody>
      </p:sp>
      <p:graphicFrame>
        <p:nvGraphicFramePr>
          <p:cNvPr id="10" name="Table 9">
            <a:extLst>
              <a:ext uri="{FF2B5EF4-FFF2-40B4-BE49-F238E27FC236}">
                <a16:creationId xmlns:a16="http://schemas.microsoft.com/office/drawing/2014/main" id="{28619235-6A02-4FAE-B6BD-4802BE4AF443}"/>
              </a:ext>
            </a:extLst>
          </p:cNvPr>
          <p:cNvGraphicFramePr>
            <a:graphicFrameLocks noGrp="1"/>
          </p:cNvGraphicFramePr>
          <p:nvPr>
            <p:extLst>
              <p:ext uri="{D42A27DB-BD31-4B8C-83A1-F6EECF244321}">
                <p14:modId xmlns:p14="http://schemas.microsoft.com/office/powerpoint/2010/main" val="1511022869"/>
              </p:ext>
            </p:extLst>
          </p:nvPr>
        </p:nvGraphicFramePr>
        <p:xfrm>
          <a:off x="7301603" y="3319062"/>
          <a:ext cx="1710436" cy="1530940"/>
        </p:xfrm>
        <a:graphic>
          <a:graphicData uri="http://schemas.openxmlformats.org/drawingml/2006/table">
            <a:tbl>
              <a:tblPr/>
              <a:tblGrid>
                <a:gridCol w="783021">
                  <a:extLst>
                    <a:ext uri="{9D8B030D-6E8A-4147-A177-3AD203B41FA5}">
                      <a16:colId xmlns:a16="http://schemas.microsoft.com/office/drawing/2014/main" val="467200333"/>
                    </a:ext>
                  </a:extLst>
                </a:gridCol>
                <a:gridCol w="927415">
                  <a:extLst>
                    <a:ext uri="{9D8B030D-6E8A-4147-A177-3AD203B41FA5}">
                      <a16:colId xmlns:a16="http://schemas.microsoft.com/office/drawing/2014/main" val="2206579366"/>
                    </a:ext>
                  </a:extLst>
                </a:gridCol>
              </a:tblGrid>
              <a:tr h="334613">
                <a:tc gridSpan="2">
                  <a:txBody>
                    <a:bodyPr/>
                    <a:lstStyle/>
                    <a:p>
                      <a:pPr algn="ctr" fontAlgn="b"/>
                      <a:r>
                        <a:rPr lang="en-US" sz="1100" b="1" i="0" u="none" strike="noStrike" dirty="0">
                          <a:solidFill>
                            <a:srgbClr val="000000"/>
                          </a:solidFill>
                          <a:effectLst/>
                          <a:latin typeface="Arial" panose="020B0604020202020204" pitchFamily="34" charset="0"/>
                        </a:rPr>
                        <a:t>AZ Tuition and Fees CAGR </a:t>
                      </a:r>
                    </a:p>
                    <a:p>
                      <a:pPr algn="ctr" fontAlgn="b"/>
                      <a:r>
                        <a:rPr lang="en-US" sz="1100" b="1" i="0" u="none" strike="noStrike" dirty="0">
                          <a:solidFill>
                            <a:srgbClr val="000000"/>
                          </a:solidFill>
                          <a:effectLst/>
                          <a:latin typeface="Arial" panose="020B0604020202020204" pitchFamily="34" charset="0"/>
                        </a:rPr>
                        <a:t>FY 2013-2025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hMerge="1">
                  <a:txBody>
                    <a:bodyPr/>
                    <a:lstStyle/>
                    <a:p>
                      <a:pPr algn="ctr" fontAlgn="b"/>
                      <a:endParaRPr lang="en-US" sz="1100" b="1"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710431215"/>
                  </a:ext>
                </a:extLst>
              </a:tr>
              <a:tr h="257005">
                <a:tc>
                  <a:txBody>
                    <a:bodyPr/>
                    <a:lstStyle/>
                    <a:p>
                      <a:pPr algn="ctr" fontAlgn="b"/>
                      <a:r>
                        <a:rPr lang="en-US" sz="1100" b="1" i="0" u="none" strike="noStrike" dirty="0">
                          <a:solidFill>
                            <a:srgbClr val="000000"/>
                          </a:solidFill>
                          <a:effectLst/>
                          <a:latin typeface="Arial" panose="020B0604020202020204" pitchFamily="34" charset="0"/>
                        </a:rPr>
                        <a:t>ASU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716749294"/>
                  </a:ext>
                </a:extLst>
              </a:tr>
              <a:tr h="257005">
                <a:tc>
                  <a:txBody>
                    <a:bodyPr/>
                    <a:lstStyle/>
                    <a:p>
                      <a:pPr algn="ctr" fontAlgn="b"/>
                      <a:r>
                        <a:rPr lang="en-US" sz="1100" b="1" i="0" u="none" strike="noStrike" dirty="0">
                          <a:solidFill>
                            <a:srgbClr val="000000"/>
                          </a:solidFill>
                          <a:effectLst/>
                          <a:latin typeface="Arial" panose="020B0604020202020204" pitchFamily="34" charset="0"/>
                        </a:rPr>
                        <a:t>UArizona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0" i="0" u="none" strike="noStrike" dirty="0">
                          <a:solidFill>
                            <a:srgbClr val="000000"/>
                          </a:solidFill>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541484047"/>
                  </a:ext>
                </a:extLst>
              </a:tr>
              <a:tr h="257005">
                <a:tc>
                  <a:txBody>
                    <a:bodyPr/>
                    <a:lstStyle/>
                    <a:p>
                      <a:pPr algn="ctr" fontAlgn="b"/>
                      <a:r>
                        <a:rPr lang="en-US" sz="1100" b="1" i="0" u="none" strike="noStrike" dirty="0">
                          <a:solidFill>
                            <a:srgbClr val="000000"/>
                          </a:solidFill>
                          <a:effectLst/>
                          <a:latin typeface="Arial" panose="020B0604020202020204" pitchFamily="34" charset="0"/>
                        </a:rPr>
                        <a:t>NAU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0" i="0" u="none" strike="noStrike" dirty="0">
                          <a:solidFill>
                            <a:srgbClr val="000000"/>
                          </a:solidFill>
                          <a:effectLst/>
                          <a:latin typeface="Arial" panose="020B060402020202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713318361"/>
                  </a:ext>
                </a:extLst>
              </a:tr>
              <a:tr h="257005">
                <a:tc>
                  <a:txBody>
                    <a:bodyPr/>
                    <a:lstStyle/>
                    <a:p>
                      <a:pPr algn="ctr" fontAlgn="b"/>
                      <a:r>
                        <a:rPr lang="en-US" sz="1100" b="1" i="0" u="none" strike="noStrike" dirty="0">
                          <a:solidFill>
                            <a:srgbClr val="000000"/>
                          </a:solidFill>
                          <a:effectLst/>
                          <a:latin typeface="Arial" panose="020B0604020202020204" pitchFamily="34" charset="0"/>
                        </a:rPr>
                        <a:t>HEPI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0" i="0" u="none" strike="noStrike" dirty="0">
                          <a:solidFill>
                            <a:srgbClr val="000000"/>
                          </a:solidFill>
                          <a:effectLst/>
                          <a:latin typeface="Arial" panose="020B060402020202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424486305"/>
                  </a:ext>
                </a:extLst>
              </a:tr>
            </a:tbl>
          </a:graphicData>
        </a:graphic>
      </p:graphicFrame>
      <p:sp>
        <p:nvSpPr>
          <p:cNvPr id="2" name="TextBox 1">
            <a:extLst>
              <a:ext uri="{FF2B5EF4-FFF2-40B4-BE49-F238E27FC236}">
                <a16:creationId xmlns:a16="http://schemas.microsoft.com/office/drawing/2014/main" id="{BF7EC6E2-4643-614E-E8FB-72E2EE02C708}"/>
              </a:ext>
            </a:extLst>
          </p:cNvPr>
          <p:cNvSpPr txBox="1"/>
          <p:nvPr/>
        </p:nvSpPr>
        <p:spPr>
          <a:xfrm>
            <a:off x="8860838" y="4875243"/>
            <a:ext cx="366950" cy="276999"/>
          </a:xfrm>
          <a:prstGeom prst="rect">
            <a:avLst/>
          </a:prstGeom>
          <a:noFill/>
        </p:spPr>
        <p:txBody>
          <a:bodyPr wrap="square" rtlCol="0">
            <a:spAutoFit/>
          </a:bodyPr>
          <a:lstStyle/>
          <a:p>
            <a:r>
              <a:rPr lang="en-US" sz="1200" b="1" dirty="0">
                <a:solidFill>
                  <a:schemeClr val="bg1"/>
                </a:solidFill>
              </a:rPr>
              <a:t>8</a:t>
            </a:r>
            <a:endParaRPr lang="en-US" sz="1200" b="1" dirty="0"/>
          </a:p>
        </p:txBody>
      </p:sp>
    </p:spTree>
    <p:extLst>
      <p:ext uri="{BB962C8B-B14F-4D97-AF65-F5344CB8AC3E}">
        <p14:creationId xmlns:p14="http://schemas.microsoft.com/office/powerpoint/2010/main" val="795951950"/>
      </p:ext>
    </p:extLst>
  </p:cSld>
  <p:clrMapOvr>
    <a:masterClrMapping/>
  </p:clrMapOvr>
</p:sld>
</file>

<file path=ppt/theme/theme1.xml><?xml version="1.0" encoding="utf-8"?>
<a:theme xmlns:a="http://schemas.openxmlformats.org/drawingml/2006/main" name="2021 ASU Template Master (Official from the Hub)">
  <a:themeElements>
    <a:clrScheme name="ASU 2021 Color">
      <a:dk1>
        <a:srgbClr val="191919"/>
      </a:dk1>
      <a:lt1>
        <a:srgbClr val="FFFFFF"/>
      </a:lt1>
      <a:dk2>
        <a:srgbClr val="D0D0D0"/>
      </a:dk2>
      <a:lt2>
        <a:srgbClr val="E8E8E8"/>
      </a:lt2>
      <a:accent1>
        <a:srgbClr val="FFC627"/>
      </a:accent1>
      <a:accent2>
        <a:srgbClr val="8C1D40"/>
      </a:accent2>
      <a:accent3>
        <a:srgbClr val="78BE20"/>
      </a:accent3>
      <a:accent4>
        <a:srgbClr val="FF7F32"/>
      </a:accent4>
      <a:accent5>
        <a:srgbClr val="00A3E0"/>
      </a:accent5>
      <a:accent6>
        <a:srgbClr val="CC2F2F"/>
      </a:accent6>
      <a:hlink>
        <a:srgbClr val="8C1D40"/>
      </a:hlink>
      <a:folHlink>
        <a:srgbClr val="7474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t"/>
      <a:lstStyle>
        <a:defPPr marL="182880" indent="-182880">
          <a:buClrTx/>
          <a:buFont typeface="Arial" panose="020B0604020202020204" pitchFamily="34" charset="0"/>
          <a:buChar cha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022 ASU Template Master (Official from the Hub)">
  <a:themeElements>
    <a:clrScheme name="ASU 2021 Color">
      <a:dk1>
        <a:srgbClr val="191919"/>
      </a:dk1>
      <a:lt1>
        <a:srgbClr val="FFFFFF"/>
      </a:lt1>
      <a:dk2>
        <a:srgbClr val="D0D0D0"/>
      </a:dk2>
      <a:lt2>
        <a:srgbClr val="E8E8E8"/>
      </a:lt2>
      <a:accent1>
        <a:srgbClr val="FFC627"/>
      </a:accent1>
      <a:accent2>
        <a:srgbClr val="8C1D40"/>
      </a:accent2>
      <a:accent3>
        <a:srgbClr val="78BE20"/>
      </a:accent3>
      <a:accent4>
        <a:srgbClr val="FF7F32"/>
      </a:accent4>
      <a:accent5>
        <a:srgbClr val="00A3E0"/>
      </a:accent5>
      <a:accent6>
        <a:srgbClr val="CC2F2F"/>
      </a:accent6>
      <a:hlink>
        <a:srgbClr val="8C1D40"/>
      </a:hlink>
      <a:folHlink>
        <a:srgbClr val="7474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U Template">
  <a:themeElements>
    <a:clrScheme name="ASU Pallet">
      <a:dk1>
        <a:srgbClr val="000000"/>
      </a:dk1>
      <a:lt1>
        <a:srgbClr val="FFFFFF"/>
      </a:lt1>
      <a:dk2>
        <a:srgbClr val="951D40"/>
      </a:dk2>
      <a:lt2>
        <a:srgbClr val="5C6670"/>
      </a:lt2>
      <a:accent1>
        <a:srgbClr val="FFC627"/>
      </a:accent1>
      <a:accent2>
        <a:srgbClr val="951D40"/>
      </a:accent2>
      <a:accent3>
        <a:srgbClr val="78BE20"/>
      </a:accent3>
      <a:accent4>
        <a:srgbClr val="FF7F32"/>
      </a:accent4>
      <a:accent5>
        <a:srgbClr val="00A3E0"/>
      </a:accent5>
      <a:accent6>
        <a:srgbClr val="000000"/>
      </a:accent6>
      <a:hlink>
        <a:srgbClr val="951D40"/>
      </a:hlink>
      <a:folHlink>
        <a:srgbClr val="5C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0AA736A187AF4CB07CEBDD1A347167" ma:contentTypeVersion="12" ma:contentTypeDescription="Create a new document." ma:contentTypeScope="" ma:versionID="17e79526e2528b9a787288d6a811c052">
  <xsd:schema xmlns:xsd="http://www.w3.org/2001/XMLSchema" xmlns:xs="http://www.w3.org/2001/XMLSchema" xmlns:p="http://schemas.microsoft.com/office/2006/metadata/properties" xmlns:ns3="ee8cecb0-802a-4299-a19a-8d0b95a0e17e" xmlns:ns4="aa1acac9-e4ce-4018-af97-5e1cb955e725" targetNamespace="http://schemas.microsoft.com/office/2006/metadata/properties" ma:root="true" ma:fieldsID="bdb0d5f2b5bd6f5a774b6f2e6135ff58" ns3:_="" ns4:_="">
    <xsd:import namespace="ee8cecb0-802a-4299-a19a-8d0b95a0e17e"/>
    <xsd:import namespace="aa1acac9-e4ce-4018-af97-5e1cb955e72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8cecb0-802a-4299-a19a-8d0b95a0e1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1acac9-e4ce-4018-af97-5e1cb955e7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928834-CCB5-43AD-9DA7-2850437369FE}">
  <ds:schemaRefs>
    <ds:schemaRef ds:uri="http://schemas.microsoft.com/sharepoint/v3/contenttype/forms"/>
  </ds:schemaRefs>
</ds:datastoreItem>
</file>

<file path=customXml/itemProps2.xml><?xml version="1.0" encoding="utf-8"?>
<ds:datastoreItem xmlns:ds="http://schemas.openxmlformats.org/officeDocument/2006/customXml" ds:itemID="{7C2C72E6-9178-407D-97A2-A77CED87D335}">
  <ds:schemaRef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ee8cecb0-802a-4299-a19a-8d0b95a0e17e"/>
    <ds:schemaRef ds:uri="http://purl.org/dc/elements/1.1/"/>
    <ds:schemaRef ds:uri="http://purl.org/dc/terms/"/>
    <ds:schemaRef ds:uri="aa1acac9-e4ce-4018-af97-5e1cb955e725"/>
    <ds:schemaRef ds:uri="http://www.w3.org/XML/1998/namespace"/>
  </ds:schemaRefs>
</ds:datastoreItem>
</file>

<file path=customXml/itemProps3.xml><?xml version="1.0" encoding="utf-8"?>
<ds:datastoreItem xmlns:ds="http://schemas.openxmlformats.org/officeDocument/2006/customXml" ds:itemID="{3BCDDCAC-F549-4185-88AF-E26C0E2E5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8cecb0-802a-4299-a19a-8d0b95a0e17e"/>
    <ds:schemaRef ds:uri="aa1acac9-e4ce-4018-af97-5e1cb955e7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11449</TotalTime>
  <Words>1823</Words>
  <Application>Microsoft Office PowerPoint</Application>
  <PresentationFormat>On-screen Show (16:9)</PresentationFormat>
  <Paragraphs>311</Paragraphs>
  <Slides>21</Slides>
  <Notes>20</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8" baseType="lpstr">
      <vt:lpstr>Arial</vt:lpstr>
      <vt:lpstr>Arial Narrow</vt:lpstr>
      <vt:lpstr>Calibri</vt:lpstr>
      <vt:lpstr>2021 ASU Template Master (Official from the Hub)</vt:lpstr>
      <vt:lpstr>2022 ASU Template Master (Official from the Hub)</vt:lpstr>
      <vt:lpstr>ASU Template</vt:lpstr>
      <vt:lpstr>Worksheet</vt:lpstr>
      <vt:lpstr>Fiscal Year 2025 Financial Overview</vt:lpstr>
      <vt:lpstr>Agenda</vt:lpstr>
      <vt:lpstr>PowerPoint Presentation</vt:lpstr>
      <vt:lpstr>PowerPoint Presentation</vt:lpstr>
      <vt:lpstr>University Public Investment</vt:lpstr>
      <vt:lpstr>FY 2025 University Budget ($ in millions)  </vt:lpstr>
      <vt:lpstr>PowerPoint Presentation</vt:lpstr>
      <vt:lpstr>ASU Student FTE Enrollment</vt:lpstr>
      <vt:lpstr>Tuition and Mandatory Fees</vt:lpstr>
      <vt:lpstr>Enterprise Operating Revenues by Source</vt:lpstr>
      <vt:lpstr>PowerPoint Presentation</vt:lpstr>
      <vt:lpstr>PowerPoint Presentation</vt:lpstr>
      <vt:lpstr>PowerPoint Presentation</vt:lpstr>
      <vt:lpstr>PowerPoint Presentation</vt:lpstr>
      <vt:lpstr>University Monthly Days Cash on Hand</vt:lpstr>
      <vt:lpstr>Questions?</vt:lpstr>
      <vt:lpstr>PowerPoint Presentation</vt:lpstr>
      <vt:lpstr>PowerPoint Presentation</vt:lpstr>
      <vt:lpstr>Enterprise Operating Expenses by Use</vt:lpstr>
      <vt:lpstr>ASU Public Enterprise Financials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ASU Presentation Template</dc:title>
  <dc:creator>Alison Siller</dc:creator>
  <cp:lastModifiedBy>Morgan R. Olsen</cp:lastModifiedBy>
  <cp:revision>640</cp:revision>
  <cp:lastPrinted>2024-06-19T21:02:57Z</cp:lastPrinted>
  <dcterms:modified xsi:type="dcterms:W3CDTF">2024-12-02T21:23:07Z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0x010100ED0AA736A187AF4CB07CEBDD1A347167</vt:lpwstr>
  </property>
</Properties>
</file>