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71" r:id="rId1"/>
  </p:sldMasterIdLst>
  <p:notesMasterIdLst>
    <p:notesMasterId r:id="rId15"/>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Lst>
  <p:sldSz cx="9144000" cy="5143500" type="screen16x9"/>
  <p:notesSz cx="6858000" cy="9144000"/>
  <p:embeddedFontLst>
    <p:embeddedFont>
      <p:font typeface="Arial Black" panose="020B0A04020102020204" pitchFamily="34" charset="0"/>
      <p:regular r:id="rId16"/>
      <p:bold r:id="rId1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504">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7AF2E4E-ABEB-47E0-B93F-DA45566D6E16}">
  <a:tblStyle styleId="{B7AF2E4E-ABEB-47E0-B93F-DA45566D6E16}" styleName="Table_0">
    <a:wholeTbl>
      <a:tcTxStyle b="off" i="off">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39" d="100"/>
          <a:sy n="139" d="100"/>
        </p:scale>
        <p:origin x="804" y="108"/>
      </p:cViewPr>
      <p:guideLst>
        <p:guide orient="horz" pos="504"/>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font" Target="fonts/font2.fntdata"/><Relationship Id="rId2" Type="http://schemas.openxmlformats.org/officeDocument/2006/relationships/slide" Target="slides/slide1.xml"/><Relationship Id="rId16" Type="http://schemas.openxmlformats.org/officeDocument/2006/relationships/font" Target="fonts/font1.fntdata"/><Relationship Id="rId2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SzPts val="1400"/>
              <a:buChar char="●"/>
              <a:defRPr sz="1100"/>
            </a:lvl1pPr>
            <a:lvl2pPr marL="914400" lvl="1" indent="-317500">
              <a:spcBef>
                <a:spcPts val="0"/>
              </a:spcBef>
              <a:spcAft>
                <a:spcPts val="0"/>
              </a:spcAft>
              <a:buSzPts val="1400"/>
              <a:buChar char="○"/>
              <a:defRPr sz="1100"/>
            </a:lvl2pPr>
            <a:lvl3pPr marL="1371600" lvl="2" indent="-317500">
              <a:spcBef>
                <a:spcPts val="0"/>
              </a:spcBef>
              <a:spcAft>
                <a:spcPts val="0"/>
              </a:spcAft>
              <a:buSzPts val="1400"/>
              <a:buChar char="■"/>
              <a:defRPr sz="1100"/>
            </a:lvl3pPr>
            <a:lvl4pPr marL="1828800" lvl="3" indent="-317500">
              <a:spcBef>
                <a:spcPts val="0"/>
              </a:spcBef>
              <a:spcAft>
                <a:spcPts val="0"/>
              </a:spcAft>
              <a:buSzPts val="1400"/>
              <a:buChar char="●"/>
              <a:defRPr sz="1100"/>
            </a:lvl4pPr>
            <a:lvl5pPr marL="2286000" lvl="4" indent="-317500">
              <a:spcBef>
                <a:spcPts val="0"/>
              </a:spcBef>
              <a:spcAft>
                <a:spcPts val="0"/>
              </a:spcAft>
              <a:buSzPts val="1400"/>
              <a:buChar char="○"/>
              <a:defRPr sz="1100"/>
            </a:lvl5pPr>
            <a:lvl6pPr marL="2743200" lvl="5" indent="-317500">
              <a:spcBef>
                <a:spcPts val="0"/>
              </a:spcBef>
              <a:spcAft>
                <a:spcPts val="0"/>
              </a:spcAft>
              <a:buSzPts val="1400"/>
              <a:buChar char="■"/>
              <a:defRPr sz="1100"/>
            </a:lvl6pPr>
            <a:lvl7pPr marL="3200400" lvl="6" indent="-317500">
              <a:spcBef>
                <a:spcPts val="0"/>
              </a:spcBef>
              <a:spcAft>
                <a:spcPts val="0"/>
              </a:spcAft>
              <a:buSzPts val="1400"/>
              <a:buChar char="●"/>
              <a:defRPr sz="1100"/>
            </a:lvl7pPr>
            <a:lvl8pPr marL="3657600" lvl="7" indent="-317500">
              <a:spcBef>
                <a:spcPts val="0"/>
              </a:spcBef>
              <a:spcAft>
                <a:spcPts val="0"/>
              </a:spcAft>
              <a:buSzPts val="1400"/>
              <a:buChar char="○"/>
              <a:defRPr sz="1100"/>
            </a:lvl8pPr>
            <a:lvl9pPr marL="4114800" lvl="8" indent="-317500">
              <a:spcBef>
                <a:spcPts val="0"/>
              </a:spcBef>
              <a:spcAft>
                <a:spcPts val="0"/>
              </a:spcAft>
              <a:buSzPts val="14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45"/>
        <p:cNvGrpSpPr/>
        <p:nvPr/>
      </p:nvGrpSpPr>
      <p:grpSpPr>
        <a:xfrm>
          <a:off x="0" y="0"/>
          <a:ext cx="0" cy="0"/>
          <a:chOff x="0" y="0"/>
          <a:chExt cx="0" cy="0"/>
        </a:xfrm>
      </p:grpSpPr>
      <p:sp>
        <p:nvSpPr>
          <p:cNvPr id="4646" name="Google Shape;4646;g31b19801b1f_0_5:notes"/>
          <p:cNvSpPr txBox="1">
            <a:spLocks noGrp="1"/>
          </p:cNvSpPr>
          <p:nvPr>
            <p:ph type="body" idx="1"/>
          </p:nvPr>
        </p:nvSpPr>
        <p:spPr>
          <a:xfrm>
            <a:off x="685800" y="4400550"/>
            <a:ext cx="5486400" cy="36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647" name="Google Shape;4647;g31b19801b1f_0_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8"/>
        <p:cNvGrpSpPr/>
        <p:nvPr/>
      </p:nvGrpSpPr>
      <p:grpSpPr>
        <a:xfrm>
          <a:off x="0" y="0"/>
          <a:ext cx="0" cy="0"/>
          <a:chOff x="0" y="0"/>
          <a:chExt cx="0" cy="0"/>
        </a:xfrm>
      </p:grpSpPr>
      <p:sp>
        <p:nvSpPr>
          <p:cNvPr id="4739" name="Google Shape;4739;g31b76043f72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40" name="Google Shape;4740;g31b76043f72_0_6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52"/>
        <p:cNvGrpSpPr/>
        <p:nvPr/>
      </p:nvGrpSpPr>
      <p:grpSpPr>
        <a:xfrm>
          <a:off x="0" y="0"/>
          <a:ext cx="0" cy="0"/>
          <a:chOff x="0" y="0"/>
          <a:chExt cx="0" cy="0"/>
        </a:xfrm>
      </p:grpSpPr>
      <p:sp>
        <p:nvSpPr>
          <p:cNvPr id="4753" name="Google Shape;4753;g31b76043f72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54" name="Google Shape;4754;g31b76043f72_0_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61"/>
        <p:cNvGrpSpPr/>
        <p:nvPr/>
      </p:nvGrpSpPr>
      <p:grpSpPr>
        <a:xfrm>
          <a:off x="0" y="0"/>
          <a:ext cx="0" cy="0"/>
          <a:chOff x="0" y="0"/>
          <a:chExt cx="0" cy="0"/>
        </a:xfrm>
      </p:grpSpPr>
      <p:sp>
        <p:nvSpPr>
          <p:cNvPr id="4762" name="Google Shape;4762;g31b76043f72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63" name="Google Shape;4763;g31b76043f72_0_1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76"/>
        <p:cNvGrpSpPr/>
        <p:nvPr/>
      </p:nvGrpSpPr>
      <p:grpSpPr>
        <a:xfrm>
          <a:off x="0" y="0"/>
          <a:ext cx="0" cy="0"/>
          <a:chOff x="0" y="0"/>
          <a:chExt cx="0" cy="0"/>
        </a:xfrm>
      </p:grpSpPr>
      <p:sp>
        <p:nvSpPr>
          <p:cNvPr id="4777" name="Google Shape;4777;g31b76043f72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78" name="Google Shape;4778;g31b76043f72_0_2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6"/>
        <p:cNvGrpSpPr/>
        <p:nvPr/>
      </p:nvGrpSpPr>
      <p:grpSpPr>
        <a:xfrm>
          <a:off x="0" y="0"/>
          <a:ext cx="0" cy="0"/>
          <a:chOff x="0" y="0"/>
          <a:chExt cx="0" cy="0"/>
        </a:xfrm>
      </p:grpSpPr>
      <p:sp>
        <p:nvSpPr>
          <p:cNvPr id="4667" name="Google Shape;4667;g31b76043f72_0_154:notes"/>
          <p:cNvSpPr txBox="1">
            <a:spLocks noGrp="1"/>
          </p:cNvSpPr>
          <p:nvPr>
            <p:ph type="body" idx="1"/>
          </p:nvPr>
        </p:nvSpPr>
        <p:spPr>
          <a:xfrm>
            <a:off x="685800" y="4400550"/>
            <a:ext cx="5486400" cy="36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668" name="Google Shape;4668;g31b76043f72_0_15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77"/>
        <p:cNvGrpSpPr/>
        <p:nvPr/>
      </p:nvGrpSpPr>
      <p:grpSpPr>
        <a:xfrm>
          <a:off x="0" y="0"/>
          <a:ext cx="0" cy="0"/>
          <a:chOff x="0" y="0"/>
          <a:chExt cx="0" cy="0"/>
        </a:xfrm>
      </p:grpSpPr>
      <p:sp>
        <p:nvSpPr>
          <p:cNvPr id="4678" name="Google Shape;4678;g31b76043f72_0_1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679" name="Google Shape;4679;g31b76043f72_0_17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Gemma</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83"/>
        <p:cNvGrpSpPr/>
        <p:nvPr/>
      </p:nvGrpSpPr>
      <p:grpSpPr>
        <a:xfrm>
          <a:off x="0" y="0"/>
          <a:ext cx="0" cy="0"/>
          <a:chOff x="0" y="0"/>
          <a:chExt cx="0" cy="0"/>
        </a:xfrm>
      </p:grpSpPr>
      <p:sp>
        <p:nvSpPr>
          <p:cNvPr id="4684" name="Google Shape;4684;g31b76043f72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685" name="Google Shape;4685;g31b76043f72_0_18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dk1"/>
                </a:solidFill>
              </a:rPr>
              <a:t>Gemma</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90"/>
        <p:cNvGrpSpPr/>
        <p:nvPr/>
      </p:nvGrpSpPr>
      <p:grpSpPr>
        <a:xfrm>
          <a:off x="0" y="0"/>
          <a:ext cx="0" cy="0"/>
          <a:chOff x="0" y="0"/>
          <a:chExt cx="0" cy="0"/>
        </a:xfrm>
      </p:grpSpPr>
      <p:sp>
        <p:nvSpPr>
          <p:cNvPr id="4691" name="Google Shape;4691;g31b76043f72_0_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692" name="Google Shape;4692;g31b76043f72_0_18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a:t>Joanna</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98"/>
        <p:cNvGrpSpPr/>
        <p:nvPr/>
      </p:nvGrpSpPr>
      <p:grpSpPr>
        <a:xfrm>
          <a:off x="0" y="0"/>
          <a:ext cx="0" cy="0"/>
          <a:chOff x="0" y="0"/>
          <a:chExt cx="0" cy="0"/>
        </a:xfrm>
      </p:grpSpPr>
      <p:sp>
        <p:nvSpPr>
          <p:cNvPr id="4699" name="Google Shape;4699;g31b76043f7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00" name="Google Shape;4700;g31b76043f72_0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05"/>
        <p:cNvGrpSpPr/>
        <p:nvPr/>
      </p:nvGrpSpPr>
      <p:grpSpPr>
        <a:xfrm>
          <a:off x="0" y="0"/>
          <a:ext cx="0" cy="0"/>
          <a:chOff x="0" y="0"/>
          <a:chExt cx="0" cy="0"/>
        </a:xfrm>
      </p:grpSpPr>
      <p:sp>
        <p:nvSpPr>
          <p:cNvPr id="4706" name="Google Shape;4706;g31b76043f72_0_48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07" name="Google Shape;4707;g31b76043f72_0_48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4"/>
        <p:cNvGrpSpPr/>
        <p:nvPr/>
      </p:nvGrpSpPr>
      <p:grpSpPr>
        <a:xfrm>
          <a:off x="0" y="0"/>
          <a:ext cx="0" cy="0"/>
          <a:chOff x="0" y="0"/>
          <a:chExt cx="0" cy="0"/>
        </a:xfrm>
      </p:grpSpPr>
      <p:sp>
        <p:nvSpPr>
          <p:cNvPr id="4715" name="Google Shape;4715;g31b76043f72_0_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16" name="Google Shape;4716;g31b76043f72_0_4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3"/>
        <p:cNvGrpSpPr/>
        <p:nvPr/>
      </p:nvGrpSpPr>
      <p:grpSpPr>
        <a:xfrm>
          <a:off x="0" y="0"/>
          <a:ext cx="0" cy="0"/>
          <a:chOff x="0" y="0"/>
          <a:chExt cx="0" cy="0"/>
        </a:xfrm>
      </p:grpSpPr>
      <p:sp>
        <p:nvSpPr>
          <p:cNvPr id="4724" name="Google Shape;4724;g31b76043f72_0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25" name="Google Shape;4725;g31b76043f72_0_5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23: ***READ ME — Find more tips and tools">
  <p:cSld name="CUSTOM_18">
    <p:spTree>
      <p:nvGrpSpPr>
        <p:cNvPr id="1" name="Shape 9"/>
        <p:cNvGrpSpPr/>
        <p:nvPr/>
      </p:nvGrpSpPr>
      <p:grpSpPr>
        <a:xfrm>
          <a:off x="0" y="0"/>
          <a:ext cx="0" cy="0"/>
          <a:chOff x="0" y="0"/>
          <a:chExt cx="0" cy="0"/>
        </a:xfrm>
      </p:grpSpPr>
      <p:sp>
        <p:nvSpPr>
          <p:cNvPr id="10" name="Google Shape;10;p2"/>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lvl="0" indent="0" algn="l" rtl="0">
              <a:lnSpc>
                <a:spcPct val="80000"/>
              </a:lnSpc>
              <a:spcBef>
                <a:spcPts val="0"/>
              </a:spcBef>
              <a:spcAft>
                <a:spcPts val="0"/>
              </a:spcAft>
              <a:buNone/>
            </a:pPr>
            <a:r>
              <a:rPr lang="en" sz="5200" b="1"/>
              <a:t>For more tips, tools, layouts to help make your presentations shine, visit:</a:t>
            </a:r>
            <a:endParaRPr sz="5200" b="1"/>
          </a:p>
          <a:p>
            <a:pPr marL="0" lvl="0" indent="0" algn="l" rtl="0">
              <a:lnSpc>
                <a:spcPct val="80000"/>
              </a:lnSpc>
              <a:spcBef>
                <a:spcPts val="1500"/>
              </a:spcBef>
              <a:spcAft>
                <a:spcPts val="1500"/>
              </a:spcAft>
              <a:buNone/>
            </a:pPr>
            <a:r>
              <a:rPr lang="en" sz="5200" b="1">
                <a:solidFill>
                  <a:schemeClr val="dk1"/>
                </a:solidFill>
                <a:highlight>
                  <a:schemeClr val="accent1"/>
                </a:highlight>
              </a:rPr>
              <a:t>https://links.asu.edu/</a:t>
            </a:r>
            <a:br>
              <a:rPr lang="en" sz="5200" b="1">
                <a:solidFill>
                  <a:schemeClr val="dk1"/>
                </a:solidFill>
                <a:highlight>
                  <a:schemeClr val="accent1"/>
                </a:highlight>
              </a:rPr>
            </a:br>
            <a:r>
              <a:rPr lang="en" sz="5200" b="1">
                <a:solidFill>
                  <a:schemeClr val="dk1"/>
                </a:solidFill>
                <a:highlight>
                  <a:schemeClr val="accent1"/>
                </a:highlight>
              </a:rPr>
              <a:t>official-presentation-template </a:t>
            </a:r>
            <a:endParaRPr sz="5200" b="1">
              <a:solidFill>
                <a:schemeClr val="dk1"/>
              </a:solidFill>
              <a:highlight>
                <a:schemeClr val="accent1"/>
              </a:highlight>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23: Section intro slide options divider  &gt;&gt;&gt; choose from following templates →">
  <p:cSld name="CUSTOM_20_1_1">
    <p:bg>
      <p:bgPr>
        <a:solidFill>
          <a:schemeClr val="lt2"/>
        </a:solidFill>
        <a:effectLst/>
      </p:bgPr>
    </p:bg>
    <p:spTree>
      <p:nvGrpSpPr>
        <p:cNvPr id="1" name="Shape 42"/>
        <p:cNvGrpSpPr/>
        <p:nvPr/>
      </p:nvGrpSpPr>
      <p:grpSpPr>
        <a:xfrm>
          <a:off x="0" y="0"/>
          <a:ext cx="0" cy="0"/>
          <a:chOff x="0" y="0"/>
          <a:chExt cx="0" cy="0"/>
        </a:xfrm>
      </p:grpSpPr>
      <p:sp>
        <p:nvSpPr>
          <p:cNvPr id="43" name="Google Shape;43;p11"/>
          <p:cNvSpPr txBox="1"/>
          <p:nvPr/>
        </p:nvSpPr>
        <p:spPr>
          <a:xfrm>
            <a:off x="2411725" y="1579270"/>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Section intro slide options</a:t>
            </a:r>
            <a:endParaRPr sz="7200" b="1">
              <a:solidFill>
                <a:srgbClr val="FFFFFF"/>
              </a:solidFill>
              <a:highlight>
                <a:srgbClr val="191919"/>
              </a:highlight>
            </a:endParaRPr>
          </a:p>
        </p:txBody>
      </p:sp>
      <p:sp>
        <p:nvSpPr>
          <p:cNvPr id="44" name="Google Shape;44;p11"/>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23: z-Blank — photo background">
  <p:cSld name="CUSTOM_28">
    <p:spTree>
      <p:nvGrpSpPr>
        <p:cNvPr id="1" name="Shape 2443"/>
        <p:cNvGrpSpPr/>
        <p:nvPr/>
      </p:nvGrpSpPr>
      <p:grpSpPr>
        <a:xfrm>
          <a:off x="0" y="0"/>
          <a:ext cx="0" cy="0"/>
          <a:chOff x="0" y="0"/>
          <a:chExt cx="0" cy="0"/>
        </a:xfrm>
      </p:grpSpPr>
      <p:sp>
        <p:nvSpPr>
          <p:cNvPr id="2444" name="Google Shape;2444;p101"/>
          <p:cNvSpPr>
            <a:spLocks noGrp="1"/>
          </p:cNvSpPr>
          <p:nvPr>
            <p:ph type="pic" idx="2"/>
          </p:nvPr>
        </p:nvSpPr>
        <p:spPr>
          <a:xfrm>
            <a:off x="-29300" y="-30900"/>
            <a:ext cx="9182400" cy="5165100"/>
          </a:xfrm>
          <a:prstGeom prst="rect">
            <a:avLst/>
          </a:prstGeom>
          <a:noFill/>
          <a:ln>
            <a:noFill/>
          </a:ln>
        </p:spPr>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23: z-Blank with logo — white">
  <p:cSld name="CUSTOM_23_1_1_2_1_1_1_1_1_1_1_1_1_1_1_2">
    <p:spTree>
      <p:nvGrpSpPr>
        <p:cNvPr id="1" name="Shape 2445"/>
        <p:cNvGrpSpPr/>
        <p:nvPr/>
      </p:nvGrpSpPr>
      <p:grpSpPr>
        <a:xfrm>
          <a:off x="0" y="0"/>
          <a:ext cx="0" cy="0"/>
          <a:chOff x="0" y="0"/>
          <a:chExt cx="0" cy="0"/>
        </a:xfrm>
      </p:grpSpPr>
      <p:pic>
        <p:nvPicPr>
          <p:cNvPr id="2446" name="Google Shape;2446;p102"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23: z-Blank with logo — black">
  <p:cSld name="CUSTOM_22_1_1_1_1_1_1_1_1_1_1_1_1_1_1_1">
    <p:bg>
      <p:bgPr>
        <a:solidFill>
          <a:schemeClr val="dk1"/>
        </a:solidFill>
        <a:effectLst/>
      </p:bgPr>
    </p:bg>
    <p:spTree>
      <p:nvGrpSpPr>
        <p:cNvPr id="1" name="Shape 2447"/>
        <p:cNvGrpSpPr/>
        <p:nvPr/>
      </p:nvGrpSpPr>
      <p:grpSpPr>
        <a:xfrm>
          <a:off x="0" y="0"/>
          <a:ext cx="0" cy="0"/>
          <a:chOff x="0" y="0"/>
          <a:chExt cx="0" cy="0"/>
        </a:xfrm>
      </p:grpSpPr>
      <p:pic>
        <p:nvPicPr>
          <p:cNvPr id="2448" name="Google Shape;2448;p103"/>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23: z-Blank with logo — gold">
  <p:cSld name="CUSTOM_23_1_1_1_1_1_1_1_1_1_1_1_1_1_1_1">
    <p:bg>
      <p:bgPr>
        <a:solidFill>
          <a:schemeClr val="accent1"/>
        </a:solidFill>
        <a:effectLst/>
      </p:bgPr>
    </p:bg>
    <p:spTree>
      <p:nvGrpSpPr>
        <p:cNvPr id="1" name="Shape 2449"/>
        <p:cNvGrpSpPr/>
        <p:nvPr/>
      </p:nvGrpSpPr>
      <p:grpSpPr>
        <a:xfrm>
          <a:off x="0" y="0"/>
          <a:ext cx="0" cy="0"/>
          <a:chOff x="0" y="0"/>
          <a:chExt cx="0" cy="0"/>
        </a:xfrm>
      </p:grpSpPr>
      <p:pic>
        <p:nvPicPr>
          <p:cNvPr id="2450" name="Google Shape;2450;p104"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23: z-Blank with logo — maroon">
  <p:cSld name="CUSTOM_23_1_1_1_1_2_1_1_1_1_1_1_1_1_1_1">
    <p:bg>
      <p:bgPr>
        <a:solidFill>
          <a:schemeClr val="accent2"/>
        </a:solidFill>
        <a:effectLst/>
      </p:bgPr>
    </p:bg>
    <p:spTree>
      <p:nvGrpSpPr>
        <p:cNvPr id="1" name="Shape 2451"/>
        <p:cNvGrpSpPr/>
        <p:nvPr/>
      </p:nvGrpSpPr>
      <p:grpSpPr>
        <a:xfrm>
          <a:off x="0" y="0"/>
          <a:ext cx="0" cy="0"/>
          <a:chOff x="0" y="0"/>
          <a:chExt cx="0" cy="0"/>
        </a:xfrm>
      </p:grpSpPr>
      <p:pic>
        <p:nvPicPr>
          <p:cNvPr id="2452" name="Google Shape;2452;p105"/>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23: z-Blank with logo — photo background">
  <p:cSld name="CUSTOM_23_1_1_2_1_1_1_1_1_1_1_1_1_1_1_1">
    <p:spTree>
      <p:nvGrpSpPr>
        <p:cNvPr id="1" name="Shape 2453"/>
        <p:cNvGrpSpPr/>
        <p:nvPr/>
      </p:nvGrpSpPr>
      <p:grpSpPr>
        <a:xfrm>
          <a:off x="0" y="0"/>
          <a:ext cx="0" cy="0"/>
          <a:chOff x="0" y="0"/>
          <a:chExt cx="0" cy="0"/>
        </a:xfrm>
      </p:grpSpPr>
      <p:sp>
        <p:nvSpPr>
          <p:cNvPr id="2454" name="Google Shape;2454;p106"/>
          <p:cNvSpPr>
            <a:spLocks noGrp="1"/>
          </p:cNvSpPr>
          <p:nvPr>
            <p:ph type="pic" idx="2"/>
          </p:nvPr>
        </p:nvSpPr>
        <p:spPr>
          <a:xfrm>
            <a:off x="-47625" y="-41200"/>
            <a:ext cx="9201000" cy="5175600"/>
          </a:xfrm>
          <a:prstGeom prst="rect">
            <a:avLst/>
          </a:prstGeom>
          <a:noFill/>
          <a:ln>
            <a:noFill/>
          </a:ln>
        </p:spPr>
      </p:sp>
      <p:sp>
        <p:nvSpPr>
          <p:cNvPr id="2455" name="Google Shape;2455;p106"/>
          <p:cNvSpPr/>
          <p:nvPr/>
        </p:nvSpPr>
        <p:spPr>
          <a:xfrm>
            <a:off x="7878325" y="4399875"/>
            <a:ext cx="1284600" cy="540900"/>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456" name="Google Shape;2456;p106"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23: z-Blank, A Mountain topographical map pattern — white">
  <p:cSld name="CUSTOM_22_1_1_1_1_1_1_1_1_1_1_1_1_1_1_1_1">
    <p:spTree>
      <p:nvGrpSpPr>
        <p:cNvPr id="1" name="Shape 2457"/>
        <p:cNvGrpSpPr/>
        <p:nvPr/>
      </p:nvGrpSpPr>
      <p:grpSpPr>
        <a:xfrm>
          <a:off x="0" y="0"/>
          <a:ext cx="0" cy="0"/>
          <a:chOff x="0" y="0"/>
          <a:chExt cx="0" cy="0"/>
        </a:xfrm>
      </p:grpSpPr>
      <p:pic>
        <p:nvPicPr>
          <p:cNvPr id="2458" name="Google Shape;2458;p107"/>
          <p:cNvPicPr preferRelativeResize="0"/>
          <p:nvPr/>
        </p:nvPicPr>
        <p:blipFill>
          <a:blip r:embed="rId2">
            <a:alphaModFix/>
          </a:blip>
          <a:stretch>
            <a:fillRect/>
          </a:stretch>
        </p:blipFill>
        <p:spPr>
          <a:xfrm>
            <a:off x="0" y="-2225"/>
            <a:ext cx="9144003" cy="5147949"/>
          </a:xfrm>
          <a:prstGeom prst="rect">
            <a:avLst/>
          </a:prstGeom>
          <a:noFill/>
          <a:ln>
            <a:noFill/>
          </a:ln>
        </p:spPr>
      </p:pic>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23: z-Blank, Learn to Thrive Morse code pattern — white">
  <p:cSld name="CUSTOM_23_1_1_1_1_1_1_1_1_1_1_1_1_1_1_1_1">
    <p:spTree>
      <p:nvGrpSpPr>
        <p:cNvPr id="1" name="Shape 2459"/>
        <p:cNvGrpSpPr/>
        <p:nvPr/>
      </p:nvGrpSpPr>
      <p:grpSpPr>
        <a:xfrm>
          <a:off x="0" y="0"/>
          <a:ext cx="0" cy="0"/>
          <a:chOff x="0" y="0"/>
          <a:chExt cx="0" cy="0"/>
        </a:xfrm>
      </p:grpSpPr>
      <p:pic>
        <p:nvPicPr>
          <p:cNvPr id="2460" name="Google Shape;2460;p108"/>
          <p:cNvPicPr preferRelativeResize="0"/>
          <p:nvPr/>
        </p:nvPicPr>
        <p:blipFill rotWithShape="1">
          <a:blip r:embed="rId2">
            <a:alphaModFix/>
          </a:blip>
          <a:srcRect l="19" r="29"/>
          <a:stretch/>
        </p:blipFill>
        <p:spPr>
          <a:xfrm>
            <a:off x="0" y="-2225"/>
            <a:ext cx="9144003" cy="5145949"/>
          </a:xfrm>
          <a:prstGeom prst="rect">
            <a:avLst/>
          </a:prstGeom>
          <a:noFill/>
          <a:ln>
            <a:noFill/>
          </a:ln>
        </p:spPr>
      </p:pic>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23: z-Blank, with network pattern, white">
  <p:cSld name="CUSTOM_23_1_1_2_1_1_1_1_1_1_1_1_1_1_1_1_1">
    <p:spTree>
      <p:nvGrpSpPr>
        <p:cNvPr id="1" name="Shape 2461"/>
        <p:cNvGrpSpPr/>
        <p:nvPr/>
      </p:nvGrpSpPr>
      <p:grpSpPr>
        <a:xfrm>
          <a:off x="0" y="0"/>
          <a:ext cx="0" cy="0"/>
          <a:chOff x="0" y="0"/>
          <a:chExt cx="0" cy="0"/>
        </a:xfrm>
      </p:grpSpPr>
      <p:pic>
        <p:nvPicPr>
          <p:cNvPr id="2462" name="Google Shape;2462;p109"/>
          <p:cNvPicPr preferRelativeResize="0"/>
          <p:nvPr/>
        </p:nvPicPr>
        <p:blipFill rotWithShape="1">
          <a:blip r:embed="rId2">
            <a:alphaModFix/>
          </a:blip>
          <a:srcRect l="29" r="39"/>
          <a:stretch/>
        </p:blipFill>
        <p:spPr>
          <a:xfrm>
            <a:off x="0" y="-1725"/>
            <a:ext cx="9144003" cy="5146949"/>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23: z-Blank, A Mountain topographical map pattern — black">
  <p:cSld name="CUSTOM_23_1_1_2_1_1_1_1_1_1_1_1_1_1_1_1_1_2">
    <p:bg>
      <p:bgPr>
        <a:solidFill>
          <a:schemeClr val="dk1"/>
        </a:solidFill>
        <a:effectLst/>
      </p:bgPr>
    </p:bg>
    <p:spTree>
      <p:nvGrpSpPr>
        <p:cNvPr id="1" name="Shape 2463"/>
        <p:cNvGrpSpPr/>
        <p:nvPr/>
      </p:nvGrpSpPr>
      <p:grpSpPr>
        <a:xfrm>
          <a:off x="0" y="0"/>
          <a:ext cx="0" cy="0"/>
          <a:chOff x="0" y="0"/>
          <a:chExt cx="0" cy="0"/>
        </a:xfrm>
      </p:grpSpPr>
      <p:pic>
        <p:nvPicPr>
          <p:cNvPr id="2464" name="Google Shape;2464;p110"/>
          <p:cNvPicPr preferRelativeResize="0"/>
          <p:nvPr/>
        </p:nvPicPr>
        <p:blipFill rotWithShape="1">
          <a:blip r:embed="rId2">
            <a:alphaModFix/>
          </a:blip>
          <a:srcRect l="19" r="19"/>
          <a:stretch/>
        </p:blipFill>
        <p:spPr>
          <a:xfrm>
            <a:off x="0" y="-5587"/>
            <a:ext cx="9144003" cy="5150128"/>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23: Section intro — black">
  <p:cSld name="CUSTOM_19_1_1">
    <p:bg>
      <p:bgPr>
        <a:solidFill>
          <a:schemeClr val="dk1"/>
        </a:solidFill>
        <a:effectLst/>
      </p:bgPr>
    </p:bg>
    <p:spTree>
      <p:nvGrpSpPr>
        <p:cNvPr id="1" name="Shape 45"/>
        <p:cNvGrpSpPr/>
        <p:nvPr/>
      </p:nvGrpSpPr>
      <p:grpSpPr>
        <a:xfrm>
          <a:off x="0" y="0"/>
          <a:ext cx="0" cy="0"/>
          <a:chOff x="0" y="0"/>
          <a:chExt cx="0" cy="0"/>
        </a:xfrm>
      </p:grpSpPr>
      <p:pic>
        <p:nvPicPr>
          <p:cNvPr id="46" name="Google Shape;46;p12"/>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
        <p:nvSpPr>
          <p:cNvPr id="47" name="Google Shape;47;p12"/>
          <p:cNvSpPr txBox="1">
            <a:spLocks noGrp="1"/>
          </p:cNvSpPr>
          <p:nvPr>
            <p:ph type="title"/>
          </p:nvPr>
        </p:nvSpPr>
        <p:spPr>
          <a:xfrm>
            <a:off x="420625" y="320050"/>
            <a:ext cx="84117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Clr>
                <a:schemeClr val="accent1"/>
              </a:buClr>
              <a:buSzPts val="4800"/>
              <a:buNone/>
              <a:defRPr sz="4800">
                <a:solidFill>
                  <a:schemeClr val="accen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23: z-Blank, Learn to Thrive Morse code pattern — black">
  <p:cSld name="CUSTOM_22_1_1_1_1_1_1_1_1_1_1_1_1_1_1_1_1_1">
    <p:bg>
      <p:bgPr>
        <a:solidFill>
          <a:schemeClr val="dk1"/>
        </a:solidFill>
        <a:effectLst/>
      </p:bgPr>
    </p:bg>
    <p:spTree>
      <p:nvGrpSpPr>
        <p:cNvPr id="1" name="Shape 2465"/>
        <p:cNvGrpSpPr/>
        <p:nvPr/>
      </p:nvGrpSpPr>
      <p:grpSpPr>
        <a:xfrm>
          <a:off x="0" y="0"/>
          <a:ext cx="0" cy="0"/>
          <a:chOff x="0" y="0"/>
          <a:chExt cx="0" cy="0"/>
        </a:xfrm>
      </p:grpSpPr>
      <p:pic>
        <p:nvPicPr>
          <p:cNvPr id="2466" name="Google Shape;2466;p111"/>
          <p:cNvPicPr preferRelativeResize="0"/>
          <p:nvPr/>
        </p:nvPicPr>
        <p:blipFill rotWithShape="1">
          <a:blip r:embed="rId2">
            <a:alphaModFix/>
          </a:blip>
          <a:srcRect l="39" r="49"/>
          <a:stretch/>
        </p:blipFill>
        <p:spPr>
          <a:xfrm>
            <a:off x="0" y="-2225"/>
            <a:ext cx="9144003" cy="5148127"/>
          </a:xfrm>
          <a:prstGeom prst="rect">
            <a:avLst/>
          </a:prstGeom>
          <a:noFill/>
          <a:ln>
            <a:noFill/>
          </a:ln>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23: z-Blank, with network pattern, black">
  <p:cSld name="CUSTOM_22_1_1_1_1_1_1_1_1_1_1_1_1_1_1_1_1_2">
    <p:bg>
      <p:bgPr>
        <a:solidFill>
          <a:schemeClr val="dk1"/>
        </a:solidFill>
        <a:effectLst/>
      </p:bgPr>
    </p:bg>
    <p:spTree>
      <p:nvGrpSpPr>
        <p:cNvPr id="1" name="Shape 2467"/>
        <p:cNvGrpSpPr/>
        <p:nvPr/>
      </p:nvGrpSpPr>
      <p:grpSpPr>
        <a:xfrm>
          <a:off x="0" y="0"/>
          <a:ext cx="0" cy="0"/>
          <a:chOff x="0" y="0"/>
          <a:chExt cx="0" cy="0"/>
        </a:xfrm>
      </p:grpSpPr>
      <p:pic>
        <p:nvPicPr>
          <p:cNvPr id="2468" name="Google Shape;2468;p112"/>
          <p:cNvPicPr preferRelativeResize="0"/>
          <p:nvPr/>
        </p:nvPicPr>
        <p:blipFill rotWithShape="1">
          <a:blip r:embed="rId2">
            <a:alphaModFix/>
          </a:blip>
          <a:srcRect l="49" r="59"/>
          <a:stretch/>
        </p:blipFill>
        <p:spPr>
          <a:xfrm>
            <a:off x="0" y="-2225"/>
            <a:ext cx="9144003" cy="5149126"/>
          </a:xfrm>
          <a:prstGeom prst="rect">
            <a:avLst/>
          </a:prstGeom>
          <a:noFill/>
          <a:ln>
            <a:noFill/>
          </a:ln>
        </p:spPr>
      </p:pic>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23: z-Blank, with A Mountain topo pattern edges, white">
  <p:cSld name="CUSTOM_23_1_1_2_1_1_1_1_1_1_1_1_1_1_1_1_1_1">
    <p:spTree>
      <p:nvGrpSpPr>
        <p:cNvPr id="1" name="Shape 2469"/>
        <p:cNvGrpSpPr/>
        <p:nvPr/>
      </p:nvGrpSpPr>
      <p:grpSpPr>
        <a:xfrm>
          <a:off x="0" y="0"/>
          <a:ext cx="0" cy="0"/>
          <a:chOff x="0" y="0"/>
          <a:chExt cx="0" cy="0"/>
        </a:xfrm>
      </p:grpSpPr>
      <p:grpSp>
        <p:nvGrpSpPr>
          <p:cNvPr id="2470" name="Google Shape;2470;p113"/>
          <p:cNvGrpSpPr/>
          <p:nvPr/>
        </p:nvGrpSpPr>
        <p:grpSpPr>
          <a:xfrm>
            <a:off x="4835313" y="-2210885"/>
            <a:ext cx="7143750" cy="4509800"/>
            <a:chOff x="238125" y="602600"/>
            <a:chExt cx="7143750" cy="4509800"/>
          </a:xfrm>
        </p:grpSpPr>
        <p:sp>
          <p:nvSpPr>
            <p:cNvPr id="2471" name="Google Shape;2471;p113"/>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13"/>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13"/>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13"/>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13"/>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13"/>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13"/>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13"/>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113"/>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13"/>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13"/>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13"/>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13"/>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13"/>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13"/>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13"/>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13"/>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13"/>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13"/>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13"/>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13"/>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13"/>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13"/>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13"/>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13"/>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13"/>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13"/>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13"/>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13"/>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13"/>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13"/>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13"/>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13"/>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13"/>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13"/>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13"/>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13"/>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13"/>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13"/>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13"/>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13"/>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13"/>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13"/>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13"/>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13"/>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13"/>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13"/>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13"/>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13"/>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13"/>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13"/>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13"/>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13"/>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13"/>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13"/>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13"/>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13"/>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13"/>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13"/>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13"/>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13"/>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13"/>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13"/>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13"/>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13"/>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13"/>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13"/>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13"/>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13"/>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13"/>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13"/>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13"/>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13"/>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13"/>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13"/>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13"/>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13"/>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13"/>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13"/>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13"/>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13"/>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13"/>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13"/>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13"/>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13"/>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13"/>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13"/>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13"/>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13"/>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13"/>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13"/>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13"/>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13"/>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13"/>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13"/>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13"/>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13"/>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13"/>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13"/>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13"/>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13"/>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13"/>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13"/>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13"/>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13"/>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13"/>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13"/>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13"/>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13"/>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13"/>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13"/>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13"/>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13"/>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13"/>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13"/>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13"/>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13"/>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13"/>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13"/>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13"/>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13"/>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13"/>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13"/>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13"/>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13"/>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13"/>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13"/>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13"/>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13"/>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13"/>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13"/>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13"/>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13"/>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13"/>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13"/>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13"/>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13"/>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13"/>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13"/>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13"/>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13"/>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13"/>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13"/>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13"/>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13"/>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13"/>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13"/>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13"/>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13"/>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13"/>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13"/>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13"/>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13"/>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13"/>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13"/>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13"/>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13"/>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13"/>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13"/>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13"/>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13"/>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13"/>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13"/>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13"/>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13"/>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13"/>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13"/>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13"/>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13"/>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13"/>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13"/>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13"/>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13"/>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13"/>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13"/>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13"/>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13"/>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13"/>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13"/>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13"/>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13"/>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13"/>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13"/>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13"/>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13"/>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13"/>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13"/>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13"/>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13"/>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13"/>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13"/>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13"/>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13"/>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13"/>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13"/>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13"/>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13"/>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13"/>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13"/>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13"/>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13"/>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13"/>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13"/>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13"/>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13"/>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13"/>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13"/>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13"/>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13"/>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13"/>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13"/>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13"/>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13"/>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13"/>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13"/>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13"/>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13"/>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13"/>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13"/>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13"/>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13"/>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13"/>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13"/>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13"/>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13"/>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13"/>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13"/>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13"/>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13"/>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13"/>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13"/>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13"/>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13"/>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13"/>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13"/>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13"/>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13"/>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13"/>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13"/>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13"/>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13"/>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13"/>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13"/>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13"/>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13"/>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13"/>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13"/>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13"/>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13"/>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13"/>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13"/>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13"/>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13"/>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13"/>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13"/>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13"/>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13"/>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13"/>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13"/>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13"/>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13"/>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13"/>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13"/>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13"/>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13"/>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13"/>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13"/>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13"/>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13"/>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13"/>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13"/>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13"/>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13"/>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13"/>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13"/>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13"/>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13"/>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13"/>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13"/>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13"/>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13"/>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13"/>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13"/>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13"/>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13"/>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13"/>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13"/>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13"/>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13"/>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13"/>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13"/>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13"/>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13"/>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13"/>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13"/>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13"/>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13"/>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13"/>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13"/>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13"/>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13"/>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13"/>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13"/>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13"/>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13"/>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13"/>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13"/>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13"/>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13"/>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13"/>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13"/>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13"/>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13"/>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13"/>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13"/>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13"/>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13"/>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13"/>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13"/>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13"/>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13"/>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13"/>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13"/>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13"/>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13"/>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13"/>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13"/>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13"/>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13"/>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13"/>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13"/>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13"/>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13"/>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13"/>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13"/>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13"/>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13"/>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13"/>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13"/>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13"/>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13"/>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13"/>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13"/>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13"/>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13"/>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13"/>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13"/>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13"/>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13"/>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13"/>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13"/>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13"/>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13"/>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13"/>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13"/>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13"/>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13"/>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13"/>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13"/>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13"/>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13"/>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13"/>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13"/>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13"/>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13"/>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13"/>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13"/>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13"/>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13"/>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13"/>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13"/>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13"/>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13"/>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13"/>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13"/>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13"/>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13"/>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13"/>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13"/>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13"/>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13"/>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13"/>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13"/>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13"/>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13"/>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13"/>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13"/>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13"/>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13"/>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13"/>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13"/>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13"/>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13"/>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13"/>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13"/>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13"/>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13"/>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13"/>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13"/>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13"/>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13"/>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13"/>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13"/>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13"/>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13"/>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13"/>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13"/>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13"/>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13"/>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13"/>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13"/>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13"/>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13"/>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13"/>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13"/>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13"/>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13"/>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13"/>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13"/>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13"/>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13"/>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13"/>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13"/>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13"/>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13"/>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13"/>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13"/>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13"/>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13"/>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13"/>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13"/>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13"/>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13"/>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13"/>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13"/>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13"/>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13"/>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13"/>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13"/>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13"/>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13"/>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13"/>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13"/>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13"/>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13"/>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13"/>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13"/>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13"/>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13"/>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13"/>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13"/>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13"/>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13"/>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13"/>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113"/>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113"/>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13"/>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13"/>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13"/>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13"/>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13"/>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13"/>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13"/>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13"/>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13"/>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13"/>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13"/>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13"/>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13"/>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13"/>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13"/>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13"/>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13"/>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13"/>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5" name="Google Shape;2945;p113"/>
          <p:cNvGrpSpPr/>
          <p:nvPr/>
        </p:nvGrpSpPr>
        <p:grpSpPr>
          <a:xfrm>
            <a:off x="-4743450" y="1969175"/>
            <a:ext cx="7143750" cy="4509800"/>
            <a:chOff x="238125" y="602600"/>
            <a:chExt cx="7143750" cy="4509800"/>
          </a:xfrm>
        </p:grpSpPr>
        <p:sp>
          <p:nvSpPr>
            <p:cNvPr id="2946" name="Google Shape;2946;p113"/>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13"/>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13"/>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13"/>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13"/>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13"/>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13"/>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113"/>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13"/>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13"/>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13"/>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13"/>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13"/>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13"/>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13"/>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13"/>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13"/>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13"/>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13"/>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13"/>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13"/>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13"/>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13"/>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13"/>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13"/>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13"/>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13"/>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13"/>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13"/>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13"/>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13"/>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13"/>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13"/>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13"/>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13"/>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13"/>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13"/>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13"/>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13"/>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13"/>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13"/>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13"/>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13"/>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13"/>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13"/>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13"/>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13"/>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13"/>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13"/>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13"/>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13"/>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13"/>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13"/>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13"/>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13"/>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13"/>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13"/>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13"/>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13"/>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13"/>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13"/>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13"/>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13"/>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13"/>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13"/>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13"/>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13"/>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13"/>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13"/>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13"/>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13"/>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13"/>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13"/>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13"/>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13"/>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13"/>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13"/>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13"/>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13"/>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13"/>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13"/>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13"/>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13"/>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13"/>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13"/>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13"/>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13"/>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13"/>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13"/>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13"/>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13"/>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13"/>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13"/>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13"/>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13"/>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13"/>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13"/>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13"/>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13"/>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13"/>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13"/>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13"/>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13"/>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13"/>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13"/>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13"/>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13"/>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13"/>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13"/>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13"/>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13"/>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13"/>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13"/>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13"/>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13"/>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13"/>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13"/>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13"/>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13"/>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13"/>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13"/>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13"/>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13"/>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13"/>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13"/>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13"/>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13"/>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13"/>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13"/>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13"/>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13"/>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13"/>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13"/>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13"/>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13"/>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13"/>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13"/>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13"/>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13"/>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13"/>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13"/>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13"/>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13"/>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13"/>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13"/>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13"/>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13"/>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13"/>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13"/>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13"/>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13"/>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13"/>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13"/>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13"/>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13"/>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13"/>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13"/>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13"/>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13"/>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13"/>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13"/>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13"/>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13"/>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13"/>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13"/>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13"/>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13"/>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13"/>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13"/>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13"/>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13"/>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13"/>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13"/>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13"/>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13"/>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13"/>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13"/>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13"/>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13"/>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13"/>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13"/>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13"/>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13"/>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13"/>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13"/>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13"/>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13"/>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13"/>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13"/>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13"/>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13"/>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13"/>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13"/>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13"/>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13"/>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13"/>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13"/>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13"/>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13"/>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13"/>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13"/>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13"/>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13"/>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13"/>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13"/>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13"/>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13"/>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13"/>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13"/>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13"/>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13"/>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13"/>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13"/>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13"/>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13"/>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13"/>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13"/>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13"/>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13"/>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13"/>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13"/>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13"/>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13"/>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13"/>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13"/>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13"/>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13"/>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13"/>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13"/>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13"/>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13"/>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13"/>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13"/>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13"/>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13"/>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13"/>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13"/>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13"/>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13"/>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13"/>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13"/>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13"/>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13"/>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13"/>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13"/>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13"/>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13"/>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13"/>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13"/>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13"/>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13"/>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13"/>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13"/>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13"/>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13"/>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13"/>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13"/>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13"/>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13"/>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13"/>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13"/>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13"/>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13"/>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13"/>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13"/>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13"/>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13"/>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13"/>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13"/>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13"/>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13"/>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13"/>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13"/>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13"/>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13"/>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13"/>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13"/>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13"/>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13"/>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13"/>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13"/>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13"/>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13"/>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13"/>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13"/>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13"/>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13"/>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13"/>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13"/>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13"/>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13"/>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13"/>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13"/>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13"/>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13"/>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13"/>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13"/>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13"/>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13"/>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13"/>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13"/>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13"/>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13"/>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13"/>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13"/>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13"/>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13"/>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13"/>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13"/>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13"/>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13"/>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13"/>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13"/>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13"/>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13"/>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13"/>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13"/>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13"/>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13"/>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13"/>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13"/>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13"/>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13"/>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13"/>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13"/>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13"/>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13"/>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13"/>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13"/>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13"/>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13"/>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13"/>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13"/>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13"/>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13"/>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13"/>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13"/>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13"/>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13"/>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13"/>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13"/>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13"/>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13"/>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13"/>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13"/>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13"/>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13"/>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13"/>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13"/>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13"/>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13"/>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13"/>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13"/>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13"/>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13"/>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13"/>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13"/>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13"/>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13"/>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13"/>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13"/>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13"/>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13"/>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13"/>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13"/>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13"/>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13"/>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13"/>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13"/>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13"/>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13"/>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13"/>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13"/>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13"/>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13"/>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13"/>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13"/>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13"/>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13"/>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13"/>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13"/>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13"/>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13"/>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13"/>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13"/>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13"/>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13"/>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13"/>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13"/>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13"/>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13"/>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13"/>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13"/>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13"/>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13"/>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13"/>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13"/>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13"/>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13"/>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13"/>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13"/>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13"/>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13"/>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13"/>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13"/>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13"/>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13"/>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13"/>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13"/>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13"/>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13"/>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13"/>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13"/>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13"/>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13"/>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13"/>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13"/>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13"/>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13"/>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13"/>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13"/>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13"/>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13"/>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13"/>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13"/>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13"/>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13"/>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13"/>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13"/>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13"/>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13"/>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13"/>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13"/>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13"/>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13"/>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13"/>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13"/>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13"/>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13"/>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13"/>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13"/>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13"/>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13"/>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13"/>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13"/>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13"/>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13"/>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13"/>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13"/>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13"/>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13"/>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13"/>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13"/>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13"/>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13"/>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13"/>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13"/>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13"/>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13"/>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13"/>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13"/>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13"/>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13"/>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13"/>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13"/>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13"/>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13"/>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13"/>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13"/>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13"/>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13"/>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13"/>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13"/>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13"/>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20" name="Google Shape;3420;p113"/>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13"/>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13"/>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13"/>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white">
  <p:cSld name="CUSTOM_23_1_1_2_1_1_1_1_1_1_1_1_1_1_1_1_1_1_1">
    <p:spTree>
      <p:nvGrpSpPr>
        <p:cNvPr id="1" name="Shape 3424"/>
        <p:cNvGrpSpPr/>
        <p:nvPr/>
      </p:nvGrpSpPr>
      <p:grpSpPr>
        <a:xfrm>
          <a:off x="0" y="0"/>
          <a:ext cx="0" cy="0"/>
          <a:chOff x="0" y="0"/>
          <a:chExt cx="0" cy="0"/>
        </a:xfrm>
      </p:grpSpPr>
      <p:grpSp>
        <p:nvGrpSpPr>
          <p:cNvPr id="3425" name="Google Shape;3425;p114"/>
          <p:cNvGrpSpPr/>
          <p:nvPr/>
        </p:nvGrpSpPr>
        <p:grpSpPr>
          <a:xfrm>
            <a:off x="4572001" y="223051"/>
            <a:ext cx="9269048" cy="542679"/>
            <a:chOff x="-62524" y="217501"/>
            <a:chExt cx="9269048" cy="542679"/>
          </a:xfrm>
        </p:grpSpPr>
        <p:sp>
          <p:nvSpPr>
            <p:cNvPr id="3426" name="Google Shape;3426;p114"/>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14"/>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8" name="Google Shape;3428;p114"/>
          <p:cNvGrpSpPr/>
          <p:nvPr/>
        </p:nvGrpSpPr>
        <p:grpSpPr>
          <a:xfrm>
            <a:off x="-4697049" y="4377776"/>
            <a:ext cx="9269048" cy="542679"/>
            <a:chOff x="-62524" y="217501"/>
            <a:chExt cx="9269048" cy="542679"/>
          </a:xfrm>
        </p:grpSpPr>
        <p:sp>
          <p:nvSpPr>
            <p:cNvPr id="3429" name="Google Shape;3429;p114"/>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14"/>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1" name="Google Shape;3431;p114"/>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14"/>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14"/>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14"/>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23: z-Blank, with ASU network pattern edges, white">
  <p:cSld name="CUSTOM_23_1_1_1_1_1_1_1_1_1_1_1_1_1_1_1_1_2">
    <p:spTree>
      <p:nvGrpSpPr>
        <p:cNvPr id="1" name="Shape 3435"/>
        <p:cNvGrpSpPr/>
        <p:nvPr/>
      </p:nvGrpSpPr>
      <p:grpSpPr>
        <a:xfrm>
          <a:off x="0" y="0"/>
          <a:ext cx="0" cy="0"/>
          <a:chOff x="0" y="0"/>
          <a:chExt cx="0" cy="0"/>
        </a:xfrm>
      </p:grpSpPr>
      <p:grpSp>
        <p:nvGrpSpPr>
          <p:cNvPr id="3436" name="Google Shape;3436;p115"/>
          <p:cNvGrpSpPr/>
          <p:nvPr/>
        </p:nvGrpSpPr>
        <p:grpSpPr>
          <a:xfrm rot="10218403">
            <a:off x="-675851" y="-1262943"/>
            <a:ext cx="3264305" cy="2910457"/>
            <a:chOff x="1572350" y="1151675"/>
            <a:chExt cx="4851050" cy="4325200"/>
          </a:xfrm>
        </p:grpSpPr>
        <p:sp>
          <p:nvSpPr>
            <p:cNvPr id="3437" name="Google Shape;3437;p115"/>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15"/>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15"/>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15"/>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15"/>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15"/>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15"/>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15"/>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15"/>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15"/>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15"/>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15"/>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15"/>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15"/>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15"/>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15"/>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15"/>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15"/>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15"/>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15"/>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15"/>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15"/>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15"/>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15"/>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15"/>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15"/>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15"/>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15"/>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15"/>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15"/>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15"/>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15"/>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15"/>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15"/>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15"/>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15"/>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15"/>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15"/>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15"/>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15"/>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15"/>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15"/>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15"/>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15"/>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1" name="Google Shape;3481;p115"/>
          <p:cNvGrpSpPr/>
          <p:nvPr/>
        </p:nvGrpSpPr>
        <p:grpSpPr>
          <a:xfrm>
            <a:off x="6196822" y="2757208"/>
            <a:ext cx="3264272" cy="2910427"/>
            <a:chOff x="1572350" y="1151675"/>
            <a:chExt cx="4851050" cy="4325200"/>
          </a:xfrm>
        </p:grpSpPr>
        <p:sp>
          <p:nvSpPr>
            <p:cNvPr id="3482" name="Google Shape;3482;p115"/>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15"/>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15"/>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15"/>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15"/>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15"/>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15"/>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15"/>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15"/>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15"/>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15"/>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15"/>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15"/>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15"/>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15"/>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15"/>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15"/>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15"/>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15"/>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15"/>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15"/>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15"/>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15"/>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15"/>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15"/>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15"/>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15"/>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15"/>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15"/>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15"/>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15"/>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15"/>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15"/>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15"/>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15"/>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15"/>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15"/>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15"/>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15"/>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15"/>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15"/>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15"/>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15"/>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15"/>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6" name="Google Shape;3526;p115"/>
          <p:cNvGrpSpPr/>
          <p:nvPr/>
        </p:nvGrpSpPr>
        <p:grpSpPr>
          <a:xfrm rot="-2700000">
            <a:off x="11566" y="3977770"/>
            <a:ext cx="1755181" cy="1699685"/>
            <a:chOff x="1196600" y="239100"/>
            <a:chExt cx="2608450" cy="2525975"/>
          </a:xfrm>
        </p:grpSpPr>
        <p:sp>
          <p:nvSpPr>
            <p:cNvPr id="3527" name="Google Shape;3527;p115"/>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15"/>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15"/>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15"/>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15"/>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15"/>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15"/>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15"/>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15"/>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15"/>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15"/>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15"/>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15"/>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15"/>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15"/>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2" name="Google Shape;3542;p115"/>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15"/>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15"/>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15"/>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23: z-Blank, with A Mountain topo pattern edges, black">
  <p:cSld name="CUSTOM_23_1_1_1_1_1_1_1_1_1_1_1_1_1_1_1_1_1">
    <p:bg>
      <p:bgPr>
        <a:solidFill>
          <a:schemeClr val="dk1"/>
        </a:solidFill>
        <a:effectLst/>
      </p:bgPr>
    </p:bg>
    <p:spTree>
      <p:nvGrpSpPr>
        <p:cNvPr id="1" name="Shape 3546"/>
        <p:cNvGrpSpPr/>
        <p:nvPr/>
      </p:nvGrpSpPr>
      <p:grpSpPr>
        <a:xfrm>
          <a:off x="0" y="0"/>
          <a:ext cx="0" cy="0"/>
          <a:chOff x="0" y="0"/>
          <a:chExt cx="0" cy="0"/>
        </a:xfrm>
      </p:grpSpPr>
      <p:grpSp>
        <p:nvGrpSpPr>
          <p:cNvPr id="3547" name="Google Shape;3547;p116"/>
          <p:cNvGrpSpPr/>
          <p:nvPr/>
        </p:nvGrpSpPr>
        <p:grpSpPr>
          <a:xfrm>
            <a:off x="4835313" y="-2210885"/>
            <a:ext cx="7143750" cy="4509800"/>
            <a:chOff x="238125" y="602600"/>
            <a:chExt cx="7143750" cy="4509800"/>
          </a:xfrm>
        </p:grpSpPr>
        <p:sp>
          <p:nvSpPr>
            <p:cNvPr id="3548" name="Google Shape;3548;p11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1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1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16"/>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16"/>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1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1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1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1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1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1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1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1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1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1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1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1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1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1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1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1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1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1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1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1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1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1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1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1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1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1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1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1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1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1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1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1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1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1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1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1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1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1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1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1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1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1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1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1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1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1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1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1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1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1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1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1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1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1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1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1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1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1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1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1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1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1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1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1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1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1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1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1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1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1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1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1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1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1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1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1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1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1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1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1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1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1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1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1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1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1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1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1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1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1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1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1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1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16"/>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16"/>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1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1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1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1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1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1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1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1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1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1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1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1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1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1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1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1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1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1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1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1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1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1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1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1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1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1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1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1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1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1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1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1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1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1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1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1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1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1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1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1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1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1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1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1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1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1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1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1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1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1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1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1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1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1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1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1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1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1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1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1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1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1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1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1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1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1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1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1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1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1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1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1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1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1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1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1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1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1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1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1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1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1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1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1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1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1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1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1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1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1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1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1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1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1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1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1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1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1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1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1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1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1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1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1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1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1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1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1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1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1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1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1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1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1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1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1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16"/>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16"/>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1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1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1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1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1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1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1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1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1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1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1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1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1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1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1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1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1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1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1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1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1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1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1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1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1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1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1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1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1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1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1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1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1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1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1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1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1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1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1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1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1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1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1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1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1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1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1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1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1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1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1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1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1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1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1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1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1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1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1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1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1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1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1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1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1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1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1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1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1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1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1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1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1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1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1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1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1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1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1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1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1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1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1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1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1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1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1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1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1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1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1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1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1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1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1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1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1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1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1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1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1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1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1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1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1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1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1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1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1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1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1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1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1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1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1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1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1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1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1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1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1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1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1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1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1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1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1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1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1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1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1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1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1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1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1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1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1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1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1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1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1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1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1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1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1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1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1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1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1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1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1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1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1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1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1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1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1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1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1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1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1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1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1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1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1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1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1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1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1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16"/>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16"/>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1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1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1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1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1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1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1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1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1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1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1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1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1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1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1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1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1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1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1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1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1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1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1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1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1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1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1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1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1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1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1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1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1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1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1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1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1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1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1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1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1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1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1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1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1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1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1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1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1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1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1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1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1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1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1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1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1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1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1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1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1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1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1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1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1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1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1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1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1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1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1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1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1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1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1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1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1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1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1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1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1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1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1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1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1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2" name="Google Shape;4022;p116"/>
          <p:cNvGrpSpPr/>
          <p:nvPr/>
        </p:nvGrpSpPr>
        <p:grpSpPr>
          <a:xfrm>
            <a:off x="-4743450" y="1969175"/>
            <a:ext cx="7143750" cy="4509800"/>
            <a:chOff x="238125" y="602600"/>
            <a:chExt cx="7143750" cy="4509800"/>
          </a:xfrm>
        </p:grpSpPr>
        <p:sp>
          <p:nvSpPr>
            <p:cNvPr id="4023" name="Google Shape;4023;p11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1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1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16"/>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16"/>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1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1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1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1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1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1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1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1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1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1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1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1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1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1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1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1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1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1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1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1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1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1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1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1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1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1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1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1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1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1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1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1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1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1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1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1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1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1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1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1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1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1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1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1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1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1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1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1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1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1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1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1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1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1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1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1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1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1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1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1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1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1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1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1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1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1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1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1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1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1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1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1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1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1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1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1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1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1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1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1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1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1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1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1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1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1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1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1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1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1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1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1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1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16"/>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16"/>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1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1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1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1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1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1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1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1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1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1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1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1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1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1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1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1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1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1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1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1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1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1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1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1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1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1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1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1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1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1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1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1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1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1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1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1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1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1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1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1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1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1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1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1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1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1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1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1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1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1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1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1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1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1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1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1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1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1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1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1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1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1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1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1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1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1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1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1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1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1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1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1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1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1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1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1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1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1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1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1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1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1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1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1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1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1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1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1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1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1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1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1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1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1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1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1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1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1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1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1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1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1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1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1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1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1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1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1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1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1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1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1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1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1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1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1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16"/>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16"/>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1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1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1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1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1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1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1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1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1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1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1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1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1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1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1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1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1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1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1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1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1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1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1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1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1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1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1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1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1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1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1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1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1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1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1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1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1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1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1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1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1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1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1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1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1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1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1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1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1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1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1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1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1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1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1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1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1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1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1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1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1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1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1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1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1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1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1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1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1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1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1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1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1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1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1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1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1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1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1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1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1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1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1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1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1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1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1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1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1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1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1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1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1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1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1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1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1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1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1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1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1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1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1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1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1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1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1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1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1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1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1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1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1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1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1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1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1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1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1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1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1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1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1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1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1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1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1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1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1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1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1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1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1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1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1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1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1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1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1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1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1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1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1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1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1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1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1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1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1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1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1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1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1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1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1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1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1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1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1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1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1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1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1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1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1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1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1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1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1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16"/>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16"/>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1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1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1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1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1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1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1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1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1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1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1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1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1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1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1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1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1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1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1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1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1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1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1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1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1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1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1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1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1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1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1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1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1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1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1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1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1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1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1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1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1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1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1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1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1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1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1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1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1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1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1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1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1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1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1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1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1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1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1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1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1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1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1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1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1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1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1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1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1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1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1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1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1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1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1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1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1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1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1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1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1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1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1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1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1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7" name="Google Shape;4497;p116"/>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16"/>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16"/>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16"/>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black">
  <p:cSld name="CUSTOM_22_1_1_1_1_1_1_1_1_1_1_1_1_1_1_1_1_1_1_1">
    <p:bg>
      <p:bgPr>
        <a:solidFill>
          <a:schemeClr val="dk1"/>
        </a:solidFill>
        <a:effectLst/>
      </p:bgPr>
    </p:bg>
    <p:spTree>
      <p:nvGrpSpPr>
        <p:cNvPr id="1" name="Shape 4501"/>
        <p:cNvGrpSpPr/>
        <p:nvPr/>
      </p:nvGrpSpPr>
      <p:grpSpPr>
        <a:xfrm>
          <a:off x="0" y="0"/>
          <a:ext cx="0" cy="0"/>
          <a:chOff x="0" y="0"/>
          <a:chExt cx="0" cy="0"/>
        </a:xfrm>
      </p:grpSpPr>
      <p:grpSp>
        <p:nvGrpSpPr>
          <p:cNvPr id="4502" name="Google Shape;4502;p117"/>
          <p:cNvGrpSpPr/>
          <p:nvPr/>
        </p:nvGrpSpPr>
        <p:grpSpPr>
          <a:xfrm>
            <a:off x="4572001" y="223051"/>
            <a:ext cx="9269048" cy="542679"/>
            <a:chOff x="-62524" y="217501"/>
            <a:chExt cx="9269048" cy="542679"/>
          </a:xfrm>
        </p:grpSpPr>
        <p:sp>
          <p:nvSpPr>
            <p:cNvPr id="4503" name="Google Shape;4503;p117"/>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17"/>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5" name="Google Shape;4505;p117"/>
          <p:cNvGrpSpPr/>
          <p:nvPr/>
        </p:nvGrpSpPr>
        <p:grpSpPr>
          <a:xfrm>
            <a:off x="-4697049" y="4377776"/>
            <a:ext cx="9269048" cy="542679"/>
            <a:chOff x="-62524" y="217501"/>
            <a:chExt cx="9269048" cy="542679"/>
          </a:xfrm>
        </p:grpSpPr>
        <p:sp>
          <p:nvSpPr>
            <p:cNvPr id="4506" name="Google Shape;4506;p117"/>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17"/>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8" name="Google Shape;4508;p117"/>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17"/>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17"/>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17"/>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23: z-Blank, with ASU network pattern edges — black">
  <p:cSld name="CUSTOM_22_1_1_1_1_1_1_1_1_1_1_1_1_1_1_1_1_1_1_2">
    <p:bg>
      <p:bgPr>
        <a:solidFill>
          <a:schemeClr val="dk1"/>
        </a:solidFill>
        <a:effectLst/>
      </p:bgPr>
    </p:bg>
    <p:spTree>
      <p:nvGrpSpPr>
        <p:cNvPr id="1" name="Shape 4512"/>
        <p:cNvGrpSpPr/>
        <p:nvPr/>
      </p:nvGrpSpPr>
      <p:grpSpPr>
        <a:xfrm>
          <a:off x="0" y="0"/>
          <a:ext cx="0" cy="0"/>
          <a:chOff x="0" y="0"/>
          <a:chExt cx="0" cy="0"/>
        </a:xfrm>
      </p:grpSpPr>
      <p:grpSp>
        <p:nvGrpSpPr>
          <p:cNvPr id="4513" name="Google Shape;4513;p118"/>
          <p:cNvGrpSpPr/>
          <p:nvPr/>
        </p:nvGrpSpPr>
        <p:grpSpPr>
          <a:xfrm rot="10218403">
            <a:off x="-675851" y="-1262943"/>
            <a:ext cx="3264305" cy="2910457"/>
            <a:chOff x="1572350" y="1151675"/>
            <a:chExt cx="4851050" cy="4325200"/>
          </a:xfrm>
        </p:grpSpPr>
        <p:sp>
          <p:nvSpPr>
            <p:cNvPr id="4514" name="Google Shape;4514;p118"/>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18"/>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18"/>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18"/>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18"/>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18"/>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18"/>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18"/>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18"/>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18"/>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18"/>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18"/>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18"/>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18"/>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18"/>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18"/>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18"/>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18"/>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18"/>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18"/>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18"/>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18"/>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18"/>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18"/>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18"/>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18"/>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18"/>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18"/>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18"/>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18"/>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18"/>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18"/>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18"/>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18"/>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18"/>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18"/>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18"/>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18"/>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18"/>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18"/>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18"/>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18"/>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18"/>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18"/>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8" name="Google Shape;4558;p118"/>
          <p:cNvGrpSpPr/>
          <p:nvPr/>
        </p:nvGrpSpPr>
        <p:grpSpPr>
          <a:xfrm>
            <a:off x="6196822" y="2757208"/>
            <a:ext cx="3264272" cy="2910427"/>
            <a:chOff x="1572350" y="1151675"/>
            <a:chExt cx="4851050" cy="4325200"/>
          </a:xfrm>
        </p:grpSpPr>
        <p:sp>
          <p:nvSpPr>
            <p:cNvPr id="4559" name="Google Shape;4559;p118"/>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18"/>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18"/>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18"/>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18"/>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18"/>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18"/>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18"/>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18"/>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18"/>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18"/>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18"/>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18"/>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18"/>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18"/>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18"/>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18"/>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18"/>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18"/>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18"/>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18"/>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18"/>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18"/>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18"/>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18"/>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18"/>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18"/>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18"/>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18"/>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18"/>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18"/>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18"/>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18"/>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18"/>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18"/>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18"/>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18"/>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18"/>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18"/>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18"/>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18"/>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18"/>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18"/>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18"/>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3" name="Google Shape;4603;p118"/>
          <p:cNvGrpSpPr/>
          <p:nvPr/>
        </p:nvGrpSpPr>
        <p:grpSpPr>
          <a:xfrm rot="-2700000">
            <a:off x="11566" y="3977770"/>
            <a:ext cx="1755181" cy="1699685"/>
            <a:chOff x="1196600" y="239100"/>
            <a:chExt cx="2608450" cy="2525975"/>
          </a:xfrm>
        </p:grpSpPr>
        <p:sp>
          <p:nvSpPr>
            <p:cNvPr id="4604" name="Google Shape;4604;p118"/>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18"/>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18"/>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rgbClr val="42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18"/>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18"/>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18"/>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18"/>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18"/>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18"/>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18"/>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18"/>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18"/>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18"/>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18"/>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18"/>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9" name="Google Shape;4619;p118"/>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18"/>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18"/>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18"/>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23: z-Blank — photo grid background">
  <p:cSld name="CUSTOM_23_1_1_1_2">
    <p:spTree>
      <p:nvGrpSpPr>
        <p:cNvPr id="1" name="Shape 4623"/>
        <p:cNvGrpSpPr/>
        <p:nvPr/>
      </p:nvGrpSpPr>
      <p:grpSpPr>
        <a:xfrm>
          <a:off x="0" y="0"/>
          <a:ext cx="0" cy="0"/>
          <a:chOff x="0" y="0"/>
          <a:chExt cx="0" cy="0"/>
        </a:xfrm>
      </p:grpSpPr>
      <p:sp>
        <p:nvSpPr>
          <p:cNvPr id="4624" name="Google Shape;4624;p119"/>
          <p:cNvSpPr>
            <a:spLocks noGrp="1"/>
          </p:cNvSpPr>
          <p:nvPr>
            <p:ph type="pic" idx="2"/>
          </p:nvPr>
        </p:nvSpPr>
        <p:spPr>
          <a:xfrm>
            <a:off x="-10414" y="2136"/>
            <a:ext cx="2623800" cy="1675800"/>
          </a:xfrm>
          <a:prstGeom prst="rect">
            <a:avLst/>
          </a:prstGeom>
          <a:noFill/>
          <a:ln>
            <a:noFill/>
          </a:ln>
        </p:spPr>
      </p:sp>
      <p:sp>
        <p:nvSpPr>
          <p:cNvPr id="4625" name="Google Shape;4625;p119"/>
          <p:cNvSpPr>
            <a:spLocks noGrp="1"/>
          </p:cNvSpPr>
          <p:nvPr>
            <p:ph type="pic" idx="3"/>
          </p:nvPr>
        </p:nvSpPr>
        <p:spPr>
          <a:xfrm>
            <a:off x="-10425" y="1746100"/>
            <a:ext cx="2623800" cy="3397500"/>
          </a:xfrm>
          <a:prstGeom prst="rect">
            <a:avLst/>
          </a:prstGeom>
          <a:noFill/>
          <a:ln>
            <a:noFill/>
          </a:ln>
        </p:spPr>
      </p:sp>
      <p:sp>
        <p:nvSpPr>
          <p:cNvPr id="4626" name="Google Shape;4626;p119"/>
          <p:cNvSpPr>
            <a:spLocks noGrp="1"/>
          </p:cNvSpPr>
          <p:nvPr>
            <p:ph type="pic" idx="4"/>
          </p:nvPr>
        </p:nvSpPr>
        <p:spPr>
          <a:xfrm>
            <a:off x="2682550" y="1458075"/>
            <a:ext cx="3327600" cy="1675800"/>
          </a:xfrm>
          <a:prstGeom prst="rect">
            <a:avLst/>
          </a:prstGeom>
          <a:noFill/>
          <a:ln>
            <a:noFill/>
          </a:ln>
        </p:spPr>
      </p:sp>
      <p:sp>
        <p:nvSpPr>
          <p:cNvPr id="4627" name="Google Shape;4627;p119"/>
          <p:cNvSpPr>
            <a:spLocks noGrp="1"/>
          </p:cNvSpPr>
          <p:nvPr>
            <p:ph type="pic" idx="5"/>
          </p:nvPr>
        </p:nvSpPr>
        <p:spPr>
          <a:xfrm>
            <a:off x="2682544" y="2136"/>
            <a:ext cx="1749300" cy="1393200"/>
          </a:xfrm>
          <a:prstGeom prst="rect">
            <a:avLst/>
          </a:prstGeom>
          <a:noFill/>
          <a:ln>
            <a:noFill/>
          </a:ln>
        </p:spPr>
      </p:sp>
      <p:sp>
        <p:nvSpPr>
          <p:cNvPr id="4628" name="Google Shape;4628;p119"/>
          <p:cNvSpPr>
            <a:spLocks noGrp="1"/>
          </p:cNvSpPr>
          <p:nvPr>
            <p:ph type="pic" idx="6"/>
          </p:nvPr>
        </p:nvSpPr>
        <p:spPr>
          <a:xfrm>
            <a:off x="4490588" y="2136"/>
            <a:ext cx="1519500" cy="1393200"/>
          </a:xfrm>
          <a:prstGeom prst="rect">
            <a:avLst/>
          </a:prstGeom>
          <a:noFill/>
          <a:ln>
            <a:noFill/>
          </a:ln>
        </p:spPr>
      </p:sp>
      <p:sp>
        <p:nvSpPr>
          <p:cNvPr id="4629" name="Google Shape;4629;p119"/>
          <p:cNvSpPr>
            <a:spLocks noGrp="1"/>
          </p:cNvSpPr>
          <p:nvPr>
            <p:ph type="pic" idx="7"/>
          </p:nvPr>
        </p:nvSpPr>
        <p:spPr>
          <a:xfrm>
            <a:off x="2682550" y="3186300"/>
            <a:ext cx="6461400" cy="1957200"/>
          </a:xfrm>
          <a:prstGeom prst="rect">
            <a:avLst/>
          </a:prstGeom>
          <a:noFill/>
          <a:ln>
            <a:noFill/>
          </a:ln>
        </p:spPr>
      </p:sp>
      <p:sp>
        <p:nvSpPr>
          <p:cNvPr id="4630" name="Google Shape;4630;p119"/>
          <p:cNvSpPr>
            <a:spLocks noGrp="1"/>
          </p:cNvSpPr>
          <p:nvPr>
            <p:ph type="pic" idx="8"/>
          </p:nvPr>
        </p:nvSpPr>
        <p:spPr>
          <a:xfrm>
            <a:off x="6068831" y="2136"/>
            <a:ext cx="1560600" cy="3131700"/>
          </a:xfrm>
          <a:prstGeom prst="rect">
            <a:avLst/>
          </a:prstGeom>
          <a:noFill/>
          <a:ln>
            <a:noFill/>
          </a:ln>
        </p:spPr>
      </p:sp>
      <p:sp>
        <p:nvSpPr>
          <p:cNvPr id="4631" name="Google Shape;4631;p119"/>
          <p:cNvSpPr>
            <a:spLocks noGrp="1"/>
          </p:cNvSpPr>
          <p:nvPr>
            <p:ph type="pic" idx="9"/>
          </p:nvPr>
        </p:nvSpPr>
        <p:spPr>
          <a:xfrm>
            <a:off x="7688175" y="2136"/>
            <a:ext cx="1455900" cy="3131700"/>
          </a:xfrm>
          <a:prstGeom prst="rect">
            <a:avLst/>
          </a:prstGeom>
          <a:noFill/>
          <a:ln>
            <a:noFill/>
          </a:ln>
        </p:spPr>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zz-Not intended for use. Included so the full ASU color palette is available for your use in the color picker.">
  <p:cSld name="CUSTOM_30">
    <p:spTree>
      <p:nvGrpSpPr>
        <p:cNvPr id="1" name="Shape 4632"/>
        <p:cNvGrpSpPr/>
        <p:nvPr/>
      </p:nvGrpSpPr>
      <p:grpSpPr>
        <a:xfrm>
          <a:off x="0" y="0"/>
          <a:ext cx="0" cy="0"/>
          <a:chOff x="0" y="0"/>
          <a:chExt cx="0" cy="0"/>
        </a:xfrm>
      </p:grpSpPr>
      <p:sp>
        <p:nvSpPr>
          <p:cNvPr id="4633" name="Google Shape;4633;p120"/>
          <p:cNvSpPr txBox="1"/>
          <p:nvPr/>
        </p:nvSpPr>
        <p:spPr>
          <a:xfrm>
            <a:off x="424925" y="239700"/>
            <a:ext cx="8294400" cy="637200"/>
          </a:xfrm>
          <a:prstGeom prst="rect">
            <a:avLst/>
          </a:prstGeom>
          <a:noFill/>
          <a:ln>
            <a:noFill/>
          </a:ln>
        </p:spPr>
        <p:txBody>
          <a:bodyPr spcFirstLastPara="1" wrap="square" lIns="0" tIns="0" rIns="0" bIns="0" anchor="t" anchorCtr="0">
            <a:spAutoFit/>
          </a:bodyPr>
          <a:lstStyle/>
          <a:p>
            <a:pPr marL="0" lvl="0" indent="0" algn="l" rtl="0">
              <a:lnSpc>
                <a:spcPct val="90000"/>
              </a:lnSpc>
              <a:spcBef>
                <a:spcPts val="0"/>
              </a:spcBef>
              <a:spcAft>
                <a:spcPts val="800"/>
              </a:spcAft>
              <a:buNone/>
            </a:pPr>
            <a:r>
              <a:rPr lang="en" sz="3200" b="1">
                <a:solidFill>
                  <a:srgbClr val="191919"/>
                </a:solidFill>
              </a:rPr>
              <a:t>ASU color palette</a:t>
            </a:r>
            <a:br>
              <a:rPr lang="en" sz="3200" b="1">
                <a:solidFill>
                  <a:srgbClr val="191919"/>
                </a:solidFill>
              </a:rPr>
            </a:br>
            <a:r>
              <a:rPr lang="en" b="1">
                <a:solidFill>
                  <a:schemeClr val="lt1"/>
                </a:solidFill>
                <a:highlight>
                  <a:schemeClr val="dk1"/>
                </a:highlight>
              </a:rPr>
              <a:t>Not intended for use: This slide ensures the expanded ASU color palette is in your color picker.</a:t>
            </a:r>
            <a:r>
              <a:rPr lang="en" sz="1300" b="1">
                <a:solidFill>
                  <a:schemeClr val="lt1"/>
                </a:solidFill>
                <a:highlight>
                  <a:schemeClr val="dk1"/>
                </a:highlight>
              </a:rPr>
              <a:t> </a:t>
            </a:r>
            <a:endParaRPr sz="1300" b="1">
              <a:solidFill>
                <a:schemeClr val="lt1"/>
              </a:solidFill>
              <a:highlight>
                <a:schemeClr val="dk1"/>
              </a:highlight>
            </a:endParaRPr>
          </a:p>
        </p:txBody>
      </p:sp>
      <p:graphicFrame>
        <p:nvGraphicFramePr>
          <p:cNvPr id="4634" name="Google Shape;4634;p120"/>
          <p:cNvGraphicFramePr/>
          <p:nvPr/>
        </p:nvGraphicFramePr>
        <p:xfrm>
          <a:off x="419007" y="1003232"/>
          <a:ext cx="3000000" cy="3000000"/>
        </p:xfrm>
        <a:graphic>
          <a:graphicData uri="http://schemas.openxmlformats.org/drawingml/2006/table">
            <a:tbl>
              <a:tblPr>
                <a:noFill/>
                <a:tableStyleId>{B7AF2E4E-ABEB-47E0-B93F-DA45566D6E16}</a:tableStyleId>
              </a:tblPr>
              <a:tblGrid>
                <a:gridCol w="987375">
                  <a:extLst>
                    <a:ext uri="{9D8B030D-6E8A-4147-A177-3AD203B41FA5}">
                      <a16:colId xmlns:a16="http://schemas.microsoft.com/office/drawing/2014/main" val="20000"/>
                    </a:ext>
                  </a:extLst>
                </a:gridCol>
                <a:gridCol w="571100">
                  <a:extLst>
                    <a:ext uri="{9D8B030D-6E8A-4147-A177-3AD203B41FA5}">
                      <a16:colId xmlns:a16="http://schemas.microsoft.com/office/drawing/2014/main" val="20001"/>
                    </a:ext>
                  </a:extLst>
                </a:gridCol>
                <a:gridCol w="571100">
                  <a:extLst>
                    <a:ext uri="{9D8B030D-6E8A-4147-A177-3AD203B41FA5}">
                      <a16:colId xmlns:a16="http://schemas.microsoft.com/office/drawing/2014/main" val="20002"/>
                    </a:ext>
                  </a:extLst>
                </a:gridCol>
                <a:gridCol w="555800">
                  <a:extLst>
                    <a:ext uri="{9D8B030D-6E8A-4147-A177-3AD203B41FA5}">
                      <a16:colId xmlns:a16="http://schemas.microsoft.com/office/drawing/2014/main" val="20003"/>
                    </a:ext>
                  </a:extLst>
                </a:gridCol>
                <a:gridCol w="586400">
                  <a:extLst>
                    <a:ext uri="{9D8B030D-6E8A-4147-A177-3AD203B41FA5}">
                      <a16:colId xmlns:a16="http://schemas.microsoft.com/office/drawing/2014/main" val="20004"/>
                    </a:ext>
                  </a:extLst>
                </a:gridCol>
                <a:gridCol w="571100">
                  <a:extLst>
                    <a:ext uri="{9D8B030D-6E8A-4147-A177-3AD203B41FA5}">
                      <a16:colId xmlns:a16="http://schemas.microsoft.com/office/drawing/2014/main" val="20005"/>
                    </a:ext>
                  </a:extLst>
                </a:gridCol>
                <a:gridCol w="571100">
                  <a:extLst>
                    <a:ext uri="{9D8B030D-6E8A-4147-A177-3AD203B41FA5}">
                      <a16:colId xmlns:a16="http://schemas.microsoft.com/office/drawing/2014/main" val="20006"/>
                    </a:ext>
                  </a:extLst>
                </a:gridCol>
                <a:gridCol w="571100">
                  <a:extLst>
                    <a:ext uri="{9D8B030D-6E8A-4147-A177-3AD203B41FA5}">
                      <a16:colId xmlns:a16="http://schemas.microsoft.com/office/drawing/2014/main" val="20007"/>
                    </a:ext>
                  </a:extLst>
                </a:gridCol>
                <a:gridCol w="571100">
                  <a:extLst>
                    <a:ext uri="{9D8B030D-6E8A-4147-A177-3AD203B41FA5}">
                      <a16:colId xmlns:a16="http://schemas.microsoft.com/office/drawing/2014/main" val="20008"/>
                    </a:ext>
                  </a:extLst>
                </a:gridCol>
                <a:gridCol w="571100">
                  <a:extLst>
                    <a:ext uri="{9D8B030D-6E8A-4147-A177-3AD203B41FA5}">
                      <a16:colId xmlns:a16="http://schemas.microsoft.com/office/drawing/2014/main" val="20009"/>
                    </a:ext>
                  </a:extLst>
                </a:gridCol>
              </a:tblGrid>
              <a:tr h="801350">
                <a:tc>
                  <a:txBody>
                    <a:bodyPr/>
                    <a:lstStyle/>
                    <a:p>
                      <a:pPr marL="0" marR="0" lvl="0" indent="0" algn="l" rtl="0">
                        <a:lnSpc>
                          <a:spcPct val="100000"/>
                        </a:lnSpc>
                        <a:spcBef>
                          <a:spcPts val="0"/>
                        </a:spcBef>
                        <a:spcAft>
                          <a:spcPts val="0"/>
                        </a:spcAft>
                        <a:buNone/>
                      </a:pPr>
                      <a:r>
                        <a:rPr lang="en" sz="800" b="1"/>
                        <a:t>Primary colors</a:t>
                      </a:r>
                      <a:r>
                        <a:rPr lang="en" sz="800"/>
                        <a:t>. These should be your first color choices and used more prominently than secondary colors</a:t>
                      </a:r>
                      <a:endParaRPr sz="8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C627"/>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8C1D40"/>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gridSpan="2">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chemeClr val="lt1"/>
                    </a:solidFill>
                  </a:tcPr>
                </a:tc>
                <a:tc hMerge="1">
                  <a:txBody>
                    <a:bodyPr/>
                    <a:lstStyle/>
                    <a:p>
                      <a:endParaRPr lang="en-US"/>
                    </a:p>
                  </a:txBody>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24975">
                <a:tc>
                  <a:txBody>
                    <a:bodyPr/>
                    <a:lstStyle/>
                    <a:p>
                      <a:pPr marL="0" marR="0" lvl="0" indent="0" algn="l" rtl="0">
                        <a:lnSpc>
                          <a:spcPct val="100000"/>
                        </a:lnSpc>
                        <a:spcBef>
                          <a:spcPts val="0"/>
                        </a:spcBef>
                        <a:spcAft>
                          <a:spcPts val="0"/>
                        </a:spcAft>
                        <a:buNone/>
                      </a:pPr>
                      <a:endParaRPr sz="500" b="1">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sz="700" b="1">
                          <a:solidFill>
                            <a:srgbClr val="191919"/>
                          </a:solidFill>
                        </a:rPr>
                        <a:t>ASU Gold</a:t>
                      </a:r>
                      <a:endParaRPr sz="700" b="1">
                        <a:solidFill>
                          <a:srgbClr val="191919"/>
                        </a:solidFill>
                      </a:endParaRPr>
                    </a:p>
                    <a:p>
                      <a:pPr marL="0" lvl="0" indent="0" algn="l" rtl="0">
                        <a:spcBef>
                          <a:spcPts val="0"/>
                        </a:spcBef>
                        <a:spcAft>
                          <a:spcPts val="0"/>
                        </a:spcAft>
                        <a:buNone/>
                      </a:pPr>
                      <a:r>
                        <a:rPr lang="en" sz="700">
                          <a:solidFill>
                            <a:srgbClr val="191919"/>
                          </a:solidFill>
                        </a:rPr>
                        <a:t>#FFC627</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Maroon</a:t>
                      </a:r>
                      <a:r>
                        <a:rPr lang="en" sz="700">
                          <a:solidFill>
                            <a:srgbClr val="191919"/>
                          </a:solidFill>
                        </a:rPr>
                        <a:t> </a:t>
                      </a:r>
                      <a:br>
                        <a:rPr lang="en" sz="700">
                          <a:solidFill>
                            <a:srgbClr val="191919"/>
                          </a:solidFill>
                        </a:rPr>
                      </a:br>
                      <a:r>
                        <a:rPr lang="en" sz="700">
                          <a:solidFill>
                            <a:srgbClr val="191919"/>
                          </a:solidFill>
                        </a:rPr>
                        <a:t>#8C1D40</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Black</a:t>
                      </a:r>
                      <a:r>
                        <a:rPr lang="en" sz="700">
                          <a:solidFill>
                            <a:srgbClr val="191919"/>
                          </a:solidFill>
                        </a:rPr>
                        <a:t> </a:t>
                      </a:r>
                      <a:br>
                        <a:rPr lang="en" sz="700">
                          <a:solidFill>
                            <a:srgbClr val="191919"/>
                          </a:solidFill>
                        </a:rPr>
                      </a:br>
                      <a:r>
                        <a:rPr lang="en" sz="700">
                          <a:solidFill>
                            <a:srgbClr val="191919"/>
                          </a:solidFill>
                        </a:rPr>
                        <a:t>#000000</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White</a:t>
                      </a:r>
                      <a:r>
                        <a:rPr lang="en" sz="700">
                          <a:solidFill>
                            <a:srgbClr val="191919"/>
                          </a:solidFill>
                        </a:rPr>
                        <a:t> </a:t>
                      </a:r>
                      <a:br>
                        <a:rPr lang="en" sz="700">
                          <a:solidFill>
                            <a:srgbClr val="191919"/>
                          </a:solidFill>
                        </a:rPr>
                      </a:br>
                      <a:r>
                        <a:rPr lang="en" sz="700">
                          <a:solidFill>
                            <a:srgbClr val="191919"/>
                          </a:solidFill>
                        </a:rPr>
                        <a:t>#FFFFFF</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1"/>
                  </a:ext>
                </a:extLst>
              </a:tr>
              <a:tr h="362750">
                <a:tc>
                  <a:txBody>
                    <a:bodyPr/>
                    <a:lstStyle/>
                    <a:p>
                      <a:pPr marL="0" marR="0" lvl="0" indent="0" algn="l" rtl="0">
                        <a:lnSpc>
                          <a:spcPct val="100000"/>
                        </a:lnSpc>
                        <a:spcBef>
                          <a:spcPts val="0"/>
                        </a:spcBef>
                        <a:spcAft>
                          <a:spcPts val="0"/>
                        </a:spcAft>
                        <a:buNone/>
                      </a:pPr>
                      <a:r>
                        <a:rPr lang="en" sz="600" b="1"/>
                        <a:t>Secondary colors</a:t>
                      </a:r>
                      <a:r>
                        <a:rPr lang="en" sz="600"/>
                        <a:t>. Use as accents. Only use in addition to primary. May not to be used without primary brand colors. </a:t>
                      </a:r>
                      <a:endParaRPr sz="6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AF674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AB7C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7497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2"/>
                  </a:ext>
                </a:extLst>
              </a:tr>
              <a:tr h="479275">
                <a:tc>
                  <a:txBody>
                    <a:bodyPr/>
                    <a:lstStyle/>
                    <a:p>
                      <a:pPr marL="0" marR="0" lvl="0" indent="0" algn="l" rtl="0">
                        <a:lnSpc>
                          <a:spcPct val="100000"/>
                        </a:lnSpc>
                        <a:spcBef>
                          <a:spcPts val="0"/>
                        </a:spcBef>
                        <a:spcAft>
                          <a:spcPts val="0"/>
                        </a:spcAft>
                        <a:buNone/>
                      </a:pPr>
                      <a:endParaRPr sz="500" b="1">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Gree</a:t>
                      </a:r>
                      <a:r>
                        <a:rPr lang="en" sz="700" b="1">
                          <a:solidFill>
                            <a:srgbClr val="191919"/>
                          </a:solidFill>
                        </a:rPr>
                        <a:t>n</a:t>
                      </a:r>
                      <a:r>
                        <a:rPr lang="en" sz="700" u="none" strike="noStrike" cap="none">
                          <a:solidFill>
                            <a:srgbClr val="191919"/>
                          </a:solidFill>
                        </a:rPr>
                        <a:t> #78BE20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Blue</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#00A3E0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Orange</a:t>
                      </a:r>
                      <a:endParaRPr sz="7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#FF7F32</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Copper</a:t>
                      </a:r>
                      <a:endParaRPr sz="700">
                        <a:solidFill>
                          <a:srgbClr val="191919"/>
                        </a:solidFill>
                      </a:endParaRPr>
                    </a:p>
                    <a:p>
                      <a:pPr marL="0" lvl="0" indent="0" algn="l" rtl="0">
                        <a:spcBef>
                          <a:spcPts val="0"/>
                        </a:spcBef>
                        <a:spcAft>
                          <a:spcPts val="0"/>
                        </a:spcAft>
                        <a:buNone/>
                      </a:pPr>
                      <a:r>
                        <a:rPr lang="en" sz="700">
                          <a:solidFill>
                            <a:srgbClr val="191919"/>
                          </a:solidFill>
                        </a:rPr>
                        <a:t>#AF674B</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Turquoise</a:t>
                      </a:r>
                      <a:endParaRPr sz="700">
                        <a:solidFill>
                          <a:srgbClr val="191919"/>
                        </a:solidFill>
                      </a:endParaRPr>
                    </a:p>
                    <a:p>
                      <a:pPr marL="0" lvl="0" indent="0" algn="l" rtl="0">
                        <a:spcBef>
                          <a:spcPts val="0"/>
                        </a:spcBef>
                        <a:spcAft>
                          <a:spcPts val="0"/>
                        </a:spcAft>
                        <a:buNone/>
                      </a:pPr>
                      <a:r>
                        <a:rPr lang="en" sz="700">
                          <a:solidFill>
                            <a:srgbClr val="191919"/>
                          </a:solidFill>
                        </a:rPr>
                        <a:t>#4AB7C4</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Pink</a:t>
                      </a:r>
                      <a:endParaRPr sz="700">
                        <a:solidFill>
                          <a:srgbClr val="191919"/>
                        </a:solidFill>
                      </a:endParaRPr>
                    </a:p>
                    <a:p>
                      <a:pPr marL="0" lvl="0" indent="0" algn="l" rtl="0">
                        <a:spcBef>
                          <a:spcPts val="0"/>
                        </a:spcBef>
                        <a:spcAft>
                          <a:spcPts val="0"/>
                        </a:spcAft>
                        <a:buNone/>
                      </a:pPr>
                      <a:r>
                        <a:rPr lang="en" sz="700">
                          <a:solidFill>
                            <a:srgbClr val="191919"/>
                          </a:solidFill>
                        </a:rPr>
                        <a:t>#E74973</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Gray</a:t>
                      </a:r>
                      <a:endParaRPr sz="700" b="1">
                        <a:solidFill>
                          <a:srgbClr val="191919"/>
                        </a:solidFill>
                      </a:endParaRPr>
                    </a:p>
                    <a:p>
                      <a:pPr marL="0" lvl="0" indent="0" algn="l" rtl="0">
                        <a:spcBef>
                          <a:spcPts val="0"/>
                        </a:spcBef>
                        <a:spcAft>
                          <a:spcPts val="0"/>
                        </a:spcAft>
                        <a:buNone/>
                      </a:pPr>
                      <a:r>
                        <a:rPr lang="en" sz="700">
                          <a:solidFill>
                            <a:srgbClr val="191919"/>
                          </a:solidFill>
                        </a:rPr>
                        <a:t>#747474</a:t>
                      </a:r>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endParaRPr/>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3"/>
                  </a:ext>
                </a:extLst>
              </a:tr>
              <a:tr h="314625">
                <a:tc>
                  <a:txBody>
                    <a:bodyPr/>
                    <a:lstStyle/>
                    <a:p>
                      <a:pPr marL="0" marR="0" lvl="0" indent="0" algn="l" rtl="0">
                        <a:lnSpc>
                          <a:spcPct val="100000"/>
                        </a:lnSpc>
                        <a:spcBef>
                          <a:spcPts val="0"/>
                        </a:spcBef>
                        <a:spcAft>
                          <a:spcPts val="0"/>
                        </a:spcAft>
                        <a:buNone/>
                      </a:pPr>
                      <a:r>
                        <a:rPr lang="en" sz="500" b="1"/>
                        <a:t>ASU Grayscale. </a:t>
                      </a:r>
                      <a:r>
                        <a:rPr lang="en" sz="500"/>
                        <a:t>For text, line and fill colors. ASU Gray is a part of this scale.</a:t>
                      </a:r>
                      <a:endParaRPr sz="500"/>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84848"/>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4747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BFBFB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0D0D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AFA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FAFAFA"/>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FAFAFA"/>
                      </a:solidFill>
                      <a:prstDash val="solid"/>
                      <a:round/>
                      <a:headEnd type="none" w="sm" len="sm"/>
                      <a:tailEnd type="none" w="sm" len="sm"/>
                    </a:lnB>
                    <a:solidFill>
                      <a:srgbClr val="FFFFFF"/>
                    </a:solidFill>
                  </a:tcPr>
                </a:tc>
                <a:extLst>
                  <a:ext uri="{0D108BD9-81ED-4DB2-BD59-A6C34878D82A}">
                    <a16:rowId xmlns:a16="http://schemas.microsoft.com/office/drawing/2014/main" val="10004"/>
                  </a:ext>
                </a:extLst>
              </a:tr>
              <a:tr h="367650">
                <a:tc>
                  <a:txBody>
                    <a:bodyPr/>
                    <a:lstStyle/>
                    <a:p>
                      <a:pPr marL="0" lvl="0" indent="0" algn="l" rtl="0">
                        <a:spcBef>
                          <a:spcPts val="0"/>
                        </a:spcBef>
                        <a:spcAft>
                          <a:spcPts val="0"/>
                        </a:spcAft>
                        <a:buNone/>
                      </a:pPr>
                      <a:endParaRPr sz="600" b="1"/>
                    </a:p>
                  </a:txBody>
                  <a:tcPr marL="0"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t>ASU Black</a:t>
                      </a:r>
                      <a:endParaRPr sz="700" b="1"/>
                    </a:p>
                    <a:p>
                      <a:pPr marL="0" lvl="0" indent="0" algn="l" rtl="0">
                        <a:spcBef>
                          <a:spcPts val="0"/>
                        </a:spcBef>
                        <a:spcAft>
                          <a:spcPts val="0"/>
                        </a:spcAft>
                        <a:buNone/>
                      </a:pPr>
                      <a:r>
                        <a:rPr lang="en" sz="700"/>
                        <a:t>#000000</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1</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#191919</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2</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#484848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Gray</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#747474</a:t>
                      </a:r>
                      <a:br>
                        <a:rPr lang="en" sz="700" u="none" strike="noStrike" cap="none">
                          <a:solidFill>
                            <a:srgbClr val="191919"/>
                          </a:solidFill>
                        </a:rPr>
                      </a:br>
                      <a:r>
                        <a:rPr lang="en" sz="700" u="none" strike="noStrike" cap="none">
                          <a:solidFill>
                            <a:srgbClr val="191919"/>
                          </a:solidFill>
                        </a:rPr>
                        <a:t>(</a:t>
                      </a:r>
                      <a:r>
                        <a:rPr lang="en" sz="700">
                          <a:solidFill>
                            <a:srgbClr val="191919"/>
                          </a:solidFill>
                        </a:rPr>
                        <a:t>Gray 3)</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4</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#BFBFBF</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5</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#D0D0D0</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6</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#E8E8E8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a:t>
                      </a:r>
                      <a:r>
                        <a:rPr lang="en" sz="700" b="1">
                          <a:solidFill>
                            <a:srgbClr val="191919"/>
                          </a:solidFill>
                        </a:rPr>
                        <a:t>7</a:t>
                      </a:r>
                      <a:r>
                        <a:rPr lang="en" sz="700" u="none" strike="noStrike" cap="none">
                          <a:solidFill>
                            <a:srgbClr val="191919"/>
                          </a:solidFill>
                        </a:rPr>
                        <a:t> #FAFAFA</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White</a:t>
                      </a:r>
                      <a:r>
                        <a:rPr lang="en" sz="700">
                          <a:solidFill>
                            <a:srgbClr val="191919"/>
                          </a:solidFill>
                        </a:rPr>
                        <a:t> #FFFFFF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FAFAFA"/>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5"/>
                  </a:ext>
                </a:extLst>
              </a:tr>
              <a:tr h="198100">
                <a:tc rowSpan="2">
                  <a:txBody>
                    <a:bodyPr/>
                    <a:lstStyle/>
                    <a:p>
                      <a:pPr marL="0" lvl="0" indent="0" algn="l" rtl="0">
                        <a:spcBef>
                          <a:spcPts val="0"/>
                        </a:spcBef>
                        <a:spcAft>
                          <a:spcPts val="0"/>
                        </a:spcAft>
                        <a:buNone/>
                      </a:pPr>
                      <a:r>
                        <a:rPr lang="en" sz="500" b="1"/>
                        <a:t>Color tints.</a:t>
                      </a:r>
                      <a:r>
                        <a:rPr lang="en" sz="500"/>
                        <a:t> Brand palette tint variations for use in data visualizations and spreadsheets</a:t>
                      </a:r>
                      <a:endParaRPr sz="500"/>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1C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FC9C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9F5D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6F0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EADE"/>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BD9D2"/>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2EDF0"/>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9D1DC"/>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6"/>
                  </a:ext>
                </a:extLst>
              </a:tr>
              <a:tr h="661725">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Gold</a:t>
                      </a:r>
                      <a:endParaRPr sz="700"/>
                    </a:p>
                    <a:p>
                      <a:pPr marL="0" marR="0" lvl="0" indent="0" algn="l" rtl="0">
                        <a:lnSpc>
                          <a:spcPct val="100000"/>
                        </a:lnSpc>
                        <a:spcBef>
                          <a:spcPts val="0"/>
                        </a:spcBef>
                        <a:spcAft>
                          <a:spcPts val="0"/>
                        </a:spcAft>
                        <a:buClr>
                          <a:srgbClr val="000000"/>
                        </a:buClr>
                        <a:buSzPts val="900"/>
                        <a:buFont typeface="Arial"/>
                        <a:buNone/>
                      </a:pPr>
                      <a:r>
                        <a:rPr lang="en" sz="700"/>
                        <a:t>#FFF1C9</a:t>
                      </a:r>
                      <a:endParaRPr sz="70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Maroon</a:t>
                      </a:r>
                      <a:endParaRPr sz="700"/>
                    </a:p>
                    <a:p>
                      <a:pPr marL="0" marR="0" lvl="0" indent="0" algn="l" rtl="0">
                        <a:lnSpc>
                          <a:spcPct val="100000"/>
                        </a:lnSpc>
                        <a:spcBef>
                          <a:spcPts val="0"/>
                        </a:spcBef>
                        <a:spcAft>
                          <a:spcPts val="0"/>
                        </a:spcAft>
                        <a:buClr>
                          <a:srgbClr val="000000"/>
                        </a:buClr>
                        <a:buSzPts val="900"/>
                        <a:buFont typeface="Arial"/>
                        <a:buNone/>
                      </a:pPr>
                      <a:r>
                        <a:rPr lang="en" sz="700"/>
                        <a:t>#DFC9CF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25% ASU Green</a:t>
                      </a:r>
                      <a:endParaRPr sz="7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#E9F5DB</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Blue</a:t>
                      </a:r>
                      <a:endParaRPr sz="700"/>
                    </a:p>
                    <a:p>
                      <a:pPr marL="0" marR="0" lvl="0" indent="0" algn="l" rtl="0">
                        <a:lnSpc>
                          <a:spcPct val="100000"/>
                        </a:lnSpc>
                        <a:spcBef>
                          <a:spcPts val="0"/>
                        </a:spcBef>
                        <a:spcAft>
                          <a:spcPts val="0"/>
                        </a:spcAft>
                        <a:buClr>
                          <a:srgbClr val="000000"/>
                        </a:buClr>
                        <a:buSzPts val="900"/>
                        <a:buFont typeface="Arial"/>
                        <a:buNone/>
                      </a:pPr>
                      <a:r>
                        <a:rPr lang="en" sz="700"/>
                        <a:t>#D6F0FA</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25% ASU Orange</a:t>
                      </a:r>
                      <a:endParaRPr sz="7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#FFEADE</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Copper</a:t>
                      </a:r>
                      <a:endParaRPr sz="700">
                        <a:solidFill>
                          <a:srgbClr val="191919"/>
                        </a:solidFill>
                      </a:endParaRPr>
                    </a:p>
                    <a:p>
                      <a:pPr marL="0" lvl="0" indent="0" algn="l" rtl="0">
                        <a:spcBef>
                          <a:spcPts val="0"/>
                        </a:spcBef>
                        <a:spcAft>
                          <a:spcPts val="0"/>
                        </a:spcAft>
                        <a:buNone/>
                      </a:pPr>
                      <a:r>
                        <a:rPr lang="en" sz="700">
                          <a:solidFill>
                            <a:srgbClr val="191919"/>
                          </a:solidFill>
                        </a:rPr>
                        <a:t>#EBD9D2</a:t>
                      </a:r>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Turquoise </a:t>
                      </a:r>
                      <a:endParaRPr sz="700">
                        <a:solidFill>
                          <a:srgbClr val="191919"/>
                        </a:solidFill>
                      </a:endParaRPr>
                    </a:p>
                    <a:p>
                      <a:pPr marL="0" lvl="0" indent="0" algn="l" rtl="0">
                        <a:spcBef>
                          <a:spcPts val="0"/>
                        </a:spcBef>
                        <a:spcAft>
                          <a:spcPts val="0"/>
                        </a:spcAft>
                        <a:buNone/>
                      </a:pPr>
                      <a:r>
                        <a:rPr lang="en" sz="700">
                          <a:solidFill>
                            <a:srgbClr val="191919"/>
                          </a:solidFill>
                        </a:rPr>
                        <a:t>#D2EDF0</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Pink </a:t>
                      </a:r>
                      <a:endParaRPr sz="700">
                        <a:solidFill>
                          <a:srgbClr val="191919"/>
                        </a:solidFill>
                      </a:endParaRPr>
                    </a:p>
                    <a:p>
                      <a:pPr marL="0" lvl="0" indent="0" algn="l" rtl="0">
                        <a:spcBef>
                          <a:spcPts val="0"/>
                        </a:spcBef>
                        <a:spcAft>
                          <a:spcPts val="0"/>
                        </a:spcAft>
                        <a:buNone/>
                      </a:pPr>
                      <a:r>
                        <a:rPr lang="en" sz="700">
                          <a:solidFill>
                            <a:srgbClr val="191919"/>
                          </a:solidFill>
                        </a:rPr>
                        <a:t>#F9D1DC</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600">
                        <a:solidFill>
                          <a:srgbClr val="191919"/>
                        </a:solidFill>
                      </a:endParaRPr>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graphicFrame>
        <p:nvGraphicFramePr>
          <p:cNvPr id="4635" name="Google Shape;4635;p120"/>
          <p:cNvGraphicFramePr/>
          <p:nvPr/>
        </p:nvGraphicFramePr>
        <p:xfrm>
          <a:off x="5969457" y="4075635"/>
          <a:ext cx="3000000" cy="3000000"/>
        </p:xfrm>
        <a:graphic>
          <a:graphicData uri="http://schemas.openxmlformats.org/drawingml/2006/table">
            <a:tbl>
              <a:tblPr>
                <a:noFill/>
                <a:tableStyleId>{B7AF2E4E-ABEB-47E0-B93F-DA45566D6E16}</a:tableStyleId>
              </a:tblPr>
              <a:tblGrid>
                <a:gridCol w="200000">
                  <a:extLst>
                    <a:ext uri="{9D8B030D-6E8A-4147-A177-3AD203B41FA5}">
                      <a16:colId xmlns:a16="http://schemas.microsoft.com/office/drawing/2014/main" val="20000"/>
                    </a:ext>
                  </a:extLst>
                </a:gridCol>
                <a:gridCol w="823025">
                  <a:extLst>
                    <a:ext uri="{9D8B030D-6E8A-4147-A177-3AD203B41FA5}">
                      <a16:colId xmlns:a16="http://schemas.microsoft.com/office/drawing/2014/main" val="20001"/>
                    </a:ext>
                  </a:extLst>
                </a:gridCol>
              </a:tblGrid>
              <a:tr h="198125">
                <a:tc>
                  <a:txBody>
                    <a:bodyPr/>
                    <a:lstStyle/>
                    <a:p>
                      <a:pPr marL="0" lvl="0" indent="0" algn="l" rtl="0">
                        <a:spcBef>
                          <a:spcPts val="0"/>
                        </a:spcBef>
                        <a:spcAft>
                          <a:spcPts val="0"/>
                        </a:spcAft>
                        <a:buNone/>
                      </a:pPr>
                      <a:endParaRPr sz="700" u="none" strike="noStrike" cap="none"/>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solidFill>
                      <a:schemeClr val="accent6"/>
                    </a:solidFill>
                  </a:tcPr>
                </a:tc>
                <a:tc rowSpan="2">
                  <a:txBody>
                    <a:bodyPr/>
                    <a:lstStyle/>
                    <a:p>
                      <a:pPr marL="0" lvl="0" indent="0" algn="l" rtl="0">
                        <a:spcBef>
                          <a:spcPts val="0"/>
                        </a:spcBef>
                        <a:spcAft>
                          <a:spcPts val="0"/>
                        </a:spcAft>
                        <a:buNone/>
                      </a:pPr>
                      <a:r>
                        <a:rPr lang="en" sz="600" b="1">
                          <a:solidFill>
                            <a:srgbClr val="191919"/>
                          </a:solidFill>
                        </a:rPr>
                        <a:t>Error Red</a:t>
                      </a:r>
                      <a:endParaRPr sz="600" b="1">
                        <a:solidFill>
                          <a:srgbClr val="191919"/>
                        </a:solidFill>
                      </a:endParaRPr>
                    </a:p>
                    <a:p>
                      <a:pPr marL="0" lvl="0" indent="0" algn="l" rtl="0">
                        <a:spcBef>
                          <a:spcPts val="0"/>
                        </a:spcBef>
                        <a:spcAft>
                          <a:spcPts val="0"/>
                        </a:spcAft>
                        <a:buNone/>
                      </a:pPr>
                      <a:r>
                        <a:rPr lang="en" sz="600">
                          <a:solidFill>
                            <a:srgbClr val="191919"/>
                          </a:solidFill>
                        </a:rPr>
                        <a:t>#CC2F2F </a:t>
                      </a:r>
                      <a:br>
                        <a:rPr lang="en" sz="600">
                          <a:solidFill>
                            <a:srgbClr val="191919"/>
                          </a:solidFill>
                        </a:rPr>
                      </a:br>
                      <a:endParaRPr sz="600">
                        <a:solidFill>
                          <a:srgbClr val="191919"/>
                        </a:solidFill>
                      </a:endParaRPr>
                    </a:p>
                    <a:p>
                      <a:pPr marL="0" lvl="0" indent="0" algn="l" rtl="0">
                        <a:spcBef>
                          <a:spcPts val="0"/>
                        </a:spcBef>
                        <a:spcAft>
                          <a:spcPts val="0"/>
                        </a:spcAft>
                        <a:buNone/>
                      </a:pPr>
                      <a:r>
                        <a:rPr lang="en" sz="600" b="1">
                          <a:solidFill>
                            <a:srgbClr val="191919"/>
                          </a:solidFill>
                        </a:rPr>
                        <a:t>For digital use only</a:t>
                      </a:r>
                      <a:r>
                        <a:rPr lang="en" sz="600">
                          <a:solidFill>
                            <a:srgbClr val="191919"/>
                          </a:solidFill>
                        </a:rPr>
                        <a:t> to indicate system errors, issues or negative number values.</a:t>
                      </a:r>
                      <a:endParaRPr sz="700"/>
                    </a:p>
                  </a:txBody>
                  <a:tcPr marL="4570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0"/>
                  </a:ext>
                </a:extLst>
              </a:tr>
              <a:tr h="623000">
                <a:tc>
                  <a:txBody>
                    <a:bodyPr/>
                    <a:lstStyle/>
                    <a:p>
                      <a:pPr marL="0" lvl="0" indent="0" algn="l" rtl="0">
                        <a:spcBef>
                          <a:spcPts val="0"/>
                        </a:spcBef>
                        <a:spcAft>
                          <a:spcPts val="0"/>
                        </a:spcAft>
                        <a:buNone/>
                      </a:pPr>
                      <a:endParaRPr sz="600">
                        <a:solidFill>
                          <a:srgbClr val="191919"/>
                        </a:solidFill>
                      </a:endParaRPr>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vMerge="1">
                  <a:txBody>
                    <a:bodyPr/>
                    <a:lstStyle/>
                    <a:p>
                      <a:endParaRPr lang="en-US"/>
                    </a:p>
                  </a:txBody>
                  <a:tcPr/>
                </a:tc>
                <a:extLst>
                  <a:ext uri="{0D108BD9-81ED-4DB2-BD59-A6C34878D82A}">
                    <a16:rowId xmlns:a16="http://schemas.microsoft.com/office/drawing/2014/main" val="10001"/>
                  </a:ext>
                </a:extLst>
              </a:tr>
            </a:tbl>
          </a:graphicData>
        </a:graphic>
      </p:graphicFrame>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23: Section intro — gold">
  <p:cSld name="CUSTOM_20_1_2">
    <p:bg>
      <p:bgPr>
        <a:solidFill>
          <a:schemeClr val="accent1"/>
        </a:solidFill>
        <a:effectLst/>
      </p:bgPr>
    </p:bg>
    <p:spTree>
      <p:nvGrpSpPr>
        <p:cNvPr id="1" name="Shape 48"/>
        <p:cNvGrpSpPr/>
        <p:nvPr/>
      </p:nvGrpSpPr>
      <p:grpSpPr>
        <a:xfrm>
          <a:off x="0" y="0"/>
          <a:ext cx="0" cy="0"/>
          <a:chOff x="0" y="0"/>
          <a:chExt cx="0" cy="0"/>
        </a:xfrm>
      </p:grpSpPr>
      <p:sp>
        <p:nvSpPr>
          <p:cNvPr id="49" name="Google Shape;49;p13"/>
          <p:cNvSpPr txBox="1">
            <a:spLocks noGrp="1"/>
          </p:cNvSpPr>
          <p:nvPr>
            <p:ph type="title"/>
          </p:nvPr>
        </p:nvSpPr>
        <p:spPr>
          <a:xfrm>
            <a:off x="573025" y="472450"/>
            <a:ext cx="84117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800"/>
              <a:buNone/>
              <a:defRPr sz="4800"/>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pic>
        <p:nvPicPr>
          <p:cNvPr id="50" name="Google Shape;50;p13" descr="ASU_Horiz_RGB_Digital_MaroonGold.png"/>
          <p:cNvPicPr preferRelativeResize="0"/>
          <p:nvPr/>
        </p:nvPicPr>
        <p:blipFill rotWithShape="1">
          <a:blip r:embed="rId2">
            <a:alphaModFix/>
          </a:blip>
          <a:srcRect l="3729" t="13552" r="59274" b="16227"/>
          <a:stretch/>
        </p:blipFill>
        <p:spPr>
          <a:xfrm>
            <a:off x="8116825" y="4576775"/>
            <a:ext cx="867900" cy="457200"/>
          </a:xfrm>
          <a:prstGeom prst="rect">
            <a:avLst/>
          </a:prstGeom>
          <a:noFill/>
          <a:ln>
            <a:noFill/>
          </a:ln>
        </p:spPr>
      </p:pic>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21 2 Column Format Black Right 1">
  <p:cSld name="21 2 Column Format Black Right 1">
    <p:spTree>
      <p:nvGrpSpPr>
        <p:cNvPr id="1" name="Shape 4636"/>
        <p:cNvGrpSpPr/>
        <p:nvPr/>
      </p:nvGrpSpPr>
      <p:grpSpPr>
        <a:xfrm>
          <a:off x="0" y="0"/>
          <a:ext cx="0" cy="0"/>
          <a:chOff x="0" y="0"/>
          <a:chExt cx="0" cy="0"/>
        </a:xfrm>
      </p:grpSpPr>
      <p:sp>
        <p:nvSpPr>
          <p:cNvPr id="4637" name="Google Shape;4637;p121"/>
          <p:cNvSpPr txBox="1">
            <a:spLocks noGrp="1"/>
          </p:cNvSpPr>
          <p:nvPr>
            <p:ph type="body" idx="1"/>
          </p:nvPr>
        </p:nvSpPr>
        <p:spPr>
          <a:xfrm>
            <a:off x="5024275" y="445025"/>
            <a:ext cx="3837000" cy="3885900"/>
          </a:xfrm>
          <a:prstGeom prst="rect">
            <a:avLst/>
          </a:prstGeom>
          <a:noFill/>
          <a:ln>
            <a:noFill/>
          </a:ln>
        </p:spPr>
        <p:txBody>
          <a:bodyPr spcFirstLastPara="1" wrap="square" lIns="68575" tIns="68575" rIns="68575" bIns="68575" anchor="t" anchorCtr="0">
            <a:noAutofit/>
          </a:bodyPr>
          <a:lstStyle>
            <a:lvl1pPr marL="457200" marR="0" lvl="0" indent="-228600" algn="l" rtl="0">
              <a:lnSpc>
                <a:spcPct val="115000"/>
              </a:lnSpc>
              <a:spcBef>
                <a:spcPts val="0"/>
              </a:spcBef>
              <a:spcAft>
                <a:spcPts val="0"/>
              </a:spcAft>
              <a:buClr>
                <a:schemeClr val="lt1"/>
              </a:buClr>
              <a:buSzPts val="1100"/>
              <a:buFont typeface="Arial"/>
              <a:buNone/>
              <a:defRPr sz="1800" b="0" i="0" u="none" strike="noStrike" cap="none">
                <a:solidFill>
                  <a:schemeClr val="lt1"/>
                </a:solidFill>
                <a:latin typeface="Arial"/>
                <a:ea typeface="Arial"/>
                <a:cs typeface="Arial"/>
                <a:sym typeface="Arial"/>
              </a:defRPr>
            </a:lvl1pPr>
            <a:lvl2pPr marL="914400" marR="0" lvl="1" indent="-228600" algn="l" rtl="0">
              <a:lnSpc>
                <a:spcPct val="115000"/>
              </a:lnSpc>
              <a:spcBef>
                <a:spcPts val="1600"/>
              </a:spcBef>
              <a:spcAft>
                <a:spcPts val="0"/>
              </a:spcAft>
              <a:buClr>
                <a:schemeClr val="lt1"/>
              </a:buClr>
              <a:buSzPts val="1100"/>
              <a:buFont typeface="Arial"/>
              <a:buNone/>
              <a:defRPr sz="1400" b="0" i="0" u="none" strike="noStrike" cap="none">
                <a:solidFill>
                  <a:schemeClr val="lt1"/>
                </a:solidFill>
                <a:latin typeface="Arial"/>
                <a:ea typeface="Arial"/>
                <a:cs typeface="Arial"/>
                <a:sym typeface="Arial"/>
              </a:defRPr>
            </a:lvl2pPr>
            <a:lvl3pPr marL="1371600" marR="0" lvl="2" indent="-228600" algn="l" rtl="0">
              <a:lnSpc>
                <a:spcPct val="115000"/>
              </a:lnSpc>
              <a:spcBef>
                <a:spcPts val="1600"/>
              </a:spcBef>
              <a:spcAft>
                <a:spcPts val="0"/>
              </a:spcAft>
              <a:buClr>
                <a:schemeClr val="lt1"/>
              </a:buClr>
              <a:buSzPts val="1100"/>
              <a:buFont typeface="Arial"/>
              <a:buNone/>
              <a:defRPr sz="1400" b="0" i="0" u="none" strike="noStrike" cap="none">
                <a:solidFill>
                  <a:schemeClr val="lt1"/>
                </a:solidFill>
                <a:latin typeface="Arial"/>
                <a:ea typeface="Arial"/>
                <a:cs typeface="Arial"/>
                <a:sym typeface="Arial"/>
              </a:defRPr>
            </a:lvl3pPr>
            <a:lvl4pPr marL="1828800" marR="0" lvl="3" indent="-228600" algn="l" rtl="0">
              <a:lnSpc>
                <a:spcPct val="115000"/>
              </a:lnSpc>
              <a:spcBef>
                <a:spcPts val="1600"/>
              </a:spcBef>
              <a:spcAft>
                <a:spcPts val="0"/>
              </a:spcAft>
              <a:buClr>
                <a:schemeClr val="lt1"/>
              </a:buClr>
              <a:buSzPts val="1100"/>
              <a:buFont typeface="Arial"/>
              <a:buNone/>
              <a:defRPr sz="1400" b="0" i="0" u="none" strike="noStrike" cap="none">
                <a:solidFill>
                  <a:schemeClr val="lt1"/>
                </a:solidFill>
                <a:latin typeface="Arial"/>
                <a:ea typeface="Arial"/>
                <a:cs typeface="Arial"/>
                <a:sym typeface="Arial"/>
              </a:defRPr>
            </a:lvl4pPr>
            <a:lvl5pPr marL="2286000" marR="0" lvl="4" indent="-228600" algn="l" rtl="0">
              <a:lnSpc>
                <a:spcPct val="115000"/>
              </a:lnSpc>
              <a:spcBef>
                <a:spcPts val="1600"/>
              </a:spcBef>
              <a:spcAft>
                <a:spcPts val="0"/>
              </a:spcAft>
              <a:buClr>
                <a:schemeClr val="lt1"/>
              </a:buClr>
              <a:buSzPts val="1100"/>
              <a:buFont typeface="Arial"/>
              <a:buNone/>
              <a:defRPr sz="1400" b="0" i="0" u="none" strike="noStrike" cap="none">
                <a:solidFill>
                  <a:schemeClr val="lt1"/>
                </a:solidFill>
                <a:latin typeface="Arial"/>
                <a:ea typeface="Arial"/>
                <a:cs typeface="Arial"/>
                <a:sym typeface="Arial"/>
              </a:defRPr>
            </a:lvl5pPr>
            <a:lvl6pPr marL="2743200" marR="0" lvl="5" indent="-228600" algn="l" rtl="0">
              <a:lnSpc>
                <a:spcPct val="115000"/>
              </a:lnSpc>
              <a:spcBef>
                <a:spcPts val="1600"/>
              </a:spcBef>
              <a:spcAft>
                <a:spcPts val="0"/>
              </a:spcAft>
              <a:buClr>
                <a:schemeClr val="lt1"/>
              </a:buClr>
              <a:buSzPts val="1100"/>
              <a:buFont typeface="Arial"/>
              <a:buNone/>
              <a:defRPr sz="1400" b="0" i="0" u="none" strike="noStrike" cap="none">
                <a:solidFill>
                  <a:schemeClr val="lt1"/>
                </a:solidFill>
                <a:latin typeface="Arial"/>
                <a:ea typeface="Arial"/>
                <a:cs typeface="Arial"/>
                <a:sym typeface="Arial"/>
              </a:defRPr>
            </a:lvl6pPr>
            <a:lvl7pPr marL="3200400" marR="0" lvl="6" indent="-228600" algn="l" rtl="0">
              <a:lnSpc>
                <a:spcPct val="115000"/>
              </a:lnSpc>
              <a:spcBef>
                <a:spcPts val="1600"/>
              </a:spcBef>
              <a:spcAft>
                <a:spcPts val="0"/>
              </a:spcAft>
              <a:buClr>
                <a:schemeClr val="lt1"/>
              </a:buClr>
              <a:buSzPts val="1100"/>
              <a:buFont typeface="Arial"/>
              <a:buNone/>
              <a:defRPr sz="1400" b="0" i="0" u="none" strike="noStrike" cap="none">
                <a:solidFill>
                  <a:schemeClr val="lt1"/>
                </a:solidFill>
                <a:latin typeface="Arial"/>
                <a:ea typeface="Arial"/>
                <a:cs typeface="Arial"/>
                <a:sym typeface="Arial"/>
              </a:defRPr>
            </a:lvl7pPr>
            <a:lvl8pPr marL="3657600" marR="0" lvl="7" indent="-228600" algn="l" rtl="0">
              <a:lnSpc>
                <a:spcPct val="115000"/>
              </a:lnSpc>
              <a:spcBef>
                <a:spcPts val="1600"/>
              </a:spcBef>
              <a:spcAft>
                <a:spcPts val="0"/>
              </a:spcAft>
              <a:buClr>
                <a:schemeClr val="lt1"/>
              </a:buClr>
              <a:buSzPts val="1100"/>
              <a:buFont typeface="Arial"/>
              <a:buNone/>
              <a:defRPr sz="1400" b="0" i="0" u="none" strike="noStrike" cap="none">
                <a:solidFill>
                  <a:schemeClr val="lt1"/>
                </a:solidFill>
                <a:latin typeface="Arial"/>
                <a:ea typeface="Arial"/>
                <a:cs typeface="Arial"/>
                <a:sym typeface="Arial"/>
              </a:defRPr>
            </a:lvl8pPr>
            <a:lvl9pPr marL="4114800" marR="0" lvl="8" indent="-228600" algn="l" rtl="0">
              <a:lnSpc>
                <a:spcPct val="115000"/>
              </a:lnSpc>
              <a:spcBef>
                <a:spcPts val="1600"/>
              </a:spcBef>
              <a:spcAft>
                <a:spcPts val="1600"/>
              </a:spcAft>
              <a:buClr>
                <a:schemeClr val="lt1"/>
              </a:buClr>
              <a:buSzPts val="1100"/>
              <a:buFont typeface="Arial"/>
              <a:buNone/>
              <a:defRPr sz="1400" b="0" i="0" u="none" strike="noStrike" cap="none">
                <a:solidFill>
                  <a:schemeClr val="lt1"/>
                </a:solidFill>
                <a:latin typeface="Arial"/>
                <a:ea typeface="Arial"/>
                <a:cs typeface="Arial"/>
                <a:sym typeface="Arial"/>
              </a:defRPr>
            </a:lvl9pPr>
          </a:lstStyle>
          <a:p>
            <a:endParaRPr/>
          </a:p>
        </p:txBody>
      </p:sp>
      <p:sp>
        <p:nvSpPr>
          <p:cNvPr id="4638" name="Google Shape;4638;p121"/>
          <p:cNvSpPr txBox="1">
            <a:spLocks noGrp="1"/>
          </p:cNvSpPr>
          <p:nvPr>
            <p:ph type="title"/>
          </p:nvPr>
        </p:nvSpPr>
        <p:spPr>
          <a:xfrm>
            <a:off x="324700" y="211225"/>
            <a:ext cx="3837000" cy="572700"/>
          </a:xfrm>
          <a:prstGeom prst="rect">
            <a:avLst/>
          </a:prstGeom>
          <a:noFill/>
          <a:ln>
            <a:noFill/>
          </a:ln>
        </p:spPr>
        <p:txBody>
          <a:bodyPr spcFirstLastPara="1" wrap="square" lIns="68575" tIns="68575" rIns="68575" bIns="68575" anchor="t" anchorCtr="0">
            <a:noAutofit/>
          </a:bodyPr>
          <a:lstStyle>
            <a:lvl1pPr marR="0" lvl="0" algn="l" rtl="0">
              <a:lnSpc>
                <a:spcPct val="100000"/>
              </a:lnSpc>
              <a:spcBef>
                <a:spcPts val="0"/>
              </a:spcBef>
              <a:spcAft>
                <a:spcPts val="0"/>
              </a:spcAft>
              <a:buClr>
                <a:schemeClr val="dk1"/>
              </a:buClr>
              <a:buSzPts val="2300"/>
              <a:buFont typeface="Arial"/>
              <a:buNone/>
              <a:defRPr sz="3000" b="1" i="0" u="none" strike="noStrike" cap="none">
                <a:solidFill>
                  <a:schemeClr val="dk1"/>
                </a:solidFill>
                <a:highlight>
                  <a:srgbClr val="FFFFFF"/>
                </a:highlight>
                <a:latin typeface="Arial"/>
                <a:ea typeface="Arial"/>
                <a:cs typeface="Arial"/>
                <a:sym typeface="Arial"/>
              </a:defRPr>
            </a:lvl1pPr>
            <a:lvl2pPr lvl="1" algn="l" rtl="0">
              <a:lnSpc>
                <a:spcPct val="100000"/>
              </a:lnSpc>
              <a:spcBef>
                <a:spcPts val="0"/>
              </a:spcBef>
              <a:spcAft>
                <a:spcPts val="0"/>
              </a:spcAft>
              <a:buClr>
                <a:schemeClr val="dk1"/>
              </a:buClr>
              <a:buSzPts val="2300"/>
              <a:buFont typeface="Arial"/>
              <a:buNone/>
              <a:defRPr sz="3000" b="1">
                <a:solidFill>
                  <a:schemeClr val="dk1"/>
                </a:solidFill>
              </a:defRPr>
            </a:lvl2pPr>
            <a:lvl3pPr lvl="2" algn="l" rtl="0">
              <a:lnSpc>
                <a:spcPct val="100000"/>
              </a:lnSpc>
              <a:spcBef>
                <a:spcPts val="0"/>
              </a:spcBef>
              <a:spcAft>
                <a:spcPts val="0"/>
              </a:spcAft>
              <a:buClr>
                <a:schemeClr val="dk1"/>
              </a:buClr>
              <a:buSzPts val="2300"/>
              <a:buFont typeface="Arial"/>
              <a:buNone/>
              <a:defRPr sz="3000" b="1">
                <a:solidFill>
                  <a:schemeClr val="dk1"/>
                </a:solidFill>
              </a:defRPr>
            </a:lvl3pPr>
            <a:lvl4pPr lvl="3" algn="l" rtl="0">
              <a:lnSpc>
                <a:spcPct val="100000"/>
              </a:lnSpc>
              <a:spcBef>
                <a:spcPts val="0"/>
              </a:spcBef>
              <a:spcAft>
                <a:spcPts val="0"/>
              </a:spcAft>
              <a:buClr>
                <a:schemeClr val="dk1"/>
              </a:buClr>
              <a:buSzPts val="2300"/>
              <a:buFont typeface="Arial"/>
              <a:buNone/>
              <a:defRPr sz="3000" b="1">
                <a:solidFill>
                  <a:schemeClr val="dk1"/>
                </a:solidFill>
              </a:defRPr>
            </a:lvl4pPr>
            <a:lvl5pPr lvl="4" algn="l" rtl="0">
              <a:lnSpc>
                <a:spcPct val="100000"/>
              </a:lnSpc>
              <a:spcBef>
                <a:spcPts val="0"/>
              </a:spcBef>
              <a:spcAft>
                <a:spcPts val="0"/>
              </a:spcAft>
              <a:buClr>
                <a:schemeClr val="dk1"/>
              </a:buClr>
              <a:buSzPts val="2300"/>
              <a:buFont typeface="Arial"/>
              <a:buNone/>
              <a:defRPr sz="3000" b="1">
                <a:solidFill>
                  <a:schemeClr val="dk1"/>
                </a:solidFill>
              </a:defRPr>
            </a:lvl5pPr>
            <a:lvl6pPr lvl="5" algn="l" rtl="0">
              <a:lnSpc>
                <a:spcPct val="100000"/>
              </a:lnSpc>
              <a:spcBef>
                <a:spcPts val="0"/>
              </a:spcBef>
              <a:spcAft>
                <a:spcPts val="0"/>
              </a:spcAft>
              <a:buClr>
                <a:schemeClr val="dk1"/>
              </a:buClr>
              <a:buSzPts val="2300"/>
              <a:buFont typeface="Arial"/>
              <a:buNone/>
              <a:defRPr sz="3000" b="1">
                <a:solidFill>
                  <a:schemeClr val="dk1"/>
                </a:solidFill>
              </a:defRPr>
            </a:lvl6pPr>
            <a:lvl7pPr lvl="6" algn="l" rtl="0">
              <a:lnSpc>
                <a:spcPct val="100000"/>
              </a:lnSpc>
              <a:spcBef>
                <a:spcPts val="0"/>
              </a:spcBef>
              <a:spcAft>
                <a:spcPts val="0"/>
              </a:spcAft>
              <a:buClr>
                <a:schemeClr val="dk1"/>
              </a:buClr>
              <a:buSzPts val="2300"/>
              <a:buFont typeface="Arial"/>
              <a:buNone/>
              <a:defRPr sz="3000" b="1">
                <a:solidFill>
                  <a:schemeClr val="dk1"/>
                </a:solidFill>
              </a:defRPr>
            </a:lvl7pPr>
            <a:lvl8pPr lvl="7" algn="l" rtl="0">
              <a:lnSpc>
                <a:spcPct val="100000"/>
              </a:lnSpc>
              <a:spcBef>
                <a:spcPts val="0"/>
              </a:spcBef>
              <a:spcAft>
                <a:spcPts val="0"/>
              </a:spcAft>
              <a:buClr>
                <a:schemeClr val="dk1"/>
              </a:buClr>
              <a:buSzPts val="2300"/>
              <a:buFont typeface="Arial"/>
              <a:buNone/>
              <a:defRPr sz="3000" b="1">
                <a:solidFill>
                  <a:schemeClr val="dk1"/>
                </a:solidFill>
              </a:defRPr>
            </a:lvl8pPr>
            <a:lvl9pPr lvl="8" algn="l" rtl="0">
              <a:lnSpc>
                <a:spcPct val="100000"/>
              </a:lnSpc>
              <a:spcBef>
                <a:spcPts val="0"/>
              </a:spcBef>
              <a:spcAft>
                <a:spcPts val="0"/>
              </a:spcAft>
              <a:buClr>
                <a:schemeClr val="dk1"/>
              </a:buClr>
              <a:buSzPts val="2300"/>
              <a:buFont typeface="Arial"/>
              <a:buNone/>
              <a:defRPr sz="3000" b="1">
                <a:solidFill>
                  <a:schemeClr val="dk1"/>
                </a:solidFill>
              </a:defRPr>
            </a:lvl9pPr>
          </a:lstStyle>
          <a:p>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4639"/>
        <p:cNvGrpSpPr/>
        <p:nvPr/>
      </p:nvGrpSpPr>
      <p:grpSpPr>
        <a:xfrm>
          <a:off x="0" y="0"/>
          <a:ext cx="0" cy="0"/>
          <a:chOff x="0" y="0"/>
          <a:chExt cx="0" cy="0"/>
        </a:xfrm>
      </p:grpSpPr>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21 Blank">
  <p:cSld name="CUSTOM_7">
    <p:bg>
      <p:bgPr>
        <a:noFill/>
        <a:effectLst/>
      </p:bgPr>
    </p:bg>
    <p:spTree>
      <p:nvGrpSpPr>
        <p:cNvPr id="1" name="Shape 4640"/>
        <p:cNvGrpSpPr/>
        <p:nvPr/>
      </p:nvGrpSpPr>
      <p:grpSpPr>
        <a:xfrm>
          <a:off x="0" y="0"/>
          <a:ext cx="0" cy="0"/>
          <a:chOff x="0" y="0"/>
          <a:chExt cx="0" cy="0"/>
        </a:xfrm>
      </p:grpSpPr>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641"/>
        <p:cNvGrpSpPr/>
        <p:nvPr/>
      </p:nvGrpSpPr>
      <p:grpSpPr>
        <a:xfrm>
          <a:off x="0" y="0"/>
          <a:ext cx="0" cy="0"/>
          <a:chOff x="0" y="0"/>
          <a:chExt cx="0" cy="0"/>
        </a:xfrm>
      </p:grpSpPr>
      <p:sp>
        <p:nvSpPr>
          <p:cNvPr id="4642" name="Google Shape;4642;p124"/>
          <p:cNvSpPr txBox="1">
            <a:spLocks noGrp="1"/>
          </p:cNvSpPr>
          <p:nvPr>
            <p:ph type="dt" idx="10"/>
          </p:nvPr>
        </p:nvSpPr>
        <p:spPr>
          <a:xfrm>
            <a:off x="0" y="0"/>
            <a:ext cx="2250000" cy="2250000"/>
          </a:xfrm>
          <a:prstGeom prst="rect">
            <a:avLst/>
          </a:prstGeom>
          <a:noFill/>
          <a:ln>
            <a:noFill/>
          </a:ln>
        </p:spPr>
        <p:txBody>
          <a:bodyPr spcFirstLastPara="1" wrap="square" lIns="68575" tIns="34275" rIns="68575" bIns="34275" anchor="t" anchorCtr="0">
            <a:noAutofit/>
          </a:bodyPr>
          <a:lstStyle>
            <a:lvl1pPr marR="0" lvl="0" algn="l">
              <a:spcBef>
                <a:spcPts val="0"/>
              </a:spcBef>
              <a:spcAft>
                <a:spcPts val="0"/>
              </a:spcAft>
              <a:buSzPts val="1100"/>
              <a:buNone/>
              <a:defRPr sz="1400" b="0" i="0" u="none" strike="noStrike" cap="none">
                <a:solidFill>
                  <a:schemeClr val="dk1"/>
                </a:solidFill>
                <a:latin typeface="Arial"/>
                <a:ea typeface="Arial"/>
                <a:cs typeface="Arial"/>
                <a:sym typeface="Arial"/>
              </a:defRPr>
            </a:lvl1pPr>
            <a:lvl2pPr marR="0" lvl="1" algn="l">
              <a:spcBef>
                <a:spcPts val="0"/>
              </a:spcBef>
              <a:spcAft>
                <a:spcPts val="0"/>
              </a:spcAft>
              <a:buSzPts val="1100"/>
              <a:buNone/>
              <a:defRPr sz="1400" b="0" i="0" u="none" strike="noStrike" cap="none">
                <a:solidFill>
                  <a:schemeClr val="dk1"/>
                </a:solidFill>
                <a:latin typeface="Arial"/>
                <a:ea typeface="Arial"/>
                <a:cs typeface="Arial"/>
                <a:sym typeface="Arial"/>
              </a:defRPr>
            </a:lvl2pPr>
            <a:lvl3pPr marR="0" lvl="2" algn="l">
              <a:spcBef>
                <a:spcPts val="0"/>
              </a:spcBef>
              <a:spcAft>
                <a:spcPts val="0"/>
              </a:spcAft>
              <a:buSzPts val="1100"/>
              <a:buNone/>
              <a:defRPr sz="1400" b="0" i="0" u="none" strike="noStrike" cap="none">
                <a:solidFill>
                  <a:schemeClr val="dk1"/>
                </a:solidFill>
                <a:latin typeface="Arial"/>
                <a:ea typeface="Arial"/>
                <a:cs typeface="Arial"/>
                <a:sym typeface="Arial"/>
              </a:defRPr>
            </a:lvl3pPr>
            <a:lvl4pPr marR="0" lvl="3" algn="l">
              <a:spcBef>
                <a:spcPts val="0"/>
              </a:spcBef>
              <a:spcAft>
                <a:spcPts val="0"/>
              </a:spcAft>
              <a:buSzPts val="1100"/>
              <a:buNone/>
              <a:defRPr sz="1400" b="0" i="0" u="none" strike="noStrike" cap="none">
                <a:solidFill>
                  <a:schemeClr val="dk1"/>
                </a:solidFill>
                <a:latin typeface="Arial"/>
                <a:ea typeface="Arial"/>
                <a:cs typeface="Arial"/>
                <a:sym typeface="Arial"/>
              </a:defRPr>
            </a:lvl4pPr>
            <a:lvl5pPr marR="0" lvl="4" algn="l">
              <a:spcBef>
                <a:spcPts val="0"/>
              </a:spcBef>
              <a:spcAft>
                <a:spcPts val="0"/>
              </a:spcAft>
              <a:buSzPts val="1100"/>
              <a:buNone/>
              <a:defRPr sz="1400" b="0" i="0" u="none" strike="noStrike" cap="none">
                <a:solidFill>
                  <a:schemeClr val="dk1"/>
                </a:solidFill>
                <a:latin typeface="Arial"/>
                <a:ea typeface="Arial"/>
                <a:cs typeface="Arial"/>
                <a:sym typeface="Arial"/>
              </a:defRPr>
            </a:lvl5pPr>
            <a:lvl6pPr marR="0" lvl="5" algn="l">
              <a:spcBef>
                <a:spcPts val="0"/>
              </a:spcBef>
              <a:spcAft>
                <a:spcPts val="0"/>
              </a:spcAft>
              <a:buSzPts val="1100"/>
              <a:buNone/>
              <a:defRPr sz="1400" b="0" i="0" u="none" strike="noStrike" cap="none">
                <a:solidFill>
                  <a:schemeClr val="dk1"/>
                </a:solidFill>
                <a:latin typeface="Arial"/>
                <a:ea typeface="Arial"/>
                <a:cs typeface="Arial"/>
                <a:sym typeface="Arial"/>
              </a:defRPr>
            </a:lvl6pPr>
            <a:lvl7pPr marR="0" lvl="6" algn="l">
              <a:spcBef>
                <a:spcPts val="0"/>
              </a:spcBef>
              <a:spcAft>
                <a:spcPts val="0"/>
              </a:spcAft>
              <a:buSzPts val="1100"/>
              <a:buNone/>
              <a:defRPr sz="1400" b="0" i="0" u="none" strike="noStrike" cap="none">
                <a:solidFill>
                  <a:schemeClr val="dk1"/>
                </a:solidFill>
                <a:latin typeface="Arial"/>
                <a:ea typeface="Arial"/>
                <a:cs typeface="Arial"/>
                <a:sym typeface="Arial"/>
              </a:defRPr>
            </a:lvl7pPr>
            <a:lvl8pPr marR="0" lvl="7" algn="l">
              <a:spcBef>
                <a:spcPts val="0"/>
              </a:spcBef>
              <a:spcAft>
                <a:spcPts val="0"/>
              </a:spcAft>
              <a:buSzPts val="1100"/>
              <a:buNone/>
              <a:defRPr sz="1400" b="0" i="0" u="none" strike="noStrike" cap="none">
                <a:solidFill>
                  <a:schemeClr val="dk1"/>
                </a:solidFill>
                <a:latin typeface="Arial"/>
                <a:ea typeface="Arial"/>
                <a:cs typeface="Arial"/>
                <a:sym typeface="Arial"/>
              </a:defRPr>
            </a:lvl8pPr>
            <a:lvl9pPr marR="0" lvl="8" algn="l">
              <a:spcBef>
                <a:spcPts val="0"/>
              </a:spcBef>
              <a:spcAft>
                <a:spcPts val="0"/>
              </a:spcAft>
              <a:buSzPts val="1100"/>
              <a:buNone/>
              <a:defRPr sz="1400" b="0" i="0" u="none" strike="noStrike" cap="none">
                <a:solidFill>
                  <a:schemeClr val="dk1"/>
                </a:solidFill>
                <a:latin typeface="Arial"/>
                <a:ea typeface="Arial"/>
                <a:cs typeface="Arial"/>
                <a:sym typeface="Arial"/>
              </a:defRPr>
            </a:lvl9pPr>
          </a:lstStyle>
          <a:p>
            <a:endParaRPr/>
          </a:p>
        </p:txBody>
      </p:sp>
      <p:sp>
        <p:nvSpPr>
          <p:cNvPr id="4643" name="Google Shape;4643;p124"/>
          <p:cNvSpPr txBox="1">
            <a:spLocks noGrp="1"/>
          </p:cNvSpPr>
          <p:nvPr>
            <p:ph type="ftr" idx="11"/>
          </p:nvPr>
        </p:nvSpPr>
        <p:spPr>
          <a:xfrm>
            <a:off x="0" y="0"/>
            <a:ext cx="2250000" cy="2250000"/>
          </a:xfrm>
          <a:prstGeom prst="rect">
            <a:avLst/>
          </a:prstGeom>
          <a:noFill/>
          <a:ln>
            <a:noFill/>
          </a:ln>
        </p:spPr>
        <p:txBody>
          <a:bodyPr spcFirstLastPara="1" wrap="square" lIns="68575" tIns="34275" rIns="68575" bIns="34275" anchor="t" anchorCtr="0">
            <a:noAutofit/>
          </a:bodyPr>
          <a:lstStyle>
            <a:lvl1pPr marR="0" lvl="0" algn="l">
              <a:spcBef>
                <a:spcPts val="0"/>
              </a:spcBef>
              <a:spcAft>
                <a:spcPts val="0"/>
              </a:spcAft>
              <a:buSzPts val="1100"/>
              <a:buNone/>
              <a:defRPr sz="1400" b="0" i="0" u="none" strike="noStrike" cap="none">
                <a:solidFill>
                  <a:schemeClr val="dk1"/>
                </a:solidFill>
                <a:latin typeface="Arial"/>
                <a:ea typeface="Arial"/>
                <a:cs typeface="Arial"/>
                <a:sym typeface="Arial"/>
              </a:defRPr>
            </a:lvl1pPr>
            <a:lvl2pPr marR="0" lvl="1" algn="l">
              <a:spcBef>
                <a:spcPts val="0"/>
              </a:spcBef>
              <a:spcAft>
                <a:spcPts val="0"/>
              </a:spcAft>
              <a:buSzPts val="1100"/>
              <a:buNone/>
              <a:defRPr sz="1400" b="0" i="0" u="none" strike="noStrike" cap="none">
                <a:solidFill>
                  <a:schemeClr val="dk1"/>
                </a:solidFill>
                <a:latin typeface="Arial"/>
                <a:ea typeface="Arial"/>
                <a:cs typeface="Arial"/>
                <a:sym typeface="Arial"/>
              </a:defRPr>
            </a:lvl2pPr>
            <a:lvl3pPr marR="0" lvl="2" algn="l">
              <a:spcBef>
                <a:spcPts val="0"/>
              </a:spcBef>
              <a:spcAft>
                <a:spcPts val="0"/>
              </a:spcAft>
              <a:buSzPts val="1100"/>
              <a:buNone/>
              <a:defRPr sz="1400" b="0" i="0" u="none" strike="noStrike" cap="none">
                <a:solidFill>
                  <a:schemeClr val="dk1"/>
                </a:solidFill>
                <a:latin typeface="Arial"/>
                <a:ea typeface="Arial"/>
                <a:cs typeface="Arial"/>
                <a:sym typeface="Arial"/>
              </a:defRPr>
            </a:lvl3pPr>
            <a:lvl4pPr marR="0" lvl="3" algn="l">
              <a:spcBef>
                <a:spcPts val="0"/>
              </a:spcBef>
              <a:spcAft>
                <a:spcPts val="0"/>
              </a:spcAft>
              <a:buSzPts val="1100"/>
              <a:buNone/>
              <a:defRPr sz="1400" b="0" i="0" u="none" strike="noStrike" cap="none">
                <a:solidFill>
                  <a:schemeClr val="dk1"/>
                </a:solidFill>
                <a:latin typeface="Arial"/>
                <a:ea typeface="Arial"/>
                <a:cs typeface="Arial"/>
                <a:sym typeface="Arial"/>
              </a:defRPr>
            </a:lvl4pPr>
            <a:lvl5pPr marR="0" lvl="4" algn="l">
              <a:spcBef>
                <a:spcPts val="0"/>
              </a:spcBef>
              <a:spcAft>
                <a:spcPts val="0"/>
              </a:spcAft>
              <a:buSzPts val="1100"/>
              <a:buNone/>
              <a:defRPr sz="1400" b="0" i="0" u="none" strike="noStrike" cap="none">
                <a:solidFill>
                  <a:schemeClr val="dk1"/>
                </a:solidFill>
                <a:latin typeface="Arial"/>
                <a:ea typeface="Arial"/>
                <a:cs typeface="Arial"/>
                <a:sym typeface="Arial"/>
              </a:defRPr>
            </a:lvl5pPr>
            <a:lvl6pPr marR="0" lvl="5" algn="l">
              <a:spcBef>
                <a:spcPts val="0"/>
              </a:spcBef>
              <a:spcAft>
                <a:spcPts val="0"/>
              </a:spcAft>
              <a:buSzPts val="1100"/>
              <a:buNone/>
              <a:defRPr sz="1400" b="0" i="0" u="none" strike="noStrike" cap="none">
                <a:solidFill>
                  <a:schemeClr val="dk1"/>
                </a:solidFill>
                <a:latin typeface="Arial"/>
                <a:ea typeface="Arial"/>
                <a:cs typeface="Arial"/>
                <a:sym typeface="Arial"/>
              </a:defRPr>
            </a:lvl6pPr>
            <a:lvl7pPr marR="0" lvl="6" algn="l">
              <a:spcBef>
                <a:spcPts val="0"/>
              </a:spcBef>
              <a:spcAft>
                <a:spcPts val="0"/>
              </a:spcAft>
              <a:buSzPts val="1100"/>
              <a:buNone/>
              <a:defRPr sz="1400" b="0" i="0" u="none" strike="noStrike" cap="none">
                <a:solidFill>
                  <a:schemeClr val="dk1"/>
                </a:solidFill>
                <a:latin typeface="Arial"/>
                <a:ea typeface="Arial"/>
                <a:cs typeface="Arial"/>
                <a:sym typeface="Arial"/>
              </a:defRPr>
            </a:lvl7pPr>
            <a:lvl8pPr marR="0" lvl="7" algn="l">
              <a:spcBef>
                <a:spcPts val="0"/>
              </a:spcBef>
              <a:spcAft>
                <a:spcPts val="0"/>
              </a:spcAft>
              <a:buSzPts val="1100"/>
              <a:buNone/>
              <a:defRPr sz="1400" b="0" i="0" u="none" strike="noStrike" cap="none">
                <a:solidFill>
                  <a:schemeClr val="dk1"/>
                </a:solidFill>
                <a:latin typeface="Arial"/>
                <a:ea typeface="Arial"/>
                <a:cs typeface="Arial"/>
                <a:sym typeface="Arial"/>
              </a:defRPr>
            </a:lvl8pPr>
            <a:lvl9pPr marR="0" lvl="8" algn="l">
              <a:spcBef>
                <a:spcPts val="0"/>
              </a:spcBef>
              <a:spcAft>
                <a:spcPts val="0"/>
              </a:spcAft>
              <a:buSzPts val="1100"/>
              <a:buNone/>
              <a:defRPr sz="1400" b="0" i="0" u="none" strike="noStrike" cap="none">
                <a:solidFill>
                  <a:schemeClr val="dk1"/>
                </a:solidFill>
                <a:latin typeface="Arial"/>
                <a:ea typeface="Arial"/>
                <a:cs typeface="Arial"/>
                <a:sym typeface="Arial"/>
              </a:defRPr>
            </a:lvl9pPr>
          </a:lstStyle>
          <a:p>
            <a:endParaRPr/>
          </a:p>
        </p:txBody>
      </p:sp>
      <p:sp>
        <p:nvSpPr>
          <p:cNvPr id="4644" name="Google Shape;4644;p124"/>
          <p:cNvSpPr txBox="1">
            <a:spLocks noGrp="1"/>
          </p:cNvSpPr>
          <p:nvPr>
            <p:ph type="sldNum" idx="12"/>
          </p:nvPr>
        </p:nvSpPr>
        <p:spPr>
          <a:xfrm>
            <a:off x="0" y="0"/>
            <a:ext cx="2250000" cy="2250000"/>
          </a:xfrm>
          <a:prstGeom prst="rect">
            <a:avLst/>
          </a:prstGeom>
          <a:noFill/>
          <a:ln>
            <a:noFill/>
          </a:ln>
        </p:spPr>
        <p:txBody>
          <a:bodyPr spcFirstLastPara="1" wrap="square" lIns="68575" tIns="34275" rIns="68575" bIns="34275" anchor="t" anchorCtr="0">
            <a:noAutofit/>
          </a:bodyPr>
          <a:lstStyle>
            <a:lvl1pPr marL="0" marR="0" lvl="0" indent="0" algn="l">
              <a:spcBef>
                <a:spcPts val="0"/>
              </a:spcBef>
              <a:buNone/>
              <a:defRPr sz="1400" b="0" i="0" u="none" strike="noStrike" cap="none">
                <a:solidFill>
                  <a:schemeClr val="dk1"/>
                </a:solidFill>
                <a:latin typeface="Arial"/>
                <a:ea typeface="Arial"/>
                <a:cs typeface="Arial"/>
                <a:sym typeface="Arial"/>
              </a:defRPr>
            </a:lvl1pPr>
            <a:lvl2pPr marL="0" marR="0" lvl="1" indent="0" algn="l">
              <a:spcBef>
                <a:spcPts val="0"/>
              </a:spcBef>
              <a:buNone/>
              <a:defRPr sz="1400" b="0" i="0" u="none" strike="noStrike" cap="none">
                <a:solidFill>
                  <a:schemeClr val="dk1"/>
                </a:solidFill>
                <a:latin typeface="Arial"/>
                <a:ea typeface="Arial"/>
                <a:cs typeface="Arial"/>
                <a:sym typeface="Arial"/>
              </a:defRPr>
            </a:lvl2pPr>
            <a:lvl3pPr marL="0" marR="0" lvl="2" indent="0" algn="l">
              <a:spcBef>
                <a:spcPts val="0"/>
              </a:spcBef>
              <a:buNone/>
              <a:defRPr sz="1400" b="0" i="0" u="none" strike="noStrike" cap="none">
                <a:solidFill>
                  <a:schemeClr val="dk1"/>
                </a:solidFill>
                <a:latin typeface="Arial"/>
                <a:ea typeface="Arial"/>
                <a:cs typeface="Arial"/>
                <a:sym typeface="Arial"/>
              </a:defRPr>
            </a:lvl3pPr>
            <a:lvl4pPr marL="0" marR="0" lvl="3" indent="0" algn="l">
              <a:spcBef>
                <a:spcPts val="0"/>
              </a:spcBef>
              <a:buNone/>
              <a:defRPr sz="1400" b="0" i="0" u="none" strike="noStrike" cap="none">
                <a:solidFill>
                  <a:schemeClr val="dk1"/>
                </a:solidFill>
                <a:latin typeface="Arial"/>
                <a:ea typeface="Arial"/>
                <a:cs typeface="Arial"/>
                <a:sym typeface="Arial"/>
              </a:defRPr>
            </a:lvl4pPr>
            <a:lvl5pPr marL="0" marR="0" lvl="4" indent="0" algn="l">
              <a:spcBef>
                <a:spcPts val="0"/>
              </a:spcBef>
              <a:buNone/>
              <a:defRPr sz="1400" b="0" i="0" u="none" strike="noStrike" cap="none">
                <a:solidFill>
                  <a:schemeClr val="dk1"/>
                </a:solidFill>
                <a:latin typeface="Arial"/>
                <a:ea typeface="Arial"/>
                <a:cs typeface="Arial"/>
                <a:sym typeface="Arial"/>
              </a:defRPr>
            </a:lvl5pPr>
            <a:lvl6pPr marL="0" marR="0" lvl="5" indent="0" algn="l">
              <a:spcBef>
                <a:spcPts val="0"/>
              </a:spcBef>
              <a:buNone/>
              <a:defRPr sz="1400" b="0" i="0" u="none" strike="noStrike" cap="none">
                <a:solidFill>
                  <a:schemeClr val="dk1"/>
                </a:solidFill>
                <a:latin typeface="Arial"/>
                <a:ea typeface="Arial"/>
                <a:cs typeface="Arial"/>
                <a:sym typeface="Arial"/>
              </a:defRPr>
            </a:lvl6pPr>
            <a:lvl7pPr marL="0" marR="0" lvl="6" indent="0" algn="l">
              <a:spcBef>
                <a:spcPts val="0"/>
              </a:spcBef>
              <a:buNone/>
              <a:defRPr sz="1400" b="0" i="0" u="none" strike="noStrike" cap="none">
                <a:solidFill>
                  <a:schemeClr val="dk1"/>
                </a:solidFill>
                <a:latin typeface="Arial"/>
                <a:ea typeface="Arial"/>
                <a:cs typeface="Arial"/>
                <a:sym typeface="Arial"/>
              </a:defRPr>
            </a:lvl7pPr>
            <a:lvl8pPr marL="0" marR="0" lvl="7" indent="0" algn="l">
              <a:spcBef>
                <a:spcPts val="0"/>
              </a:spcBef>
              <a:buNone/>
              <a:defRPr sz="1400" b="0" i="0" u="none" strike="noStrike" cap="none">
                <a:solidFill>
                  <a:schemeClr val="dk1"/>
                </a:solidFill>
                <a:latin typeface="Arial"/>
                <a:ea typeface="Arial"/>
                <a:cs typeface="Arial"/>
                <a:sym typeface="Arial"/>
              </a:defRPr>
            </a:lvl8pPr>
            <a:lvl9pPr marL="0" marR="0" lvl="8" indent="0" algn="l">
              <a:spcBef>
                <a:spcPts val="0"/>
              </a:spcBef>
              <a:buNone/>
              <a:defRPr sz="1400" b="0" i="0" u="none" strike="noStrike" cap="none">
                <a:solidFill>
                  <a:schemeClr val="dk1"/>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23: Section intro — maroon">
  <p:cSld name="CUSTOM_19_1_2">
    <p:bg>
      <p:bgPr>
        <a:solidFill>
          <a:schemeClr val="accent2"/>
        </a:solidFill>
        <a:effectLst/>
      </p:bgPr>
    </p:bg>
    <p:spTree>
      <p:nvGrpSpPr>
        <p:cNvPr id="1" name="Shape 51"/>
        <p:cNvGrpSpPr/>
        <p:nvPr/>
      </p:nvGrpSpPr>
      <p:grpSpPr>
        <a:xfrm>
          <a:off x="0" y="0"/>
          <a:ext cx="0" cy="0"/>
          <a:chOff x="0" y="0"/>
          <a:chExt cx="0" cy="0"/>
        </a:xfrm>
      </p:grpSpPr>
      <p:pic>
        <p:nvPicPr>
          <p:cNvPr id="52" name="Google Shape;52;p14"/>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
        <p:nvSpPr>
          <p:cNvPr id="53" name="Google Shape;53;p14"/>
          <p:cNvSpPr txBox="1">
            <a:spLocks noGrp="1"/>
          </p:cNvSpPr>
          <p:nvPr>
            <p:ph type="title"/>
          </p:nvPr>
        </p:nvSpPr>
        <p:spPr>
          <a:xfrm>
            <a:off x="420625" y="320050"/>
            <a:ext cx="84117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Clr>
                <a:schemeClr val="lt1"/>
              </a:buClr>
              <a:buSzPts val="4800"/>
              <a:buNone/>
              <a:defRPr sz="48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23: Section intro with preheader — white">
  <p:cSld name="CUSTOM_20_1_1_1">
    <p:spTree>
      <p:nvGrpSpPr>
        <p:cNvPr id="1" name="Shape 54"/>
        <p:cNvGrpSpPr/>
        <p:nvPr/>
      </p:nvGrpSpPr>
      <p:grpSpPr>
        <a:xfrm>
          <a:off x="0" y="0"/>
          <a:ext cx="0" cy="0"/>
          <a:chOff x="0" y="0"/>
          <a:chExt cx="0" cy="0"/>
        </a:xfrm>
      </p:grpSpPr>
      <p:sp>
        <p:nvSpPr>
          <p:cNvPr id="55" name="Google Shape;55;p15"/>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SzPts val="6000"/>
              <a:buNone/>
              <a:defRPr sz="6000"/>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56" name="Google Shape;56;p15"/>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23: Section intro with preheader — black">
  <p:cSld name="CUSTOM_19_1_1_1">
    <p:bg>
      <p:bgPr>
        <a:solidFill>
          <a:schemeClr val="dk1"/>
        </a:solidFill>
        <a:effectLst/>
      </p:bgPr>
    </p:bg>
    <p:spTree>
      <p:nvGrpSpPr>
        <p:cNvPr id="1" name="Shape 57"/>
        <p:cNvGrpSpPr/>
        <p:nvPr/>
      </p:nvGrpSpPr>
      <p:grpSpPr>
        <a:xfrm>
          <a:off x="0" y="0"/>
          <a:ext cx="0" cy="0"/>
          <a:chOff x="0" y="0"/>
          <a:chExt cx="0" cy="0"/>
        </a:xfrm>
      </p:grpSpPr>
      <p:sp>
        <p:nvSpPr>
          <p:cNvPr id="58" name="Google Shape;58;p16"/>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Clr>
                <a:schemeClr val="lt1"/>
              </a:buClr>
              <a:buSzPts val="6000"/>
              <a:buNone/>
              <a:defRPr sz="60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59" name="Google Shape;59;p16"/>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23: Section intro with preheader — gold">
  <p:cSld name="CUSTOM_20_1_1_1_1">
    <p:bg>
      <p:bgPr>
        <a:solidFill>
          <a:schemeClr val="accent1"/>
        </a:solidFill>
        <a:effectLst/>
      </p:bgPr>
    </p:bg>
    <p:spTree>
      <p:nvGrpSpPr>
        <p:cNvPr id="1" name="Shape 60"/>
        <p:cNvGrpSpPr/>
        <p:nvPr/>
      </p:nvGrpSpPr>
      <p:grpSpPr>
        <a:xfrm>
          <a:off x="0" y="0"/>
          <a:ext cx="0" cy="0"/>
          <a:chOff x="0" y="0"/>
          <a:chExt cx="0" cy="0"/>
        </a:xfrm>
      </p:grpSpPr>
      <p:sp>
        <p:nvSpPr>
          <p:cNvPr id="61" name="Google Shape;61;p17"/>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SzPts val="6000"/>
              <a:buNone/>
              <a:defRPr sz="6000"/>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62" name="Google Shape;62;p17"/>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l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23: Section intro with preheader — maroon">
  <p:cSld name="CUSTOM_19_1_1_1_1">
    <p:bg>
      <p:bgPr>
        <a:solidFill>
          <a:schemeClr val="accent2"/>
        </a:solidFill>
        <a:effectLst/>
      </p:bgPr>
    </p:bg>
    <p:spTree>
      <p:nvGrpSpPr>
        <p:cNvPr id="1" name="Shape 63"/>
        <p:cNvGrpSpPr/>
        <p:nvPr/>
      </p:nvGrpSpPr>
      <p:grpSpPr>
        <a:xfrm>
          <a:off x="0" y="0"/>
          <a:ext cx="0" cy="0"/>
          <a:chOff x="0" y="0"/>
          <a:chExt cx="0" cy="0"/>
        </a:xfrm>
      </p:grpSpPr>
      <p:sp>
        <p:nvSpPr>
          <p:cNvPr id="64" name="Google Shape;64;p18"/>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Clr>
                <a:schemeClr val="lt1"/>
              </a:buClr>
              <a:buSzPts val="6000"/>
              <a:buNone/>
              <a:defRPr sz="60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65" name="Google Shape;65;p18"/>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l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23: Section intro, pattern background — white">
  <p:cSld name="CUSTOM_22">
    <p:spTree>
      <p:nvGrpSpPr>
        <p:cNvPr id="1" name="Shape 66"/>
        <p:cNvGrpSpPr/>
        <p:nvPr/>
      </p:nvGrpSpPr>
      <p:grpSpPr>
        <a:xfrm>
          <a:off x="0" y="0"/>
          <a:ext cx="0" cy="0"/>
          <a:chOff x="0" y="0"/>
          <a:chExt cx="0" cy="0"/>
        </a:xfrm>
      </p:grpSpPr>
      <p:pic>
        <p:nvPicPr>
          <p:cNvPr id="67" name="Google Shape;67;p19"/>
          <p:cNvPicPr preferRelativeResize="0"/>
          <p:nvPr/>
        </p:nvPicPr>
        <p:blipFill rotWithShape="1">
          <a:blip r:embed="rId2">
            <a:alphaModFix/>
          </a:blip>
          <a:srcRect/>
          <a:stretch/>
        </p:blipFill>
        <p:spPr>
          <a:xfrm>
            <a:off x="0" y="0"/>
            <a:ext cx="9144010" cy="5143500"/>
          </a:xfrm>
          <a:prstGeom prst="rect">
            <a:avLst/>
          </a:prstGeom>
          <a:noFill/>
          <a:ln>
            <a:noFill/>
          </a:ln>
        </p:spPr>
      </p:pic>
      <p:sp>
        <p:nvSpPr>
          <p:cNvPr id="68" name="Google Shape;68;p19"/>
          <p:cNvSpPr txBox="1">
            <a:spLocks noGrp="1"/>
          </p:cNvSpPr>
          <p:nvPr>
            <p:ph type="title"/>
          </p:nvPr>
        </p:nvSpPr>
        <p:spPr>
          <a:xfrm>
            <a:off x="420625" y="320050"/>
            <a:ext cx="83850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400"/>
              <a:buNone/>
              <a:defRPr sz="4400">
                <a:highlight>
                  <a:schemeClr val="accent1"/>
                </a:highlight>
              </a:defRPr>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23: Section intro, pattern background — black">
  <p:cSld name="CUSTOM_23">
    <p:spTree>
      <p:nvGrpSpPr>
        <p:cNvPr id="1" name="Shape 69"/>
        <p:cNvGrpSpPr/>
        <p:nvPr/>
      </p:nvGrpSpPr>
      <p:grpSpPr>
        <a:xfrm>
          <a:off x="0" y="0"/>
          <a:ext cx="0" cy="0"/>
          <a:chOff x="0" y="0"/>
          <a:chExt cx="0" cy="0"/>
        </a:xfrm>
      </p:grpSpPr>
      <p:pic>
        <p:nvPicPr>
          <p:cNvPr id="70" name="Google Shape;70;p20"/>
          <p:cNvPicPr preferRelativeResize="0"/>
          <p:nvPr/>
        </p:nvPicPr>
        <p:blipFill rotWithShape="1">
          <a:blip r:embed="rId2">
            <a:alphaModFix/>
          </a:blip>
          <a:srcRect l="19" r="19"/>
          <a:stretch/>
        </p:blipFill>
        <p:spPr>
          <a:xfrm>
            <a:off x="0" y="-2225"/>
            <a:ext cx="9144003" cy="5150128"/>
          </a:xfrm>
          <a:prstGeom prst="rect">
            <a:avLst/>
          </a:prstGeom>
          <a:noFill/>
          <a:ln>
            <a:noFill/>
          </a:ln>
        </p:spPr>
      </p:pic>
      <p:sp>
        <p:nvSpPr>
          <p:cNvPr id="71" name="Google Shape;71;p20"/>
          <p:cNvSpPr txBox="1">
            <a:spLocks noGrp="1"/>
          </p:cNvSpPr>
          <p:nvPr>
            <p:ph type="title"/>
          </p:nvPr>
        </p:nvSpPr>
        <p:spPr>
          <a:xfrm>
            <a:off x="420625" y="320050"/>
            <a:ext cx="83850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400"/>
              <a:buNone/>
              <a:defRPr sz="4400">
                <a:highlight>
                  <a:schemeClr val="accent1"/>
                </a:highlight>
              </a:defRPr>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23: **READ ME — Find more branded templates and tools for your use">
  <p:cSld name="CUSTOM_18_2">
    <p:spTree>
      <p:nvGrpSpPr>
        <p:cNvPr id="1" name="Shape 12"/>
        <p:cNvGrpSpPr/>
        <p:nvPr/>
      </p:nvGrpSpPr>
      <p:grpSpPr>
        <a:xfrm>
          <a:off x="0" y="0"/>
          <a:ext cx="0" cy="0"/>
          <a:chOff x="0" y="0"/>
          <a:chExt cx="0" cy="0"/>
        </a:xfrm>
      </p:grpSpPr>
      <p:sp>
        <p:nvSpPr>
          <p:cNvPr id="13" name="Google Shape;13;p3"/>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3"/>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lvl="0" indent="0" algn="l" rtl="0">
              <a:lnSpc>
                <a:spcPct val="80000"/>
              </a:lnSpc>
              <a:spcBef>
                <a:spcPts val="0"/>
              </a:spcBef>
              <a:spcAft>
                <a:spcPts val="0"/>
              </a:spcAft>
              <a:buNone/>
            </a:pPr>
            <a:r>
              <a:rPr lang="en" sz="5200" b="1"/>
              <a:t>Find more branded templates created for your use:</a:t>
            </a:r>
            <a:endParaRPr sz="5200" b="1"/>
          </a:p>
          <a:p>
            <a:pPr marL="0" lvl="0" indent="0" algn="l" rtl="0">
              <a:lnSpc>
                <a:spcPct val="80000"/>
              </a:lnSpc>
              <a:spcBef>
                <a:spcPts val="1500"/>
              </a:spcBef>
              <a:spcAft>
                <a:spcPts val="1500"/>
              </a:spcAft>
              <a:buNone/>
            </a:pPr>
            <a:r>
              <a:rPr lang="en" sz="5200" b="1">
                <a:solidFill>
                  <a:schemeClr val="dk1"/>
                </a:solidFill>
                <a:highlight>
                  <a:schemeClr val="accent1"/>
                </a:highlight>
              </a:rPr>
              <a:t>https://brandguide.</a:t>
            </a:r>
            <a:br>
              <a:rPr lang="en" sz="5200" b="1">
                <a:solidFill>
                  <a:schemeClr val="dk1"/>
                </a:solidFill>
                <a:highlight>
                  <a:schemeClr val="accent1"/>
                </a:highlight>
              </a:rPr>
            </a:br>
            <a:r>
              <a:rPr lang="en" sz="5200" b="1">
                <a:solidFill>
                  <a:schemeClr val="dk1"/>
                </a:solidFill>
                <a:highlight>
                  <a:schemeClr val="accent1"/>
                </a:highlight>
              </a:rPr>
              <a:t>asu.edu/tools/</a:t>
            </a:r>
            <a:br>
              <a:rPr lang="en" sz="5200" b="1">
                <a:solidFill>
                  <a:schemeClr val="dk1"/>
                </a:solidFill>
                <a:highlight>
                  <a:schemeClr val="accent1"/>
                </a:highlight>
              </a:rPr>
            </a:br>
            <a:r>
              <a:rPr lang="en" sz="5200" b="1">
                <a:solidFill>
                  <a:schemeClr val="dk1"/>
                </a:solidFill>
                <a:highlight>
                  <a:schemeClr val="accent1"/>
                </a:highlight>
              </a:rPr>
              <a:t>templates-libraries </a:t>
            </a:r>
            <a:endParaRPr sz="5200" b="1">
              <a:solidFill>
                <a:schemeClr val="dk1"/>
              </a:solidFill>
              <a:highlight>
                <a:schemeClr val="accent1"/>
              </a:highlight>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23: Section intro — photo background">
  <p:cSld name="CUSTOM_22_1">
    <p:spTree>
      <p:nvGrpSpPr>
        <p:cNvPr id="1" name="Shape 72"/>
        <p:cNvGrpSpPr/>
        <p:nvPr/>
      </p:nvGrpSpPr>
      <p:grpSpPr>
        <a:xfrm>
          <a:off x="0" y="0"/>
          <a:ext cx="0" cy="0"/>
          <a:chOff x="0" y="0"/>
          <a:chExt cx="0" cy="0"/>
        </a:xfrm>
      </p:grpSpPr>
      <p:sp>
        <p:nvSpPr>
          <p:cNvPr id="73" name="Google Shape;73;p21"/>
          <p:cNvSpPr>
            <a:spLocks noGrp="1"/>
          </p:cNvSpPr>
          <p:nvPr>
            <p:ph type="pic" idx="2"/>
          </p:nvPr>
        </p:nvSpPr>
        <p:spPr>
          <a:xfrm>
            <a:off x="100" y="-9225"/>
            <a:ext cx="9144000" cy="5143500"/>
          </a:xfrm>
          <a:prstGeom prst="rect">
            <a:avLst/>
          </a:prstGeom>
          <a:noFill/>
          <a:ln>
            <a:noFill/>
          </a:ln>
        </p:spPr>
      </p:sp>
      <p:sp>
        <p:nvSpPr>
          <p:cNvPr id="74" name="Google Shape;74;p21"/>
          <p:cNvSpPr txBox="1">
            <a:spLocks noGrp="1"/>
          </p:cNvSpPr>
          <p:nvPr>
            <p:ph type="title"/>
          </p:nvPr>
        </p:nvSpPr>
        <p:spPr>
          <a:xfrm>
            <a:off x="420625" y="3091050"/>
            <a:ext cx="8385000" cy="793500"/>
          </a:xfrm>
          <a:prstGeom prst="rect">
            <a:avLst/>
          </a:prstGeom>
          <a:solidFill>
            <a:schemeClr val="lt1"/>
          </a:solidFill>
        </p:spPr>
        <p:txBody>
          <a:bodyPr spcFirstLastPara="1" wrap="square" lIns="0" tIns="0" rIns="0" bIns="0" anchor="ctr" anchorCtr="0">
            <a:spAutoFit/>
          </a:bodyPr>
          <a:lstStyle>
            <a:lvl1pPr lvl="0" rtl="0">
              <a:lnSpc>
                <a:spcPct val="90000"/>
              </a:lnSpc>
              <a:spcBef>
                <a:spcPts val="0"/>
              </a:spcBef>
              <a:spcAft>
                <a:spcPts val="0"/>
              </a:spcAft>
              <a:buSzPts val="4400"/>
              <a:buNone/>
              <a:defRPr sz="4400"/>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23: Section intro with subtitle and text">
  <p:cSld name="CUSTOM_23_1">
    <p:spTree>
      <p:nvGrpSpPr>
        <p:cNvPr id="1" name="Shape 75"/>
        <p:cNvGrpSpPr/>
        <p:nvPr/>
      </p:nvGrpSpPr>
      <p:grpSpPr>
        <a:xfrm>
          <a:off x="0" y="0"/>
          <a:ext cx="0" cy="0"/>
          <a:chOff x="0" y="0"/>
          <a:chExt cx="0" cy="0"/>
        </a:xfrm>
      </p:grpSpPr>
      <p:sp>
        <p:nvSpPr>
          <p:cNvPr id="76" name="Google Shape;76;p22"/>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2"/>
          <p:cNvSpPr txBox="1">
            <a:spLocks noGrp="1"/>
          </p:cNvSpPr>
          <p:nvPr>
            <p:ph type="title"/>
          </p:nvPr>
        </p:nvSpPr>
        <p:spPr>
          <a:xfrm>
            <a:off x="265500" y="1233175"/>
            <a:ext cx="4045200" cy="1482300"/>
          </a:xfrm>
          <a:prstGeom prst="rect">
            <a:avLst/>
          </a:prstGeom>
        </p:spPr>
        <p:txBody>
          <a:bodyPr spcFirstLastPara="1" wrap="square" lIns="0" tIns="0" rIns="0" bIns="0" anchor="b" anchorCtr="0">
            <a:noAutofit/>
          </a:bodyPr>
          <a:lstStyle>
            <a:lvl1pPr lvl="0" rtl="0">
              <a:spcBef>
                <a:spcPts val="0"/>
              </a:spcBef>
              <a:spcAft>
                <a:spcPts val="0"/>
              </a:spcAft>
              <a:buSzPts val="4200"/>
              <a:buNone/>
              <a:defRPr sz="4200">
                <a:highlight>
                  <a:schemeClr val="accent1"/>
                </a:highlight>
              </a:defRPr>
            </a:lvl1pPr>
            <a:lvl2pPr lvl="1" rtl="0">
              <a:spcBef>
                <a:spcPts val="0"/>
              </a:spcBef>
              <a:spcAft>
                <a:spcPts val="0"/>
              </a:spcAft>
              <a:buSzPts val="4200"/>
              <a:buNone/>
              <a:defRPr sz="4200"/>
            </a:lvl2pPr>
            <a:lvl3pPr lvl="2" rtl="0">
              <a:spcBef>
                <a:spcPts val="800"/>
              </a:spcBef>
              <a:spcAft>
                <a:spcPts val="0"/>
              </a:spcAft>
              <a:buSzPts val="4200"/>
              <a:buNone/>
              <a:defRPr sz="4200"/>
            </a:lvl3pPr>
            <a:lvl4pPr lvl="3" rtl="0">
              <a:spcBef>
                <a:spcPts val="800"/>
              </a:spcBef>
              <a:spcAft>
                <a:spcPts val="0"/>
              </a:spcAft>
              <a:buSzPts val="4200"/>
              <a:buNone/>
              <a:defRPr sz="4200"/>
            </a:lvl4pPr>
            <a:lvl5pPr lvl="4" rtl="0">
              <a:spcBef>
                <a:spcPts val="800"/>
              </a:spcBef>
              <a:spcAft>
                <a:spcPts val="0"/>
              </a:spcAft>
              <a:buSzPts val="4200"/>
              <a:buNone/>
              <a:defRPr sz="4200"/>
            </a:lvl5pPr>
            <a:lvl6pPr lvl="5" rtl="0">
              <a:spcBef>
                <a:spcPts val="800"/>
              </a:spcBef>
              <a:spcAft>
                <a:spcPts val="0"/>
              </a:spcAft>
              <a:buSzPts val="4200"/>
              <a:buNone/>
              <a:defRPr sz="4200"/>
            </a:lvl6pPr>
            <a:lvl7pPr lvl="6" rtl="0">
              <a:spcBef>
                <a:spcPts val="800"/>
              </a:spcBef>
              <a:spcAft>
                <a:spcPts val="0"/>
              </a:spcAft>
              <a:buSzPts val="4200"/>
              <a:buNone/>
              <a:defRPr sz="4200"/>
            </a:lvl7pPr>
            <a:lvl8pPr lvl="7" rtl="0">
              <a:spcBef>
                <a:spcPts val="800"/>
              </a:spcBef>
              <a:spcAft>
                <a:spcPts val="0"/>
              </a:spcAft>
              <a:buSzPts val="4200"/>
              <a:buNone/>
              <a:defRPr sz="4200"/>
            </a:lvl8pPr>
            <a:lvl9pPr lvl="8" rtl="0">
              <a:spcBef>
                <a:spcPts val="800"/>
              </a:spcBef>
              <a:spcAft>
                <a:spcPts val="800"/>
              </a:spcAft>
              <a:buSzPts val="4200"/>
              <a:buNone/>
              <a:defRPr sz="4200"/>
            </a:lvl9pPr>
          </a:lstStyle>
          <a:p>
            <a:endParaRPr/>
          </a:p>
        </p:txBody>
      </p:sp>
      <p:sp>
        <p:nvSpPr>
          <p:cNvPr id="78" name="Google Shape;78;p22"/>
          <p:cNvSpPr txBox="1">
            <a:spLocks noGrp="1"/>
          </p:cNvSpPr>
          <p:nvPr>
            <p:ph type="subTitle" idx="1"/>
          </p:nvPr>
        </p:nvSpPr>
        <p:spPr>
          <a:xfrm>
            <a:off x="265500" y="2715475"/>
            <a:ext cx="4045200" cy="1322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79" name="Google Shape;79;p22"/>
          <p:cNvSpPr txBox="1">
            <a:spLocks noGrp="1"/>
          </p:cNvSpPr>
          <p:nvPr>
            <p:ph type="body" idx="2"/>
          </p:nvPr>
        </p:nvSpPr>
        <p:spPr>
          <a:xfrm>
            <a:off x="4939500" y="724075"/>
            <a:ext cx="3837000" cy="3695100"/>
          </a:xfrm>
          <a:prstGeom prst="rect">
            <a:avLst/>
          </a:prstGeom>
        </p:spPr>
        <p:txBody>
          <a:bodyPr spcFirstLastPara="1" wrap="square" lIns="0" tIns="0" rIns="0" bIns="0" anchor="ctr"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23: Section intro — black">
  <p:cSld name="CUSTOM_22_1_1">
    <p:spTree>
      <p:nvGrpSpPr>
        <p:cNvPr id="1" name="Shape 80"/>
        <p:cNvGrpSpPr/>
        <p:nvPr/>
      </p:nvGrpSpPr>
      <p:grpSpPr>
        <a:xfrm>
          <a:off x="0" y="0"/>
          <a:ext cx="0" cy="0"/>
          <a:chOff x="0" y="0"/>
          <a:chExt cx="0" cy="0"/>
        </a:xfrm>
      </p:grpSpPr>
      <p:sp>
        <p:nvSpPr>
          <p:cNvPr id="81" name="Google Shape;81;p23"/>
          <p:cNvSpPr/>
          <p:nvPr/>
        </p:nvSpPr>
        <p:spPr>
          <a:xfrm>
            <a:off x="0" y="1803750"/>
            <a:ext cx="9144000" cy="1543200"/>
          </a:xfrm>
          <a:prstGeom prst="rect">
            <a:avLst/>
          </a:prstGeom>
          <a:solidFill>
            <a:srgbClr val="191919"/>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rgbClr val="FFFFFF"/>
              </a:solidFill>
              <a:latin typeface="Arial"/>
              <a:ea typeface="Arial"/>
              <a:cs typeface="Arial"/>
              <a:sym typeface="Arial"/>
            </a:endParaRPr>
          </a:p>
        </p:txBody>
      </p:sp>
      <p:pic>
        <p:nvPicPr>
          <p:cNvPr id="82" name="Google Shape;82;p23"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83" name="Google Shape;83;p23"/>
          <p:cNvSpPr txBox="1">
            <a:spLocks noGrp="1"/>
          </p:cNvSpPr>
          <p:nvPr>
            <p:ph type="title"/>
          </p:nvPr>
        </p:nvSpPr>
        <p:spPr>
          <a:xfrm>
            <a:off x="436325" y="1816500"/>
            <a:ext cx="8362800" cy="1530600"/>
          </a:xfrm>
          <a:prstGeom prst="rect">
            <a:avLst/>
          </a:prstGeom>
        </p:spPr>
        <p:txBody>
          <a:bodyPr spcFirstLastPara="1" wrap="square" lIns="0" tIns="0" rIns="0" bIns="0" anchor="ctr" anchorCtr="0">
            <a:normAutofit/>
          </a:bodyPr>
          <a:lstStyle>
            <a:lvl1pPr lvl="0" rtl="0">
              <a:spcBef>
                <a:spcPts val="0"/>
              </a:spcBef>
              <a:spcAft>
                <a:spcPts val="0"/>
              </a:spcAft>
              <a:buClr>
                <a:schemeClr val="accent1"/>
              </a:buClr>
              <a:buSzPts val="3200"/>
              <a:buNone/>
              <a:defRPr>
                <a:solidFill>
                  <a:schemeClr val="accent1"/>
                </a:solidFill>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23: Section intro — gold">
  <p:cSld name="CUSTOM_23_1_1">
    <p:spTree>
      <p:nvGrpSpPr>
        <p:cNvPr id="1" name="Shape 84"/>
        <p:cNvGrpSpPr/>
        <p:nvPr/>
      </p:nvGrpSpPr>
      <p:grpSpPr>
        <a:xfrm>
          <a:off x="0" y="0"/>
          <a:ext cx="0" cy="0"/>
          <a:chOff x="0" y="0"/>
          <a:chExt cx="0" cy="0"/>
        </a:xfrm>
      </p:grpSpPr>
      <p:sp>
        <p:nvSpPr>
          <p:cNvPr id="85" name="Google Shape;85;p24"/>
          <p:cNvSpPr/>
          <p:nvPr/>
        </p:nvSpPr>
        <p:spPr>
          <a:xfrm>
            <a:off x="0" y="1803750"/>
            <a:ext cx="9144000" cy="1543200"/>
          </a:xfrm>
          <a:prstGeom prst="rect">
            <a:avLst/>
          </a:prstGeom>
          <a:solidFill>
            <a:schemeClr val="accent1"/>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chemeClr val="dk1"/>
              </a:solidFill>
              <a:latin typeface="Arial"/>
              <a:ea typeface="Arial"/>
              <a:cs typeface="Arial"/>
              <a:sym typeface="Arial"/>
            </a:endParaRPr>
          </a:p>
        </p:txBody>
      </p:sp>
      <p:pic>
        <p:nvPicPr>
          <p:cNvPr id="86" name="Google Shape;86;p24"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87" name="Google Shape;87;p24"/>
          <p:cNvSpPr txBox="1">
            <a:spLocks noGrp="1"/>
          </p:cNvSpPr>
          <p:nvPr>
            <p:ph type="title"/>
          </p:nvPr>
        </p:nvSpPr>
        <p:spPr>
          <a:xfrm>
            <a:off x="436325" y="1816625"/>
            <a:ext cx="8362800" cy="1530300"/>
          </a:xfrm>
          <a:prstGeom prst="rect">
            <a:avLst/>
          </a:prstGeom>
        </p:spPr>
        <p:txBody>
          <a:bodyPr spcFirstLastPara="1" wrap="square" lIns="0" tIns="0" rIns="0" bIns="0" anchor="ctr" anchorCtr="0">
            <a:normAutofit/>
          </a:bodyPr>
          <a:lstStyle>
            <a:lvl1pPr lvl="0" rtl="0">
              <a:spcBef>
                <a:spcPts val="0"/>
              </a:spcBef>
              <a:spcAft>
                <a:spcPts val="0"/>
              </a:spcAft>
              <a:buSzPts val="3200"/>
              <a:buNone/>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23: Section intro — maroon">
  <p:cSld name="CUSTOM_22_1_1_1">
    <p:spTree>
      <p:nvGrpSpPr>
        <p:cNvPr id="1" name="Shape 88"/>
        <p:cNvGrpSpPr/>
        <p:nvPr/>
      </p:nvGrpSpPr>
      <p:grpSpPr>
        <a:xfrm>
          <a:off x="0" y="0"/>
          <a:ext cx="0" cy="0"/>
          <a:chOff x="0" y="0"/>
          <a:chExt cx="0" cy="0"/>
        </a:xfrm>
      </p:grpSpPr>
      <p:sp>
        <p:nvSpPr>
          <p:cNvPr id="89" name="Google Shape;89;p25"/>
          <p:cNvSpPr/>
          <p:nvPr/>
        </p:nvSpPr>
        <p:spPr>
          <a:xfrm>
            <a:off x="0" y="1803750"/>
            <a:ext cx="9144000" cy="1543200"/>
          </a:xfrm>
          <a:prstGeom prst="rect">
            <a:avLst/>
          </a:prstGeom>
          <a:solidFill>
            <a:schemeClr val="accent2"/>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rgbClr val="FFFFFF"/>
              </a:solidFill>
              <a:latin typeface="Arial"/>
              <a:ea typeface="Arial"/>
              <a:cs typeface="Arial"/>
              <a:sym typeface="Arial"/>
            </a:endParaRPr>
          </a:p>
        </p:txBody>
      </p:sp>
      <p:pic>
        <p:nvPicPr>
          <p:cNvPr id="90" name="Google Shape;90;p25"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91" name="Google Shape;91;p25"/>
          <p:cNvSpPr txBox="1">
            <a:spLocks noGrp="1"/>
          </p:cNvSpPr>
          <p:nvPr>
            <p:ph type="title"/>
          </p:nvPr>
        </p:nvSpPr>
        <p:spPr>
          <a:xfrm>
            <a:off x="436325" y="1816550"/>
            <a:ext cx="8362800" cy="1530300"/>
          </a:xfrm>
          <a:prstGeom prst="rect">
            <a:avLst/>
          </a:prstGeom>
        </p:spPr>
        <p:txBody>
          <a:bodyPr spcFirstLastPara="1" wrap="square" lIns="0" tIns="0" rIns="0" bIns="0" anchor="ctr" anchorCtr="0">
            <a:norm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23: Title and text slide options divider &gt;&gt;&gt; choose from following templates →">
  <p:cSld name="CUSTOM_23_1_1_2">
    <p:bg>
      <p:bgPr>
        <a:solidFill>
          <a:schemeClr val="lt2"/>
        </a:solidFill>
        <a:effectLst/>
      </p:bgPr>
    </p:bg>
    <p:spTree>
      <p:nvGrpSpPr>
        <p:cNvPr id="1" name="Shape 92"/>
        <p:cNvGrpSpPr/>
        <p:nvPr/>
      </p:nvGrpSpPr>
      <p:grpSpPr>
        <a:xfrm>
          <a:off x="0" y="0"/>
          <a:ext cx="0" cy="0"/>
          <a:chOff x="0" y="0"/>
          <a:chExt cx="0" cy="0"/>
        </a:xfrm>
      </p:grpSpPr>
      <p:sp>
        <p:nvSpPr>
          <p:cNvPr id="93" name="Google Shape;93;p26"/>
          <p:cNvSpPr txBox="1"/>
          <p:nvPr/>
        </p:nvSpPr>
        <p:spPr>
          <a:xfrm>
            <a:off x="2411725" y="1598453"/>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Title and text slide options</a:t>
            </a:r>
            <a:endParaRPr sz="7200" b="1">
              <a:solidFill>
                <a:srgbClr val="191919"/>
              </a:solidFill>
            </a:endParaRPr>
          </a:p>
        </p:txBody>
      </p:sp>
      <p:sp>
        <p:nvSpPr>
          <p:cNvPr id="94" name="Google Shape;94;p26"/>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23: Title and text — white">
  <p:cSld name="CUSTOM_22_1_1_1_1">
    <p:spTree>
      <p:nvGrpSpPr>
        <p:cNvPr id="1" name="Shape 95"/>
        <p:cNvGrpSpPr/>
        <p:nvPr/>
      </p:nvGrpSpPr>
      <p:grpSpPr>
        <a:xfrm>
          <a:off x="0" y="0"/>
          <a:ext cx="0" cy="0"/>
          <a:chOff x="0" y="0"/>
          <a:chExt cx="0" cy="0"/>
        </a:xfrm>
      </p:grpSpPr>
      <p:sp>
        <p:nvSpPr>
          <p:cNvPr id="96" name="Google Shape;96;p27"/>
          <p:cNvSpPr txBox="1">
            <a:spLocks noGrp="1"/>
          </p:cNvSpPr>
          <p:nvPr>
            <p:ph type="title"/>
          </p:nvPr>
        </p:nvSpPr>
        <p:spPr>
          <a:xfrm>
            <a:off x="420625" y="320050"/>
            <a:ext cx="8411400" cy="4365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97" name="Google Shape;97;p27"/>
          <p:cNvSpPr txBox="1">
            <a:spLocks noGrp="1"/>
          </p:cNvSpPr>
          <p:nvPr>
            <p:ph type="body" idx="1"/>
          </p:nvPr>
        </p:nvSpPr>
        <p:spPr>
          <a:xfrm>
            <a:off x="420900" y="994550"/>
            <a:ext cx="8384700" cy="38334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23: Title and text — black">
  <p:cSld name="CUSTOM_23_1_1_1_1">
    <p:bg>
      <p:bgPr>
        <a:solidFill>
          <a:schemeClr val="dk1"/>
        </a:solidFill>
        <a:effectLst/>
      </p:bgPr>
    </p:bg>
    <p:spTree>
      <p:nvGrpSpPr>
        <p:cNvPr id="1" name="Shape 98"/>
        <p:cNvGrpSpPr/>
        <p:nvPr/>
      </p:nvGrpSpPr>
      <p:grpSpPr>
        <a:xfrm>
          <a:off x="0" y="0"/>
          <a:ext cx="0" cy="0"/>
          <a:chOff x="0" y="0"/>
          <a:chExt cx="0" cy="0"/>
        </a:xfrm>
      </p:grpSpPr>
      <p:sp>
        <p:nvSpPr>
          <p:cNvPr id="99" name="Google Shape;99;p28"/>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0" name="Google Shape;100;p28"/>
          <p:cNvSpPr txBox="1">
            <a:spLocks noGrp="1"/>
          </p:cNvSpPr>
          <p:nvPr>
            <p:ph type="body" idx="1"/>
          </p:nvPr>
        </p:nvSpPr>
        <p:spPr>
          <a:xfrm>
            <a:off x="420900" y="994550"/>
            <a:ext cx="8384700" cy="38334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a:solidFill>
                  <a:schemeClr val="lt1"/>
                </a:solidFill>
              </a:defRPr>
            </a:lvl1pPr>
            <a:lvl2pPr marL="914400" lvl="1" indent="-355600" rtl="0">
              <a:spcBef>
                <a:spcPts val="800"/>
              </a:spcBef>
              <a:spcAft>
                <a:spcPts val="0"/>
              </a:spcAft>
              <a:buClr>
                <a:schemeClr val="lt1"/>
              </a:buClr>
              <a:buSzPts val="2000"/>
              <a:buChar char="○"/>
              <a:defRPr>
                <a:solidFill>
                  <a:schemeClr val="lt1"/>
                </a:solidFill>
              </a:defRPr>
            </a:lvl2pPr>
            <a:lvl3pPr marL="1371600" lvl="2" indent="-355600" rtl="0">
              <a:spcBef>
                <a:spcPts val="800"/>
              </a:spcBef>
              <a:spcAft>
                <a:spcPts val="0"/>
              </a:spcAft>
              <a:buClr>
                <a:schemeClr val="lt1"/>
              </a:buClr>
              <a:buSzPts val="2000"/>
              <a:buChar char="■"/>
              <a:defRPr>
                <a:solidFill>
                  <a:schemeClr val="lt1"/>
                </a:solidFill>
              </a:defRPr>
            </a:lvl3pPr>
            <a:lvl4pPr marL="1828800" lvl="3" indent="-355600" rtl="0">
              <a:spcBef>
                <a:spcPts val="800"/>
              </a:spcBef>
              <a:spcAft>
                <a:spcPts val="0"/>
              </a:spcAft>
              <a:buClr>
                <a:schemeClr val="lt1"/>
              </a:buClr>
              <a:buSzPts val="2000"/>
              <a:buChar char="●"/>
              <a:defRPr>
                <a:solidFill>
                  <a:schemeClr val="lt1"/>
                </a:solidFill>
              </a:defRPr>
            </a:lvl4pPr>
            <a:lvl5pPr marL="2286000" lvl="4" indent="-355600" rtl="0">
              <a:spcBef>
                <a:spcPts val="800"/>
              </a:spcBef>
              <a:spcAft>
                <a:spcPts val="0"/>
              </a:spcAft>
              <a:buClr>
                <a:schemeClr val="lt1"/>
              </a:buClr>
              <a:buSzPts val="2000"/>
              <a:buChar char="○"/>
              <a:defRPr>
                <a:solidFill>
                  <a:schemeClr val="lt1"/>
                </a:solidFill>
              </a:defRPr>
            </a:lvl5pPr>
            <a:lvl6pPr marL="2743200" lvl="5" indent="-355600" rtl="0">
              <a:spcBef>
                <a:spcPts val="800"/>
              </a:spcBef>
              <a:spcAft>
                <a:spcPts val="0"/>
              </a:spcAft>
              <a:buClr>
                <a:schemeClr val="lt1"/>
              </a:buClr>
              <a:buSzPts val="2000"/>
              <a:buChar char="■"/>
              <a:defRPr>
                <a:solidFill>
                  <a:schemeClr val="lt1"/>
                </a:solidFill>
              </a:defRPr>
            </a:lvl6pPr>
            <a:lvl7pPr marL="3200400" lvl="6" indent="-355600" rtl="0">
              <a:spcBef>
                <a:spcPts val="800"/>
              </a:spcBef>
              <a:spcAft>
                <a:spcPts val="0"/>
              </a:spcAft>
              <a:buClr>
                <a:schemeClr val="lt1"/>
              </a:buClr>
              <a:buSzPts val="2000"/>
              <a:buChar char="●"/>
              <a:defRPr>
                <a:solidFill>
                  <a:schemeClr val="lt1"/>
                </a:solidFill>
              </a:defRPr>
            </a:lvl7pPr>
            <a:lvl8pPr marL="3657600" lvl="7" indent="-355600" rtl="0">
              <a:spcBef>
                <a:spcPts val="800"/>
              </a:spcBef>
              <a:spcAft>
                <a:spcPts val="0"/>
              </a:spcAft>
              <a:buClr>
                <a:schemeClr val="lt1"/>
              </a:buClr>
              <a:buSzPts val="2000"/>
              <a:buChar char="○"/>
              <a:defRPr>
                <a:solidFill>
                  <a:schemeClr val="lt1"/>
                </a:solidFill>
              </a:defRPr>
            </a:lvl8pPr>
            <a:lvl9pPr marL="4114800" lvl="8" indent="-355600" rtl="0">
              <a:spcBef>
                <a:spcPts val="800"/>
              </a:spcBef>
              <a:spcAft>
                <a:spcPts val="800"/>
              </a:spcAft>
              <a:buClr>
                <a:schemeClr val="lt1"/>
              </a:buClr>
              <a:buSzPts val="2000"/>
              <a:buChar char="■"/>
              <a:defRPr>
                <a:solidFill>
                  <a:schemeClr val="lt1"/>
                </a:solidFill>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23: Title and text with subtitle — white">
  <p:cSld name="CUSTOM_22_1_1_1_1_1">
    <p:spTree>
      <p:nvGrpSpPr>
        <p:cNvPr id="1" name="Shape 101"/>
        <p:cNvGrpSpPr/>
        <p:nvPr/>
      </p:nvGrpSpPr>
      <p:grpSpPr>
        <a:xfrm>
          <a:off x="0" y="0"/>
          <a:ext cx="0" cy="0"/>
          <a:chOff x="0" y="0"/>
          <a:chExt cx="0" cy="0"/>
        </a:xfrm>
      </p:grpSpPr>
      <p:sp>
        <p:nvSpPr>
          <p:cNvPr id="102" name="Google Shape;102;p29"/>
          <p:cNvSpPr txBox="1">
            <a:spLocks noGrp="1"/>
          </p:cNvSpPr>
          <p:nvPr>
            <p:ph type="title"/>
          </p:nvPr>
        </p:nvSpPr>
        <p:spPr>
          <a:xfrm>
            <a:off x="420625" y="320050"/>
            <a:ext cx="8411400" cy="4365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3" name="Google Shape;103;p29"/>
          <p:cNvSpPr txBox="1">
            <a:spLocks noGrp="1"/>
          </p:cNvSpPr>
          <p:nvPr>
            <p:ph type="body" idx="1"/>
          </p:nvPr>
        </p:nvSpPr>
        <p:spPr>
          <a:xfrm>
            <a:off x="420900" y="1125700"/>
            <a:ext cx="8384700" cy="37023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104" name="Google Shape;104;p29"/>
          <p:cNvSpPr txBox="1">
            <a:spLocks noGrp="1"/>
          </p:cNvSpPr>
          <p:nvPr>
            <p:ph type="subTitle" idx="2"/>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23: Title and text, 1 column — white">
  <p:cSld name="CUSTOM_23_1_1_1_1_1">
    <p:spTree>
      <p:nvGrpSpPr>
        <p:cNvPr id="1" name="Shape 105"/>
        <p:cNvGrpSpPr/>
        <p:nvPr/>
      </p:nvGrpSpPr>
      <p:grpSpPr>
        <a:xfrm>
          <a:off x="0" y="0"/>
          <a:ext cx="0" cy="0"/>
          <a:chOff x="0" y="0"/>
          <a:chExt cx="0" cy="0"/>
        </a:xfrm>
      </p:grpSpPr>
      <p:sp>
        <p:nvSpPr>
          <p:cNvPr id="106" name="Google Shape;106;p30"/>
          <p:cNvSpPr txBox="1">
            <a:spLocks noGrp="1"/>
          </p:cNvSpPr>
          <p:nvPr>
            <p:ph type="title"/>
          </p:nvPr>
        </p:nvSpPr>
        <p:spPr>
          <a:xfrm>
            <a:off x="420625" y="320050"/>
            <a:ext cx="3666900" cy="567000"/>
          </a:xfrm>
          <a:prstGeom prst="rect">
            <a:avLst/>
          </a:prstGeom>
        </p:spPr>
        <p:txBody>
          <a:bodyPr spcFirstLastPara="1" wrap="square" lIns="0" tIns="0" rIns="0" bIns="0" anchor="t" anchorCtr="0">
            <a:sp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7" name="Google Shape;107;p30"/>
          <p:cNvSpPr txBox="1">
            <a:spLocks noGrp="1"/>
          </p:cNvSpPr>
          <p:nvPr>
            <p:ph type="body" idx="1"/>
          </p:nvPr>
        </p:nvSpPr>
        <p:spPr>
          <a:xfrm>
            <a:off x="420900" y="1356375"/>
            <a:ext cx="4105500" cy="34716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23: *Presentation title slide options divider &gt;&gt;&gt; choose from following templates →">
  <p:cSld name="CUSTOM_21">
    <p:bg>
      <p:bgPr>
        <a:solidFill>
          <a:schemeClr val="lt2"/>
        </a:solidFill>
        <a:effectLst/>
      </p:bgPr>
    </p:bg>
    <p:spTree>
      <p:nvGrpSpPr>
        <p:cNvPr id="1" name="Shape 15"/>
        <p:cNvGrpSpPr/>
        <p:nvPr/>
      </p:nvGrpSpPr>
      <p:grpSpPr>
        <a:xfrm>
          <a:off x="0" y="0"/>
          <a:ext cx="0" cy="0"/>
          <a:chOff x="0" y="0"/>
          <a:chExt cx="0" cy="0"/>
        </a:xfrm>
      </p:grpSpPr>
      <p:sp>
        <p:nvSpPr>
          <p:cNvPr id="16" name="Google Shape;16;p4"/>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Presentation title slide options</a:t>
            </a:r>
            <a:endParaRPr sz="7200" b="1">
              <a:solidFill>
                <a:srgbClr val="FFFFFF"/>
              </a:solidFill>
              <a:highlight>
                <a:srgbClr val="191919"/>
              </a:highlight>
            </a:endParaRPr>
          </a:p>
        </p:txBody>
      </p:sp>
      <p:sp>
        <p:nvSpPr>
          <p:cNvPr id="17" name="Google Shape;17;p4"/>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23: Title and text, 1 column — gold">
  <p:cSld name="CUSTOM_23_1_1_1_1_2">
    <p:spTree>
      <p:nvGrpSpPr>
        <p:cNvPr id="1" name="Shape 108"/>
        <p:cNvGrpSpPr/>
        <p:nvPr/>
      </p:nvGrpSpPr>
      <p:grpSpPr>
        <a:xfrm>
          <a:off x="0" y="0"/>
          <a:ext cx="0" cy="0"/>
          <a:chOff x="0" y="0"/>
          <a:chExt cx="0" cy="0"/>
        </a:xfrm>
      </p:grpSpPr>
      <p:sp>
        <p:nvSpPr>
          <p:cNvPr id="109" name="Google Shape;109;p31"/>
          <p:cNvSpPr txBox="1">
            <a:spLocks noGrp="1"/>
          </p:cNvSpPr>
          <p:nvPr>
            <p:ph type="title"/>
          </p:nvPr>
        </p:nvSpPr>
        <p:spPr>
          <a:xfrm>
            <a:off x="420625" y="320050"/>
            <a:ext cx="3776400" cy="4508100"/>
          </a:xfrm>
          <a:prstGeom prst="rect">
            <a:avLst/>
          </a:prstGeom>
        </p:spPr>
        <p:txBody>
          <a:bodyPr spcFirstLastPara="1" wrap="square" lIns="0" tIns="0" rIns="0" bIns="0" anchor="t" anchorCtr="0">
            <a:norm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10" name="Google Shape;110;p31"/>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1"/>
          <p:cNvSpPr txBox="1">
            <a:spLocks noGrp="1"/>
          </p:cNvSpPr>
          <p:nvPr>
            <p:ph type="body" idx="1"/>
          </p:nvPr>
        </p:nvSpPr>
        <p:spPr>
          <a:xfrm>
            <a:off x="4937750" y="320050"/>
            <a:ext cx="3776400" cy="45081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23: Title and text, 1 column — black">
  <p:cSld name="CUSTOM_23_1_1_2_1_1">
    <p:spTree>
      <p:nvGrpSpPr>
        <p:cNvPr id="1" name="Shape 112"/>
        <p:cNvGrpSpPr/>
        <p:nvPr/>
      </p:nvGrpSpPr>
      <p:grpSpPr>
        <a:xfrm>
          <a:off x="0" y="0"/>
          <a:ext cx="0" cy="0"/>
          <a:chOff x="0" y="0"/>
          <a:chExt cx="0" cy="0"/>
        </a:xfrm>
      </p:grpSpPr>
      <p:sp>
        <p:nvSpPr>
          <p:cNvPr id="113" name="Google Shape;113;p32"/>
          <p:cNvSpPr txBox="1">
            <a:spLocks noGrp="1"/>
          </p:cNvSpPr>
          <p:nvPr>
            <p:ph type="title"/>
          </p:nvPr>
        </p:nvSpPr>
        <p:spPr>
          <a:xfrm>
            <a:off x="420625" y="320050"/>
            <a:ext cx="3776400" cy="4508100"/>
          </a:xfrm>
          <a:prstGeom prst="rect">
            <a:avLst/>
          </a:prstGeom>
        </p:spPr>
        <p:txBody>
          <a:bodyPr spcFirstLastPara="1" wrap="square" lIns="0" tIns="0" rIns="0" bIns="0" anchor="t" anchorCtr="0">
            <a:norm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14" name="Google Shape;114;p32"/>
          <p:cNvSpPr/>
          <p:nvPr/>
        </p:nvSpPr>
        <p:spPr>
          <a:xfrm>
            <a:off x="4572000" y="-50"/>
            <a:ext cx="45720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2"/>
          <p:cNvSpPr txBox="1">
            <a:spLocks noGrp="1"/>
          </p:cNvSpPr>
          <p:nvPr>
            <p:ph type="body" idx="1"/>
          </p:nvPr>
        </p:nvSpPr>
        <p:spPr>
          <a:xfrm>
            <a:off x="4937750" y="320050"/>
            <a:ext cx="3776400" cy="45081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a:solidFill>
                  <a:schemeClr val="lt1"/>
                </a:solidFill>
              </a:defRPr>
            </a:lvl1pPr>
            <a:lvl2pPr marL="914400" lvl="1" indent="-355600" rtl="0">
              <a:spcBef>
                <a:spcPts val="800"/>
              </a:spcBef>
              <a:spcAft>
                <a:spcPts val="0"/>
              </a:spcAft>
              <a:buClr>
                <a:schemeClr val="lt1"/>
              </a:buClr>
              <a:buSzPts val="2000"/>
              <a:buChar char="○"/>
              <a:defRPr>
                <a:solidFill>
                  <a:schemeClr val="lt1"/>
                </a:solidFill>
              </a:defRPr>
            </a:lvl2pPr>
            <a:lvl3pPr marL="1371600" lvl="2" indent="-355600" rtl="0">
              <a:spcBef>
                <a:spcPts val="800"/>
              </a:spcBef>
              <a:spcAft>
                <a:spcPts val="0"/>
              </a:spcAft>
              <a:buClr>
                <a:schemeClr val="lt1"/>
              </a:buClr>
              <a:buSzPts val="2000"/>
              <a:buChar char="■"/>
              <a:defRPr>
                <a:solidFill>
                  <a:schemeClr val="lt1"/>
                </a:solidFill>
              </a:defRPr>
            </a:lvl3pPr>
            <a:lvl4pPr marL="1828800" lvl="3" indent="-355600" rtl="0">
              <a:spcBef>
                <a:spcPts val="800"/>
              </a:spcBef>
              <a:spcAft>
                <a:spcPts val="0"/>
              </a:spcAft>
              <a:buClr>
                <a:schemeClr val="lt1"/>
              </a:buClr>
              <a:buSzPts val="2000"/>
              <a:buChar char="●"/>
              <a:defRPr>
                <a:solidFill>
                  <a:schemeClr val="lt1"/>
                </a:solidFill>
              </a:defRPr>
            </a:lvl4pPr>
            <a:lvl5pPr marL="2286000" lvl="4" indent="-355600" rtl="0">
              <a:spcBef>
                <a:spcPts val="800"/>
              </a:spcBef>
              <a:spcAft>
                <a:spcPts val="0"/>
              </a:spcAft>
              <a:buClr>
                <a:schemeClr val="lt1"/>
              </a:buClr>
              <a:buSzPts val="2000"/>
              <a:buChar char="○"/>
              <a:defRPr>
                <a:solidFill>
                  <a:schemeClr val="lt1"/>
                </a:solidFill>
              </a:defRPr>
            </a:lvl5pPr>
            <a:lvl6pPr marL="2743200" lvl="5" indent="-355600" rtl="0">
              <a:spcBef>
                <a:spcPts val="800"/>
              </a:spcBef>
              <a:spcAft>
                <a:spcPts val="0"/>
              </a:spcAft>
              <a:buClr>
                <a:schemeClr val="lt1"/>
              </a:buClr>
              <a:buSzPts val="2000"/>
              <a:buChar char="■"/>
              <a:defRPr>
                <a:solidFill>
                  <a:schemeClr val="lt1"/>
                </a:solidFill>
              </a:defRPr>
            </a:lvl6pPr>
            <a:lvl7pPr marL="3200400" lvl="6" indent="-355600" rtl="0">
              <a:spcBef>
                <a:spcPts val="800"/>
              </a:spcBef>
              <a:spcAft>
                <a:spcPts val="0"/>
              </a:spcAft>
              <a:buClr>
                <a:schemeClr val="lt1"/>
              </a:buClr>
              <a:buSzPts val="2000"/>
              <a:buChar char="●"/>
              <a:defRPr>
                <a:solidFill>
                  <a:schemeClr val="lt1"/>
                </a:solidFill>
              </a:defRPr>
            </a:lvl7pPr>
            <a:lvl8pPr marL="3657600" lvl="7" indent="-355600" rtl="0">
              <a:spcBef>
                <a:spcPts val="800"/>
              </a:spcBef>
              <a:spcAft>
                <a:spcPts val="0"/>
              </a:spcAft>
              <a:buClr>
                <a:schemeClr val="lt1"/>
              </a:buClr>
              <a:buSzPts val="2000"/>
              <a:buChar char="○"/>
              <a:defRPr>
                <a:solidFill>
                  <a:schemeClr val="lt1"/>
                </a:solidFill>
              </a:defRPr>
            </a:lvl8pPr>
            <a:lvl9pPr marL="4114800" lvl="8" indent="-355600" rtl="0">
              <a:spcBef>
                <a:spcPts val="800"/>
              </a:spcBef>
              <a:spcAft>
                <a:spcPts val="800"/>
              </a:spcAft>
              <a:buClr>
                <a:schemeClr val="lt1"/>
              </a:buClr>
              <a:buSzPts val="2000"/>
              <a:buChar char="■"/>
              <a:defRPr>
                <a:solidFill>
                  <a:schemeClr val="lt1"/>
                </a:solidFill>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23: Title and text with subtitle, 2 column — white">
  <p:cSld name="CUSTOM_22_1_1_1_1_1_1">
    <p:spTree>
      <p:nvGrpSpPr>
        <p:cNvPr id="1" name="Shape 116"/>
        <p:cNvGrpSpPr/>
        <p:nvPr/>
      </p:nvGrpSpPr>
      <p:grpSpPr>
        <a:xfrm>
          <a:off x="0" y="0"/>
          <a:ext cx="0" cy="0"/>
          <a:chOff x="0" y="0"/>
          <a:chExt cx="0" cy="0"/>
        </a:xfrm>
      </p:grpSpPr>
      <p:sp>
        <p:nvSpPr>
          <p:cNvPr id="117" name="Google Shape;117;p3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8" name="Google Shape;118;p33"/>
          <p:cNvSpPr txBox="1">
            <a:spLocks noGrp="1"/>
          </p:cNvSpPr>
          <p:nvPr>
            <p:ph type="body" idx="1"/>
          </p:nvPr>
        </p:nvSpPr>
        <p:spPr>
          <a:xfrm>
            <a:off x="420625" y="1152475"/>
            <a:ext cx="4105500" cy="3416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19" name="Google Shape;119;p33"/>
          <p:cNvSpPr txBox="1">
            <a:spLocks noGrp="1"/>
          </p:cNvSpPr>
          <p:nvPr>
            <p:ph type="body" idx="2"/>
          </p:nvPr>
        </p:nvSpPr>
        <p:spPr>
          <a:xfrm>
            <a:off x="4617725" y="1152475"/>
            <a:ext cx="4188000" cy="3416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20" name="Google Shape;120;p33"/>
          <p:cNvSpPr txBox="1">
            <a:spLocks noGrp="1"/>
          </p:cNvSpPr>
          <p:nvPr>
            <p:ph type="subTitle" idx="3"/>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23: Title and text with divider, 2 column — white">
  <p:cSld name="CUSTOM_23_1_1_1_1_2_1">
    <p:spTree>
      <p:nvGrpSpPr>
        <p:cNvPr id="1" name="Shape 121"/>
        <p:cNvGrpSpPr/>
        <p:nvPr/>
      </p:nvGrpSpPr>
      <p:grpSpPr>
        <a:xfrm>
          <a:off x="0" y="0"/>
          <a:ext cx="0" cy="0"/>
          <a:chOff x="0" y="0"/>
          <a:chExt cx="0" cy="0"/>
        </a:xfrm>
      </p:grpSpPr>
      <p:sp>
        <p:nvSpPr>
          <p:cNvPr id="122" name="Google Shape;122;p34"/>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23" name="Google Shape;123;p34"/>
          <p:cNvSpPr txBox="1">
            <a:spLocks noGrp="1"/>
          </p:cNvSpPr>
          <p:nvPr>
            <p:ph type="body" idx="1"/>
          </p:nvPr>
        </p:nvSpPr>
        <p:spPr>
          <a:xfrm>
            <a:off x="420625" y="994550"/>
            <a:ext cx="4105500" cy="3833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24" name="Google Shape;124;p34"/>
          <p:cNvSpPr txBox="1">
            <a:spLocks noGrp="1"/>
          </p:cNvSpPr>
          <p:nvPr>
            <p:ph type="body" idx="2"/>
          </p:nvPr>
        </p:nvSpPr>
        <p:spPr>
          <a:xfrm>
            <a:off x="4617725" y="994550"/>
            <a:ext cx="4188000" cy="3833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cxnSp>
        <p:nvCxnSpPr>
          <p:cNvPr id="125" name="Google Shape;125;p34"/>
          <p:cNvCxnSpPr/>
          <p:nvPr/>
        </p:nvCxnSpPr>
        <p:spPr>
          <a:xfrm>
            <a:off x="4576623" y="1245696"/>
            <a:ext cx="0" cy="33009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23: Title and text, 2 column, pattern — black">
  <p:cSld name="CUSTOM_23_1_1_2_1_1_1">
    <p:spTree>
      <p:nvGrpSpPr>
        <p:cNvPr id="1" name="Shape 126"/>
        <p:cNvGrpSpPr/>
        <p:nvPr/>
      </p:nvGrpSpPr>
      <p:grpSpPr>
        <a:xfrm>
          <a:off x="0" y="0"/>
          <a:ext cx="0" cy="0"/>
          <a:chOff x="0" y="0"/>
          <a:chExt cx="0" cy="0"/>
        </a:xfrm>
      </p:grpSpPr>
      <p:sp>
        <p:nvSpPr>
          <p:cNvPr id="127" name="Google Shape;127;p35"/>
          <p:cNvSpPr/>
          <p:nvPr/>
        </p:nvSpPr>
        <p:spPr>
          <a:xfrm>
            <a:off x="-25" y="0"/>
            <a:ext cx="91440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 name="Google Shape;128;p35"/>
          <p:cNvGrpSpPr/>
          <p:nvPr/>
        </p:nvGrpSpPr>
        <p:grpSpPr>
          <a:xfrm>
            <a:off x="4835313" y="-2210885"/>
            <a:ext cx="7143750" cy="4509800"/>
            <a:chOff x="238125" y="602600"/>
            <a:chExt cx="7143750" cy="4509800"/>
          </a:xfrm>
        </p:grpSpPr>
        <p:sp>
          <p:nvSpPr>
            <p:cNvPr id="129" name="Google Shape;129;p35"/>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5"/>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5"/>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5"/>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5"/>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5"/>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5"/>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5"/>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5"/>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5"/>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5"/>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5"/>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5"/>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5"/>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5"/>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5"/>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5"/>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5"/>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5"/>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5"/>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5"/>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5"/>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5"/>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5"/>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5"/>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5"/>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5"/>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5"/>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5"/>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5"/>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5"/>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5"/>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5"/>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5"/>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5"/>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5"/>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5"/>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5"/>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5"/>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5"/>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5"/>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5"/>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5"/>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5"/>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5"/>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5"/>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5"/>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5"/>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5"/>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5"/>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5"/>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5"/>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5"/>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5"/>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5"/>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5"/>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5"/>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5"/>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5"/>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5"/>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5"/>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5"/>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5"/>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5"/>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5"/>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5"/>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5"/>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5"/>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5"/>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5"/>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5"/>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5"/>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5"/>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5"/>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5"/>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5"/>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5"/>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5"/>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5"/>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5"/>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5"/>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5"/>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5"/>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5"/>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5"/>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5"/>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5"/>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5"/>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5"/>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5"/>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5"/>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5"/>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5"/>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5"/>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5"/>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5"/>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5"/>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5"/>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5"/>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5"/>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5"/>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5"/>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5"/>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5"/>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5"/>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5"/>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5"/>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5"/>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5"/>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5"/>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5"/>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5"/>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5"/>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5"/>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5"/>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5"/>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5"/>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5"/>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5"/>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5"/>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5"/>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5"/>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5"/>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5"/>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5"/>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5"/>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5"/>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5"/>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5"/>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5"/>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5"/>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5"/>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5"/>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5"/>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5"/>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5"/>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5"/>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5"/>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5"/>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5"/>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5"/>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5"/>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5"/>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5"/>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5"/>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5"/>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5"/>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5"/>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5"/>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5"/>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5"/>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5"/>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5"/>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5"/>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5"/>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5"/>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5"/>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5"/>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5"/>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5"/>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5"/>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5"/>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5"/>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5"/>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5"/>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5"/>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5"/>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5"/>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5"/>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5"/>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5"/>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5"/>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5"/>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5"/>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5"/>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5"/>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5"/>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5"/>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5"/>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5"/>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5"/>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5"/>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5"/>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5"/>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5"/>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5"/>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5"/>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5"/>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5"/>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5"/>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5"/>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5"/>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5"/>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5"/>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5"/>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5"/>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5"/>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5"/>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5"/>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5"/>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5"/>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5"/>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5"/>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5"/>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5"/>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5"/>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5"/>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5"/>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5"/>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5"/>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5"/>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5"/>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5"/>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5"/>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5"/>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5"/>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5"/>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5"/>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5"/>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5"/>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5"/>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5"/>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5"/>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5"/>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5"/>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5"/>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5"/>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5"/>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5"/>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5"/>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5"/>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5"/>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5"/>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5"/>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5"/>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5"/>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5"/>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5"/>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5"/>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5"/>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5"/>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5"/>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5"/>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5"/>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5"/>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5"/>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5"/>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5"/>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5"/>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5"/>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5"/>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5"/>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5"/>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5"/>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5"/>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5"/>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5"/>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5"/>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5"/>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5"/>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5"/>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5"/>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5"/>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5"/>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5"/>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5"/>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5"/>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5"/>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5"/>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5"/>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5"/>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5"/>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5"/>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5"/>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5"/>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5"/>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5"/>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5"/>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5"/>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5"/>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5"/>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5"/>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5"/>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5"/>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5"/>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5"/>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5"/>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5"/>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5"/>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5"/>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5"/>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5"/>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5"/>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5"/>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5"/>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5"/>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5"/>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5"/>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5"/>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5"/>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5"/>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5"/>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5"/>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5"/>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5"/>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5"/>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5"/>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5"/>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5"/>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5"/>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5"/>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5"/>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5"/>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5"/>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5"/>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5"/>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5"/>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5"/>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5"/>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5"/>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5"/>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5"/>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5"/>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5"/>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5"/>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5"/>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5"/>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5"/>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5"/>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5"/>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5"/>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5"/>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5"/>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5"/>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5"/>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5"/>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5"/>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5"/>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5"/>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5"/>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5"/>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5"/>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5"/>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5"/>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5"/>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5"/>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5"/>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5"/>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5"/>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5"/>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5"/>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5"/>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5"/>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5"/>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5"/>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5"/>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5"/>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5"/>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5"/>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5"/>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5"/>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5"/>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5"/>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5"/>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5"/>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5"/>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5"/>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5"/>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5"/>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5"/>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5"/>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5"/>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5"/>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5"/>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5"/>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5"/>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5"/>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5"/>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5"/>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5"/>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5"/>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5"/>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5"/>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5"/>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5"/>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5"/>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5"/>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5"/>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5"/>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5"/>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5"/>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5"/>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5"/>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5"/>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5"/>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5"/>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5"/>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5"/>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5"/>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5"/>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5"/>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5"/>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5"/>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5"/>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5"/>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5"/>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5"/>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5"/>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5"/>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5"/>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5"/>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5"/>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5"/>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5"/>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5"/>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5"/>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5"/>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5"/>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5"/>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5"/>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5"/>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5"/>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5"/>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5"/>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5"/>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5"/>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5"/>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5"/>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5"/>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5"/>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5"/>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5"/>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5"/>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5"/>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5"/>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5"/>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5"/>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5"/>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5"/>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5"/>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5"/>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5"/>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5"/>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5"/>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5"/>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5"/>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5"/>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5"/>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5"/>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5"/>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5"/>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5"/>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5"/>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5"/>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5"/>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5"/>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5"/>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5"/>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5"/>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5"/>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5"/>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5"/>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5"/>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5"/>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5"/>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5"/>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5"/>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5"/>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5"/>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5"/>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5"/>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5"/>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5"/>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5"/>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 name="Google Shape;603;p35"/>
          <p:cNvGrpSpPr/>
          <p:nvPr/>
        </p:nvGrpSpPr>
        <p:grpSpPr>
          <a:xfrm>
            <a:off x="-4743450" y="1969175"/>
            <a:ext cx="7143750" cy="4509800"/>
            <a:chOff x="238125" y="602600"/>
            <a:chExt cx="7143750" cy="4509800"/>
          </a:xfrm>
        </p:grpSpPr>
        <p:sp>
          <p:nvSpPr>
            <p:cNvPr id="604" name="Google Shape;604;p35"/>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5"/>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5"/>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5"/>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5"/>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5"/>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5"/>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5"/>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5"/>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5"/>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5"/>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5"/>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5"/>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5"/>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5"/>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5"/>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5"/>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5"/>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5"/>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5"/>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5"/>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5"/>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5"/>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5"/>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5"/>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5"/>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5"/>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5"/>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5"/>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5"/>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5"/>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5"/>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5"/>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5"/>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5"/>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5"/>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5"/>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5"/>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5"/>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5"/>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5"/>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5"/>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5"/>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5"/>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5"/>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5"/>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5"/>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5"/>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5"/>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5"/>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5"/>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5"/>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5"/>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5"/>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5"/>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5"/>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5"/>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5"/>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5"/>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5"/>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5"/>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5"/>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5"/>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5"/>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5"/>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5"/>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5"/>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5"/>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5"/>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5"/>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5"/>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5"/>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5"/>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5"/>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5"/>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5"/>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5"/>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5"/>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5"/>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5"/>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5"/>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5"/>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5"/>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5"/>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5"/>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5"/>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5"/>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5"/>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5"/>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5"/>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5"/>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5"/>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5"/>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5"/>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5"/>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5"/>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5"/>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5"/>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5"/>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5"/>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5"/>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5"/>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5"/>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5"/>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5"/>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5"/>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5"/>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5"/>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5"/>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5"/>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5"/>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5"/>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5"/>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5"/>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5"/>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5"/>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5"/>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5"/>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5"/>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5"/>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5"/>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5"/>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5"/>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5"/>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5"/>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5"/>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5"/>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5"/>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5"/>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5"/>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5"/>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5"/>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5"/>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5"/>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5"/>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5"/>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5"/>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5"/>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5"/>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5"/>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5"/>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5"/>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5"/>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5"/>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5"/>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5"/>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5"/>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5"/>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5"/>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5"/>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5"/>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5"/>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5"/>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5"/>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5"/>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5"/>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5"/>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5"/>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5"/>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5"/>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5"/>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5"/>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5"/>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5"/>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5"/>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5"/>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5"/>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5"/>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5"/>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5"/>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5"/>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5"/>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5"/>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5"/>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5"/>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5"/>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5"/>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5"/>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5"/>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5"/>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5"/>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5"/>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5"/>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5"/>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5"/>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5"/>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5"/>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5"/>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5"/>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5"/>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5"/>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5"/>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5"/>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5"/>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5"/>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5"/>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5"/>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5"/>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5"/>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5"/>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5"/>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5"/>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5"/>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5"/>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5"/>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5"/>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5"/>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5"/>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5"/>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5"/>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5"/>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5"/>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5"/>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5"/>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5"/>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5"/>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5"/>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5"/>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5"/>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5"/>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5"/>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5"/>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5"/>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5"/>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5"/>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5"/>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5"/>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5"/>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5"/>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5"/>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5"/>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5"/>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5"/>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5"/>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5"/>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5"/>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5"/>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5"/>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5"/>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5"/>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5"/>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5"/>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5"/>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5"/>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5"/>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5"/>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5"/>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5"/>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5"/>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5"/>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5"/>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5"/>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5"/>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5"/>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5"/>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5"/>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5"/>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5"/>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5"/>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5"/>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5"/>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5"/>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5"/>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5"/>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5"/>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5"/>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5"/>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5"/>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5"/>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5"/>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5"/>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5"/>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5"/>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5"/>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5"/>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5"/>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5"/>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5"/>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5"/>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5"/>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5"/>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5"/>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5"/>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5"/>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5"/>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5"/>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5"/>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5"/>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5"/>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5"/>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5"/>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5"/>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5"/>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5"/>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5"/>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5"/>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5"/>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5"/>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5"/>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5"/>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5"/>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5"/>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5"/>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5"/>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5"/>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5"/>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5"/>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5"/>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5"/>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5"/>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5"/>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5"/>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5"/>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5"/>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5"/>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5"/>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5"/>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5"/>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5"/>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5"/>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5"/>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5"/>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5"/>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5"/>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5"/>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5"/>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5"/>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5"/>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5"/>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5"/>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5"/>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5"/>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5"/>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5"/>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5"/>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5"/>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5"/>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5"/>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5"/>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5"/>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5"/>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5"/>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5"/>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5"/>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5"/>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5"/>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5"/>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5"/>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5"/>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5"/>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5"/>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5"/>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5"/>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5"/>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5"/>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5"/>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5"/>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5"/>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5"/>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5"/>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5"/>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5"/>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5"/>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5"/>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5"/>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5"/>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5"/>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5"/>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5"/>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5"/>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5"/>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5"/>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5"/>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5"/>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5"/>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5"/>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5"/>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5"/>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5"/>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5"/>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5"/>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5"/>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5"/>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5"/>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5"/>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5"/>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5"/>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5"/>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5"/>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5"/>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5"/>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5"/>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5"/>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5"/>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5"/>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5"/>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5"/>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5"/>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5"/>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5"/>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5"/>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5"/>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5"/>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5"/>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5"/>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5"/>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5"/>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5"/>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5"/>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5"/>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5"/>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5"/>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5"/>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5"/>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5"/>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5"/>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5"/>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5"/>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5"/>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5"/>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5"/>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5"/>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5"/>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5"/>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5"/>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5"/>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5"/>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5"/>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5"/>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5"/>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5"/>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5"/>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5"/>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5"/>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5"/>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5"/>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5"/>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5"/>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5"/>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5"/>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5"/>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5"/>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5"/>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5"/>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5"/>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5"/>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5"/>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5"/>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5"/>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5"/>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5"/>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5"/>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5"/>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5"/>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5"/>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5"/>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5"/>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5"/>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5"/>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5"/>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5"/>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5"/>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5"/>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5"/>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5"/>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5"/>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5"/>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5"/>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5"/>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5"/>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5"/>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5"/>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5"/>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5"/>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35"/>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5"/>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5"/>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5"/>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5"/>
          <p:cNvSpPr txBox="1">
            <a:spLocks noGrp="1"/>
          </p:cNvSpPr>
          <p:nvPr>
            <p:ph type="title"/>
          </p:nvPr>
        </p:nvSpPr>
        <p:spPr>
          <a:xfrm>
            <a:off x="420700" y="315899"/>
            <a:ext cx="8376300" cy="5736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None/>
              <a:defRPr sz="3200" b="1" i="0" u="none" strike="noStrike" cap="none">
                <a:solidFill>
                  <a:schemeClr val="dk1"/>
                </a:solidFill>
                <a:highlight>
                  <a:schemeClr val="accent1"/>
                </a:highlight>
              </a:defRPr>
            </a:lvl1pPr>
            <a:lvl2pPr marR="0" lvl="1" algn="l" rtl="0">
              <a:lnSpc>
                <a:spcPct val="115000"/>
              </a:lnSpc>
              <a:spcBef>
                <a:spcPts val="800"/>
              </a:spcBef>
              <a:spcAft>
                <a:spcPts val="0"/>
              </a:spcAft>
              <a:buClr>
                <a:schemeClr val="dk1"/>
              </a:buClr>
              <a:buSzPts val="3000"/>
              <a:buNone/>
              <a:defRPr sz="3000" b="1" i="0" u="none" strike="noStrike" cap="none">
                <a:solidFill>
                  <a:schemeClr val="dk1"/>
                </a:solidFill>
              </a:defRPr>
            </a:lvl2pPr>
            <a:lvl3pPr marR="0" lvl="2" algn="l" rtl="0">
              <a:lnSpc>
                <a:spcPct val="115000"/>
              </a:lnSpc>
              <a:spcBef>
                <a:spcPts val="800"/>
              </a:spcBef>
              <a:spcAft>
                <a:spcPts val="0"/>
              </a:spcAft>
              <a:buClr>
                <a:schemeClr val="dk1"/>
              </a:buClr>
              <a:buSzPts val="3000"/>
              <a:buNone/>
              <a:defRPr sz="3000" b="1" i="0" u="none" strike="noStrike" cap="none">
                <a:solidFill>
                  <a:schemeClr val="dk1"/>
                </a:solidFill>
              </a:defRPr>
            </a:lvl3pPr>
            <a:lvl4pPr marR="0" lvl="3" algn="l" rtl="0">
              <a:lnSpc>
                <a:spcPct val="115000"/>
              </a:lnSpc>
              <a:spcBef>
                <a:spcPts val="800"/>
              </a:spcBef>
              <a:spcAft>
                <a:spcPts val="0"/>
              </a:spcAft>
              <a:buClr>
                <a:schemeClr val="dk1"/>
              </a:buClr>
              <a:buSzPts val="3000"/>
              <a:buNone/>
              <a:defRPr sz="3000" b="1" i="0" u="none" strike="noStrike" cap="none">
                <a:solidFill>
                  <a:schemeClr val="dk1"/>
                </a:solidFill>
              </a:defRPr>
            </a:lvl4pPr>
            <a:lvl5pPr marR="0" lvl="4" algn="l" rtl="0">
              <a:lnSpc>
                <a:spcPct val="115000"/>
              </a:lnSpc>
              <a:spcBef>
                <a:spcPts val="800"/>
              </a:spcBef>
              <a:spcAft>
                <a:spcPts val="0"/>
              </a:spcAft>
              <a:buClr>
                <a:schemeClr val="dk1"/>
              </a:buClr>
              <a:buSzPts val="3000"/>
              <a:buNone/>
              <a:defRPr sz="3000" b="1" i="0" u="none" strike="noStrike" cap="none">
                <a:solidFill>
                  <a:schemeClr val="dk1"/>
                </a:solidFill>
              </a:defRPr>
            </a:lvl5pPr>
            <a:lvl6pPr marR="0" lvl="5" algn="l" rtl="0">
              <a:lnSpc>
                <a:spcPct val="115000"/>
              </a:lnSpc>
              <a:spcBef>
                <a:spcPts val="800"/>
              </a:spcBef>
              <a:spcAft>
                <a:spcPts val="0"/>
              </a:spcAft>
              <a:buClr>
                <a:schemeClr val="dk1"/>
              </a:buClr>
              <a:buSzPts val="3000"/>
              <a:buNone/>
              <a:defRPr sz="3000" b="1" i="0" u="none" strike="noStrike" cap="none">
                <a:solidFill>
                  <a:schemeClr val="dk1"/>
                </a:solidFill>
              </a:defRPr>
            </a:lvl6pPr>
            <a:lvl7pPr marR="0" lvl="6" algn="l" rtl="0">
              <a:lnSpc>
                <a:spcPct val="115000"/>
              </a:lnSpc>
              <a:spcBef>
                <a:spcPts val="800"/>
              </a:spcBef>
              <a:spcAft>
                <a:spcPts val="0"/>
              </a:spcAft>
              <a:buClr>
                <a:schemeClr val="dk1"/>
              </a:buClr>
              <a:buSzPts val="3000"/>
              <a:buNone/>
              <a:defRPr sz="3000" b="1" i="0" u="none" strike="noStrike" cap="none">
                <a:solidFill>
                  <a:schemeClr val="dk1"/>
                </a:solidFill>
              </a:defRPr>
            </a:lvl7pPr>
            <a:lvl8pPr marR="0" lvl="7" algn="l" rtl="0">
              <a:lnSpc>
                <a:spcPct val="115000"/>
              </a:lnSpc>
              <a:spcBef>
                <a:spcPts val="800"/>
              </a:spcBef>
              <a:spcAft>
                <a:spcPts val="0"/>
              </a:spcAft>
              <a:buClr>
                <a:schemeClr val="dk1"/>
              </a:buClr>
              <a:buSzPts val="3000"/>
              <a:buNone/>
              <a:defRPr sz="3000" b="1" i="0" u="none" strike="noStrike" cap="none">
                <a:solidFill>
                  <a:schemeClr val="dk1"/>
                </a:solidFill>
              </a:defRPr>
            </a:lvl8pPr>
            <a:lvl9pPr marR="0" lvl="8" algn="l" rtl="0">
              <a:lnSpc>
                <a:spcPct val="115000"/>
              </a:lnSpc>
              <a:spcBef>
                <a:spcPts val="800"/>
              </a:spcBef>
              <a:spcAft>
                <a:spcPts val="800"/>
              </a:spcAft>
              <a:buClr>
                <a:schemeClr val="dk1"/>
              </a:buClr>
              <a:buSzPts val="3000"/>
              <a:buNone/>
              <a:defRPr sz="3000" b="1" i="0" u="none" strike="noStrike" cap="none">
                <a:solidFill>
                  <a:schemeClr val="dk1"/>
                </a:solidFill>
              </a:defRPr>
            </a:lvl9pPr>
          </a:lstStyle>
          <a:p>
            <a:endParaRPr/>
          </a:p>
        </p:txBody>
      </p:sp>
      <p:sp>
        <p:nvSpPr>
          <p:cNvPr id="1083" name="Google Shape;1083;p35"/>
          <p:cNvSpPr txBox="1">
            <a:spLocks noGrp="1"/>
          </p:cNvSpPr>
          <p:nvPr>
            <p:ph type="body" idx="1"/>
          </p:nvPr>
        </p:nvSpPr>
        <p:spPr>
          <a:xfrm>
            <a:off x="424925" y="994550"/>
            <a:ext cx="4098600" cy="3832800"/>
          </a:xfrm>
          <a:prstGeom prst="rect">
            <a:avLst/>
          </a:prstGeom>
          <a:solidFill>
            <a:schemeClr val="dk1"/>
          </a:solidFill>
          <a:ln>
            <a:noFill/>
          </a:ln>
        </p:spPr>
        <p:txBody>
          <a:bodyPr spcFirstLastPara="1" wrap="square" lIns="0" tIns="0" rIns="91425" bIns="0" anchor="t" anchorCtr="0">
            <a:normAutofit/>
          </a:bodyPr>
          <a:lstStyle>
            <a:lvl1pPr marL="457200" marR="0" lvl="0" indent="-228600" algn="l" rtl="0">
              <a:lnSpc>
                <a:spcPct val="115000"/>
              </a:lnSpc>
              <a:spcBef>
                <a:spcPts val="0"/>
              </a:spcBef>
              <a:spcAft>
                <a:spcPts val="0"/>
              </a:spcAft>
              <a:buClr>
                <a:schemeClr val="lt1"/>
              </a:buClr>
              <a:buSzPts val="2000"/>
              <a:buNone/>
              <a:defRPr i="0" u="none" strike="noStrike" cap="none">
                <a:solidFill>
                  <a:schemeClr val="lt1"/>
                </a:solidFill>
              </a:defRPr>
            </a:lvl1pPr>
            <a:lvl2pPr marL="914400" marR="0" lvl="1" indent="-228600" algn="l" rtl="0">
              <a:lnSpc>
                <a:spcPct val="115000"/>
              </a:lnSpc>
              <a:spcBef>
                <a:spcPts val="800"/>
              </a:spcBef>
              <a:spcAft>
                <a:spcPts val="0"/>
              </a:spcAft>
              <a:buClr>
                <a:schemeClr val="lt1"/>
              </a:buClr>
              <a:buSzPts val="2000"/>
              <a:buNone/>
              <a:defRPr i="0" u="none" strike="noStrike" cap="none">
                <a:solidFill>
                  <a:schemeClr val="lt1"/>
                </a:solidFill>
              </a:defRPr>
            </a:lvl2pPr>
            <a:lvl3pPr marL="1371600" marR="0" lvl="2" indent="-228600" algn="l" rtl="0">
              <a:lnSpc>
                <a:spcPct val="115000"/>
              </a:lnSpc>
              <a:spcBef>
                <a:spcPts val="800"/>
              </a:spcBef>
              <a:spcAft>
                <a:spcPts val="0"/>
              </a:spcAft>
              <a:buClr>
                <a:schemeClr val="lt1"/>
              </a:buClr>
              <a:buSzPts val="2000"/>
              <a:buNone/>
              <a:defRPr i="0" u="none" strike="noStrike" cap="none">
                <a:solidFill>
                  <a:schemeClr val="lt1"/>
                </a:solidFill>
              </a:defRPr>
            </a:lvl3pPr>
            <a:lvl4pPr marL="1828800" marR="0" lvl="3" indent="-228600" algn="l" rtl="0">
              <a:lnSpc>
                <a:spcPct val="115000"/>
              </a:lnSpc>
              <a:spcBef>
                <a:spcPts val="800"/>
              </a:spcBef>
              <a:spcAft>
                <a:spcPts val="0"/>
              </a:spcAft>
              <a:buClr>
                <a:schemeClr val="lt1"/>
              </a:buClr>
              <a:buSzPts val="2000"/>
              <a:buNone/>
              <a:defRPr i="0" u="none" strike="noStrike" cap="none">
                <a:solidFill>
                  <a:schemeClr val="lt1"/>
                </a:solidFill>
              </a:defRPr>
            </a:lvl4pPr>
            <a:lvl5pPr marL="2286000" marR="0" lvl="4" indent="-228600" algn="l" rtl="0">
              <a:lnSpc>
                <a:spcPct val="115000"/>
              </a:lnSpc>
              <a:spcBef>
                <a:spcPts val="800"/>
              </a:spcBef>
              <a:spcAft>
                <a:spcPts val="0"/>
              </a:spcAft>
              <a:buClr>
                <a:schemeClr val="lt1"/>
              </a:buClr>
              <a:buSzPts val="2000"/>
              <a:buNone/>
              <a:defRPr i="0" u="none" strike="noStrike" cap="none">
                <a:solidFill>
                  <a:schemeClr val="lt1"/>
                </a:solidFill>
              </a:defRPr>
            </a:lvl5pPr>
            <a:lvl6pPr marL="2743200" marR="0" lvl="5" indent="-228600" algn="l" rtl="0">
              <a:lnSpc>
                <a:spcPct val="115000"/>
              </a:lnSpc>
              <a:spcBef>
                <a:spcPts val="800"/>
              </a:spcBef>
              <a:spcAft>
                <a:spcPts val="0"/>
              </a:spcAft>
              <a:buClr>
                <a:schemeClr val="lt1"/>
              </a:buClr>
              <a:buSzPts val="2000"/>
              <a:buNone/>
              <a:defRPr i="0" u="none" strike="noStrike" cap="none">
                <a:solidFill>
                  <a:schemeClr val="lt1"/>
                </a:solidFill>
              </a:defRPr>
            </a:lvl6pPr>
            <a:lvl7pPr marL="3200400" marR="0" lvl="6" indent="-228600" algn="l" rtl="0">
              <a:lnSpc>
                <a:spcPct val="115000"/>
              </a:lnSpc>
              <a:spcBef>
                <a:spcPts val="800"/>
              </a:spcBef>
              <a:spcAft>
                <a:spcPts val="0"/>
              </a:spcAft>
              <a:buClr>
                <a:schemeClr val="lt1"/>
              </a:buClr>
              <a:buSzPts val="2000"/>
              <a:buNone/>
              <a:defRPr i="0" u="none" strike="noStrike" cap="none">
                <a:solidFill>
                  <a:schemeClr val="lt1"/>
                </a:solidFill>
              </a:defRPr>
            </a:lvl7pPr>
            <a:lvl8pPr marL="3657600" marR="0" lvl="7" indent="-228600" algn="l" rtl="0">
              <a:lnSpc>
                <a:spcPct val="115000"/>
              </a:lnSpc>
              <a:spcBef>
                <a:spcPts val="800"/>
              </a:spcBef>
              <a:spcAft>
                <a:spcPts val="0"/>
              </a:spcAft>
              <a:buClr>
                <a:schemeClr val="lt1"/>
              </a:buClr>
              <a:buSzPts val="2000"/>
              <a:buNone/>
              <a:defRPr i="0" u="none" strike="noStrike" cap="none">
                <a:solidFill>
                  <a:schemeClr val="lt1"/>
                </a:solidFill>
              </a:defRPr>
            </a:lvl8pPr>
            <a:lvl9pPr marL="4114800" marR="0" lvl="8" indent="-228600" algn="l" rtl="0">
              <a:lnSpc>
                <a:spcPct val="115000"/>
              </a:lnSpc>
              <a:spcBef>
                <a:spcPts val="800"/>
              </a:spcBef>
              <a:spcAft>
                <a:spcPts val="800"/>
              </a:spcAft>
              <a:buClr>
                <a:schemeClr val="lt1"/>
              </a:buClr>
              <a:buSzPts val="2000"/>
              <a:buNone/>
              <a:defRPr i="0" u="none" strike="noStrike" cap="none">
                <a:solidFill>
                  <a:schemeClr val="lt1"/>
                </a:solidFill>
              </a:defRPr>
            </a:lvl9pPr>
          </a:lstStyle>
          <a:p>
            <a:endParaRPr/>
          </a:p>
        </p:txBody>
      </p:sp>
      <p:sp>
        <p:nvSpPr>
          <p:cNvPr id="1084" name="Google Shape;1084;p35"/>
          <p:cNvSpPr txBox="1">
            <a:spLocks noGrp="1"/>
          </p:cNvSpPr>
          <p:nvPr>
            <p:ph type="body" idx="2"/>
          </p:nvPr>
        </p:nvSpPr>
        <p:spPr>
          <a:xfrm>
            <a:off x="4620525" y="994550"/>
            <a:ext cx="4098600" cy="3832800"/>
          </a:xfrm>
          <a:prstGeom prst="rect">
            <a:avLst/>
          </a:prstGeom>
          <a:solidFill>
            <a:schemeClr val="dk1"/>
          </a:solidFill>
          <a:ln>
            <a:noFill/>
          </a:ln>
        </p:spPr>
        <p:txBody>
          <a:bodyPr spcFirstLastPara="1" wrap="square" lIns="182875" tIns="0" rIns="0" bIns="0" anchor="t" anchorCtr="0">
            <a:normAutofit/>
          </a:bodyPr>
          <a:lstStyle>
            <a:lvl1pPr marL="457200" marR="0" lvl="0" indent="-355600" algn="l" rtl="0">
              <a:lnSpc>
                <a:spcPct val="115000"/>
              </a:lnSpc>
              <a:spcBef>
                <a:spcPts val="0"/>
              </a:spcBef>
              <a:spcAft>
                <a:spcPts val="0"/>
              </a:spcAft>
              <a:buClr>
                <a:schemeClr val="lt1"/>
              </a:buClr>
              <a:buSzPts val="2000"/>
              <a:buChar char="●"/>
              <a:defRPr i="0" u="none" strike="noStrike" cap="none">
                <a:solidFill>
                  <a:schemeClr val="lt1"/>
                </a:solidFill>
              </a:defRPr>
            </a:lvl1pPr>
            <a:lvl2pPr marL="914400" marR="0" lvl="1" indent="-355600" algn="l" rtl="0">
              <a:lnSpc>
                <a:spcPct val="115000"/>
              </a:lnSpc>
              <a:spcBef>
                <a:spcPts val="800"/>
              </a:spcBef>
              <a:spcAft>
                <a:spcPts val="0"/>
              </a:spcAft>
              <a:buClr>
                <a:schemeClr val="lt1"/>
              </a:buClr>
              <a:buSzPts val="2000"/>
              <a:buChar char="○"/>
              <a:defRPr i="0" u="none" strike="noStrike" cap="none">
                <a:solidFill>
                  <a:schemeClr val="lt1"/>
                </a:solidFill>
              </a:defRPr>
            </a:lvl2pPr>
            <a:lvl3pPr marL="1371600" marR="0" lvl="2" indent="-355600" algn="l" rtl="0">
              <a:lnSpc>
                <a:spcPct val="115000"/>
              </a:lnSpc>
              <a:spcBef>
                <a:spcPts val="800"/>
              </a:spcBef>
              <a:spcAft>
                <a:spcPts val="0"/>
              </a:spcAft>
              <a:buClr>
                <a:schemeClr val="lt1"/>
              </a:buClr>
              <a:buSzPts val="2000"/>
              <a:buChar char="■"/>
              <a:defRPr i="0" u="none" strike="noStrike" cap="none">
                <a:solidFill>
                  <a:schemeClr val="lt1"/>
                </a:solidFill>
              </a:defRPr>
            </a:lvl3pPr>
            <a:lvl4pPr marL="1828800" marR="0" lvl="3" indent="-355600" algn="l" rtl="0">
              <a:lnSpc>
                <a:spcPct val="115000"/>
              </a:lnSpc>
              <a:spcBef>
                <a:spcPts val="800"/>
              </a:spcBef>
              <a:spcAft>
                <a:spcPts val="0"/>
              </a:spcAft>
              <a:buClr>
                <a:schemeClr val="lt1"/>
              </a:buClr>
              <a:buSzPts val="2000"/>
              <a:buChar char="●"/>
              <a:defRPr i="0" u="none" strike="noStrike" cap="none">
                <a:solidFill>
                  <a:schemeClr val="lt1"/>
                </a:solidFill>
              </a:defRPr>
            </a:lvl4pPr>
            <a:lvl5pPr marL="2286000" marR="0" lvl="4" indent="-355600" algn="l" rtl="0">
              <a:lnSpc>
                <a:spcPct val="115000"/>
              </a:lnSpc>
              <a:spcBef>
                <a:spcPts val="800"/>
              </a:spcBef>
              <a:spcAft>
                <a:spcPts val="0"/>
              </a:spcAft>
              <a:buClr>
                <a:schemeClr val="lt1"/>
              </a:buClr>
              <a:buSzPts val="2000"/>
              <a:buChar char="○"/>
              <a:defRPr i="0" u="none" strike="noStrike" cap="none">
                <a:solidFill>
                  <a:schemeClr val="lt1"/>
                </a:solidFill>
              </a:defRPr>
            </a:lvl5pPr>
            <a:lvl6pPr marL="2743200" marR="0" lvl="5" indent="-355600" algn="l" rtl="0">
              <a:lnSpc>
                <a:spcPct val="115000"/>
              </a:lnSpc>
              <a:spcBef>
                <a:spcPts val="800"/>
              </a:spcBef>
              <a:spcAft>
                <a:spcPts val="0"/>
              </a:spcAft>
              <a:buClr>
                <a:schemeClr val="lt1"/>
              </a:buClr>
              <a:buSzPts val="2000"/>
              <a:buChar char="■"/>
              <a:defRPr i="0" u="none" strike="noStrike" cap="none">
                <a:solidFill>
                  <a:schemeClr val="lt1"/>
                </a:solidFill>
              </a:defRPr>
            </a:lvl6pPr>
            <a:lvl7pPr marL="3200400" marR="0" lvl="6" indent="-355600" algn="l" rtl="0">
              <a:lnSpc>
                <a:spcPct val="115000"/>
              </a:lnSpc>
              <a:spcBef>
                <a:spcPts val="800"/>
              </a:spcBef>
              <a:spcAft>
                <a:spcPts val="0"/>
              </a:spcAft>
              <a:buClr>
                <a:schemeClr val="lt1"/>
              </a:buClr>
              <a:buSzPts val="2000"/>
              <a:buChar char="●"/>
              <a:defRPr i="0" u="none" strike="noStrike" cap="none">
                <a:solidFill>
                  <a:schemeClr val="lt1"/>
                </a:solidFill>
              </a:defRPr>
            </a:lvl7pPr>
            <a:lvl8pPr marL="3657600" marR="0" lvl="7" indent="-355600" algn="l" rtl="0">
              <a:lnSpc>
                <a:spcPct val="115000"/>
              </a:lnSpc>
              <a:spcBef>
                <a:spcPts val="800"/>
              </a:spcBef>
              <a:spcAft>
                <a:spcPts val="0"/>
              </a:spcAft>
              <a:buClr>
                <a:schemeClr val="lt1"/>
              </a:buClr>
              <a:buSzPts val="2000"/>
              <a:buChar char="○"/>
              <a:defRPr i="0" u="none" strike="noStrike" cap="none">
                <a:solidFill>
                  <a:schemeClr val="lt1"/>
                </a:solidFill>
              </a:defRPr>
            </a:lvl8pPr>
            <a:lvl9pPr marL="4114800" marR="0" lvl="8" indent="-355600" algn="l" rtl="0">
              <a:lnSpc>
                <a:spcPct val="115000"/>
              </a:lnSpc>
              <a:spcBef>
                <a:spcPts val="800"/>
              </a:spcBef>
              <a:spcAft>
                <a:spcPts val="800"/>
              </a:spcAft>
              <a:buClr>
                <a:schemeClr val="lt1"/>
              </a:buClr>
              <a:buSzPts val="2000"/>
              <a:buChar char="■"/>
              <a:defRPr i="0" u="none" strike="noStrike" cap="none">
                <a:solidFill>
                  <a:schemeClr val="lt1"/>
                </a:solidFill>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23: Title and text with subtitle, 2 column — gold image">
  <p:cSld name="CUSTOM_22_1_1_1_1_1_1_1">
    <p:spTree>
      <p:nvGrpSpPr>
        <p:cNvPr id="1" name="Shape 1085"/>
        <p:cNvGrpSpPr/>
        <p:nvPr/>
      </p:nvGrpSpPr>
      <p:grpSpPr>
        <a:xfrm>
          <a:off x="0" y="0"/>
          <a:ext cx="0" cy="0"/>
          <a:chOff x="0" y="0"/>
          <a:chExt cx="0" cy="0"/>
        </a:xfrm>
      </p:grpSpPr>
      <p:pic>
        <p:nvPicPr>
          <p:cNvPr id="1086" name="Google Shape;1086;p36"/>
          <p:cNvPicPr preferRelativeResize="0"/>
          <p:nvPr/>
        </p:nvPicPr>
        <p:blipFill rotWithShape="1">
          <a:blip r:embed="rId2">
            <a:alphaModFix/>
          </a:blip>
          <a:srcRect r="1088"/>
          <a:stretch/>
        </p:blipFill>
        <p:spPr>
          <a:xfrm>
            <a:off x="0" y="0"/>
            <a:ext cx="9144003" cy="5199601"/>
          </a:xfrm>
          <a:prstGeom prst="rect">
            <a:avLst/>
          </a:prstGeom>
          <a:noFill/>
          <a:ln>
            <a:noFill/>
          </a:ln>
        </p:spPr>
      </p:pic>
      <p:sp>
        <p:nvSpPr>
          <p:cNvPr id="1087" name="Google Shape;1087;p36"/>
          <p:cNvSpPr txBox="1">
            <a:spLocks noGrp="1"/>
          </p:cNvSpPr>
          <p:nvPr>
            <p:ph type="body" idx="1"/>
          </p:nvPr>
        </p:nvSpPr>
        <p:spPr>
          <a:xfrm>
            <a:off x="433675" y="1301025"/>
            <a:ext cx="4092600" cy="2454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088" name="Google Shape;1088;p36"/>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89" name="Google Shape;1089;p36"/>
          <p:cNvSpPr txBox="1">
            <a:spLocks noGrp="1"/>
          </p:cNvSpPr>
          <p:nvPr>
            <p:ph type="subTitle" idx="2"/>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1090" name="Google Shape;1090;p36"/>
          <p:cNvSpPr txBox="1">
            <a:spLocks noGrp="1"/>
          </p:cNvSpPr>
          <p:nvPr>
            <p:ph type="body" idx="3"/>
          </p:nvPr>
        </p:nvSpPr>
        <p:spPr>
          <a:xfrm>
            <a:off x="4617725" y="1301025"/>
            <a:ext cx="4092600" cy="2454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23: Title and text, 3 column, pattern — white">
  <p:cSld name="CUSTOM_23_1_1_1_1_1_1_2_3">
    <p:spTree>
      <p:nvGrpSpPr>
        <p:cNvPr id="1" name="Shape 1091"/>
        <p:cNvGrpSpPr/>
        <p:nvPr/>
      </p:nvGrpSpPr>
      <p:grpSpPr>
        <a:xfrm>
          <a:off x="0" y="0"/>
          <a:ext cx="0" cy="0"/>
          <a:chOff x="0" y="0"/>
          <a:chExt cx="0" cy="0"/>
        </a:xfrm>
      </p:grpSpPr>
      <p:pic>
        <p:nvPicPr>
          <p:cNvPr id="1092" name="Google Shape;1092;p37"/>
          <p:cNvPicPr preferRelativeResize="0"/>
          <p:nvPr/>
        </p:nvPicPr>
        <p:blipFill rotWithShape="1">
          <a:blip r:embed="rId2">
            <a:alphaModFix/>
          </a:blip>
          <a:srcRect r="67703"/>
          <a:stretch/>
        </p:blipFill>
        <p:spPr>
          <a:xfrm>
            <a:off x="0" y="0"/>
            <a:ext cx="2953224" cy="5143500"/>
          </a:xfrm>
          <a:prstGeom prst="rect">
            <a:avLst/>
          </a:prstGeom>
          <a:noFill/>
          <a:ln>
            <a:noFill/>
          </a:ln>
        </p:spPr>
      </p:pic>
      <p:sp>
        <p:nvSpPr>
          <p:cNvPr id="1093" name="Google Shape;1093;p37"/>
          <p:cNvSpPr txBox="1">
            <a:spLocks noGrp="1"/>
          </p:cNvSpPr>
          <p:nvPr>
            <p:ph type="body" idx="1"/>
          </p:nvPr>
        </p:nvSpPr>
        <p:spPr>
          <a:xfrm>
            <a:off x="3355850" y="323850"/>
            <a:ext cx="2515200" cy="45036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2000"/>
              <a:buNone/>
              <a:defRPr/>
            </a:lvl1pPr>
            <a:lvl2pPr marL="914400" lvl="1" indent="-228600" algn="l" rtl="0">
              <a:lnSpc>
                <a:spcPct val="115000"/>
              </a:lnSpc>
              <a:spcBef>
                <a:spcPts val="400"/>
              </a:spcBef>
              <a:spcAft>
                <a:spcPts val="0"/>
              </a:spcAft>
              <a:buSzPts val="2000"/>
              <a:buNone/>
              <a:defRPr/>
            </a:lvl2pPr>
            <a:lvl3pPr marL="1371600" lvl="2" indent="-228600" algn="l" rtl="0">
              <a:lnSpc>
                <a:spcPct val="115000"/>
              </a:lnSpc>
              <a:spcBef>
                <a:spcPts val="400"/>
              </a:spcBef>
              <a:spcAft>
                <a:spcPts val="0"/>
              </a:spcAft>
              <a:buSzPts val="2000"/>
              <a:buNone/>
              <a:defRPr/>
            </a:lvl3pPr>
            <a:lvl4pPr marL="1828800" lvl="3" indent="-228600" algn="l" rtl="0">
              <a:lnSpc>
                <a:spcPct val="115000"/>
              </a:lnSpc>
              <a:spcBef>
                <a:spcPts val="400"/>
              </a:spcBef>
              <a:spcAft>
                <a:spcPts val="0"/>
              </a:spcAft>
              <a:buSzPts val="2000"/>
              <a:buNone/>
              <a:defRPr/>
            </a:lvl4pPr>
            <a:lvl5pPr marL="2286000" lvl="4" indent="-228600" algn="l" rtl="0">
              <a:lnSpc>
                <a:spcPct val="115000"/>
              </a:lnSpc>
              <a:spcBef>
                <a:spcPts val="400"/>
              </a:spcBef>
              <a:spcAft>
                <a:spcPts val="0"/>
              </a:spcAft>
              <a:buSzPts val="2000"/>
              <a:buNone/>
              <a:defRPr/>
            </a:lvl5pPr>
            <a:lvl6pPr marL="2743200" lvl="5" indent="-228600" algn="l" rtl="0">
              <a:lnSpc>
                <a:spcPct val="115000"/>
              </a:lnSpc>
              <a:spcBef>
                <a:spcPts val="400"/>
              </a:spcBef>
              <a:spcAft>
                <a:spcPts val="0"/>
              </a:spcAft>
              <a:buSzPts val="2000"/>
              <a:buNone/>
              <a:defRPr/>
            </a:lvl6pPr>
            <a:lvl7pPr marL="3200400" lvl="6" indent="-228600" algn="l" rtl="0">
              <a:lnSpc>
                <a:spcPct val="115000"/>
              </a:lnSpc>
              <a:spcBef>
                <a:spcPts val="400"/>
              </a:spcBef>
              <a:spcAft>
                <a:spcPts val="0"/>
              </a:spcAft>
              <a:buSzPts val="2000"/>
              <a:buNone/>
              <a:defRPr/>
            </a:lvl7pPr>
            <a:lvl8pPr marL="3657600" lvl="7" indent="-228600" algn="l" rtl="0">
              <a:lnSpc>
                <a:spcPct val="115000"/>
              </a:lnSpc>
              <a:spcBef>
                <a:spcPts val="400"/>
              </a:spcBef>
              <a:spcAft>
                <a:spcPts val="0"/>
              </a:spcAft>
              <a:buSzPts val="2000"/>
              <a:buNone/>
              <a:defRPr/>
            </a:lvl8pPr>
            <a:lvl9pPr marL="4114800" lvl="8" indent="-228600" algn="l" rtl="0">
              <a:lnSpc>
                <a:spcPct val="115000"/>
              </a:lnSpc>
              <a:spcBef>
                <a:spcPts val="400"/>
              </a:spcBef>
              <a:spcAft>
                <a:spcPts val="400"/>
              </a:spcAft>
              <a:buSzPts val="2000"/>
              <a:buNone/>
              <a:defRPr/>
            </a:lvl9pPr>
          </a:lstStyle>
          <a:p>
            <a:endParaRPr/>
          </a:p>
        </p:txBody>
      </p:sp>
      <p:sp>
        <p:nvSpPr>
          <p:cNvPr id="1094" name="Google Shape;1094;p37"/>
          <p:cNvSpPr txBox="1">
            <a:spLocks noGrp="1"/>
          </p:cNvSpPr>
          <p:nvPr>
            <p:ph type="body" idx="2"/>
          </p:nvPr>
        </p:nvSpPr>
        <p:spPr>
          <a:xfrm>
            <a:off x="6180650" y="323850"/>
            <a:ext cx="2515200" cy="45036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2000"/>
              <a:buNone/>
              <a:defRPr/>
            </a:lvl1pPr>
            <a:lvl2pPr marL="914400" lvl="1" indent="-228600" algn="l" rtl="0">
              <a:lnSpc>
                <a:spcPct val="115000"/>
              </a:lnSpc>
              <a:spcBef>
                <a:spcPts val="400"/>
              </a:spcBef>
              <a:spcAft>
                <a:spcPts val="0"/>
              </a:spcAft>
              <a:buSzPts val="2000"/>
              <a:buNone/>
              <a:defRPr/>
            </a:lvl2pPr>
            <a:lvl3pPr marL="1371600" lvl="2" indent="-228600" algn="l" rtl="0">
              <a:lnSpc>
                <a:spcPct val="115000"/>
              </a:lnSpc>
              <a:spcBef>
                <a:spcPts val="400"/>
              </a:spcBef>
              <a:spcAft>
                <a:spcPts val="0"/>
              </a:spcAft>
              <a:buSzPts val="2000"/>
              <a:buNone/>
              <a:defRPr/>
            </a:lvl3pPr>
            <a:lvl4pPr marL="1828800" lvl="3" indent="-228600" algn="l" rtl="0">
              <a:lnSpc>
                <a:spcPct val="115000"/>
              </a:lnSpc>
              <a:spcBef>
                <a:spcPts val="400"/>
              </a:spcBef>
              <a:spcAft>
                <a:spcPts val="0"/>
              </a:spcAft>
              <a:buSzPts val="2000"/>
              <a:buNone/>
              <a:defRPr/>
            </a:lvl4pPr>
            <a:lvl5pPr marL="2286000" lvl="4" indent="-228600" algn="l" rtl="0">
              <a:lnSpc>
                <a:spcPct val="115000"/>
              </a:lnSpc>
              <a:spcBef>
                <a:spcPts val="400"/>
              </a:spcBef>
              <a:spcAft>
                <a:spcPts val="0"/>
              </a:spcAft>
              <a:buSzPts val="2000"/>
              <a:buNone/>
              <a:defRPr/>
            </a:lvl5pPr>
            <a:lvl6pPr marL="2743200" lvl="5" indent="-228600" algn="l" rtl="0">
              <a:lnSpc>
                <a:spcPct val="115000"/>
              </a:lnSpc>
              <a:spcBef>
                <a:spcPts val="400"/>
              </a:spcBef>
              <a:spcAft>
                <a:spcPts val="0"/>
              </a:spcAft>
              <a:buSzPts val="2000"/>
              <a:buNone/>
              <a:defRPr/>
            </a:lvl6pPr>
            <a:lvl7pPr marL="3200400" lvl="6" indent="-228600" algn="l" rtl="0">
              <a:lnSpc>
                <a:spcPct val="115000"/>
              </a:lnSpc>
              <a:spcBef>
                <a:spcPts val="400"/>
              </a:spcBef>
              <a:spcAft>
                <a:spcPts val="0"/>
              </a:spcAft>
              <a:buSzPts val="2000"/>
              <a:buNone/>
              <a:defRPr/>
            </a:lvl7pPr>
            <a:lvl8pPr marL="3657600" lvl="7" indent="-228600" algn="l" rtl="0">
              <a:lnSpc>
                <a:spcPct val="115000"/>
              </a:lnSpc>
              <a:spcBef>
                <a:spcPts val="400"/>
              </a:spcBef>
              <a:spcAft>
                <a:spcPts val="0"/>
              </a:spcAft>
              <a:buSzPts val="2000"/>
              <a:buNone/>
              <a:defRPr/>
            </a:lvl8pPr>
            <a:lvl9pPr marL="4114800" lvl="8" indent="-228600" algn="l" rtl="0">
              <a:lnSpc>
                <a:spcPct val="115000"/>
              </a:lnSpc>
              <a:spcBef>
                <a:spcPts val="400"/>
              </a:spcBef>
              <a:spcAft>
                <a:spcPts val="400"/>
              </a:spcAft>
              <a:buSzPts val="2000"/>
              <a:buNone/>
              <a:defRPr/>
            </a:lvl9pPr>
          </a:lstStyle>
          <a:p>
            <a:endParaRPr/>
          </a:p>
        </p:txBody>
      </p:sp>
      <p:sp>
        <p:nvSpPr>
          <p:cNvPr id="1095" name="Google Shape;1095;p37"/>
          <p:cNvSpPr txBox="1">
            <a:spLocks noGrp="1"/>
          </p:cNvSpPr>
          <p:nvPr>
            <p:ph type="title"/>
          </p:nvPr>
        </p:nvSpPr>
        <p:spPr>
          <a:xfrm>
            <a:off x="323550" y="315900"/>
            <a:ext cx="2515200" cy="5685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2400"/>
              <a:buFont typeface="Arial"/>
              <a:buNone/>
              <a:defRPr sz="2400"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2400"/>
              <a:buFont typeface="Arial"/>
              <a:buNone/>
              <a:defRPr sz="2400" b="1">
                <a:solidFill>
                  <a:schemeClr val="dk1"/>
                </a:solidFill>
              </a:defRPr>
            </a:lvl2pPr>
            <a:lvl3pPr lvl="2" algn="l" rtl="0">
              <a:lnSpc>
                <a:spcPct val="90000"/>
              </a:lnSpc>
              <a:spcBef>
                <a:spcPts val="0"/>
              </a:spcBef>
              <a:spcAft>
                <a:spcPts val="0"/>
              </a:spcAft>
              <a:buClr>
                <a:schemeClr val="dk1"/>
              </a:buClr>
              <a:buSzPts val="2400"/>
              <a:buFont typeface="Arial"/>
              <a:buNone/>
              <a:defRPr sz="2400" b="1">
                <a:solidFill>
                  <a:schemeClr val="dk1"/>
                </a:solidFill>
              </a:defRPr>
            </a:lvl3pPr>
            <a:lvl4pPr lvl="3" algn="l" rtl="0">
              <a:lnSpc>
                <a:spcPct val="90000"/>
              </a:lnSpc>
              <a:spcBef>
                <a:spcPts val="0"/>
              </a:spcBef>
              <a:spcAft>
                <a:spcPts val="0"/>
              </a:spcAft>
              <a:buClr>
                <a:schemeClr val="dk1"/>
              </a:buClr>
              <a:buSzPts val="2400"/>
              <a:buFont typeface="Arial"/>
              <a:buNone/>
              <a:defRPr sz="2400" b="1">
                <a:solidFill>
                  <a:schemeClr val="dk1"/>
                </a:solidFill>
              </a:defRPr>
            </a:lvl4pPr>
            <a:lvl5pPr lvl="4" algn="l" rtl="0">
              <a:lnSpc>
                <a:spcPct val="90000"/>
              </a:lnSpc>
              <a:spcBef>
                <a:spcPts val="0"/>
              </a:spcBef>
              <a:spcAft>
                <a:spcPts val="0"/>
              </a:spcAft>
              <a:buClr>
                <a:schemeClr val="dk1"/>
              </a:buClr>
              <a:buSzPts val="2400"/>
              <a:buFont typeface="Arial"/>
              <a:buNone/>
              <a:defRPr sz="2400" b="1">
                <a:solidFill>
                  <a:schemeClr val="dk1"/>
                </a:solidFill>
              </a:defRPr>
            </a:lvl5pPr>
            <a:lvl6pPr lvl="5" algn="l" rtl="0">
              <a:lnSpc>
                <a:spcPct val="90000"/>
              </a:lnSpc>
              <a:spcBef>
                <a:spcPts val="0"/>
              </a:spcBef>
              <a:spcAft>
                <a:spcPts val="0"/>
              </a:spcAft>
              <a:buClr>
                <a:schemeClr val="dk1"/>
              </a:buClr>
              <a:buSzPts val="2400"/>
              <a:buFont typeface="Arial"/>
              <a:buNone/>
              <a:defRPr sz="2400" b="1">
                <a:solidFill>
                  <a:schemeClr val="dk1"/>
                </a:solidFill>
              </a:defRPr>
            </a:lvl6pPr>
            <a:lvl7pPr lvl="6" algn="l" rtl="0">
              <a:lnSpc>
                <a:spcPct val="90000"/>
              </a:lnSpc>
              <a:spcBef>
                <a:spcPts val="0"/>
              </a:spcBef>
              <a:spcAft>
                <a:spcPts val="0"/>
              </a:spcAft>
              <a:buClr>
                <a:schemeClr val="dk1"/>
              </a:buClr>
              <a:buSzPts val="2400"/>
              <a:buFont typeface="Arial"/>
              <a:buNone/>
              <a:defRPr sz="2400" b="1">
                <a:solidFill>
                  <a:schemeClr val="dk1"/>
                </a:solidFill>
              </a:defRPr>
            </a:lvl7pPr>
            <a:lvl8pPr lvl="7" algn="l" rtl="0">
              <a:lnSpc>
                <a:spcPct val="90000"/>
              </a:lnSpc>
              <a:spcBef>
                <a:spcPts val="0"/>
              </a:spcBef>
              <a:spcAft>
                <a:spcPts val="0"/>
              </a:spcAft>
              <a:buClr>
                <a:schemeClr val="dk1"/>
              </a:buClr>
              <a:buSzPts val="2400"/>
              <a:buFont typeface="Arial"/>
              <a:buNone/>
              <a:defRPr sz="2400" b="1">
                <a:solidFill>
                  <a:schemeClr val="dk1"/>
                </a:solidFill>
              </a:defRPr>
            </a:lvl8pPr>
            <a:lvl9pPr lvl="8" algn="l" rtl="0">
              <a:lnSpc>
                <a:spcPct val="90000"/>
              </a:lnSpc>
              <a:spcBef>
                <a:spcPts val="0"/>
              </a:spcBef>
              <a:spcAft>
                <a:spcPts val="0"/>
              </a:spcAft>
              <a:buClr>
                <a:schemeClr val="dk1"/>
              </a:buClr>
              <a:buSzPts val="2400"/>
              <a:buFont typeface="Arial"/>
              <a:buNone/>
              <a:defRPr sz="2400" b="1">
                <a:solidFill>
                  <a:schemeClr val="dk1"/>
                </a:solidFill>
              </a:defRPr>
            </a:lvl9pPr>
          </a:lstStyle>
          <a:p>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23: Title and text, 2 column with divider — white">
  <p:cSld name="CUSTOM_23_1_1_2_1_1_1_1_2">
    <p:spTree>
      <p:nvGrpSpPr>
        <p:cNvPr id="1" name="Shape 1096"/>
        <p:cNvGrpSpPr/>
        <p:nvPr/>
      </p:nvGrpSpPr>
      <p:grpSpPr>
        <a:xfrm>
          <a:off x="0" y="0"/>
          <a:ext cx="0" cy="0"/>
          <a:chOff x="0" y="0"/>
          <a:chExt cx="0" cy="0"/>
        </a:xfrm>
      </p:grpSpPr>
      <p:sp>
        <p:nvSpPr>
          <p:cNvPr id="1097" name="Google Shape;1097;p38"/>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98" name="Google Shape;1098;p38"/>
          <p:cNvSpPr txBox="1">
            <a:spLocks noGrp="1"/>
          </p:cNvSpPr>
          <p:nvPr>
            <p:ph type="body" idx="1"/>
          </p:nvPr>
        </p:nvSpPr>
        <p:spPr>
          <a:xfrm>
            <a:off x="420625" y="1000075"/>
            <a:ext cx="4105500" cy="234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099" name="Google Shape;1099;p38"/>
          <p:cNvSpPr txBox="1">
            <a:spLocks noGrp="1"/>
          </p:cNvSpPr>
          <p:nvPr>
            <p:ph type="body" idx="2"/>
          </p:nvPr>
        </p:nvSpPr>
        <p:spPr>
          <a:xfrm>
            <a:off x="4617725" y="1000075"/>
            <a:ext cx="4188000" cy="234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100" name="Google Shape;1100;p38"/>
          <p:cNvCxnSpPr/>
          <p:nvPr/>
        </p:nvCxnSpPr>
        <p:spPr>
          <a:xfrm>
            <a:off x="4576623" y="1153791"/>
            <a:ext cx="0" cy="2020500"/>
          </a:xfrm>
          <a:prstGeom prst="straightConnector1">
            <a:avLst/>
          </a:prstGeom>
          <a:noFill/>
          <a:ln w="38100" cap="flat" cmpd="sng">
            <a:solidFill>
              <a:schemeClr val="accent1"/>
            </a:solidFill>
            <a:prstDash val="solid"/>
            <a:round/>
            <a:headEnd type="none" w="med" len="med"/>
            <a:tailEnd type="none" w="med" len="med"/>
          </a:ln>
        </p:spPr>
      </p:cxnSp>
      <p:sp>
        <p:nvSpPr>
          <p:cNvPr id="1101" name="Google Shape;1101;p38"/>
          <p:cNvSpPr txBox="1">
            <a:spLocks noGrp="1"/>
          </p:cNvSpPr>
          <p:nvPr>
            <p:ph type="body" idx="3"/>
          </p:nvPr>
        </p:nvSpPr>
        <p:spPr>
          <a:xfrm>
            <a:off x="420625" y="3561650"/>
            <a:ext cx="8384700" cy="1266300"/>
          </a:xfrm>
          <a:prstGeom prst="rect">
            <a:avLst/>
          </a:prstGeom>
          <a:solidFill>
            <a:schemeClr val="lt2"/>
          </a:solidFill>
        </p:spPr>
        <p:txBody>
          <a:bodyPr spcFirstLastPara="1" wrap="square" lIns="91425" tIns="91425" rIns="91425" bIns="91425"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23: Title and text, with subtitle, 3 column — white">
  <p:cSld name="CUSTOM_23_1_1_1_1_1_1_1">
    <p:spTree>
      <p:nvGrpSpPr>
        <p:cNvPr id="1" name="Shape 1102"/>
        <p:cNvGrpSpPr/>
        <p:nvPr/>
      </p:nvGrpSpPr>
      <p:grpSpPr>
        <a:xfrm>
          <a:off x="0" y="0"/>
          <a:ext cx="0" cy="0"/>
          <a:chOff x="0" y="0"/>
          <a:chExt cx="0" cy="0"/>
        </a:xfrm>
      </p:grpSpPr>
      <p:sp>
        <p:nvSpPr>
          <p:cNvPr id="1103" name="Google Shape;1103;p39"/>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04" name="Google Shape;1104;p39"/>
          <p:cNvSpPr txBox="1">
            <a:spLocks noGrp="1"/>
          </p:cNvSpPr>
          <p:nvPr>
            <p:ph type="subTitle" idx="1"/>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1105" name="Google Shape;1105;p39"/>
          <p:cNvSpPr txBox="1">
            <a:spLocks noGrp="1"/>
          </p:cNvSpPr>
          <p:nvPr>
            <p:ph type="body" idx="2"/>
          </p:nvPr>
        </p:nvSpPr>
        <p:spPr>
          <a:xfrm>
            <a:off x="420625" y="1237902"/>
            <a:ext cx="2718000" cy="3599400"/>
          </a:xfrm>
          <a:prstGeom prst="rect">
            <a:avLst/>
          </a:prstGeom>
        </p:spPr>
        <p:txBody>
          <a:bodyPr spcFirstLastPara="1" wrap="square" lIns="9142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06" name="Google Shape;1106;p39"/>
          <p:cNvSpPr txBox="1">
            <a:spLocks noGrp="1"/>
          </p:cNvSpPr>
          <p:nvPr>
            <p:ph type="body" idx="3"/>
          </p:nvPr>
        </p:nvSpPr>
        <p:spPr>
          <a:xfrm>
            <a:off x="3355850" y="1237902"/>
            <a:ext cx="2718000" cy="3599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07" name="Google Shape;1107;p39"/>
          <p:cNvSpPr txBox="1">
            <a:spLocks noGrp="1"/>
          </p:cNvSpPr>
          <p:nvPr>
            <p:ph type="body" idx="4"/>
          </p:nvPr>
        </p:nvSpPr>
        <p:spPr>
          <a:xfrm>
            <a:off x="6291075" y="1237902"/>
            <a:ext cx="2514300" cy="3599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23: Title and text, 3 column with dividers — white">
  <p:cSld name="CUSTOM_22_1_1_1_1_1_1_2">
    <p:spTree>
      <p:nvGrpSpPr>
        <p:cNvPr id="1" name="Shape 1108"/>
        <p:cNvGrpSpPr/>
        <p:nvPr/>
      </p:nvGrpSpPr>
      <p:grpSpPr>
        <a:xfrm>
          <a:off x="0" y="0"/>
          <a:ext cx="0" cy="0"/>
          <a:chOff x="0" y="0"/>
          <a:chExt cx="0" cy="0"/>
        </a:xfrm>
      </p:grpSpPr>
      <p:sp>
        <p:nvSpPr>
          <p:cNvPr id="1109" name="Google Shape;1109;p40"/>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10" name="Google Shape;1110;p40"/>
          <p:cNvSpPr txBox="1">
            <a:spLocks noGrp="1"/>
          </p:cNvSpPr>
          <p:nvPr>
            <p:ph type="body" idx="1"/>
          </p:nvPr>
        </p:nvSpPr>
        <p:spPr>
          <a:xfrm>
            <a:off x="420625" y="1009300"/>
            <a:ext cx="2718000" cy="38187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11" name="Google Shape;1111;p40"/>
          <p:cNvSpPr txBox="1">
            <a:spLocks noGrp="1"/>
          </p:cNvSpPr>
          <p:nvPr>
            <p:ph type="body" idx="2"/>
          </p:nvPr>
        </p:nvSpPr>
        <p:spPr>
          <a:xfrm>
            <a:off x="3355850" y="1009300"/>
            <a:ext cx="2718000" cy="38187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112" name="Google Shape;1112;p40"/>
          <p:cNvCxnSpPr/>
          <p:nvPr/>
        </p:nvCxnSpPr>
        <p:spPr>
          <a:xfrm>
            <a:off x="6244938" y="1189524"/>
            <a:ext cx="0" cy="3357900"/>
          </a:xfrm>
          <a:prstGeom prst="straightConnector1">
            <a:avLst/>
          </a:prstGeom>
          <a:noFill/>
          <a:ln w="38100" cap="flat" cmpd="sng">
            <a:solidFill>
              <a:schemeClr val="accent1"/>
            </a:solidFill>
            <a:prstDash val="solid"/>
            <a:round/>
            <a:headEnd type="none" w="med" len="med"/>
            <a:tailEnd type="none" w="med" len="med"/>
          </a:ln>
        </p:spPr>
      </p:cxnSp>
      <p:sp>
        <p:nvSpPr>
          <p:cNvPr id="1113" name="Google Shape;1113;p40"/>
          <p:cNvSpPr txBox="1">
            <a:spLocks noGrp="1"/>
          </p:cNvSpPr>
          <p:nvPr>
            <p:ph type="body" idx="3"/>
          </p:nvPr>
        </p:nvSpPr>
        <p:spPr>
          <a:xfrm>
            <a:off x="6291075" y="1009300"/>
            <a:ext cx="2514300" cy="38187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114" name="Google Shape;1114;p40"/>
          <p:cNvCxnSpPr/>
          <p:nvPr/>
        </p:nvCxnSpPr>
        <p:spPr>
          <a:xfrm>
            <a:off x="3306263" y="1189524"/>
            <a:ext cx="0" cy="33579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23: *Presentation title slide with subtitle">
  <p:cSld name="CUSTOM_20">
    <p:spTree>
      <p:nvGrpSpPr>
        <p:cNvPr id="1" name="Shape 18"/>
        <p:cNvGrpSpPr/>
        <p:nvPr/>
      </p:nvGrpSpPr>
      <p:grpSpPr>
        <a:xfrm>
          <a:off x="0" y="0"/>
          <a:ext cx="0" cy="0"/>
          <a:chOff x="0" y="0"/>
          <a:chExt cx="0" cy="0"/>
        </a:xfrm>
      </p:grpSpPr>
      <p:sp>
        <p:nvSpPr>
          <p:cNvPr id="19" name="Google Shape;19;p5"/>
          <p:cNvSpPr txBox="1">
            <a:spLocks noGrp="1"/>
          </p:cNvSpPr>
          <p:nvPr>
            <p:ph type="ctrTitle"/>
          </p:nvPr>
        </p:nvSpPr>
        <p:spPr>
          <a:xfrm>
            <a:off x="420625" y="1254825"/>
            <a:ext cx="8411700" cy="2869800"/>
          </a:xfrm>
          <a:prstGeom prst="rect">
            <a:avLst/>
          </a:prstGeom>
        </p:spPr>
        <p:txBody>
          <a:bodyPr spcFirstLastPara="1" wrap="square" lIns="0" tIns="0" rIns="0" bIns="0" anchor="b" anchorCtr="0">
            <a:normAutofit/>
          </a:bodyPr>
          <a:lstStyle>
            <a:lvl1pPr lvl="0" rtl="0">
              <a:lnSpc>
                <a:spcPct val="90000"/>
              </a:lnSpc>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20" name="Google Shape;20;p5"/>
          <p:cNvSpPr txBox="1">
            <a:spLocks noGrp="1"/>
          </p:cNvSpPr>
          <p:nvPr>
            <p:ph type="subTitle" idx="1"/>
          </p:nvPr>
        </p:nvSpPr>
        <p:spPr>
          <a:xfrm>
            <a:off x="420600" y="4227350"/>
            <a:ext cx="8411700" cy="6006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Clr>
                <a:schemeClr val="lt1"/>
              </a:buClr>
              <a:buSzPts val="2400"/>
              <a:buNone/>
              <a:defRPr sz="2400" b="1">
                <a:solidFill>
                  <a:schemeClr val="lt1"/>
                </a:solidFill>
                <a:highlight>
                  <a:schemeClr val="dk1"/>
                </a:highlight>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pic>
        <p:nvPicPr>
          <p:cNvPr id="21" name="Google Shape;21;p5" descr="ASU_Horiz_RGB_Digital_MaroonGold.png"/>
          <p:cNvPicPr preferRelativeResize="0"/>
          <p:nvPr/>
        </p:nvPicPr>
        <p:blipFill rotWithShape="1">
          <a:blip r:embed="rId2">
            <a:alphaModFix/>
          </a:blip>
          <a:srcRect l="3993" t="13045" r="2039" b="14158"/>
          <a:stretch/>
        </p:blipFill>
        <p:spPr>
          <a:xfrm>
            <a:off x="320050" y="184550"/>
            <a:ext cx="3767325" cy="810000"/>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23: Title and text, 3 column, pattern — black and white">
  <p:cSld name="CUSTOM_23_1_1_1_1_2_1_1_2">
    <p:spTree>
      <p:nvGrpSpPr>
        <p:cNvPr id="1" name="Shape 1115"/>
        <p:cNvGrpSpPr/>
        <p:nvPr/>
      </p:nvGrpSpPr>
      <p:grpSpPr>
        <a:xfrm>
          <a:off x="0" y="0"/>
          <a:ext cx="0" cy="0"/>
          <a:chOff x="0" y="0"/>
          <a:chExt cx="0" cy="0"/>
        </a:xfrm>
      </p:grpSpPr>
      <p:grpSp>
        <p:nvGrpSpPr>
          <p:cNvPr id="1116" name="Google Shape;1116;p41"/>
          <p:cNvGrpSpPr/>
          <p:nvPr/>
        </p:nvGrpSpPr>
        <p:grpSpPr>
          <a:xfrm>
            <a:off x="-3955242" y="2101698"/>
            <a:ext cx="6994446" cy="4415545"/>
            <a:chOff x="238125" y="602600"/>
            <a:chExt cx="7143750" cy="4509800"/>
          </a:xfrm>
        </p:grpSpPr>
        <p:sp>
          <p:nvSpPr>
            <p:cNvPr id="1117" name="Google Shape;1117;p41"/>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1"/>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1"/>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1"/>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1"/>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1"/>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1"/>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1"/>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1"/>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1"/>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1"/>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1"/>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1"/>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1"/>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1"/>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1"/>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1"/>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1"/>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1"/>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1"/>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1"/>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1"/>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1"/>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1"/>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1"/>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1"/>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1"/>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1"/>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1"/>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1"/>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1"/>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1"/>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1"/>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1"/>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1"/>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1"/>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1"/>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1"/>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1"/>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1"/>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1"/>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1"/>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1"/>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1"/>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1"/>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1"/>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1"/>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1"/>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1"/>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1"/>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1"/>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1"/>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1"/>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1"/>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1"/>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1"/>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1"/>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1"/>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1"/>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1"/>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1"/>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1"/>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1"/>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1"/>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1"/>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1"/>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1"/>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1"/>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1"/>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1"/>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1"/>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1"/>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1"/>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1"/>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1"/>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1"/>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1"/>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1"/>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1"/>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1"/>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1"/>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1"/>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1"/>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1"/>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1"/>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1"/>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1"/>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1"/>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1"/>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1"/>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1"/>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1"/>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1"/>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1"/>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1"/>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1"/>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1"/>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1"/>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1"/>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1"/>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1"/>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1"/>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1"/>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1"/>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1"/>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1"/>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1"/>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1"/>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1"/>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1"/>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1"/>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1"/>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1"/>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1"/>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1"/>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1"/>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1"/>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1"/>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1"/>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1"/>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1"/>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1"/>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1"/>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1"/>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1"/>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1"/>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1"/>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1"/>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1"/>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1"/>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1"/>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1"/>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1"/>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1"/>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1"/>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1"/>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1"/>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1"/>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1"/>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1"/>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1"/>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1"/>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1"/>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1"/>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1"/>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1"/>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1"/>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1"/>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1"/>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1"/>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1"/>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1"/>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1"/>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1"/>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1"/>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1"/>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1"/>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1"/>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1"/>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1"/>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1"/>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1"/>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1"/>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1"/>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1"/>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1"/>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1"/>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1"/>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1"/>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1"/>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1"/>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1"/>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1"/>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1"/>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1"/>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1"/>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1"/>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1"/>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1"/>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1"/>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1"/>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1"/>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1"/>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1"/>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1"/>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1"/>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1"/>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1"/>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1"/>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1"/>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1"/>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1"/>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1"/>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1"/>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1"/>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1"/>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1"/>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1"/>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1"/>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1"/>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1"/>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1"/>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1"/>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1"/>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1"/>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1"/>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1"/>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1"/>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1"/>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1"/>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1"/>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1"/>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1"/>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1"/>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1"/>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1"/>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1"/>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1"/>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1"/>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1"/>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1"/>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1"/>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1"/>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1"/>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1"/>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1"/>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1"/>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1"/>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1"/>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1"/>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1"/>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1"/>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1"/>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1"/>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1"/>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1"/>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1"/>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1"/>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1"/>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1"/>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1"/>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1"/>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1"/>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1"/>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1"/>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1"/>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1"/>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1"/>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1"/>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1"/>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1"/>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1"/>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1"/>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1"/>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1"/>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1"/>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1"/>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1"/>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1"/>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1"/>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1"/>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1"/>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1"/>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1"/>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1"/>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1"/>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1"/>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1"/>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1"/>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1"/>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1"/>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1"/>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1"/>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1"/>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1"/>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1"/>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1"/>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1"/>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1"/>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1"/>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1"/>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1"/>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1"/>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1"/>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1"/>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1"/>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1"/>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1"/>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1"/>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1"/>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1"/>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1"/>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1"/>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1"/>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1"/>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1"/>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1"/>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1"/>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1"/>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1"/>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1"/>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1"/>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1"/>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1"/>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1"/>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1"/>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1"/>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1"/>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1"/>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1"/>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1"/>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1"/>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1"/>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1"/>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1"/>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1"/>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1"/>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1"/>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1"/>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1"/>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1"/>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1"/>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1"/>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1"/>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1"/>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1"/>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1"/>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1"/>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1"/>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1"/>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1"/>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1"/>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1"/>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1"/>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1"/>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1"/>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1"/>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1"/>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1"/>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1"/>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1"/>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1"/>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1"/>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1"/>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1"/>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1"/>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1"/>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1"/>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1"/>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1"/>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1"/>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1"/>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1"/>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1"/>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1"/>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1"/>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1"/>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1"/>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1"/>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1"/>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1"/>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1"/>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1"/>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1"/>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1"/>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1"/>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1"/>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1"/>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1"/>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1"/>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1"/>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1"/>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1"/>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1"/>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1"/>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1"/>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1"/>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1"/>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1"/>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1"/>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1"/>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1"/>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1"/>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1"/>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1"/>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1"/>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1"/>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1"/>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1"/>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1"/>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1"/>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1"/>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1"/>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1"/>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1"/>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1"/>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1"/>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1"/>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1"/>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1"/>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1"/>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1"/>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1"/>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1"/>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1"/>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1"/>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1"/>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1"/>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1"/>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1"/>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1"/>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1"/>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1"/>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1"/>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1"/>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1"/>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1"/>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1"/>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1"/>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1"/>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1"/>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1"/>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1"/>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1"/>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1"/>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1"/>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1"/>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1"/>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1"/>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1"/>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1"/>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1"/>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1"/>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1"/>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1"/>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1"/>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1"/>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1"/>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1"/>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1"/>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1"/>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1"/>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1"/>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1"/>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1"/>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1"/>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1"/>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1"/>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1"/>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1"/>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1"/>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1"/>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1"/>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1"/>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1"/>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1"/>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1"/>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1"/>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1"/>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1"/>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1"/>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1"/>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1"/>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1"/>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1"/>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1"/>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1"/>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1"/>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1"/>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1"/>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1"/>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1"/>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1"/>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1"/>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 name="Google Shape;1591;p41"/>
          <p:cNvGrpSpPr/>
          <p:nvPr/>
        </p:nvGrpSpPr>
        <p:grpSpPr>
          <a:xfrm>
            <a:off x="5397752" y="-924485"/>
            <a:ext cx="4818459" cy="3041860"/>
            <a:chOff x="238125" y="602600"/>
            <a:chExt cx="7143750" cy="4509800"/>
          </a:xfrm>
        </p:grpSpPr>
        <p:sp>
          <p:nvSpPr>
            <p:cNvPr id="1592" name="Google Shape;1592;p41"/>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1"/>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1"/>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1"/>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1"/>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1"/>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1"/>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1"/>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1"/>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1"/>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1"/>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1"/>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1"/>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1"/>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1"/>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1"/>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1"/>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1"/>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1"/>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1"/>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1"/>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1"/>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1"/>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1"/>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1"/>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1"/>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1"/>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1"/>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1"/>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1"/>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1"/>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1"/>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1"/>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1"/>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1"/>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1"/>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1"/>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1"/>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1"/>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1"/>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1"/>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1"/>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1"/>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1"/>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1"/>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1"/>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1"/>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1"/>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1"/>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1"/>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1"/>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1"/>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1"/>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1"/>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1"/>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1"/>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1"/>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1"/>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1"/>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1"/>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1"/>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1"/>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1"/>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1"/>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1"/>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1"/>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1"/>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1"/>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1"/>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1"/>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1"/>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1"/>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1"/>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1"/>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1"/>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1"/>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1"/>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1"/>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1"/>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1"/>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1"/>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1"/>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1"/>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1"/>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1"/>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1"/>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1"/>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1"/>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1"/>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1"/>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1"/>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1"/>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1"/>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1"/>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1"/>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1"/>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1"/>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1"/>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1"/>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1"/>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1"/>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1"/>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1"/>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1"/>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1"/>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1"/>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1"/>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1"/>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1"/>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1"/>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1"/>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1"/>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1"/>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1"/>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1"/>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1"/>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1"/>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1"/>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1"/>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1"/>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1"/>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1"/>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1"/>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1"/>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1"/>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1"/>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1"/>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1"/>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1"/>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1"/>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1"/>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1"/>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1"/>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1"/>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1"/>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1"/>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1"/>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1"/>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1"/>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1"/>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1"/>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1"/>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1"/>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1"/>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1"/>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1"/>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1"/>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1"/>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1"/>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1"/>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1"/>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1"/>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1"/>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1"/>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1"/>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1"/>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1"/>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1"/>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1"/>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1"/>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1"/>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1"/>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1"/>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1"/>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1"/>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1"/>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1"/>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1"/>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1"/>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1"/>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1"/>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1"/>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1"/>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1"/>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1"/>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1"/>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1"/>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1"/>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1"/>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1"/>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1"/>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1"/>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1"/>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1"/>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1"/>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1"/>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1"/>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1"/>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1"/>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1"/>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1"/>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1"/>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1"/>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1"/>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1"/>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1"/>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1"/>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1"/>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1"/>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1"/>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1"/>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1"/>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1"/>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1"/>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1"/>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1"/>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1"/>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1"/>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1"/>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1"/>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1"/>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1"/>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1"/>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1"/>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1"/>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1"/>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1"/>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1"/>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1"/>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1"/>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1"/>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1"/>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1"/>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1"/>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1"/>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1"/>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1"/>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1"/>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1"/>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1"/>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1"/>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1"/>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1"/>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1"/>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1"/>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1"/>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1"/>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1"/>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1"/>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1"/>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1"/>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1"/>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1"/>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1"/>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1"/>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1"/>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1"/>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1"/>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1"/>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1"/>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1"/>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1"/>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1"/>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1"/>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1"/>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1"/>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1"/>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1"/>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1"/>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1"/>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1"/>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1"/>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1"/>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1"/>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1"/>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1"/>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1"/>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1"/>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1"/>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1"/>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1"/>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1"/>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1"/>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1"/>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1"/>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1"/>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1"/>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1"/>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1"/>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1"/>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1"/>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1"/>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1"/>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1"/>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1"/>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1"/>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1"/>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1"/>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1"/>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1"/>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1"/>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1"/>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1"/>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1"/>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1"/>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1"/>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1"/>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1"/>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1"/>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1"/>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1"/>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1"/>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1"/>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1"/>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1"/>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1"/>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1"/>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1"/>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1"/>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1"/>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1"/>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1"/>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1"/>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1"/>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1"/>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1"/>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1"/>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1"/>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1"/>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1"/>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1"/>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1"/>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1"/>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1"/>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1"/>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1"/>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1"/>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1"/>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1"/>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1"/>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1"/>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1"/>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1"/>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1"/>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1"/>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1"/>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1"/>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1"/>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1"/>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1"/>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1"/>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1"/>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1"/>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1"/>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1"/>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1"/>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1"/>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1"/>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1"/>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1"/>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1"/>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1"/>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1"/>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1"/>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1"/>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1"/>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1"/>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1"/>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1"/>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1"/>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1"/>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1"/>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1"/>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1"/>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1"/>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1"/>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1"/>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1"/>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1"/>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1"/>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1"/>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1"/>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1"/>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1"/>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1"/>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1"/>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1"/>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1"/>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1"/>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1"/>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1"/>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1"/>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1"/>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1"/>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1"/>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1"/>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1"/>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1"/>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1"/>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1"/>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1"/>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1"/>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1"/>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1"/>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1"/>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1"/>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1"/>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1"/>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1"/>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1"/>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1"/>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1"/>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1"/>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1"/>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1"/>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1"/>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1"/>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1"/>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1"/>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1"/>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1"/>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1"/>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1"/>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1"/>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1"/>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1"/>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1"/>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1"/>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1"/>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1"/>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1"/>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1"/>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1"/>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1"/>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1"/>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1"/>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1"/>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1"/>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1"/>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1"/>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1"/>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1"/>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1"/>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1"/>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1"/>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1"/>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1"/>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1"/>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1"/>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1"/>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1"/>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1"/>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1"/>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1"/>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1"/>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1"/>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1"/>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1"/>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1"/>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1"/>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1"/>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1"/>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1"/>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1"/>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1"/>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1"/>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1"/>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1"/>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1"/>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1"/>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1"/>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1"/>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1"/>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1"/>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1"/>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1"/>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1"/>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1"/>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1"/>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1"/>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1"/>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1"/>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1"/>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1"/>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6" name="Google Shape;2066;p41"/>
          <p:cNvSpPr txBox="1">
            <a:spLocks noGrp="1"/>
          </p:cNvSpPr>
          <p:nvPr>
            <p:ph type="body" idx="1"/>
          </p:nvPr>
        </p:nvSpPr>
        <p:spPr>
          <a:xfrm>
            <a:off x="6305375" y="884250"/>
            <a:ext cx="2500200" cy="39909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2067" name="Google Shape;2067;p41"/>
          <p:cNvSpPr txBox="1">
            <a:spLocks noGrp="1"/>
          </p:cNvSpPr>
          <p:nvPr>
            <p:ph type="body" idx="2"/>
          </p:nvPr>
        </p:nvSpPr>
        <p:spPr>
          <a:xfrm>
            <a:off x="3367550" y="882800"/>
            <a:ext cx="2829300" cy="40176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2068" name="Google Shape;2068;p41"/>
          <p:cNvSpPr txBox="1">
            <a:spLocks noGrp="1"/>
          </p:cNvSpPr>
          <p:nvPr>
            <p:ph type="body" idx="3"/>
          </p:nvPr>
        </p:nvSpPr>
        <p:spPr>
          <a:xfrm>
            <a:off x="424100" y="882800"/>
            <a:ext cx="2816700" cy="40410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2069" name="Google Shape;2069;p41"/>
          <p:cNvSpPr txBox="1">
            <a:spLocks noGrp="1"/>
          </p:cNvSpPr>
          <p:nvPr>
            <p:ph type="title"/>
          </p:nvPr>
        </p:nvSpPr>
        <p:spPr>
          <a:xfrm>
            <a:off x="424100" y="310100"/>
            <a:ext cx="8295000" cy="5727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070" name="Google Shape;2070;p41"/>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1"/>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1"/>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1"/>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23: Title and text, with subtitle, 4 column — white">
  <p:cSld name="CUSTOM_22_1_1_1_1_1_1_1_1">
    <p:spTree>
      <p:nvGrpSpPr>
        <p:cNvPr id="1" name="Shape 2074"/>
        <p:cNvGrpSpPr/>
        <p:nvPr/>
      </p:nvGrpSpPr>
      <p:grpSpPr>
        <a:xfrm>
          <a:off x="0" y="0"/>
          <a:ext cx="0" cy="0"/>
          <a:chOff x="0" y="0"/>
          <a:chExt cx="0" cy="0"/>
        </a:xfrm>
      </p:grpSpPr>
      <p:sp>
        <p:nvSpPr>
          <p:cNvPr id="2075" name="Google Shape;2075;p42"/>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076" name="Google Shape;2076;p42"/>
          <p:cNvSpPr txBox="1">
            <a:spLocks noGrp="1"/>
          </p:cNvSpPr>
          <p:nvPr>
            <p:ph type="subTitle" idx="1"/>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2077" name="Google Shape;2077;p42"/>
          <p:cNvSpPr txBox="1">
            <a:spLocks noGrp="1"/>
          </p:cNvSpPr>
          <p:nvPr>
            <p:ph type="body" idx="2"/>
          </p:nvPr>
        </p:nvSpPr>
        <p:spPr>
          <a:xfrm>
            <a:off x="420625" y="1152475"/>
            <a:ext cx="1993500" cy="3675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78" name="Google Shape;2078;p42"/>
          <p:cNvSpPr txBox="1">
            <a:spLocks noGrp="1"/>
          </p:cNvSpPr>
          <p:nvPr>
            <p:ph type="body" idx="3"/>
          </p:nvPr>
        </p:nvSpPr>
        <p:spPr>
          <a:xfrm>
            <a:off x="2498575" y="1152475"/>
            <a:ext cx="2032500" cy="36756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79" name="Google Shape;2079;p42"/>
          <p:cNvSpPr txBox="1">
            <a:spLocks noGrp="1"/>
          </p:cNvSpPr>
          <p:nvPr>
            <p:ph type="body" idx="4"/>
          </p:nvPr>
        </p:nvSpPr>
        <p:spPr>
          <a:xfrm>
            <a:off x="4692750" y="1152475"/>
            <a:ext cx="1993500" cy="36756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80" name="Google Shape;2080;p42"/>
          <p:cNvSpPr txBox="1">
            <a:spLocks noGrp="1"/>
          </p:cNvSpPr>
          <p:nvPr>
            <p:ph type="body" idx="5"/>
          </p:nvPr>
        </p:nvSpPr>
        <p:spPr>
          <a:xfrm>
            <a:off x="6770690" y="1152475"/>
            <a:ext cx="2073300" cy="3675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23: Title and text, 4 column with dividers — white">
  <p:cSld name="CUSTOM_23_1_1_1_1_1_1_1_1">
    <p:spTree>
      <p:nvGrpSpPr>
        <p:cNvPr id="1" name="Shape 2081"/>
        <p:cNvGrpSpPr/>
        <p:nvPr/>
      </p:nvGrpSpPr>
      <p:grpSpPr>
        <a:xfrm>
          <a:off x="0" y="0"/>
          <a:ext cx="0" cy="0"/>
          <a:chOff x="0" y="0"/>
          <a:chExt cx="0" cy="0"/>
        </a:xfrm>
      </p:grpSpPr>
      <p:sp>
        <p:nvSpPr>
          <p:cNvPr id="2082" name="Google Shape;2082;p4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083" name="Google Shape;2083;p43"/>
          <p:cNvSpPr txBox="1">
            <a:spLocks noGrp="1"/>
          </p:cNvSpPr>
          <p:nvPr>
            <p:ph type="body" idx="1"/>
          </p:nvPr>
        </p:nvSpPr>
        <p:spPr>
          <a:xfrm>
            <a:off x="420625" y="994550"/>
            <a:ext cx="1993500" cy="3833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84" name="Google Shape;2084;p43"/>
          <p:cNvSpPr txBox="1">
            <a:spLocks noGrp="1"/>
          </p:cNvSpPr>
          <p:nvPr>
            <p:ph type="body" idx="2"/>
          </p:nvPr>
        </p:nvSpPr>
        <p:spPr>
          <a:xfrm>
            <a:off x="2498577" y="994550"/>
            <a:ext cx="2032500" cy="3833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085" name="Google Shape;2085;p43"/>
          <p:cNvCxnSpPr/>
          <p:nvPr/>
        </p:nvCxnSpPr>
        <p:spPr>
          <a:xfrm>
            <a:off x="2478218" y="1245696"/>
            <a:ext cx="0" cy="3300900"/>
          </a:xfrm>
          <a:prstGeom prst="straightConnector1">
            <a:avLst/>
          </a:prstGeom>
          <a:noFill/>
          <a:ln w="38100" cap="flat" cmpd="sng">
            <a:solidFill>
              <a:schemeClr val="accent1"/>
            </a:solidFill>
            <a:prstDash val="solid"/>
            <a:round/>
            <a:headEnd type="none" w="med" len="med"/>
            <a:tailEnd type="none" w="med" len="med"/>
          </a:ln>
        </p:spPr>
      </p:cxnSp>
      <p:cxnSp>
        <p:nvCxnSpPr>
          <p:cNvPr id="2086" name="Google Shape;2086;p43"/>
          <p:cNvCxnSpPr/>
          <p:nvPr/>
        </p:nvCxnSpPr>
        <p:spPr>
          <a:xfrm>
            <a:off x="4621048" y="1245696"/>
            <a:ext cx="0" cy="3300900"/>
          </a:xfrm>
          <a:prstGeom prst="straightConnector1">
            <a:avLst/>
          </a:prstGeom>
          <a:noFill/>
          <a:ln w="38100" cap="flat" cmpd="sng">
            <a:solidFill>
              <a:schemeClr val="accent1"/>
            </a:solidFill>
            <a:prstDash val="solid"/>
            <a:round/>
            <a:headEnd type="none" w="med" len="med"/>
            <a:tailEnd type="none" w="med" len="med"/>
          </a:ln>
        </p:spPr>
      </p:cxnSp>
      <p:sp>
        <p:nvSpPr>
          <p:cNvPr id="2087" name="Google Shape;2087;p43"/>
          <p:cNvSpPr txBox="1">
            <a:spLocks noGrp="1"/>
          </p:cNvSpPr>
          <p:nvPr>
            <p:ph type="body" idx="3"/>
          </p:nvPr>
        </p:nvSpPr>
        <p:spPr>
          <a:xfrm>
            <a:off x="4692755" y="994550"/>
            <a:ext cx="1993500" cy="3833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88" name="Google Shape;2088;p43"/>
          <p:cNvSpPr txBox="1">
            <a:spLocks noGrp="1"/>
          </p:cNvSpPr>
          <p:nvPr>
            <p:ph type="body" idx="4"/>
          </p:nvPr>
        </p:nvSpPr>
        <p:spPr>
          <a:xfrm>
            <a:off x="6770698" y="994550"/>
            <a:ext cx="2073300" cy="3833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089" name="Google Shape;2089;p43"/>
          <p:cNvCxnSpPr/>
          <p:nvPr/>
        </p:nvCxnSpPr>
        <p:spPr>
          <a:xfrm>
            <a:off x="6750348" y="1245696"/>
            <a:ext cx="0" cy="33009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23: Title and text, 2x2 with dividers — white">
  <p:cSld name="CUSTOM_23_1_1_1_1_1_1_2_2">
    <p:spTree>
      <p:nvGrpSpPr>
        <p:cNvPr id="1" name="Shape 2090"/>
        <p:cNvGrpSpPr/>
        <p:nvPr/>
      </p:nvGrpSpPr>
      <p:grpSpPr>
        <a:xfrm>
          <a:off x="0" y="0"/>
          <a:ext cx="0" cy="0"/>
          <a:chOff x="0" y="0"/>
          <a:chExt cx="0" cy="0"/>
        </a:xfrm>
      </p:grpSpPr>
      <p:sp>
        <p:nvSpPr>
          <p:cNvPr id="2091" name="Google Shape;2091;p44"/>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092" name="Google Shape;2092;p44"/>
          <p:cNvSpPr txBox="1">
            <a:spLocks noGrp="1"/>
          </p:cNvSpPr>
          <p:nvPr>
            <p:ph type="body" idx="1"/>
          </p:nvPr>
        </p:nvSpPr>
        <p:spPr>
          <a:xfrm>
            <a:off x="420625" y="994550"/>
            <a:ext cx="4105500" cy="180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93" name="Google Shape;2093;p44"/>
          <p:cNvSpPr txBox="1">
            <a:spLocks noGrp="1"/>
          </p:cNvSpPr>
          <p:nvPr>
            <p:ph type="body" idx="2"/>
          </p:nvPr>
        </p:nvSpPr>
        <p:spPr>
          <a:xfrm>
            <a:off x="4617725" y="994550"/>
            <a:ext cx="4188000" cy="180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094" name="Google Shape;2094;p44"/>
          <p:cNvCxnSpPr/>
          <p:nvPr/>
        </p:nvCxnSpPr>
        <p:spPr>
          <a:xfrm>
            <a:off x="4576623" y="1112895"/>
            <a:ext cx="0" cy="1555800"/>
          </a:xfrm>
          <a:prstGeom prst="straightConnector1">
            <a:avLst/>
          </a:prstGeom>
          <a:noFill/>
          <a:ln w="38100" cap="flat" cmpd="sng">
            <a:solidFill>
              <a:schemeClr val="accent1"/>
            </a:solidFill>
            <a:prstDash val="solid"/>
            <a:round/>
            <a:headEnd type="none" w="med" len="med"/>
            <a:tailEnd type="none" w="med" len="med"/>
          </a:ln>
        </p:spPr>
      </p:cxnSp>
      <p:sp>
        <p:nvSpPr>
          <p:cNvPr id="2095" name="Google Shape;2095;p44"/>
          <p:cNvSpPr txBox="1">
            <a:spLocks noGrp="1"/>
          </p:cNvSpPr>
          <p:nvPr>
            <p:ph type="body" idx="3"/>
          </p:nvPr>
        </p:nvSpPr>
        <p:spPr>
          <a:xfrm>
            <a:off x="420625" y="3021326"/>
            <a:ext cx="4105500" cy="180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96" name="Google Shape;2096;p44"/>
          <p:cNvSpPr txBox="1">
            <a:spLocks noGrp="1"/>
          </p:cNvSpPr>
          <p:nvPr>
            <p:ph type="body" idx="4"/>
          </p:nvPr>
        </p:nvSpPr>
        <p:spPr>
          <a:xfrm>
            <a:off x="4617725" y="3021326"/>
            <a:ext cx="4188000" cy="180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097" name="Google Shape;2097;p44"/>
          <p:cNvCxnSpPr/>
          <p:nvPr/>
        </p:nvCxnSpPr>
        <p:spPr>
          <a:xfrm>
            <a:off x="4576623" y="3139672"/>
            <a:ext cx="0" cy="15558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23: Title, text and image layout options divider &gt;&gt;&gt; choose from following templates →">
  <p:cSld name="CUSTOM_22_1_1_1_1_1_1_2_1">
    <p:bg>
      <p:bgPr>
        <a:solidFill>
          <a:schemeClr val="lt2"/>
        </a:solidFill>
        <a:effectLst/>
      </p:bgPr>
    </p:bg>
    <p:spTree>
      <p:nvGrpSpPr>
        <p:cNvPr id="1" name="Shape 2098"/>
        <p:cNvGrpSpPr/>
        <p:nvPr/>
      </p:nvGrpSpPr>
      <p:grpSpPr>
        <a:xfrm>
          <a:off x="0" y="0"/>
          <a:ext cx="0" cy="0"/>
          <a:chOff x="0" y="0"/>
          <a:chExt cx="0" cy="0"/>
        </a:xfrm>
      </p:grpSpPr>
      <p:sp>
        <p:nvSpPr>
          <p:cNvPr id="2099" name="Google Shape;2099;p45"/>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Title, text and image layout options</a:t>
            </a:r>
            <a:endParaRPr sz="7200" b="1">
              <a:solidFill>
                <a:srgbClr val="FFFFFF"/>
              </a:solidFill>
              <a:highlight>
                <a:schemeClr val="dk1"/>
              </a:highlight>
            </a:endParaRPr>
          </a:p>
        </p:txBody>
      </p:sp>
      <p:sp>
        <p:nvSpPr>
          <p:cNvPr id="2100" name="Google Shape;2100;p45"/>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23: Title, text, photo, 1 column">
  <p:cSld name="CUSTOM_23_1_1_1_1_1_1_2_1">
    <p:spTree>
      <p:nvGrpSpPr>
        <p:cNvPr id="1" name="Shape 2101"/>
        <p:cNvGrpSpPr/>
        <p:nvPr/>
      </p:nvGrpSpPr>
      <p:grpSpPr>
        <a:xfrm>
          <a:off x="0" y="0"/>
          <a:ext cx="0" cy="0"/>
          <a:chOff x="0" y="0"/>
          <a:chExt cx="0" cy="0"/>
        </a:xfrm>
      </p:grpSpPr>
      <p:sp>
        <p:nvSpPr>
          <p:cNvPr id="2102" name="Google Shape;2102;p46"/>
          <p:cNvSpPr>
            <a:spLocks noGrp="1"/>
          </p:cNvSpPr>
          <p:nvPr>
            <p:ph type="pic" idx="2"/>
          </p:nvPr>
        </p:nvSpPr>
        <p:spPr>
          <a:xfrm>
            <a:off x="9225" y="-9225"/>
            <a:ext cx="9144000" cy="2429400"/>
          </a:xfrm>
          <a:prstGeom prst="rect">
            <a:avLst/>
          </a:prstGeom>
          <a:noFill/>
          <a:ln>
            <a:noFill/>
          </a:ln>
        </p:spPr>
      </p:sp>
      <p:pic>
        <p:nvPicPr>
          <p:cNvPr id="2103" name="Google Shape;2103;p46"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2104" name="Google Shape;2104;p46"/>
          <p:cNvSpPr txBox="1">
            <a:spLocks noGrp="1"/>
          </p:cNvSpPr>
          <p:nvPr>
            <p:ph type="title"/>
          </p:nvPr>
        </p:nvSpPr>
        <p:spPr>
          <a:xfrm>
            <a:off x="1384050" y="1725450"/>
            <a:ext cx="6412800" cy="3102600"/>
          </a:xfrm>
          <a:prstGeom prst="rect">
            <a:avLst/>
          </a:prstGeom>
          <a:solidFill>
            <a:schemeClr val="lt1"/>
          </a:solidFill>
          <a:ln>
            <a:noFill/>
          </a:ln>
        </p:spPr>
        <p:txBody>
          <a:bodyPr spcFirstLastPara="1" wrap="square" lIns="182875" tIns="228600" rIns="228600" bIns="22860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05" name="Google Shape;2105;p46"/>
          <p:cNvSpPr txBox="1">
            <a:spLocks noGrp="1"/>
          </p:cNvSpPr>
          <p:nvPr>
            <p:ph type="body" idx="1"/>
          </p:nvPr>
        </p:nvSpPr>
        <p:spPr>
          <a:xfrm>
            <a:off x="1572775" y="2482075"/>
            <a:ext cx="5971200" cy="23460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23: Title, text, photo, left">
  <p:cSld name="CUSTOM_23_1_1_1_1_2_1_1_1">
    <p:spTree>
      <p:nvGrpSpPr>
        <p:cNvPr id="1" name="Shape 2106"/>
        <p:cNvGrpSpPr/>
        <p:nvPr/>
      </p:nvGrpSpPr>
      <p:grpSpPr>
        <a:xfrm>
          <a:off x="0" y="0"/>
          <a:ext cx="0" cy="0"/>
          <a:chOff x="0" y="0"/>
          <a:chExt cx="0" cy="0"/>
        </a:xfrm>
      </p:grpSpPr>
      <p:sp>
        <p:nvSpPr>
          <p:cNvPr id="2107" name="Google Shape;2107;p47"/>
          <p:cNvSpPr txBox="1">
            <a:spLocks noGrp="1"/>
          </p:cNvSpPr>
          <p:nvPr>
            <p:ph type="title"/>
          </p:nvPr>
        </p:nvSpPr>
        <p:spPr>
          <a:xfrm>
            <a:off x="420625" y="320050"/>
            <a:ext cx="4206300" cy="5670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08" name="Google Shape;2108;p47"/>
          <p:cNvSpPr txBox="1">
            <a:spLocks noGrp="1"/>
          </p:cNvSpPr>
          <p:nvPr>
            <p:ph type="body" idx="1"/>
          </p:nvPr>
        </p:nvSpPr>
        <p:spPr>
          <a:xfrm>
            <a:off x="420900" y="1356375"/>
            <a:ext cx="3776100" cy="34716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09" name="Google Shape;2109;p47"/>
          <p:cNvSpPr>
            <a:spLocks noGrp="1"/>
          </p:cNvSpPr>
          <p:nvPr>
            <p:ph type="pic" idx="2"/>
          </p:nvPr>
        </p:nvSpPr>
        <p:spPr>
          <a:xfrm>
            <a:off x="5038350" y="0"/>
            <a:ext cx="4105800" cy="5143500"/>
          </a:xfrm>
          <a:prstGeom prst="rect">
            <a:avLst/>
          </a:prstGeom>
          <a:noFill/>
          <a:ln>
            <a:noFill/>
          </a:ln>
        </p:spPr>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23: Title, text, photo, right">
  <p:cSld name="CUSTOM_23_1_1_2_1_1_1_1_1">
    <p:spTree>
      <p:nvGrpSpPr>
        <p:cNvPr id="1" name="Shape 2110"/>
        <p:cNvGrpSpPr/>
        <p:nvPr/>
      </p:nvGrpSpPr>
      <p:grpSpPr>
        <a:xfrm>
          <a:off x="0" y="0"/>
          <a:ext cx="0" cy="0"/>
          <a:chOff x="0" y="0"/>
          <a:chExt cx="0" cy="0"/>
        </a:xfrm>
      </p:grpSpPr>
      <p:sp>
        <p:nvSpPr>
          <p:cNvPr id="2111" name="Google Shape;2111;p48"/>
          <p:cNvSpPr txBox="1">
            <a:spLocks noGrp="1"/>
          </p:cNvSpPr>
          <p:nvPr>
            <p:ph type="title"/>
          </p:nvPr>
        </p:nvSpPr>
        <p:spPr>
          <a:xfrm>
            <a:off x="5038350" y="320050"/>
            <a:ext cx="3767400" cy="5670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12" name="Google Shape;2112;p48"/>
          <p:cNvSpPr>
            <a:spLocks noGrp="1"/>
          </p:cNvSpPr>
          <p:nvPr>
            <p:ph type="pic" idx="2"/>
          </p:nvPr>
        </p:nvSpPr>
        <p:spPr>
          <a:xfrm>
            <a:off x="0" y="0"/>
            <a:ext cx="4572000" cy="5143500"/>
          </a:xfrm>
          <a:prstGeom prst="rect">
            <a:avLst/>
          </a:prstGeom>
          <a:noFill/>
          <a:ln>
            <a:noFill/>
          </a:ln>
        </p:spPr>
      </p:sp>
      <p:sp>
        <p:nvSpPr>
          <p:cNvPr id="2113" name="Google Shape;2113;p48"/>
          <p:cNvSpPr txBox="1">
            <a:spLocks noGrp="1"/>
          </p:cNvSpPr>
          <p:nvPr>
            <p:ph type="body" idx="1"/>
          </p:nvPr>
        </p:nvSpPr>
        <p:spPr>
          <a:xfrm>
            <a:off x="5038275" y="1420950"/>
            <a:ext cx="3767400" cy="3407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23: Title, text, photo, left — gold">
  <p:cSld name="CUSTOM_22_1_1_1_1_1_1_1_1_1">
    <p:spTree>
      <p:nvGrpSpPr>
        <p:cNvPr id="1" name="Shape 2114"/>
        <p:cNvGrpSpPr/>
        <p:nvPr/>
      </p:nvGrpSpPr>
      <p:grpSpPr>
        <a:xfrm>
          <a:off x="0" y="0"/>
          <a:ext cx="0" cy="0"/>
          <a:chOff x="0" y="0"/>
          <a:chExt cx="0" cy="0"/>
        </a:xfrm>
      </p:grpSpPr>
      <p:sp>
        <p:nvSpPr>
          <p:cNvPr id="2115" name="Google Shape;2115;p49"/>
          <p:cNvSpPr txBox="1">
            <a:spLocks noGrp="1"/>
          </p:cNvSpPr>
          <p:nvPr>
            <p:ph type="title"/>
          </p:nvPr>
        </p:nvSpPr>
        <p:spPr>
          <a:xfrm>
            <a:off x="420625" y="320050"/>
            <a:ext cx="3776400" cy="944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16" name="Google Shape;2116;p49"/>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9"/>
          <p:cNvSpPr txBox="1">
            <a:spLocks noGrp="1"/>
          </p:cNvSpPr>
          <p:nvPr>
            <p:ph type="body" idx="1"/>
          </p:nvPr>
        </p:nvSpPr>
        <p:spPr>
          <a:xfrm>
            <a:off x="420900" y="1356375"/>
            <a:ext cx="3776400" cy="34716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18" name="Google Shape;2118;p49"/>
          <p:cNvSpPr>
            <a:spLocks noGrp="1"/>
          </p:cNvSpPr>
          <p:nvPr>
            <p:ph type="pic" idx="2"/>
          </p:nvPr>
        </p:nvSpPr>
        <p:spPr>
          <a:xfrm>
            <a:off x="5038350" y="484924"/>
            <a:ext cx="3767100" cy="4160100"/>
          </a:xfrm>
          <a:prstGeom prst="rect">
            <a:avLst/>
          </a:prstGeom>
          <a:noFill/>
          <a:ln>
            <a:noFill/>
          </a:ln>
        </p:spPr>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1">
    <p:spTree>
      <p:nvGrpSpPr>
        <p:cNvPr id="1" name="Shape 2119"/>
        <p:cNvGrpSpPr/>
        <p:nvPr/>
      </p:nvGrpSpPr>
      <p:grpSpPr>
        <a:xfrm>
          <a:off x="0" y="0"/>
          <a:ext cx="0" cy="0"/>
          <a:chOff x="0" y="0"/>
          <a:chExt cx="0" cy="0"/>
        </a:xfrm>
      </p:grpSpPr>
      <p:sp>
        <p:nvSpPr>
          <p:cNvPr id="2120" name="Google Shape;2120;p50"/>
          <p:cNvSpPr txBox="1">
            <a:spLocks noGrp="1"/>
          </p:cNvSpPr>
          <p:nvPr>
            <p:ph type="title"/>
          </p:nvPr>
        </p:nvSpPr>
        <p:spPr>
          <a:xfrm>
            <a:off x="5038350" y="886975"/>
            <a:ext cx="37764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21" name="Google Shape;2121;p50"/>
          <p:cNvSpPr/>
          <p:nvPr/>
        </p:nvSpPr>
        <p:spPr>
          <a:xfrm>
            <a:off x="0" y="2350"/>
            <a:ext cx="45264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0"/>
          <p:cNvSpPr txBox="1">
            <a:spLocks noGrp="1"/>
          </p:cNvSpPr>
          <p:nvPr>
            <p:ph type="body" idx="1"/>
          </p:nvPr>
        </p:nvSpPr>
        <p:spPr>
          <a:xfrm>
            <a:off x="5029250" y="1679325"/>
            <a:ext cx="3776400" cy="31488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123" name="Google Shape;2123;p50"/>
          <p:cNvSpPr>
            <a:spLocks noGrp="1"/>
          </p:cNvSpPr>
          <p:nvPr>
            <p:ph type="pic" idx="2"/>
          </p:nvPr>
        </p:nvSpPr>
        <p:spPr>
          <a:xfrm>
            <a:off x="420625" y="724025"/>
            <a:ext cx="3666900" cy="3921600"/>
          </a:xfrm>
          <a:prstGeom prst="rect">
            <a:avLst/>
          </a:prstGeom>
          <a:noFill/>
          <a:ln>
            <a:noFill/>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23: *Presentation title slide with preheader">
  <p:cSld name="CUSTOM_19">
    <p:spTree>
      <p:nvGrpSpPr>
        <p:cNvPr id="1" name="Shape 22"/>
        <p:cNvGrpSpPr/>
        <p:nvPr/>
      </p:nvGrpSpPr>
      <p:grpSpPr>
        <a:xfrm>
          <a:off x="0" y="0"/>
          <a:ext cx="0" cy="0"/>
          <a:chOff x="0" y="0"/>
          <a:chExt cx="0" cy="0"/>
        </a:xfrm>
      </p:grpSpPr>
      <p:sp>
        <p:nvSpPr>
          <p:cNvPr id="23" name="Google Shape;23;p6"/>
          <p:cNvSpPr txBox="1">
            <a:spLocks noGrp="1"/>
          </p:cNvSpPr>
          <p:nvPr>
            <p:ph type="ctrTitle"/>
          </p:nvPr>
        </p:nvSpPr>
        <p:spPr>
          <a:xfrm>
            <a:off x="420625" y="1150944"/>
            <a:ext cx="8411700" cy="810000"/>
          </a:xfrm>
          <a:prstGeom prst="rect">
            <a:avLst/>
          </a:prstGeom>
        </p:spPr>
        <p:txBody>
          <a:bodyPr spcFirstLastPara="1" wrap="square" lIns="0" tIns="0" rIns="0" bIns="0" anchor="t" anchorCtr="0">
            <a:spAutoFit/>
          </a:bodyPr>
          <a:lstStyle>
            <a:lvl1pPr lvl="0" rtl="0">
              <a:lnSpc>
                <a:spcPct val="90000"/>
              </a:lnSpc>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24" name="Google Shape;24;p6"/>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pic>
        <p:nvPicPr>
          <p:cNvPr id="25" name="Google Shape;25;p6" descr="ASU_Horiz_RGB_Digital_MaroonGold.png"/>
          <p:cNvPicPr preferRelativeResize="0"/>
          <p:nvPr/>
        </p:nvPicPr>
        <p:blipFill rotWithShape="1">
          <a:blip r:embed="rId2">
            <a:alphaModFix/>
          </a:blip>
          <a:srcRect l="3993" t="13045" r="2039" b="14158"/>
          <a:stretch/>
        </p:blipFill>
        <p:spPr>
          <a:xfrm>
            <a:off x="310823" y="4137962"/>
            <a:ext cx="3767325" cy="810000"/>
          </a:xfrm>
          <a:prstGeom prst="rect">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2">
    <p:spTree>
      <p:nvGrpSpPr>
        <p:cNvPr id="1" name="Shape 2124"/>
        <p:cNvGrpSpPr/>
        <p:nvPr/>
      </p:nvGrpSpPr>
      <p:grpSpPr>
        <a:xfrm>
          <a:off x="0" y="0"/>
          <a:ext cx="0" cy="0"/>
          <a:chOff x="0" y="0"/>
          <a:chExt cx="0" cy="0"/>
        </a:xfrm>
      </p:grpSpPr>
      <p:sp>
        <p:nvSpPr>
          <p:cNvPr id="2125" name="Google Shape;2125;p51"/>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1"/>
          <p:cNvSpPr txBox="1">
            <a:spLocks noGrp="1"/>
          </p:cNvSpPr>
          <p:nvPr>
            <p:ph type="title"/>
          </p:nvPr>
        </p:nvSpPr>
        <p:spPr>
          <a:xfrm>
            <a:off x="4617725" y="619075"/>
            <a:ext cx="40782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27" name="Google Shape;2127;p51"/>
          <p:cNvSpPr txBox="1">
            <a:spLocks noGrp="1"/>
          </p:cNvSpPr>
          <p:nvPr>
            <p:ph type="body" idx="1"/>
          </p:nvPr>
        </p:nvSpPr>
        <p:spPr>
          <a:xfrm>
            <a:off x="4608650" y="1420975"/>
            <a:ext cx="4078200" cy="3407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28" name="Google Shape;2128;p51"/>
          <p:cNvSpPr>
            <a:spLocks noGrp="1"/>
          </p:cNvSpPr>
          <p:nvPr>
            <p:ph type="pic" idx="2"/>
          </p:nvPr>
        </p:nvSpPr>
        <p:spPr>
          <a:xfrm>
            <a:off x="420625" y="724025"/>
            <a:ext cx="2935200" cy="3921600"/>
          </a:xfrm>
          <a:prstGeom prst="rect">
            <a:avLst/>
          </a:prstGeom>
          <a:noFill/>
          <a:ln>
            <a:noFill/>
          </a:ln>
        </p:spPr>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23: Title, text, photo, for list or steps">
  <p:cSld name="CUSTOM_22_1_1_1_1_1_1_2_1_1">
    <p:spTree>
      <p:nvGrpSpPr>
        <p:cNvPr id="1" name="Shape 2129"/>
        <p:cNvGrpSpPr/>
        <p:nvPr/>
      </p:nvGrpSpPr>
      <p:grpSpPr>
        <a:xfrm>
          <a:off x="0" y="0"/>
          <a:ext cx="0" cy="0"/>
          <a:chOff x="0" y="0"/>
          <a:chExt cx="0" cy="0"/>
        </a:xfrm>
      </p:grpSpPr>
      <p:sp>
        <p:nvSpPr>
          <p:cNvPr id="2130" name="Google Shape;2130;p52"/>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2"/>
          <p:cNvSpPr txBox="1">
            <a:spLocks noGrp="1"/>
          </p:cNvSpPr>
          <p:nvPr>
            <p:ph type="title"/>
          </p:nvPr>
        </p:nvSpPr>
        <p:spPr>
          <a:xfrm>
            <a:off x="4617725" y="619075"/>
            <a:ext cx="4078200" cy="654000"/>
          </a:xfrm>
          <a:prstGeom prst="rect">
            <a:avLst/>
          </a:prstGeom>
        </p:spPr>
        <p:txBody>
          <a:bodyPr spcFirstLastPara="1" wrap="square" lIns="0" tIns="0" rIns="0" bIns="0" anchor="t" anchorCtr="0">
            <a:norm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32" name="Google Shape;2132;p52"/>
          <p:cNvSpPr txBox="1">
            <a:spLocks noGrp="1"/>
          </p:cNvSpPr>
          <p:nvPr>
            <p:ph type="body" idx="1"/>
          </p:nvPr>
        </p:nvSpPr>
        <p:spPr>
          <a:xfrm>
            <a:off x="4608650" y="1420975"/>
            <a:ext cx="4078200" cy="6090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133" name="Google Shape;2133;p52"/>
          <p:cNvSpPr>
            <a:spLocks noGrp="1"/>
          </p:cNvSpPr>
          <p:nvPr>
            <p:ph type="pic" idx="2"/>
          </p:nvPr>
        </p:nvSpPr>
        <p:spPr>
          <a:xfrm>
            <a:off x="420625" y="724025"/>
            <a:ext cx="2935200" cy="3921600"/>
          </a:xfrm>
          <a:prstGeom prst="rect">
            <a:avLst/>
          </a:prstGeom>
          <a:noFill/>
          <a:ln>
            <a:noFill/>
          </a:ln>
        </p:spPr>
      </p:sp>
      <p:sp>
        <p:nvSpPr>
          <p:cNvPr id="2134" name="Google Shape;2134;p52"/>
          <p:cNvSpPr txBox="1">
            <a:spLocks noGrp="1"/>
          </p:cNvSpPr>
          <p:nvPr>
            <p:ph type="body" idx="3"/>
          </p:nvPr>
        </p:nvSpPr>
        <p:spPr>
          <a:xfrm>
            <a:off x="4617725" y="2124300"/>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35" name="Google Shape;2135;p52"/>
          <p:cNvSpPr/>
          <p:nvPr/>
        </p:nvSpPr>
        <p:spPr>
          <a:xfrm>
            <a:off x="4617734" y="2127658"/>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36" name="Google Shape;2136;p52"/>
          <p:cNvSpPr txBox="1">
            <a:spLocks noGrp="1"/>
          </p:cNvSpPr>
          <p:nvPr>
            <p:ph type="subTitle" idx="4"/>
          </p:nvPr>
        </p:nvSpPr>
        <p:spPr>
          <a:xfrm>
            <a:off x="5084025" y="2147551"/>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37" name="Google Shape;2137;p52"/>
          <p:cNvSpPr txBox="1">
            <a:spLocks noGrp="1"/>
          </p:cNvSpPr>
          <p:nvPr>
            <p:ph type="body" idx="5"/>
          </p:nvPr>
        </p:nvSpPr>
        <p:spPr>
          <a:xfrm>
            <a:off x="5093325" y="2368977"/>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38" name="Google Shape;2138;p52"/>
          <p:cNvSpPr txBox="1">
            <a:spLocks noGrp="1"/>
          </p:cNvSpPr>
          <p:nvPr>
            <p:ph type="body" idx="6"/>
          </p:nvPr>
        </p:nvSpPr>
        <p:spPr>
          <a:xfrm>
            <a:off x="4613025" y="2710375"/>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39" name="Google Shape;2139;p52"/>
          <p:cNvSpPr/>
          <p:nvPr/>
        </p:nvSpPr>
        <p:spPr>
          <a:xfrm>
            <a:off x="4613034" y="2713733"/>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40" name="Google Shape;2140;p52"/>
          <p:cNvSpPr txBox="1">
            <a:spLocks noGrp="1"/>
          </p:cNvSpPr>
          <p:nvPr>
            <p:ph type="subTitle" idx="7"/>
          </p:nvPr>
        </p:nvSpPr>
        <p:spPr>
          <a:xfrm>
            <a:off x="5079325" y="2733626"/>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41" name="Google Shape;2141;p52"/>
          <p:cNvSpPr txBox="1">
            <a:spLocks noGrp="1"/>
          </p:cNvSpPr>
          <p:nvPr>
            <p:ph type="body" idx="8"/>
          </p:nvPr>
        </p:nvSpPr>
        <p:spPr>
          <a:xfrm>
            <a:off x="5088625" y="2955052"/>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42" name="Google Shape;2142;p52"/>
          <p:cNvSpPr txBox="1">
            <a:spLocks noGrp="1"/>
          </p:cNvSpPr>
          <p:nvPr>
            <p:ph type="body" idx="9"/>
          </p:nvPr>
        </p:nvSpPr>
        <p:spPr>
          <a:xfrm>
            <a:off x="4613025" y="3282792"/>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43" name="Google Shape;2143;p52"/>
          <p:cNvSpPr/>
          <p:nvPr/>
        </p:nvSpPr>
        <p:spPr>
          <a:xfrm>
            <a:off x="4613034" y="3286150"/>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44" name="Google Shape;2144;p52"/>
          <p:cNvSpPr txBox="1">
            <a:spLocks noGrp="1"/>
          </p:cNvSpPr>
          <p:nvPr>
            <p:ph type="subTitle" idx="13"/>
          </p:nvPr>
        </p:nvSpPr>
        <p:spPr>
          <a:xfrm>
            <a:off x="5079325" y="3306043"/>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45" name="Google Shape;2145;p52"/>
          <p:cNvSpPr txBox="1">
            <a:spLocks noGrp="1"/>
          </p:cNvSpPr>
          <p:nvPr>
            <p:ph type="body" idx="14"/>
          </p:nvPr>
        </p:nvSpPr>
        <p:spPr>
          <a:xfrm>
            <a:off x="5088625" y="3555150"/>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46" name="Google Shape;2146;p52"/>
          <p:cNvSpPr txBox="1">
            <a:spLocks noGrp="1"/>
          </p:cNvSpPr>
          <p:nvPr>
            <p:ph type="body" idx="15"/>
          </p:nvPr>
        </p:nvSpPr>
        <p:spPr>
          <a:xfrm>
            <a:off x="4613025" y="3854852"/>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47" name="Google Shape;2147;p52"/>
          <p:cNvSpPr/>
          <p:nvPr/>
        </p:nvSpPr>
        <p:spPr>
          <a:xfrm>
            <a:off x="4613034" y="3858210"/>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48" name="Google Shape;2148;p52"/>
          <p:cNvSpPr txBox="1">
            <a:spLocks noGrp="1"/>
          </p:cNvSpPr>
          <p:nvPr>
            <p:ph type="subTitle" idx="16"/>
          </p:nvPr>
        </p:nvSpPr>
        <p:spPr>
          <a:xfrm>
            <a:off x="5079325" y="3878103"/>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49" name="Google Shape;2149;p52"/>
          <p:cNvSpPr txBox="1">
            <a:spLocks noGrp="1"/>
          </p:cNvSpPr>
          <p:nvPr>
            <p:ph type="body" idx="17"/>
          </p:nvPr>
        </p:nvSpPr>
        <p:spPr>
          <a:xfrm>
            <a:off x="5088625" y="4099529"/>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50" name="Google Shape;2150;p52"/>
          <p:cNvSpPr txBox="1">
            <a:spLocks noGrp="1"/>
          </p:cNvSpPr>
          <p:nvPr>
            <p:ph type="body" idx="18"/>
          </p:nvPr>
        </p:nvSpPr>
        <p:spPr>
          <a:xfrm>
            <a:off x="4613025" y="4471000"/>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51" name="Google Shape;2151;p52"/>
          <p:cNvSpPr/>
          <p:nvPr/>
        </p:nvSpPr>
        <p:spPr>
          <a:xfrm>
            <a:off x="4613034" y="4465131"/>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52" name="Google Shape;2152;p52"/>
          <p:cNvSpPr txBox="1">
            <a:spLocks noGrp="1"/>
          </p:cNvSpPr>
          <p:nvPr>
            <p:ph type="subTitle" idx="19"/>
          </p:nvPr>
        </p:nvSpPr>
        <p:spPr>
          <a:xfrm>
            <a:off x="5079325" y="4485024"/>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53" name="Google Shape;2153;p52"/>
          <p:cNvSpPr txBox="1">
            <a:spLocks noGrp="1"/>
          </p:cNvSpPr>
          <p:nvPr>
            <p:ph type="body" idx="20"/>
          </p:nvPr>
        </p:nvSpPr>
        <p:spPr>
          <a:xfrm>
            <a:off x="5088625" y="4706450"/>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1_1_2_1_1">
    <p:spTree>
      <p:nvGrpSpPr>
        <p:cNvPr id="1" name="Shape 2154"/>
        <p:cNvGrpSpPr/>
        <p:nvPr/>
      </p:nvGrpSpPr>
      <p:grpSpPr>
        <a:xfrm>
          <a:off x="0" y="0"/>
          <a:ext cx="0" cy="0"/>
          <a:chOff x="0" y="0"/>
          <a:chExt cx="0" cy="0"/>
        </a:xfrm>
      </p:grpSpPr>
      <p:sp>
        <p:nvSpPr>
          <p:cNvPr id="2155" name="Google Shape;2155;p53"/>
          <p:cNvSpPr txBox="1"/>
          <p:nvPr/>
        </p:nvSpPr>
        <p:spPr>
          <a:xfrm>
            <a:off x="0" y="0"/>
            <a:ext cx="4197000" cy="38661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chemeClr val="dk1"/>
              </a:solidFill>
              <a:latin typeface="Calibri"/>
              <a:ea typeface="Calibri"/>
              <a:cs typeface="Calibri"/>
              <a:sym typeface="Calibri"/>
            </a:endParaRPr>
          </a:p>
        </p:txBody>
      </p:sp>
      <p:sp>
        <p:nvSpPr>
          <p:cNvPr id="2156" name="Google Shape;2156;p53"/>
          <p:cNvSpPr txBox="1">
            <a:spLocks noGrp="1"/>
          </p:cNvSpPr>
          <p:nvPr>
            <p:ph type="title"/>
          </p:nvPr>
        </p:nvSpPr>
        <p:spPr>
          <a:xfrm>
            <a:off x="5063700" y="994550"/>
            <a:ext cx="3741900" cy="6453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57" name="Google Shape;2157;p53"/>
          <p:cNvSpPr txBox="1">
            <a:spLocks noGrp="1"/>
          </p:cNvSpPr>
          <p:nvPr>
            <p:ph type="body" idx="1"/>
          </p:nvPr>
        </p:nvSpPr>
        <p:spPr>
          <a:xfrm>
            <a:off x="5063700" y="1753150"/>
            <a:ext cx="3741900" cy="30750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58" name="Google Shape;2158;p53"/>
          <p:cNvSpPr>
            <a:spLocks noGrp="1"/>
          </p:cNvSpPr>
          <p:nvPr>
            <p:ph type="pic" idx="2"/>
          </p:nvPr>
        </p:nvSpPr>
        <p:spPr>
          <a:xfrm>
            <a:off x="433675" y="322950"/>
            <a:ext cx="4091400" cy="3777300"/>
          </a:xfrm>
          <a:prstGeom prst="rect">
            <a:avLst/>
          </a:prstGeom>
          <a:noFill/>
          <a:ln>
            <a:noFill/>
          </a:ln>
        </p:spPr>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2_1_1_1_1">
    <p:spTree>
      <p:nvGrpSpPr>
        <p:cNvPr id="1" name="Shape 2159"/>
        <p:cNvGrpSpPr/>
        <p:nvPr/>
      </p:nvGrpSpPr>
      <p:grpSpPr>
        <a:xfrm>
          <a:off x="0" y="0"/>
          <a:ext cx="0" cy="0"/>
          <a:chOff x="0" y="0"/>
          <a:chExt cx="0" cy="0"/>
        </a:xfrm>
      </p:grpSpPr>
      <p:sp>
        <p:nvSpPr>
          <p:cNvPr id="2160" name="Google Shape;2160;p54"/>
          <p:cNvSpPr/>
          <p:nvPr/>
        </p:nvSpPr>
        <p:spPr>
          <a:xfrm>
            <a:off x="937452"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p54"/>
          <p:cNvSpPr/>
          <p:nvPr/>
        </p:nvSpPr>
        <p:spPr>
          <a:xfrm>
            <a:off x="1161900" y="-16800"/>
            <a:ext cx="4296000" cy="51609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4"/>
          <p:cNvSpPr txBox="1">
            <a:spLocks noGrp="1"/>
          </p:cNvSpPr>
          <p:nvPr>
            <p:ph type="title"/>
          </p:nvPr>
        </p:nvSpPr>
        <p:spPr>
          <a:xfrm>
            <a:off x="4523475" y="791100"/>
            <a:ext cx="42777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01150" rIns="228600" bIns="0" anchor="t" anchorCtr="0">
            <a:noAutofit/>
          </a:bodyPr>
          <a:lstStyle>
            <a:lvl1pPr lvl="0" algn="l" rtl="0">
              <a:lnSpc>
                <a:spcPct val="90000"/>
              </a:lnSpc>
              <a:spcBef>
                <a:spcPts val="0"/>
              </a:spcBef>
              <a:spcAft>
                <a:spcPts val="0"/>
              </a:spcAft>
              <a:buSzPts val="2400"/>
              <a:buNone/>
              <a:defRPr sz="2400">
                <a:highlight>
                  <a:schemeClr val="accent1"/>
                </a:highlight>
              </a:defRPr>
            </a:lvl1pPr>
            <a:lvl2pPr lvl="1" algn="l" rtl="0">
              <a:lnSpc>
                <a:spcPct val="90000"/>
              </a:lnSpc>
              <a:spcBef>
                <a:spcPts val="800"/>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endParaRPr/>
          </a:p>
        </p:txBody>
      </p:sp>
      <p:sp>
        <p:nvSpPr>
          <p:cNvPr id="2163" name="Google Shape;2163;p54"/>
          <p:cNvSpPr txBox="1">
            <a:spLocks noGrp="1"/>
          </p:cNvSpPr>
          <p:nvPr>
            <p:ph type="body" idx="1"/>
          </p:nvPr>
        </p:nvSpPr>
        <p:spPr>
          <a:xfrm>
            <a:off x="4523400" y="1776100"/>
            <a:ext cx="4277700" cy="25764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45700" rIns="228600" bIns="91425"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23: Title, text, photo, left">
  <p:cSld name="CUSTOM_23_1_1_2_1_1_1_1_1_1">
    <p:spTree>
      <p:nvGrpSpPr>
        <p:cNvPr id="1" name="Shape 2164"/>
        <p:cNvGrpSpPr/>
        <p:nvPr/>
      </p:nvGrpSpPr>
      <p:grpSpPr>
        <a:xfrm>
          <a:off x="0" y="0"/>
          <a:ext cx="0" cy="0"/>
          <a:chOff x="0" y="0"/>
          <a:chExt cx="0" cy="0"/>
        </a:xfrm>
      </p:grpSpPr>
      <p:sp>
        <p:nvSpPr>
          <p:cNvPr id="2165" name="Google Shape;2165;p55"/>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66" name="Google Shape;2166;p55"/>
          <p:cNvSpPr/>
          <p:nvPr/>
        </p:nvSpPr>
        <p:spPr>
          <a:xfrm>
            <a:off x="4091100" y="625"/>
            <a:ext cx="4308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5"/>
          <p:cNvSpPr txBox="1">
            <a:spLocks noGrp="1"/>
          </p:cNvSpPr>
          <p:nvPr>
            <p:ph type="title" idx="2"/>
          </p:nvPr>
        </p:nvSpPr>
        <p:spPr>
          <a:xfrm>
            <a:off x="845675" y="791050"/>
            <a:ext cx="40965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28600" rIns="228600" bIns="0" anchor="t" anchorCtr="0">
            <a:noAutofit/>
          </a:bodyPr>
          <a:lstStyle>
            <a:lvl1pPr lvl="0" algn="l" rtl="0">
              <a:lnSpc>
                <a:spcPct val="90000"/>
              </a:lnSpc>
              <a:spcBef>
                <a:spcPts val="0"/>
              </a:spcBef>
              <a:spcAft>
                <a:spcPts val="0"/>
              </a:spcAft>
              <a:buSzPts val="2400"/>
              <a:buNone/>
              <a:defRPr sz="2400">
                <a:highlight>
                  <a:schemeClr val="accent1"/>
                </a:highlight>
              </a:defRPr>
            </a:lvl1pPr>
            <a:lvl2pPr lvl="1" algn="l" rtl="0">
              <a:lnSpc>
                <a:spcPct val="90000"/>
              </a:lnSpc>
              <a:spcBef>
                <a:spcPts val="800"/>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endParaRPr/>
          </a:p>
        </p:txBody>
      </p:sp>
      <p:sp>
        <p:nvSpPr>
          <p:cNvPr id="2168" name="Google Shape;2168;p55"/>
          <p:cNvSpPr/>
          <p:nvPr/>
        </p:nvSpPr>
        <p:spPr>
          <a:xfrm>
            <a:off x="8392811"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p55"/>
          <p:cNvSpPr txBox="1">
            <a:spLocks noGrp="1"/>
          </p:cNvSpPr>
          <p:nvPr>
            <p:ph type="body" idx="1"/>
          </p:nvPr>
        </p:nvSpPr>
        <p:spPr>
          <a:xfrm>
            <a:off x="845675" y="1716875"/>
            <a:ext cx="4096500" cy="2635500"/>
          </a:xfrm>
          <a:prstGeom prst="rect">
            <a:avLst/>
          </a:prstGeom>
          <a:noFill/>
          <a:ln>
            <a:noFill/>
          </a:ln>
        </p:spPr>
        <p:txBody>
          <a:bodyPr spcFirstLastPara="1" wrap="square" lIns="228600" tIns="45700" rIns="228600" bIns="91425"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23: Title, text, photo, left">
  <p:cSld name="CUSTOM_22_1_1_1_1_1_1_1_1_1_1">
    <p:spTree>
      <p:nvGrpSpPr>
        <p:cNvPr id="1" name="Shape 2170"/>
        <p:cNvGrpSpPr/>
        <p:nvPr/>
      </p:nvGrpSpPr>
      <p:grpSpPr>
        <a:xfrm>
          <a:off x="0" y="0"/>
          <a:ext cx="0" cy="0"/>
          <a:chOff x="0" y="0"/>
          <a:chExt cx="0" cy="0"/>
        </a:xfrm>
      </p:grpSpPr>
      <p:sp>
        <p:nvSpPr>
          <p:cNvPr id="2171" name="Google Shape;2171;p56"/>
          <p:cNvSpPr/>
          <p:nvPr/>
        </p:nvSpPr>
        <p:spPr>
          <a:xfrm>
            <a:off x="7863850" y="-2275"/>
            <a:ext cx="12801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6"/>
          <p:cNvSpPr txBox="1">
            <a:spLocks noGrp="1"/>
          </p:cNvSpPr>
          <p:nvPr>
            <p:ph type="title"/>
          </p:nvPr>
        </p:nvSpPr>
        <p:spPr>
          <a:xfrm>
            <a:off x="426725" y="911400"/>
            <a:ext cx="36606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73" name="Google Shape;2173;p56"/>
          <p:cNvSpPr txBox="1">
            <a:spLocks noGrp="1"/>
          </p:cNvSpPr>
          <p:nvPr>
            <p:ph type="body" idx="1"/>
          </p:nvPr>
        </p:nvSpPr>
        <p:spPr>
          <a:xfrm>
            <a:off x="417650" y="1672775"/>
            <a:ext cx="3669600" cy="2966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74" name="Google Shape;2174;p56"/>
          <p:cNvSpPr>
            <a:spLocks noGrp="1"/>
          </p:cNvSpPr>
          <p:nvPr>
            <p:ph type="pic" idx="2"/>
          </p:nvPr>
        </p:nvSpPr>
        <p:spPr>
          <a:xfrm>
            <a:off x="5038350" y="530400"/>
            <a:ext cx="3767100" cy="4108500"/>
          </a:xfrm>
          <a:prstGeom prst="rect">
            <a:avLst/>
          </a:prstGeom>
          <a:noFill/>
          <a:ln>
            <a:noFill/>
          </a:ln>
        </p:spPr>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23: Title, text, photo, left, pattern">
  <p:cSld name="CUSTOM_23_1_1_1_1_1_1_1_1_1_1">
    <p:spTree>
      <p:nvGrpSpPr>
        <p:cNvPr id="1" name="Shape 2175"/>
        <p:cNvGrpSpPr/>
        <p:nvPr/>
      </p:nvGrpSpPr>
      <p:grpSpPr>
        <a:xfrm>
          <a:off x="0" y="0"/>
          <a:ext cx="0" cy="0"/>
          <a:chOff x="0" y="0"/>
          <a:chExt cx="0" cy="0"/>
        </a:xfrm>
      </p:grpSpPr>
      <p:pic>
        <p:nvPicPr>
          <p:cNvPr id="2176" name="Google Shape;2176;p57"/>
          <p:cNvPicPr preferRelativeResize="0"/>
          <p:nvPr/>
        </p:nvPicPr>
        <p:blipFill rotWithShape="1">
          <a:blip r:embed="rId2">
            <a:alphaModFix/>
          </a:blip>
          <a:srcRect l="56549" t="4415" r="-832"/>
          <a:stretch/>
        </p:blipFill>
        <p:spPr>
          <a:xfrm>
            <a:off x="5094675" y="319679"/>
            <a:ext cx="3819602" cy="4307700"/>
          </a:xfrm>
          <a:prstGeom prst="rect">
            <a:avLst/>
          </a:prstGeom>
          <a:noFill/>
          <a:ln w="38100" cap="flat" cmpd="sng">
            <a:solidFill>
              <a:schemeClr val="accent1"/>
            </a:solidFill>
            <a:prstDash val="solid"/>
            <a:round/>
            <a:headEnd type="none" w="sm" len="sm"/>
            <a:tailEnd type="none" w="sm" len="sm"/>
          </a:ln>
        </p:spPr>
      </p:pic>
      <p:sp>
        <p:nvSpPr>
          <p:cNvPr id="2177" name="Google Shape;2177;p57"/>
          <p:cNvSpPr txBox="1">
            <a:spLocks noGrp="1"/>
          </p:cNvSpPr>
          <p:nvPr>
            <p:ph type="body" idx="1"/>
          </p:nvPr>
        </p:nvSpPr>
        <p:spPr>
          <a:xfrm>
            <a:off x="853600" y="1697775"/>
            <a:ext cx="3672600" cy="29295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78" name="Google Shape;2178;p57"/>
          <p:cNvSpPr txBox="1">
            <a:spLocks noGrp="1"/>
          </p:cNvSpPr>
          <p:nvPr>
            <p:ph type="title"/>
          </p:nvPr>
        </p:nvSpPr>
        <p:spPr>
          <a:xfrm>
            <a:off x="853600" y="892525"/>
            <a:ext cx="3672600" cy="6651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79" name="Google Shape;2179;p57"/>
          <p:cNvSpPr>
            <a:spLocks noGrp="1"/>
          </p:cNvSpPr>
          <p:nvPr>
            <p:ph type="pic" idx="2"/>
          </p:nvPr>
        </p:nvSpPr>
        <p:spPr>
          <a:xfrm>
            <a:off x="5362575" y="561379"/>
            <a:ext cx="3781500" cy="3848100"/>
          </a:xfrm>
          <a:prstGeom prst="rect">
            <a:avLst/>
          </a:prstGeom>
          <a:noFill/>
          <a:ln>
            <a:noFill/>
          </a:ln>
        </p:spPr>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23: Title, text, photo, right — white">
  <p:cSld name="CUSTOM_23_1_1_1_1_1_1_1_1_1_2">
    <p:spTree>
      <p:nvGrpSpPr>
        <p:cNvPr id="1" name="Shape 2180"/>
        <p:cNvGrpSpPr/>
        <p:nvPr/>
      </p:nvGrpSpPr>
      <p:grpSpPr>
        <a:xfrm>
          <a:off x="0" y="0"/>
          <a:ext cx="0" cy="0"/>
          <a:chOff x="0" y="0"/>
          <a:chExt cx="0" cy="0"/>
        </a:xfrm>
      </p:grpSpPr>
      <p:sp>
        <p:nvSpPr>
          <p:cNvPr id="2181" name="Google Shape;2181;p58"/>
          <p:cNvSpPr>
            <a:spLocks noGrp="1"/>
          </p:cNvSpPr>
          <p:nvPr>
            <p:ph type="pic" idx="2"/>
          </p:nvPr>
        </p:nvSpPr>
        <p:spPr>
          <a:xfrm>
            <a:off x="1006875" y="990307"/>
            <a:ext cx="1984200" cy="2006100"/>
          </a:xfrm>
          <a:prstGeom prst="rect">
            <a:avLst/>
          </a:prstGeom>
          <a:noFill/>
          <a:ln>
            <a:noFill/>
          </a:ln>
        </p:spPr>
      </p:sp>
      <p:sp>
        <p:nvSpPr>
          <p:cNvPr id="2182" name="Google Shape;2182;p58"/>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1000"/>
              <a:buNone/>
              <a:defRPr sz="4400"/>
            </a:lvl1pPr>
            <a:lvl2pPr lvl="1" algn="l" rtl="0">
              <a:lnSpc>
                <a:spcPct val="90000"/>
              </a:lnSpc>
              <a:spcBef>
                <a:spcPts val="800"/>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endParaRPr/>
          </a:p>
        </p:txBody>
      </p:sp>
      <p:sp>
        <p:nvSpPr>
          <p:cNvPr id="2183" name="Google Shape;2183;p58"/>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1600"/>
              </a:spcBef>
              <a:spcAft>
                <a:spcPts val="0"/>
              </a:spcAft>
              <a:buSzPts val="1400"/>
              <a:buNone/>
              <a:defRPr/>
            </a:lvl2pPr>
            <a:lvl3pPr lvl="2" algn="l" rtl="0">
              <a:lnSpc>
                <a:spcPct val="115000"/>
              </a:lnSpc>
              <a:spcBef>
                <a:spcPts val="1600"/>
              </a:spcBef>
              <a:spcAft>
                <a:spcPts val="0"/>
              </a:spcAft>
              <a:buSzPts val="1400"/>
              <a:buNone/>
              <a:defRPr/>
            </a:lvl3pPr>
            <a:lvl4pPr lvl="3" algn="l" rtl="0">
              <a:lnSpc>
                <a:spcPct val="115000"/>
              </a:lnSpc>
              <a:spcBef>
                <a:spcPts val="1600"/>
              </a:spcBef>
              <a:spcAft>
                <a:spcPts val="0"/>
              </a:spcAft>
              <a:buSzPts val="1400"/>
              <a:buNone/>
              <a:defRPr/>
            </a:lvl4pPr>
            <a:lvl5pPr lvl="4" algn="l" rtl="0">
              <a:lnSpc>
                <a:spcPct val="115000"/>
              </a:lnSpc>
              <a:spcBef>
                <a:spcPts val="1600"/>
              </a:spcBef>
              <a:spcAft>
                <a:spcPts val="0"/>
              </a:spcAft>
              <a:buSzPts val="1400"/>
              <a:buNone/>
              <a:defRPr/>
            </a:lvl5pPr>
            <a:lvl6pPr lvl="5" algn="l" rtl="0">
              <a:lnSpc>
                <a:spcPct val="115000"/>
              </a:lnSpc>
              <a:spcBef>
                <a:spcPts val="1600"/>
              </a:spcBef>
              <a:spcAft>
                <a:spcPts val="0"/>
              </a:spcAft>
              <a:buSzPts val="1400"/>
              <a:buNone/>
              <a:defRPr/>
            </a:lvl6pPr>
            <a:lvl7pPr lvl="6" algn="l" rtl="0">
              <a:lnSpc>
                <a:spcPct val="115000"/>
              </a:lnSpc>
              <a:spcBef>
                <a:spcPts val="1600"/>
              </a:spcBef>
              <a:spcAft>
                <a:spcPts val="0"/>
              </a:spcAft>
              <a:buSzPts val="1400"/>
              <a:buNone/>
              <a:defRPr/>
            </a:lvl7pPr>
            <a:lvl8pPr lvl="7" algn="l" rtl="0">
              <a:lnSpc>
                <a:spcPct val="115000"/>
              </a:lnSpc>
              <a:spcBef>
                <a:spcPts val="1600"/>
              </a:spcBef>
              <a:spcAft>
                <a:spcPts val="0"/>
              </a:spcAft>
              <a:buSzPts val="1400"/>
              <a:buNone/>
              <a:defRPr/>
            </a:lvl8pPr>
            <a:lvl9pPr lvl="8" algn="l" rtl="0">
              <a:lnSpc>
                <a:spcPct val="115000"/>
              </a:lnSpc>
              <a:spcBef>
                <a:spcPts val="1600"/>
              </a:spcBef>
              <a:spcAft>
                <a:spcPts val="1600"/>
              </a:spcAft>
              <a:buSzPts val="1400"/>
              <a:buNone/>
              <a:defRPr/>
            </a:lvl9pPr>
          </a:lstStyle>
          <a:p>
            <a:endParaRPr/>
          </a:p>
        </p:txBody>
      </p:sp>
      <p:sp>
        <p:nvSpPr>
          <p:cNvPr id="2184" name="Google Shape;2184;p58"/>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Clr>
                <a:schemeClr val="dk1"/>
              </a:buClr>
              <a:buSzPts val="2000"/>
              <a:buNone/>
              <a:defRPr b="1">
                <a:solidFill>
                  <a:schemeClr val="dk1"/>
                </a:solidFill>
              </a:defRPr>
            </a:lvl1pPr>
            <a:lvl2pPr marL="914400" lvl="1" indent="-228600" algn="l" rtl="0">
              <a:lnSpc>
                <a:spcPct val="115000"/>
              </a:lnSpc>
              <a:spcBef>
                <a:spcPts val="400"/>
              </a:spcBef>
              <a:spcAft>
                <a:spcPts val="0"/>
              </a:spcAft>
              <a:buClr>
                <a:schemeClr val="dk1"/>
              </a:buClr>
              <a:buSzPts val="2000"/>
              <a:buNone/>
              <a:defRPr b="1">
                <a:solidFill>
                  <a:schemeClr val="dk1"/>
                </a:solidFill>
              </a:defRPr>
            </a:lvl2pPr>
            <a:lvl3pPr marL="1371600" lvl="2" indent="-228600" algn="l" rtl="0">
              <a:lnSpc>
                <a:spcPct val="115000"/>
              </a:lnSpc>
              <a:spcBef>
                <a:spcPts val="400"/>
              </a:spcBef>
              <a:spcAft>
                <a:spcPts val="0"/>
              </a:spcAft>
              <a:buClr>
                <a:schemeClr val="dk1"/>
              </a:buClr>
              <a:buSzPts val="2000"/>
              <a:buNone/>
              <a:defRPr b="1">
                <a:solidFill>
                  <a:schemeClr val="dk1"/>
                </a:solidFill>
              </a:defRPr>
            </a:lvl3pPr>
            <a:lvl4pPr marL="1828800" lvl="3" indent="-228600" algn="l" rtl="0">
              <a:lnSpc>
                <a:spcPct val="115000"/>
              </a:lnSpc>
              <a:spcBef>
                <a:spcPts val="400"/>
              </a:spcBef>
              <a:spcAft>
                <a:spcPts val="0"/>
              </a:spcAft>
              <a:buClr>
                <a:schemeClr val="dk1"/>
              </a:buClr>
              <a:buSzPts val="2000"/>
              <a:buNone/>
              <a:defRPr b="1">
                <a:solidFill>
                  <a:schemeClr val="dk1"/>
                </a:solidFill>
              </a:defRPr>
            </a:lvl4pPr>
            <a:lvl5pPr marL="2286000" lvl="4" indent="-228600" algn="l" rtl="0">
              <a:lnSpc>
                <a:spcPct val="115000"/>
              </a:lnSpc>
              <a:spcBef>
                <a:spcPts val="400"/>
              </a:spcBef>
              <a:spcAft>
                <a:spcPts val="0"/>
              </a:spcAft>
              <a:buClr>
                <a:schemeClr val="dk1"/>
              </a:buClr>
              <a:buSzPts val="2000"/>
              <a:buNone/>
              <a:defRPr b="1">
                <a:solidFill>
                  <a:schemeClr val="dk1"/>
                </a:solidFill>
              </a:defRPr>
            </a:lvl5pPr>
            <a:lvl6pPr marL="2743200" lvl="5" indent="-228600" algn="l" rtl="0">
              <a:lnSpc>
                <a:spcPct val="115000"/>
              </a:lnSpc>
              <a:spcBef>
                <a:spcPts val="400"/>
              </a:spcBef>
              <a:spcAft>
                <a:spcPts val="0"/>
              </a:spcAft>
              <a:buClr>
                <a:schemeClr val="dk1"/>
              </a:buClr>
              <a:buSzPts val="2000"/>
              <a:buNone/>
              <a:defRPr b="1">
                <a:solidFill>
                  <a:schemeClr val="dk1"/>
                </a:solidFill>
              </a:defRPr>
            </a:lvl6pPr>
            <a:lvl7pPr marL="3200400" lvl="6" indent="-228600" algn="l" rtl="0">
              <a:lnSpc>
                <a:spcPct val="115000"/>
              </a:lnSpc>
              <a:spcBef>
                <a:spcPts val="400"/>
              </a:spcBef>
              <a:spcAft>
                <a:spcPts val="0"/>
              </a:spcAft>
              <a:buClr>
                <a:schemeClr val="dk1"/>
              </a:buClr>
              <a:buSzPts val="2000"/>
              <a:buNone/>
              <a:defRPr b="1">
                <a:solidFill>
                  <a:schemeClr val="dk1"/>
                </a:solidFill>
              </a:defRPr>
            </a:lvl7pPr>
            <a:lvl8pPr marL="3657600" lvl="7" indent="-228600" algn="l" rtl="0">
              <a:lnSpc>
                <a:spcPct val="115000"/>
              </a:lnSpc>
              <a:spcBef>
                <a:spcPts val="400"/>
              </a:spcBef>
              <a:spcAft>
                <a:spcPts val="0"/>
              </a:spcAft>
              <a:buClr>
                <a:schemeClr val="dk1"/>
              </a:buClr>
              <a:buSzPts val="2000"/>
              <a:buNone/>
              <a:defRPr b="1">
                <a:solidFill>
                  <a:schemeClr val="dk1"/>
                </a:solidFill>
              </a:defRPr>
            </a:lvl8pPr>
            <a:lvl9pPr marL="4114800" lvl="8" indent="-228600" algn="l" rtl="0">
              <a:lnSpc>
                <a:spcPct val="115000"/>
              </a:lnSpc>
              <a:spcBef>
                <a:spcPts val="400"/>
              </a:spcBef>
              <a:spcAft>
                <a:spcPts val="400"/>
              </a:spcAft>
              <a:buClr>
                <a:schemeClr val="dk1"/>
              </a:buClr>
              <a:buSzPts val="2000"/>
              <a:buNone/>
              <a:defRPr b="1">
                <a:solidFill>
                  <a:schemeClr val="dk1"/>
                </a:solidFill>
              </a:defRPr>
            </a:lvl9pPr>
          </a:lstStyle>
          <a:p>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23: Title, text, photo, right — black">
  <p:cSld name="CUSTOM_23_1_1_1_1_1_1_1_1_2_1">
    <p:bg>
      <p:bgPr>
        <a:solidFill>
          <a:schemeClr val="dk1"/>
        </a:solidFill>
        <a:effectLst/>
      </p:bgPr>
    </p:bg>
    <p:spTree>
      <p:nvGrpSpPr>
        <p:cNvPr id="1" name="Shape 2185"/>
        <p:cNvGrpSpPr/>
        <p:nvPr/>
      </p:nvGrpSpPr>
      <p:grpSpPr>
        <a:xfrm>
          <a:off x="0" y="0"/>
          <a:ext cx="0" cy="0"/>
          <a:chOff x="0" y="0"/>
          <a:chExt cx="0" cy="0"/>
        </a:xfrm>
      </p:grpSpPr>
      <p:sp>
        <p:nvSpPr>
          <p:cNvPr id="2186" name="Google Shape;2186;p59"/>
          <p:cNvSpPr>
            <a:spLocks noGrp="1"/>
          </p:cNvSpPr>
          <p:nvPr>
            <p:ph type="pic" idx="2"/>
          </p:nvPr>
        </p:nvSpPr>
        <p:spPr>
          <a:xfrm>
            <a:off x="1006875" y="990307"/>
            <a:ext cx="1984200" cy="2006100"/>
          </a:xfrm>
          <a:prstGeom prst="rect">
            <a:avLst/>
          </a:prstGeom>
          <a:noFill/>
          <a:ln>
            <a:noFill/>
          </a:ln>
        </p:spPr>
      </p:sp>
      <p:sp>
        <p:nvSpPr>
          <p:cNvPr id="2187" name="Google Shape;2187;p59"/>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1000"/>
              <a:buNone/>
              <a:defRPr sz="4400">
                <a:solidFill>
                  <a:schemeClr val="lt1"/>
                </a:solidFill>
              </a:defRPr>
            </a:lvl1pPr>
            <a:lvl2pPr lvl="1" algn="l" rtl="0">
              <a:lnSpc>
                <a:spcPct val="90000"/>
              </a:lnSpc>
              <a:spcBef>
                <a:spcPts val="800"/>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endParaRPr/>
          </a:p>
        </p:txBody>
      </p:sp>
      <p:sp>
        <p:nvSpPr>
          <p:cNvPr id="2188" name="Google Shape;2188;p59"/>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1600"/>
              </a:spcBef>
              <a:spcAft>
                <a:spcPts val="0"/>
              </a:spcAft>
              <a:buSzPts val="1400"/>
              <a:buNone/>
              <a:defRPr/>
            </a:lvl2pPr>
            <a:lvl3pPr lvl="2" algn="l" rtl="0">
              <a:lnSpc>
                <a:spcPct val="115000"/>
              </a:lnSpc>
              <a:spcBef>
                <a:spcPts val="1600"/>
              </a:spcBef>
              <a:spcAft>
                <a:spcPts val="0"/>
              </a:spcAft>
              <a:buSzPts val="1400"/>
              <a:buNone/>
              <a:defRPr/>
            </a:lvl3pPr>
            <a:lvl4pPr lvl="3" algn="l" rtl="0">
              <a:lnSpc>
                <a:spcPct val="115000"/>
              </a:lnSpc>
              <a:spcBef>
                <a:spcPts val="1600"/>
              </a:spcBef>
              <a:spcAft>
                <a:spcPts val="0"/>
              </a:spcAft>
              <a:buSzPts val="1400"/>
              <a:buNone/>
              <a:defRPr/>
            </a:lvl4pPr>
            <a:lvl5pPr lvl="4" algn="l" rtl="0">
              <a:lnSpc>
                <a:spcPct val="115000"/>
              </a:lnSpc>
              <a:spcBef>
                <a:spcPts val="1600"/>
              </a:spcBef>
              <a:spcAft>
                <a:spcPts val="0"/>
              </a:spcAft>
              <a:buSzPts val="1400"/>
              <a:buNone/>
              <a:defRPr/>
            </a:lvl5pPr>
            <a:lvl6pPr lvl="5" algn="l" rtl="0">
              <a:lnSpc>
                <a:spcPct val="115000"/>
              </a:lnSpc>
              <a:spcBef>
                <a:spcPts val="1600"/>
              </a:spcBef>
              <a:spcAft>
                <a:spcPts val="0"/>
              </a:spcAft>
              <a:buSzPts val="1400"/>
              <a:buNone/>
              <a:defRPr/>
            </a:lvl6pPr>
            <a:lvl7pPr lvl="6" algn="l" rtl="0">
              <a:lnSpc>
                <a:spcPct val="115000"/>
              </a:lnSpc>
              <a:spcBef>
                <a:spcPts val="1600"/>
              </a:spcBef>
              <a:spcAft>
                <a:spcPts val="0"/>
              </a:spcAft>
              <a:buSzPts val="1400"/>
              <a:buNone/>
              <a:defRPr/>
            </a:lvl7pPr>
            <a:lvl8pPr lvl="7" algn="l" rtl="0">
              <a:lnSpc>
                <a:spcPct val="115000"/>
              </a:lnSpc>
              <a:spcBef>
                <a:spcPts val="1600"/>
              </a:spcBef>
              <a:spcAft>
                <a:spcPts val="0"/>
              </a:spcAft>
              <a:buSzPts val="1400"/>
              <a:buNone/>
              <a:defRPr/>
            </a:lvl8pPr>
            <a:lvl9pPr lvl="8" algn="l" rtl="0">
              <a:lnSpc>
                <a:spcPct val="115000"/>
              </a:lnSpc>
              <a:spcBef>
                <a:spcPts val="1600"/>
              </a:spcBef>
              <a:spcAft>
                <a:spcPts val="1600"/>
              </a:spcAft>
              <a:buSzPts val="1400"/>
              <a:buNone/>
              <a:defRPr/>
            </a:lvl9pPr>
          </a:lstStyle>
          <a:p>
            <a:endParaRPr/>
          </a:p>
        </p:txBody>
      </p:sp>
      <p:sp>
        <p:nvSpPr>
          <p:cNvPr id="2189" name="Google Shape;2189;p59"/>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Clr>
                <a:schemeClr val="lt1"/>
              </a:buClr>
              <a:buSzPts val="2000"/>
              <a:buNone/>
              <a:defRPr b="1">
                <a:solidFill>
                  <a:schemeClr val="lt1"/>
                </a:solidFill>
              </a:defRPr>
            </a:lvl1pPr>
            <a:lvl2pPr marL="914400" lvl="1" indent="-228600" algn="l" rtl="0">
              <a:lnSpc>
                <a:spcPct val="115000"/>
              </a:lnSpc>
              <a:spcBef>
                <a:spcPts val="400"/>
              </a:spcBef>
              <a:spcAft>
                <a:spcPts val="0"/>
              </a:spcAft>
              <a:buClr>
                <a:schemeClr val="lt1"/>
              </a:buClr>
              <a:buSzPts val="2000"/>
              <a:buNone/>
              <a:defRPr b="1">
                <a:solidFill>
                  <a:schemeClr val="lt1"/>
                </a:solidFill>
              </a:defRPr>
            </a:lvl2pPr>
            <a:lvl3pPr marL="1371600" lvl="2" indent="-228600" algn="l" rtl="0">
              <a:lnSpc>
                <a:spcPct val="115000"/>
              </a:lnSpc>
              <a:spcBef>
                <a:spcPts val="400"/>
              </a:spcBef>
              <a:spcAft>
                <a:spcPts val="0"/>
              </a:spcAft>
              <a:buClr>
                <a:schemeClr val="lt1"/>
              </a:buClr>
              <a:buSzPts val="2000"/>
              <a:buNone/>
              <a:defRPr b="1">
                <a:solidFill>
                  <a:schemeClr val="lt1"/>
                </a:solidFill>
              </a:defRPr>
            </a:lvl3pPr>
            <a:lvl4pPr marL="1828800" lvl="3" indent="-228600" algn="l" rtl="0">
              <a:lnSpc>
                <a:spcPct val="115000"/>
              </a:lnSpc>
              <a:spcBef>
                <a:spcPts val="400"/>
              </a:spcBef>
              <a:spcAft>
                <a:spcPts val="0"/>
              </a:spcAft>
              <a:buClr>
                <a:schemeClr val="lt1"/>
              </a:buClr>
              <a:buSzPts val="2000"/>
              <a:buNone/>
              <a:defRPr b="1">
                <a:solidFill>
                  <a:schemeClr val="lt1"/>
                </a:solidFill>
              </a:defRPr>
            </a:lvl4pPr>
            <a:lvl5pPr marL="2286000" lvl="4" indent="-228600" algn="l" rtl="0">
              <a:lnSpc>
                <a:spcPct val="115000"/>
              </a:lnSpc>
              <a:spcBef>
                <a:spcPts val="400"/>
              </a:spcBef>
              <a:spcAft>
                <a:spcPts val="0"/>
              </a:spcAft>
              <a:buClr>
                <a:schemeClr val="lt1"/>
              </a:buClr>
              <a:buSzPts val="2000"/>
              <a:buNone/>
              <a:defRPr b="1">
                <a:solidFill>
                  <a:schemeClr val="lt1"/>
                </a:solidFill>
              </a:defRPr>
            </a:lvl5pPr>
            <a:lvl6pPr marL="2743200" lvl="5" indent="-228600" algn="l" rtl="0">
              <a:lnSpc>
                <a:spcPct val="115000"/>
              </a:lnSpc>
              <a:spcBef>
                <a:spcPts val="400"/>
              </a:spcBef>
              <a:spcAft>
                <a:spcPts val="0"/>
              </a:spcAft>
              <a:buClr>
                <a:schemeClr val="lt1"/>
              </a:buClr>
              <a:buSzPts val="2000"/>
              <a:buNone/>
              <a:defRPr b="1">
                <a:solidFill>
                  <a:schemeClr val="lt1"/>
                </a:solidFill>
              </a:defRPr>
            </a:lvl6pPr>
            <a:lvl7pPr marL="3200400" lvl="6" indent="-228600" algn="l" rtl="0">
              <a:lnSpc>
                <a:spcPct val="115000"/>
              </a:lnSpc>
              <a:spcBef>
                <a:spcPts val="400"/>
              </a:spcBef>
              <a:spcAft>
                <a:spcPts val="0"/>
              </a:spcAft>
              <a:buClr>
                <a:schemeClr val="lt1"/>
              </a:buClr>
              <a:buSzPts val="2000"/>
              <a:buNone/>
              <a:defRPr b="1">
                <a:solidFill>
                  <a:schemeClr val="lt1"/>
                </a:solidFill>
              </a:defRPr>
            </a:lvl7pPr>
            <a:lvl8pPr marL="3657600" lvl="7" indent="-228600" algn="l" rtl="0">
              <a:lnSpc>
                <a:spcPct val="115000"/>
              </a:lnSpc>
              <a:spcBef>
                <a:spcPts val="400"/>
              </a:spcBef>
              <a:spcAft>
                <a:spcPts val="0"/>
              </a:spcAft>
              <a:buClr>
                <a:schemeClr val="lt1"/>
              </a:buClr>
              <a:buSzPts val="2000"/>
              <a:buNone/>
              <a:defRPr b="1">
                <a:solidFill>
                  <a:schemeClr val="lt1"/>
                </a:solidFill>
              </a:defRPr>
            </a:lvl8pPr>
            <a:lvl9pPr marL="4114800" lvl="8" indent="-228600" algn="l" rtl="0">
              <a:lnSpc>
                <a:spcPct val="115000"/>
              </a:lnSpc>
              <a:spcBef>
                <a:spcPts val="400"/>
              </a:spcBef>
              <a:spcAft>
                <a:spcPts val="400"/>
              </a:spcAft>
              <a:buClr>
                <a:schemeClr val="lt1"/>
              </a:buClr>
              <a:buSzPts val="2000"/>
              <a:buNone/>
              <a:defRPr b="1">
                <a:solidFill>
                  <a:schemeClr val="lt1"/>
                </a:solidFill>
              </a:defRPr>
            </a:lvl9pPr>
          </a:lstStyle>
          <a:p>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23: Title, text, photo background, right">
  <p:cSld name="CUSTOM_22_1_1_1_1_1_1_2_1_1_1">
    <p:spTree>
      <p:nvGrpSpPr>
        <p:cNvPr id="1" name="Shape 2190"/>
        <p:cNvGrpSpPr/>
        <p:nvPr/>
      </p:nvGrpSpPr>
      <p:grpSpPr>
        <a:xfrm>
          <a:off x="0" y="0"/>
          <a:ext cx="0" cy="0"/>
          <a:chOff x="0" y="0"/>
          <a:chExt cx="0" cy="0"/>
        </a:xfrm>
      </p:grpSpPr>
      <p:sp>
        <p:nvSpPr>
          <p:cNvPr id="2191" name="Google Shape;2191;p60"/>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92" name="Google Shape;2192;p60"/>
          <p:cNvSpPr>
            <a:spLocks noGrp="1"/>
          </p:cNvSpPr>
          <p:nvPr>
            <p:ph type="pic" idx="2"/>
          </p:nvPr>
        </p:nvSpPr>
        <p:spPr>
          <a:xfrm>
            <a:off x="18450" y="-9225"/>
            <a:ext cx="9144000" cy="5143500"/>
          </a:xfrm>
          <a:prstGeom prst="rect">
            <a:avLst/>
          </a:prstGeom>
          <a:noFill/>
          <a:ln>
            <a:noFill/>
          </a:ln>
        </p:spPr>
      </p:sp>
      <p:sp>
        <p:nvSpPr>
          <p:cNvPr id="2193" name="Google Shape;2193;p60"/>
          <p:cNvSpPr txBox="1">
            <a:spLocks noGrp="1"/>
          </p:cNvSpPr>
          <p:nvPr>
            <p:ph type="title" idx="3"/>
          </p:nvPr>
        </p:nvSpPr>
        <p:spPr>
          <a:xfrm>
            <a:off x="5356075" y="326850"/>
            <a:ext cx="3347400" cy="4827600"/>
          </a:xfrm>
          <a:prstGeom prst="rect">
            <a:avLst/>
          </a:prstGeom>
          <a:solidFill>
            <a:srgbClr val="FFFFFF">
              <a:alpha val="91060"/>
            </a:srgbClr>
          </a:solidFill>
        </p:spPr>
        <p:txBody>
          <a:bodyPr spcFirstLastPara="1" wrap="square" lIns="137150" tIns="137150" rIns="137150" bIns="91425"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94" name="Google Shape;2194;p60"/>
          <p:cNvSpPr txBox="1">
            <a:spLocks noGrp="1"/>
          </p:cNvSpPr>
          <p:nvPr>
            <p:ph type="body" idx="1"/>
          </p:nvPr>
        </p:nvSpPr>
        <p:spPr>
          <a:xfrm>
            <a:off x="5458975" y="1273325"/>
            <a:ext cx="3054600" cy="35547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23: *Presentation title slide with photo background">
  <p:cSld name="CUSTOM_18_1">
    <p:spTree>
      <p:nvGrpSpPr>
        <p:cNvPr id="1" name="Shape 26"/>
        <p:cNvGrpSpPr/>
        <p:nvPr/>
      </p:nvGrpSpPr>
      <p:grpSpPr>
        <a:xfrm>
          <a:off x="0" y="0"/>
          <a:ext cx="0" cy="0"/>
          <a:chOff x="0" y="0"/>
          <a:chExt cx="0" cy="0"/>
        </a:xfrm>
      </p:grpSpPr>
      <p:sp>
        <p:nvSpPr>
          <p:cNvPr id="27" name="Google Shape;27;p7"/>
          <p:cNvSpPr>
            <a:spLocks noGrp="1"/>
          </p:cNvSpPr>
          <p:nvPr>
            <p:ph type="pic" idx="2"/>
          </p:nvPr>
        </p:nvSpPr>
        <p:spPr>
          <a:xfrm>
            <a:off x="0" y="-9225"/>
            <a:ext cx="9144000" cy="3893700"/>
          </a:xfrm>
          <a:prstGeom prst="rect">
            <a:avLst/>
          </a:prstGeom>
          <a:noFill/>
          <a:ln>
            <a:noFill/>
          </a:ln>
        </p:spPr>
      </p:sp>
      <p:sp>
        <p:nvSpPr>
          <p:cNvPr id="28" name="Google Shape;28;p7"/>
          <p:cNvSpPr txBox="1">
            <a:spLocks noGrp="1"/>
          </p:cNvSpPr>
          <p:nvPr>
            <p:ph type="ctrTitle"/>
          </p:nvPr>
        </p:nvSpPr>
        <p:spPr>
          <a:xfrm>
            <a:off x="420625" y="994550"/>
            <a:ext cx="8411700" cy="2318100"/>
          </a:xfrm>
          <a:prstGeom prst="rect">
            <a:avLst/>
          </a:prstGeom>
        </p:spPr>
        <p:txBody>
          <a:bodyPr spcFirstLastPara="1" wrap="square" lIns="0" tIns="0" rIns="0" bIns="0" anchor="b" anchorCtr="0">
            <a:normAutofit/>
          </a:bodyPr>
          <a:lstStyle>
            <a:lvl1pPr lvl="0" rtl="0">
              <a:lnSpc>
                <a:spcPct val="90000"/>
              </a:lnSpc>
              <a:spcBef>
                <a:spcPts val="0"/>
              </a:spcBef>
              <a:spcAft>
                <a:spcPts val="0"/>
              </a:spcAft>
              <a:buSzPts val="4800"/>
              <a:buNone/>
              <a:defRPr sz="4800">
                <a:highlight>
                  <a:schemeClr val="lt1"/>
                </a:highlight>
              </a:defRPr>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29" name="Google Shape;29;p7"/>
          <p:cNvSpPr txBox="1">
            <a:spLocks noGrp="1"/>
          </p:cNvSpPr>
          <p:nvPr>
            <p:ph type="body" idx="1"/>
          </p:nvPr>
        </p:nvSpPr>
        <p:spPr>
          <a:xfrm>
            <a:off x="4197100" y="4253675"/>
            <a:ext cx="4608300" cy="574500"/>
          </a:xfrm>
          <a:prstGeom prst="rect">
            <a:avLst/>
          </a:prstGeom>
        </p:spPr>
        <p:txBody>
          <a:bodyPr spcFirstLastPara="1" wrap="square" lIns="0" tIns="0" rIns="0" bIns="0" anchor="t" anchorCtr="0">
            <a:spAutoFit/>
          </a:bodyPr>
          <a:lstStyle>
            <a:lvl1pPr marL="457200" lvl="0" indent="-304800" rtl="0">
              <a:lnSpc>
                <a:spcPct val="100000"/>
              </a:lnSpc>
              <a:spcBef>
                <a:spcPts val="0"/>
              </a:spcBef>
              <a:spcAft>
                <a:spcPts val="0"/>
              </a:spcAft>
              <a:buClr>
                <a:schemeClr val="dk1"/>
              </a:buClr>
              <a:buSzPts val="1200"/>
              <a:buChar char="●"/>
              <a:defRPr sz="1200" b="1">
                <a:solidFill>
                  <a:schemeClr val="dk1"/>
                </a:solidFill>
              </a:defRPr>
            </a:lvl1pPr>
            <a:lvl2pPr marL="914400" lvl="1" indent="-304800" rtl="0">
              <a:lnSpc>
                <a:spcPct val="100000"/>
              </a:lnSpc>
              <a:spcBef>
                <a:spcPts val="800"/>
              </a:spcBef>
              <a:spcAft>
                <a:spcPts val="0"/>
              </a:spcAft>
              <a:buClr>
                <a:schemeClr val="dk1"/>
              </a:buClr>
              <a:buSzPts val="1200"/>
              <a:buChar char="○"/>
              <a:defRPr sz="1200" b="1">
                <a:solidFill>
                  <a:schemeClr val="dk1"/>
                </a:solidFill>
              </a:defRPr>
            </a:lvl2pPr>
            <a:lvl3pPr marL="1371600" lvl="2" indent="-304800" rtl="0">
              <a:lnSpc>
                <a:spcPct val="100000"/>
              </a:lnSpc>
              <a:spcBef>
                <a:spcPts val="800"/>
              </a:spcBef>
              <a:spcAft>
                <a:spcPts val="0"/>
              </a:spcAft>
              <a:buClr>
                <a:schemeClr val="dk1"/>
              </a:buClr>
              <a:buSzPts val="1200"/>
              <a:buChar char="■"/>
              <a:defRPr sz="1200" b="1">
                <a:solidFill>
                  <a:schemeClr val="dk1"/>
                </a:solidFill>
              </a:defRPr>
            </a:lvl3pPr>
            <a:lvl4pPr marL="1828800" lvl="3" indent="-304800" rtl="0">
              <a:lnSpc>
                <a:spcPct val="100000"/>
              </a:lnSpc>
              <a:spcBef>
                <a:spcPts val="800"/>
              </a:spcBef>
              <a:spcAft>
                <a:spcPts val="0"/>
              </a:spcAft>
              <a:buClr>
                <a:schemeClr val="dk1"/>
              </a:buClr>
              <a:buSzPts val="1200"/>
              <a:buChar char="●"/>
              <a:defRPr sz="1200" b="1">
                <a:solidFill>
                  <a:schemeClr val="dk1"/>
                </a:solidFill>
              </a:defRPr>
            </a:lvl4pPr>
            <a:lvl5pPr marL="2286000" lvl="4" indent="-304800" rtl="0">
              <a:lnSpc>
                <a:spcPct val="100000"/>
              </a:lnSpc>
              <a:spcBef>
                <a:spcPts val="800"/>
              </a:spcBef>
              <a:spcAft>
                <a:spcPts val="0"/>
              </a:spcAft>
              <a:buClr>
                <a:schemeClr val="dk1"/>
              </a:buClr>
              <a:buSzPts val="1200"/>
              <a:buChar char="○"/>
              <a:defRPr sz="1200" b="1">
                <a:solidFill>
                  <a:schemeClr val="dk1"/>
                </a:solidFill>
              </a:defRPr>
            </a:lvl5pPr>
            <a:lvl6pPr marL="2743200" lvl="5" indent="-304800" rtl="0">
              <a:lnSpc>
                <a:spcPct val="100000"/>
              </a:lnSpc>
              <a:spcBef>
                <a:spcPts val="800"/>
              </a:spcBef>
              <a:spcAft>
                <a:spcPts val="0"/>
              </a:spcAft>
              <a:buClr>
                <a:schemeClr val="dk1"/>
              </a:buClr>
              <a:buSzPts val="1200"/>
              <a:buChar char="■"/>
              <a:defRPr sz="1200" b="1">
                <a:solidFill>
                  <a:schemeClr val="dk1"/>
                </a:solidFill>
              </a:defRPr>
            </a:lvl6pPr>
            <a:lvl7pPr marL="3200400" lvl="6" indent="-304800" rtl="0">
              <a:lnSpc>
                <a:spcPct val="100000"/>
              </a:lnSpc>
              <a:spcBef>
                <a:spcPts val="800"/>
              </a:spcBef>
              <a:spcAft>
                <a:spcPts val="0"/>
              </a:spcAft>
              <a:buClr>
                <a:schemeClr val="dk1"/>
              </a:buClr>
              <a:buSzPts val="1200"/>
              <a:buChar char="●"/>
              <a:defRPr sz="1200" b="1">
                <a:solidFill>
                  <a:schemeClr val="dk1"/>
                </a:solidFill>
              </a:defRPr>
            </a:lvl7pPr>
            <a:lvl8pPr marL="3657600" lvl="7" indent="-304800" rtl="0">
              <a:lnSpc>
                <a:spcPct val="100000"/>
              </a:lnSpc>
              <a:spcBef>
                <a:spcPts val="800"/>
              </a:spcBef>
              <a:spcAft>
                <a:spcPts val="0"/>
              </a:spcAft>
              <a:buClr>
                <a:schemeClr val="dk1"/>
              </a:buClr>
              <a:buSzPts val="1200"/>
              <a:buChar char="○"/>
              <a:defRPr sz="1200" b="1">
                <a:solidFill>
                  <a:schemeClr val="dk1"/>
                </a:solidFill>
              </a:defRPr>
            </a:lvl8pPr>
            <a:lvl9pPr marL="4114800" lvl="8" indent="-304800" rtl="0">
              <a:lnSpc>
                <a:spcPct val="100000"/>
              </a:lnSpc>
              <a:spcBef>
                <a:spcPts val="800"/>
              </a:spcBef>
              <a:spcAft>
                <a:spcPts val="800"/>
              </a:spcAft>
              <a:buClr>
                <a:schemeClr val="dk1"/>
              </a:buClr>
              <a:buSzPts val="1200"/>
              <a:buChar char="■"/>
              <a:defRPr sz="1200" b="1">
                <a:solidFill>
                  <a:schemeClr val="dk1"/>
                </a:solidFill>
              </a:defRPr>
            </a:lvl9pPr>
          </a:lstStyle>
          <a:p>
            <a:endParaRPr/>
          </a:p>
        </p:txBody>
      </p:sp>
      <p:pic>
        <p:nvPicPr>
          <p:cNvPr id="30" name="Google Shape;30;p7" descr="ASU_Horiz_RGB_Digital_MaroonGold.png"/>
          <p:cNvPicPr preferRelativeResize="0"/>
          <p:nvPr/>
        </p:nvPicPr>
        <p:blipFill rotWithShape="1">
          <a:blip r:embed="rId2">
            <a:alphaModFix/>
          </a:blip>
          <a:srcRect l="3993" t="13045" r="2039" b="14158"/>
          <a:stretch/>
        </p:blipFill>
        <p:spPr>
          <a:xfrm>
            <a:off x="310823" y="4137962"/>
            <a:ext cx="3767325" cy="810000"/>
          </a:xfrm>
          <a:prstGeom prst="rect">
            <a:avLst/>
          </a:prstGeom>
          <a:noFill/>
          <a:ln>
            <a:noFill/>
          </a:ln>
        </p:spPr>
      </p:pic>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23: Title, text, photo background, left">
  <p:cSld name="CUSTOM_23_1_1_1_1_1_1_2_1_1_1">
    <p:spTree>
      <p:nvGrpSpPr>
        <p:cNvPr id="1" name="Shape 2195"/>
        <p:cNvGrpSpPr/>
        <p:nvPr/>
      </p:nvGrpSpPr>
      <p:grpSpPr>
        <a:xfrm>
          <a:off x="0" y="0"/>
          <a:ext cx="0" cy="0"/>
          <a:chOff x="0" y="0"/>
          <a:chExt cx="0" cy="0"/>
        </a:xfrm>
      </p:grpSpPr>
      <p:sp>
        <p:nvSpPr>
          <p:cNvPr id="2196" name="Google Shape;2196;p61"/>
          <p:cNvSpPr>
            <a:spLocks noGrp="1"/>
          </p:cNvSpPr>
          <p:nvPr>
            <p:ph type="pic" idx="2"/>
          </p:nvPr>
        </p:nvSpPr>
        <p:spPr>
          <a:xfrm>
            <a:off x="18450" y="-9225"/>
            <a:ext cx="9144000" cy="5143500"/>
          </a:xfrm>
          <a:prstGeom prst="rect">
            <a:avLst/>
          </a:prstGeom>
          <a:noFill/>
          <a:ln>
            <a:noFill/>
          </a:ln>
        </p:spPr>
      </p:sp>
      <p:sp>
        <p:nvSpPr>
          <p:cNvPr id="2197" name="Google Shape;2197;p61"/>
          <p:cNvSpPr txBox="1">
            <a:spLocks noGrp="1"/>
          </p:cNvSpPr>
          <p:nvPr>
            <p:ph type="title"/>
          </p:nvPr>
        </p:nvSpPr>
        <p:spPr>
          <a:xfrm>
            <a:off x="320050" y="315900"/>
            <a:ext cx="3333900" cy="4827600"/>
          </a:xfrm>
          <a:prstGeom prst="rect">
            <a:avLst/>
          </a:prstGeom>
          <a:solidFill>
            <a:srgbClr val="FFFFFF">
              <a:alpha val="91060"/>
            </a:srgbClr>
          </a:solidFill>
        </p:spPr>
        <p:txBody>
          <a:bodyPr spcFirstLastPara="1" wrap="square" lIns="137150" tIns="137150" rIns="137150" bIns="91425"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98" name="Google Shape;2198;p61"/>
          <p:cNvSpPr txBox="1">
            <a:spLocks noGrp="1"/>
          </p:cNvSpPr>
          <p:nvPr>
            <p:ph type="body" idx="1"/>
          </p:nvPr>
        </p:nvSpPr>
        <p:spPr>
          <a:xfrm>
            <a:off x="420625" y="1254875"/>
            <a:ext cx="3043500" cy="35733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23: Title, text, photo grid, left">
  <p:cSld name="CUSTOM_23_1_1_1_1_2_1_1_1_1_1">
    <p:spTree>
      <p:nvGrpSpPr>
        <p:cNvPr id="1" name="Shape 2199"/>
        <p:cNvGrpSpPr/>
        <p:nvPr/>
      </p:nvGrpSpPr>
      <p:grpSpPr>
        <a:xfrm>
          <a:off x="0" y="0"/>
          <a:ext cx="0" cy="0"/>
          <a:chOff x="0" y="0"/>
          <a:chExt cx="0" cy="0"/>
        </a:xfrm>
      </p:grpSpPr>
      <p:sp>
        <p:nvSpPr>
          <p:cNvPr id="2200" name="Google Shape;2200;p62"/>
          <p:cNvSpPr/>
          <p:nvPr/>
        </p:nvSpPr>
        <p:spPr>
          <a:xfrm>
            <a:off x="6611100" y="-2275"/>
            <a:ext cx="25329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2"/>
          <p:cNvSpPr txBox="1">
            <a:spLocks noGrp="1"/>
          </p:cNvSpPr>
          <p:nvPr>
            <p:ph type="title"/>
          </p:nvPr>
        </p:nvSpPr>
        <p:spPr>
          <a:xfrm>
            <a:off x="426725" y="881335"/>
            <a:ext cx="36606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02" name="Google Shape;2202;p62"/>
          <p:cNvSpPr txBox="1">
            <a:spLocks noGrp="1"/>
          </p:cNvSpPr>
          <p:nvPr>
            <p:ph type="body" idx="1"/>
          </p:nvPr>
        </p:nvSpPr>
        <p:spPr>
          <a:xfrm>
            <a:off x="417650" y="1642701"/>
            <a:ext cx="3669600" cy="2996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203" name="Google Shape;2203;p62"/>
          <p:cNvSpPr>
            <a:spLocks noGrp="1"/>
          </p:cNvSpPr>
          <p:nvPr>
            <p:ph type="pic" idx="2"/>
          </p:nvPr>
        </p:nvSpPr>
        <p:spPr>
          <a:xfrm>
            <a:off x="7452350" y="530400"/>
            <a:ext cx="1353000" cy="4108500"/>
          </a:xfrm>
          <a:prstGeom prst="rect">
            <a:avLst/>
          </a:prstGeom>
          <a:noFill/>
          <a:ln>
            <a:noFill/>
          </a:ln>
        </p:spPr>
      </p:sp>
      <p:sp>
        <p:nvSpPr>
          <p:cNvPr id="2204" name="Google Shape;2204;p62"/>
          <p:cNvSpPr>
            <a:spLocks noGrp="1"/>
          </p:cNvSpPr>
          <p:nvPr>
            <p:ph type="pic" idx="3"/>
          </p:nvPr>
        </p:nvSpPr>
        <p:spPr>
          <a:xfrm>
            <a:off x="4617725" y="530400"/>
            <a:ext cx="2782500" cy="1997700"/>
          </a:xfrm>
          <a:prstGeom prst="rect">
            <a:avLst/>
          </a:prstGeom>
          <a:noFill/>
          <a:ln>
            <a:noFill/>
          </a:ln>
        </p:spPr>
      </p:sp>
      <p:sp>
        <p:nvSpPr>
          <p:cNvPr id="2205" name="Google Shape;2205;p62"/>
          <p:cNvSpPr>
            <a:spLocks noGrp="1"/>
          </p:cNvSpPr>
          <p:nvPr>
            <p:ph type="pic" idx="4"/>
          </p:nvPr>
        </p:nvSpPr>
        <p:spPr>
          <a:xfrm>
            <a:off x="4617725" y="2599800"/>
            <a:ext cx="2782500" cy="2039100"/>
          </a:xfrm>
          <a:prstGeom prst="rect">
            <a:avLst/>
          </a:prstGeom>
          <a:noFill/>
          <a:ln>
            <a:noFill/>
          </a:ln>
        </p:spPr>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23: Title, text, photos, left">
  <p:cSld name="CUSTOM_23_1_1_2_1_1_1_1_1_1_1">
    <p:spTree>
      <p:nvGrpSpPr>
        <p:cNvPr id="1" name="Shape 2206"/>
        <p:cNvGrpSpPr/>
        <p:nvPr/>
      </p:nvGrpSpPr>
      <p:grpSpPr>
        <a:xfrm>
          <a:off x="0" y="0"/>
          <a:ext cx="0" cy="0"/>
          <a:chOff x="0" y="0"/>
          <a:chExt cx="0" cy="0"/>
        </a:xfrm>
      </p:grpSpPr>
      <p:pic>
        <p:nvPicPr>
          <p:cNvPr id="2207" name="Google Shape;2207;p63"/>
          <p:cNvPicPr preferRelativeResize="0"/>
          <p:nvPr/>
        </p:nvPicPr>
        <p:blipFill>
          <a:blip r:embed="rId2">
            <a:alphaModFix/>
          </a:blip>
          <a:stretch>
            <a:fillRect/>
          </a:stretch>
        </p:blipFill>
        <p:spPr>
          <a:xfrm>
            <a:off x="0" y="-2225"/>
            <a:ext cx="9144003" cy="5147949"/>
          </a:xfrm>
          <a:prstGeom prst="rect">
            <a:avLst/>
          </a:prstGeom>
          <a:noFill/>
          <a:ln>
            <a:noFill/>
          </a:ln>
        </p:spPr>
      </p:pic>
      <p:sp>
        <p:nvSpPr>
          <p:cNvPr id="2208" name="Google Shape;2208;p63"/>
          <p:cNvSpPr/>
          <p:nvPr/>
        </p:nvSpPr>
        <p:spPr>
          <a:xfrm>
            <a:off x="320050" y="544400"/>
            <a:ext cx="7543800" cy="3801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3"/>
          <p:cNvSpPr txBox="1">
            <a:spLocks noGrp="1"/>
          </p:cNvSpPr>
          <p:nvPr>
            <p:ph type="title"/>
          </p:nvPr>
        </p:nvSpPr>
        <p:spPr>
          <a:xfrm>
            <a:off x="426725" y="1144150"/>
            <a:ext cx="2508600" cy="5409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10" name="Google Shape;2210;p63"/>
          <p:cNvSpPr txBox="1">
            <a:spLocks noGrp="1"/>
          </p:cNvSpPr>
          <p:nvPr>
            <p:ph type="body" idx="1"/>
          </p:nvPr>
        </p:nvSpPr>
        <p:spPr>
          <a:xfrm>
            <a:off x="417650" y="1873100"/>
            <a:ext cx="2517600" cy="19422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211" name="Google Shape;2211;p63"/>
          <p:cNvSpPr>
            <a:spLocks noGrp="1"/>
          </p:cNvSpPr>
          <p:nvPr>
            <p:ph type="pic" idx="2"/>
          </p:nvPr>
        </p:nvSpPr>
        <p:spPr>
          <a:xfrm>
            <a:off x="7675230" y="1144150"/>
            <a:ext cx="1472100" cy="2518800"/>
          </a:xfrm>
          <a:prstGeom prst="rect">
            <a:avLst/>
          </a:prstGeom>
          <a:noFill/>
          <a:ln>
            <a:noFill/>
          </a:ln>
        </p:spPr>
      </p:sp>
      <p:sp>
        <p:nvSpPr>
          <p:cNvPr id="2212" name="Google Shape;2212;p63"/>
          <p:cNvSpPr>
            <a:spLocks noGrp="1"/>
          </p:cNvSpPr>
          <p:nvPr>
            <p:ph type="pic" idx="3"/>
          </p:nvPr>
        </p:nvSpPr>
        <p:spPr>
          <a:xfrm>
            <a:off x="6201934" y="1144150"/>
            <a:ext cx="1472100" cy="2518800"/>
          </a:xfrm>
          <a:prstGeom prst="rect">
            <a:avLst/>
          </a:prstGeom>
          <a:noFill/>
          <a:ln>
            <a:noFill/>
          </a:ln>
        </p:spPr>
      </p:sp>
      <p:sp>
        <p:nvSpPr>
          <p:cNvPr id="2213" name="Google Shape;2213;p63"/>
          <p:cNvSpPr>
            <a:spLocks noGrp="1"/>
          </p:cNvSpPr>
          <p:nvPr>
            <p:ph type="pic" idx="4"/>
          </p:nvPr>
        </p:nvSpPr>
        <p:spPr>
          <a:xfrm>
            <a:off x="4728604" y="1144150"/>
            <a:ext cx="1472100" cy="2518800"/>
          </a:xfrm>
          <a:prstGeom prst="rect">
            <a:avLst/>
          </a:prstGeom>
          <a:noFill/>
          <a:ln>
            <a:noFill/>
          </a:ln>
        </p:spPr>
      </p:sp>
      <p:sp>
        <p:nvSpPr>
          <p:cNvPr id="2214" name="Google Shape;2214;p63"/>
          <p:cNvSpPr>
            <a:spLocks noGrp="1"/>
          </p:cNvSpPr>
          <p:nvPr>
            <p:ph type="pic" idx="5"/>
          </p:nvPr>
        </p:nvSpPr>
        <p:spPr>
          <a:xfrm>
            <a:off x="3255275" y="1144150"/>
            <a:ext cx="1472100" cy="2518800"/>
          </a:xfrm>
          <a:prstGeom prst="rect">
            <a:avLst/>
          </a:prstGeom>
          <a:noFill/>
          <a:ln>
            <a:noFill/>
          </a:ln>
        </p:spPr>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23: Title, text, photo, layout">
  <p:cSld name="CUSTOM_22_1_1_1_1_1_1_1_1_1_1_1">
    <p:spTree>
      <p:nvGrpSpPr>
        <p:cNvPr id="1" name="Shape 2215"/>
        <p:cNvGrpSpPr/>
        <p:nvPr/>
      </p:nvGrpSpPr>
      <p:grpSpPr>
        <a:xfrm>
          <a:off x="0" y="0"/>
          <a:ext cx="0" cy="0"/>
          <a:chOff x="0" y="0"/>
          <a:chExt cx="0" cy="0"/>
        </a:xfrm>
      </p:grpSpPr>
      <p:sp>
        <p:nvSpPr>
          <p:cNvPr id="2216" name="Google Shape;2216;p64"/>
          <p:cNvSpPr txBox="1">
            <a:spLocks noGrp="1"/>
          </p:cNvSpPr>
          <p:nvPr>
            <p:ph type="body" idx="1"/>
          </p:nvPr>
        </p:nvSpPr>
        <p:spPr>
          <a:xfrm>
            <a:off x="420625" y="1301025"/>
            <a:ext cx="3355800" cy="1260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217" name="Google Shape;2217;p64"/>
          <p:cNvSpPr txBox="1">
            <a:spLocks noGrp="1"/>
          </p:cNvSpPr>
          <p:nvPr>
            <p:ph type="title"/>
          </p:nvPr>
        </p:nvSpPr>
        <p:spPr>
          <a:xfrm>
            <a:off x="424925" y="511525"/>
            <a:ext cx="3355800" cy="3726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18" name="Google Shape;2218;p64"/>
          <p:cNvSpPr txBox="1"/>
          <p:nvPr/>
        </p:nvSpPr>
        <p:spPr>
          <a:xfrm>
            <a:off x="0" y="0"/>
            <a:ext cx="323700" cy="25617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chemeClr val="dk1"/>
              </a:solidFill>
              <a:latin typeface="Calibri"/>
              <a:ea typeface="Calibri"/>
              <a:cs typeface="Calibri"/>
              <a:sym typeface="Calibri"/>
            </a:endParaRPr>
          </a:p>
        </p:txBody>
      </p:sp>
      <p:sp>
        <p:nvSpPr>
          <p:cNvPr id="2219" name="Google Shape;2219;p64"/>
          <p:cNvSpPr>
            <a:spLocks noGrp="1"/>
          </p:cNvSpPr>
          <p:nvPr>
            <p:ph type="pic" idx="2"/>
          </p:nvPr>
        </p:nvSpPr>
        <p:spPr>
          <a:xfrm>
            <a:off x="4197100" y="-18450"/>
            <a:ext cx="4947000" cy="2587800"/>
          </a:xfrm>
          <a:prstGeom prst="rect">
            <a:avLst/>
          </a:prstGeom>
          <a:noFill/>
          <a:ln>
            <a:noFill/>
          </a:ln>
        </p:spPr>
      </p:sp>
      <p:sp>
        <p:nvSpPr>
          <p:cNvPr id="2220" name="Google Shape;2220;p64"/>
          <p:cNvSpPr txBox="1">
            <a:spLocks noGrp="1"/>
          </p:cNvSpPr>
          <p:nvPr>
            <p:ph type="subTitle" idx="3"/>
          </p:nvPr>
        </p:nvSpPr>
        <p:spPr>
          <a:xfrm>
            <a:off x="738175"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2221" name="Google Shape;2221;p64"/>
          <p:cNvSpPr txBox="1">
            <a:spLocks noGrp="1"/>
          </p:cNvSpPr>
          <p:nvPr>
            <p:ph type="body" idx="4"/>
          </p:nvPr>
        </p:nvSpPr>
        <p:spPr>
          <a:xfrm>
            <a:off x="738175" y="3519658"/>
            <a:ext cx="1355700" cy="2490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2222" name="Google Shape;2222;p64"/>
          <p:cNvSpPr txBox="1">
            <a:spLocks noGrp="1"/>
          </p:cNvSpPr>
          <p:nvPr>
            <p:ph type="body" idx="5"/>
          </p:nvPr>
        </p:nvSpPr>
        <p:spPr>
          <a:xfrm>
            <a:off x="738175" y="3884575"/>
            <a:ext cx="1355700" cy="94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400"/>
              </a:spcBef>
              <a:spcAft>
                <a:spcPts val="0"/>
              </a:spcAft>
              <a:buSzPts val="800"/>
              <a:buChar char="○"/>
              <a:defRPr sz="800"/>
            </a:lvl2pPr>
            <a:lvl3pPr marL="1371600" lvl="2" indent="-279400" rtl="0">
              <a:lnSpc>
                <a:spcPct val="100000"/>
              </a:lnSpc>
              <a:spcBef>
                <a:spcPts val="400"/>
              </a:spcBef>
              <a:spcAft>
                <a:spcPts val="0"/>
              </a:spcAft>
              <a:buSzPts val="800"/>
              <a:buChar char="■"/>
              <a:defRPr sz="800"/>
            </a:lvl3pPr>
            <a:lvl4pPr marL="1828800" lvl="3" indent="-279400" rtl="0">
              <a:lnSpc>
                <a:spcPct val="100000"/>
              </a:lnSpc>
              <a:spcBef>
                <a:spcPts val="400"/>
              </a:spcBef>
              <a:spcAft>
                <a:spcPts val="0"/>
              </a:spcAft>
              <a:buSzPts val="800"/>
              <a:buChar char="●"/>
              <a:defRPr sz="800"/>
            </a:lvl4pPr>
            <a:lvl5pPr marL="2286000" lvl="4" indent="-279400" rtl="0">
              <a:lnSpc>
                <a:spcPct val="100000"/>
              </a:lnSpc>
              <a:spcBef>
                <a:spcPts val="400"/>
              </a:spcBef>
              <a:spcAft>
                <a:spcPts val="0"/>
              </a:spcAft>
              <a:buSzPts val="800"/>
              <a:buChar char="○"/>
              <a:defRPr sz="800"/>
            </a:lvl5pPr>
            <a:lvl6pPr marL="2743200" lvl="5" indent="-279400" rtl="0">
              <a:lnSpc>
                <a:spcPct val="100000"/>
              </a:lnSpc>
              <a:spcBef>
                <a:spcPts val="400"/>
              </a:spcBef>
              <a:spcAft>
                <a:spcPts val="0"/>
              </a:spcAft>
              <a:buSzPts val="800"/>
              <a:buChar char="■"/>
              <a:defRPr sz="800"/>
            </a:lvl6pPr>
            <a:lvl7pPr marL="3200400" lvl="6" indent="-279400" rtl="0">
              <a:lnSpc>
                <a:spcPct val="100000"/>
              </a:lnSpc>
              <a:spcBef>
                <a:spcPts val="400"/>
              </a:spcBef>
              <a:spcAft>
                <a:spcPts val="0"/>
              </a:spcAft>
              <a:buSzPts val="800"/>
              <a:buChar char="●"/>
              <a:defRPr sz="800"/>
            </a:lvl7pPr>
            <a:lvl8pPr marL="3657600" lvl="7" indent="-279400" rtl="0">
              <a:lnSpc>
                <a:spcPct val="100000"/>
              </a:lnSpc>
              <a:spcBef>
                <a:spcPts val="400"/>
              </a:spcBef>
              <a:spcAft>
                <a:spcPts val="0"/>
              </a:spcAft>
              <a:buSzPts val="800"/>
              <a:buChar char="○"/>
              <a:defRPr sz="800"/>
            </a:lvl8pPr>
            <a:lvl9pPr marL="4114800" lvl="8" indent="-279400" rtl="0">
              <a:lnSpc>
                <a:spcPct val="100000"/>
              </a:lnSpc>
              <a:spcBef>
                <a:spcPts val="400"/>
              </a:spcBef>
              <a:spcAft>
                <a:spcPts val="400"/>
              </a:spcAft>
              <a:buSzPts val="800"/>
              <a:buChar char="■"/>
              <a:defRPr sz="800"/>
            </a:lvl9pPr>
          </a:lstStyle>
          <a:p>
            <a:endParaRPr/>
          </a:p>
        </p:txBody>
      </p:sp>
      <p:sp>
        <p:nvSpPr>
          <p:cNvPr id="2223" name="Google Shape;2223;p64"/>
          <p:cNvSpPr txBox="1">
            <a:spLocks noGrp="1"/>
          </p:cNvSpPr>
          <p:nvPr>
            <p:ph type="subTitle" idx="6"/>
          </p:nvPr>
        </p:nvSpPr>
        <p:spPr>
          <a:xfrm>
            <a:off x="6611100"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2224" name="Google Shape;2224;p64"/>
          <p:cNvSpPr txBox="1">
            <a:spLocks noGrp="1"/>
          </p:cNvSpPr>
          <p:nvPr>
            <p:ph type="body" idx="7"/>
          </p:nvPr>
        </p:nvSpPr>
        <p:spPr>
          <a:xfrm>
            <a:off x="6611100" y="3519658"/>
            <a:ext cx="1355700" cy="2490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2225" name="Google Shape;2225;p64"/>
          <p:cNvSpPr txBox="1">
            <a:spLocks noGrp="1"/>
          </p:cNvSpPr>
          <p:nvPr>
            <p:ph type="body" idx="8"/>
          </p:nvPr>
        </p:nvSpPr>
        <p:spPr>
          <a:xfrm>
            <a:off x="6611100" y="3884575"/>
            <a:ext cx="1355700" cy="94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400"/>
              </a:spcBef>
              <a:spcAft>
                <a:spcPts val="0"/>
              </a:spcAft>
              <a:buSzPts val="800"/>
              <a:buChar char="○"/>
              <a:defRPr sz="800"/>
            </a:lvl2pPr>
            <a:lvl3pPr marL="1371600" lvl="2" indent="-279400" rtl="0">
              <a:lnSpc>
                <a:spcPct val="100000"/>
              </a:lnSpc>
              <a:spcBef>
                <a:spcPts val="400"/>
              </a:spcBef>
              <a:spcAft>
                <a:spcPts val="0"/>
              </a:spcAft>
              <a:buSzPts val="800"/>
              <a:buChar char="■"/>
              <a:defRPr sz="800"/>
            </a:lvl3pPr>
            <a:lvl4pPr marL="1828800" lvl="3" indent="-279400" rtl="0">
              <a:lnSpc>
                <a:spcPct val="100000"/>
              </a:lnSpc>
              <a:spcBef>
                <a:spcPts val="400"/>
              </a:spcBef>
              <a:spcAft>
                <a:spcPts val="0"/>
              </a:spcAft>
              <a:buSzPts val="800"/>
              <a:buChar char="●"/>
              <a:defRPr sz="800"/>
            </a:lvl4pPr>
            <a:lvl5pPr marL="2286000" lvl="4" indent="-279400" rtl="0">
              <a:lnSpc>
                <a:spcPct val="100000"/>
              </a:lnSpc>
              <a:spcBef>
                <a:spcPts val="400"/>
              </a:spcBef>
              <a:spcAft>
                <a:spcPts val="0"/>
              </a:spcAft>
              <a:buSzPts val="800"/>
              <a:buChar char="○"/>
              <a:defRPr sz="800"/>
            </a:lvl5pPr>
            <a:lvl6pPr marL="2743200" lvl="5" indent="-279400" rtl="0">
              <a:lnSpc>
                <a:spcPct val="100000"/>
              </a:lnSpc>
              <a:spcBef>
                <a:spcPts val="400"/>
              </a:spcBef>
              <a:spcAft>
                <a:spcPts val="0"/>
              </a:spcAft>
              <a:buSzPts val="800"/>
              <a:buChar char="■"/>
              <a:defRPr sz="800"/>
            </a:lvl6pPr>
            <a:lvl7pPr marL="3200400" lvl="6" indent="-279400" rtl="0">
              <a:lnSpc>
                <a:spcPct val="100000"/>
              </a:lnSpc>
              <a:spcBef>
                <a:spcPts val="400"/>
              </a:spcBef>
              <a:spcAft>
                <a:spcPts val="0"/>
              </a:spcAft>
              <a:buSzPts val="800"/>
              <a:buChar char="●"/>
              <a:defRPr sz="800"/>
            </a:lvl7pPr>
            <a:lvl8pPr marL="3657600" lvl="7" indent="-279400" rtl="0">
              <a:lnSpc>
                <a:spcPct val="100000"/>
              </a:lnSpc>
              <a:spcBef>
                <a:spcPts val="400"/>
              </a:spcBef>
              <a:spcAft>
                <a:spcPts val="0"/>
              </a:spcAft>
              <a:buSzPts val="800"/>
              <a:buChar char="○"/>
              <a:defRPr sz="800"/>
            </a:lvl8pPr>
            <a:lvl9pPr marL="4114800" lvl="8" indent="-279400" rtl="0">
              <a:lnSpc>
                <a:spcPct val="100000"/>
              </a:lnSpc>
              <a:spcBef>
                <a:spcPts val="400"/>
              </a:spcBef>
              <a:spcAft>
                <a:spcPts val="400"/>
              </a:spcAft>
              <a:buSzPts val="800"/>
              <a:buChar char="■"/>
              <a:defRPr sz="800"/>
            </a:lvl9pPr>
          </a:lstStyle>
          <a:p>
            <a:endParaRPr/>
          </a:p>
        </p:txBody>
      </p:sp>
      <p:sp>
        <p:nvSpPr>
          <p:cNvPr id="2226" name="Google Shape;2226;p64"/>
          <p:cNvSpPr txBox="1">
            <a:spLocks noGrp="1"/>
          </p:cNvSpPr>
          <p:nvPr>
            <p:ph type="subTitle" idx="9"/>
          </p:nvPr>
        </p:nvSpPr>
        <p:spPr>
          <a:xfrm>
            <a:off x="3674613"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2227" name="Google Shape;2227;p64"/>
          <p:cNvSpPr txBox="1">
            <a:spLocks noGrp="1"/>
          </p:cNvSpPr>
          <p:nvPr>
            <p:ph type="body" idx="13"/>
          </p:nvPr>
        </p:nvSpPr>
        <p:spPr>
          <a:xfrm>
            <a:off x="3674613" y="3519658"/>
            <a:ext cx="1355700" cy="2490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355600" rtl="0">
              <a:lnSpc>
                <a:spcPct val="100000"/>
              </a:lnSpc>
              <a:spcBef>
                <a:spcPts val="800"/>
              </a:spcBef>
              <a:spcAft>
                <a:spcPts val="0"/>
              </a:spcAft>
              <a:buSzPts val="2000"/>
              <a:buChar char="○"/>
              <a:defRPr/>
            </a:lvl2pPr>
            <a:lvl3pPr marL="1371600" lvl="2" indent="-355600" rtl="0">
              <a:lnSpc>
                <a:spcPct val="100000"/>
              </a:lnSpc>
              <a:spcBef>
                <a:spcPts val="800"/>
              </a:spcBef>
              <a:spcAft>
                <a:spcPts val="0"/>
              </a:spcAft>
              <a:buSzPts val="2000"/>
              <a:buChar char="■"/>
              <a:defRPr/>
            </a:lvl3pPr>
            <a:lvl4pPr marL="1828800" lvl="3" indent="-355600" rtl="0">
              <a:lnSpc>
                <a:spcPct val="100000"/>
              </a:lnSpc>
              <a:spcBef>
                <a:spcPts val="800"/>
              </a:spcBef>
              <a:spcAft>
                <a:spcPts val="0"/>
              </a:spcAft>
              <a:buSzPts val="2000"/>
              <a:buChar char="●"/>
              <a:defRPr/>
            </a:lvl4pPr>
            <a:lvl5pPr marL="2286000" lvl="4" indent="-355600" rtl="0">
              <a:lnSpc>
                <a:spcPct val="100000"/>
              </a:lnSpc>
              <a:spcBef>
                <a:spcPts val="800"/>
              </a:spcBef>
              <a:spcAft>
                <a:spcPts val="0"/>
              </a:spcAft>
              <a:buSzPts val="2000"/>
              <a:buChar char="○"/>
              <a:defRPr/>
            </a:lvl5pPr>
            <a:lvl6pPr marL="2743200" lvl="5" indent="-355600" rtl="0">
              <a:lnSpc>
                <a:spcPct val="100000"/>
              </a:lnSpc>
              <a:spcBef>
                <a:spcPts val="800"/>
              </a:spcBef>
              <a:spcAft>
                <a:spcPts val="0"/>
              </a:spcAft>
              <a:buSzPts val="2000"/>
              <a:buChar char="■"/>
              <a:defRPr/>
            </a:lvl6pPr>
            <a:lvl7pPr marL="3200400" lvl="6" indent="-355600" rtl="0">
              <a:lnSpc>
                <a:spcPct val="100000"/>
              </a:lnSpc>
              <a:spcBef>
                <a:spcPts val="800"/>
              </a:spcBef>
              <a:spcAft>
                <a:spcPts val="0"/>
              </a:spcAft>
              <a:buSzPts val="2000"/>
              <a:buChar char="●"/>
              <a:defRPr/>
            </a:lvl7pPr>
            <a:lvl8pPr marL="3657600" lvl="7" indent="-355600" rtl="0">
              <a:lnSpc>
                <a:spcPct val="100000"/>
              </a:lnSpc>
              <a:spcBef>
                <a:spcPts val="800"/>
              </a:spcBef>
              <a:spcAft>
                <a:spcPts val="0"/>
              </a:spcAft>
              <a:buSzPts val="2000"/>
              <a:buChar char="○"/>
              <a:defRPr/>
            </a:lvl8pPr>
            <a:lvl9pPr marL="4114800" lvl="8" indent="-355600" rtl="0">
              <a:lnSpc>
                <a:spcPct val="100000"/>
              </a:lnSpc>
              <a:spcBef>
                <a:spcPts val="800"/>
              </a:spcBef>
              <a:spcAft>
                <a:spcPts val="800"/>
              </a:spcAft>
              <a:buSzPts val="2000"/>
              <a:buChar char="■"/>
              <a:defRPr/>
            </a:lvl9pPr>
          </a:lstStyle>
          <a:p>
            <a:endParaRPr/>
          </a:p>
        </p:txBody>
      </p:sp>
      <p:sp>
        <p:nvSpPr>
          <p:cNvPr id="2228" name="Google Shape;2228;p64"/>
          <p:cNvSpPr txBox="1">
            <a:spLocks noGrp="1"/>
          </p:cNvSpPr>
          <p:nvPr>
            <p:ph type="body" idx="14"/>
          </p:nvPr>
        </p:nvSpPr>
        <p:spPr>
          <a:xfrm>
            <a:off x="3674613" y="3884575"/>
            <a:ext cx="1355700" cy="9435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279400" rtl="0">
              <a:spcBef>
                <a:spcPts val="400"/>
              </a:spcBef>
              <a:spcAft>
                <a:spcPts val="0"/>
              </a:spcAft>
              <a:buSzPts val="800"/>
              <a:buChar char="○"/>
              <a:defRPr sz="800"/>
            </a:lvl2pPr>
            <a:lvl3pPr marL="1371600" lvl="2" indent="-279400" rtl="0">
              <a:spcBef>
                <a:spcPts val="400"/>
              </a:spcBef>
              <a:spcAft>
                <a:spcPts val="0"/>
              </a:spcAft>
              <a:buSzPts val="800"/>
              <a:buChar char="■"/>
              <a:defRPr sz="800"/>
            </a:lvl3pPr>
            <a:lvl4pPr marL="1828800" lvl="3" indent="-279400" rtl="0">
              <a:spcBef>
                <a:spcPts val="400"/>
              </a:spcBef>
              <a:spcAft>
                <a:spcPts val="0"/>
              </a:spcAft>
              <a:buSzPts val="800"/>
              <a:buChar char="●"/>
              <a:defRPr sz="800"/>
            </a:lvl4pPr>
            <a:lvl5pPr marL="2286000" lvl="4" indent="-279400" rtl="0">
              <a:spcBef>
                <a:spcPts val="400"/>
              </a:spcBef>
              <a:spcAft>
                <a:spcPts val="0"/>
              </a:spcAft>
              <a:buSzPts val="800"/>
              <a:buChar char="○"/>
              <a:defRPr sz="800"/>
            </a:lvl5pPr>
            <a:lvl6pPr marL="2743200" lvl="5" indent="-279400" rtl="0">
              <a:spcBef>
                <a:spcPts val="400"/>
              </a:spcBef>
              <a:spcAft>
                <a:spcPts val="0"/>
              </a:spcAft>
              <a:buSzPts val="800"/>
              <a:buChar char="■"/>
              <a:defRPr sz="800"/>
            </a:lvl6pPr>
            <a:lvl7pPr marL="3200400" lvl="6" indent="-279400" rtl="0">
              <a:spcBef>
                <a:spcPts val="400"/>
              </a:spcBef>
              <a:spcAft>
                <a:spcPts val="0"/>
              </a:spcAft>
              <a:buSzPts val="800"/>
              <a:buChar char="●"/>
              <a:defRPr sz="800"/>
            </a:lvl7pPr>
            <a:lvl8pPr marL="3657600" lvl="7" indent="-279400" rtl="0">
              <a:spcBef>
                <a:spcPts val="400"/>
              </a:spcBef>
              <a:spcAft>
                <a:spcPts val="0"/>
              </a:spcAft>
              <a:buSzPts val="800"/>
              <a:buChar char="○"/>
              <a:defRPr sz="800"/>
            </a:lvl8pPr>
            <a:lvl9pPr marL="4114800" lvl="8" indent="-279400" rtl="0">
              <a:spcBef>
                <a:spcPts val="400"/>
              </a:spcBef>
              <a:spcAft>
                <a:spcPts val="400"/>
              </a:spcAft>
              <a:buSzPts val="800"/>
              <a:buChar char="■"/>
              <a:defRPr sz="800"/>
            </a:lvl9pPr>
          </a:lstStyle>
          <a:p>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23: Title, text, photo background, for facts or numbers">
  <p:cSld name="CUSTOM_23_1_1_1_1_1_1_1_1_1_1_1">
    <p:spTree>
      <p:nvGrpSpPr>
        <p:cNvPr id="1" name="Shape 2229"/>
        <p:cNvGrpSpPr/>
        <p:nvPr/>
      </p:nvGrpSpPr>
      <p:grpSpPr>
        <a:xfrm>
          <a:off x="0" y="0"/>
          <a:ext cx="0" cy="0"/>
          <a:chOff x="0" y="0"/>
          <a:chExt cx="0" cy="0"/>
        </a:xfrm>
      </p:grpSpPr>
      <p:sp>
        <p:nvSpPr>
          <p:cNvPr id="2230" name="Google Shape;2230;p65"/>
          <p:cNvSpPr>
            <a:spLocks noGrp="1"/>
          </p:cNvSpPr>
          <p:nvPr>
            <p:ph type="pic" idx="2"/>
          </p:nvPr>
        </p:nvSpPr>
        <p:spPr>
          <a:xfrm>
            <a:off x="18450" y="-9225"/>
            <a:ext cx="9144000" cy="5143500"/>
          </a:xfrm>
          <a:prstGeom prst="rect">
            <a:avLst/>
          </a:prstGeom>
          <a:noFill/>
          <a:ln>
            <a:noFill/>
          </a:ln>
        </p:spPr>
      </p:sp>
      <p:sp>
        <p:nvSpPr>
          <p:cNvPr id="2231" name="Google Shape;2231;p65"/>
          <p:cNvSpPr txBox="1">
            <a:spLocks noGrp="1"/>
          </p:cNvSpPr>
          <p:nvPr>
            <p:ph type="title"/>
          </p:nvPr>
        </p:nvSpPr>
        <p:spPr>
          <a:xfrm>
            <a:off x="0" y="-9225"/>
            <a:ext cx="9022200" cy="5152800"/>
          </a:xfrm>
          <a:prstGeom prst="rect">
            <a:avLst/>
          </a:prstGeom>
          <a:solidFill>
            <a:srgbClr val="191919">
              <a:alpha val="74300"/>
            </a:srgbClr>
          </a:solidFill>
        </p:spPr>
        <p:txBody>
          <a:bodyPr spcFirstLastPara="1" wrap="square" lIns="411475" tIns="320025" rIns="91425" bIns="182875"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232" name="Google Shape;2232;p65"/>
          <p:cNvSpPr txBox="1">
            <a:spLocks noGrp="1"/>
          </p:cNvSpPr>
          <p:nvPr>
            <p:ph type="body" idx="1"/>
          </p:nvPr>
        </p:nvSpPr>
        <p:spPr>
          <a:xfrm>
            <a:off x="420625" y="1485525"/>
            <a:ext cx="3663000" cy="673500"/>
          </a:xfrm>
          <a:prstGeom prst="rect">
            <a:avLst/>
          </a:prstGeom>
        </p:spPr>
        <p:txBody>
          <a:bodyPr spcFirstLastPara="1" wrap="square" lIns="0" tIns="0" rIns="0" bIns="0" anchor="t" anchorCtr="0">
            <a:noAutofit/>
          </a:bodyPr>
          <a:lstStyle>
            <a:lvl1pPr marL="457200" lvl="0" indent="-457200" rtl="0">
              <a:spcBef>
                <a:spcPts val="0"/>
              </a:spcBef>
              <a:spcAft>
                <a:spcPts val="0"/>
              </a:spcAft>
              <a:buClr>
                <a:schemeClr val="accent1"/>
              </a:buClr>
              <a:buSzPts val="3600"/>
              <a:buChar char="●"/>
              <a:defRPr sz="3600" b="1">
                <a:solidFill>
                  <a:schemeClr val="accent1"/>
                </a:solidFill>
              </a:defRPr>
            </a:lvl1pPr>
            <a:lvl2pPr marL="914400" lvl="1" indent="-457200" rtl="0">
              <a:spcBef>
                <a:spcPts val="800"/>
              </a:spcBef>
              <a:spcAft>
                <a:spcPts val="0"/>
              </a:spcAft>
              <a:buClr>
                <a:schemeClr val="accent1"/>
              </a:buClr>
              <a:buSzPts val="3600"/>
              <a:buChar char="○"/>
              <a:defRPr sz="3600" b="1">
                <a:solidFill>
                  <a:schemeClr val="accent1"/>
                </a:solidFill>
              </a:defRPr>
            </a:lvl2pPr>
            <a:lvl3pPr marL="1371600" lvl="2" indent="-457200" rtl="0">
              <a:spcBef>
                <a:spcPts val="800"/>
              </a:spcBef>
              <a:spcAft>
                <a:spcPts val="0"/>
              </a:spcAft>
              <a:buClr>
                <a:schemeClr val="accent1"/>
              </a:buClr>
              <a:buSzPts val="3600"/>
              <a:buChar char="■"/>
              <a:defRPr sz="3600" b="1">
                <a:solidFill>
                  <a:schemeClr val="accent1"/>
                </a:solidFill>
              </a:defRPr>
            </a:lvl3pPr>
            <a:lvl4pPr marL="1828800" lvl="3" indent="-457200" rtl="0">
              <a:spcBef>
                <a:spcPts val="800"/>
              </a:spcBef>
              <a:spcAft>
                <a:spcPts val="0"/>
              </a:spcAft>
              <a:buClr>
                <a:schemeClr val="accent1"/>
              </a:buClr>
              <a:buSzPts val="3600"/>
              <a:buChar char="●"/>
              <a:defRPr sz="3600" b="1">
                <a:solidFill>
                  <a:schemeClr val="accent1"/>
                </a:solidFill>
              </a:defRPr>
            </a:lvl4pPr>
            <a:lvl5pPr marL="2286000" lvl="4" indent="-457200" rtl="0">
              <a:spcBef>
                <a:spcPts val="800"/>
              </a:spcBef>
              <a:spcAft>
                <a:spcPts val="0"/>
              </a:spcAft>
              <a:buClr>
                <a:schemeClr val="accent1"/>
              </a:buClr>
              <a:buSzPts val="3600"/>
              <a:buChar char="○"/>
              <a:defRPr sz="3600" b="1">
                <a:solidFill>
                  <a:schemeClr val="accent1"/>
                </a:solidFill>
              </a:defRPr>
            </a:lvl5pPr>
            <a:lvl6pPr marL="2743200" lvl="5" indent="-457200" rtl="0">
              <a:spcBef>
                <a:spcPts val="800"/>
              </a:spcBef>
              <a:spcAft>
                <a:spcPts val="0"/>
              </a:spcAft>
              <a:buClr>
                <a:schemeClr val="accent1"/>
              </a:buClr>
              <a:buSzPts val="3600"/>
              <a:buChar char="■"/>
              <a:defRPr sz="3600" b="1">
                <a:solidFill>
                  <a:schemeClr val="accent1"/>
                </a:solidFill>
              </a:defRPr>
            </a:lvl6pPr>
            <a:lvl7pPr marL="3200400" lvl="6" indent="-457200" rtl="0">
              <a:spcBef>
                <a:spcPts val="800"/>
              </a:spcBef>
              <a:spcAft>
                <a:spcPts val="0"/>
              </a:spcAft>
              <a:buClr>
                <a:schemeClr val="accent1"/>
              </a:buClr>
              <a:buSzPts val="3600"/>
              <a:buChar char="●"/>
              <a:defRPr sz="3600" b="1">
                <a:solidFill>
                  <a:schemeClr val="accent1"/>
                </a:solidFill>
              </a:defRPr>
            </a:lvl7pPr>
            <a:lvl8pPr marL="3657600" lvl="7" indent="-457200" rtl="0">
              <a:spcBef>
                <a:spcPts val="800"/>
              </a:spcBef>
              <a:spcAft>
                <a:spcPts val="0"/>
              </a:spcAft>
              <a:buClr>
                <a:schemeClr val="accent1"/>
              </a:buClr>
              <a:buSzPts val="3600"/>
              <a:buChar char="○"/>
              <a:defRPr sz="3600" b="1">
                <a:solidFill>
                  <a:schemeClr val="accent1"/>
                </a:solidFill>
              </a:defRPr>
            </a:lvl8pPr>
            <a:lvl9pPr marL="4114800" lvl="8" indent="-457200" rtl="0">
              <a:spcBef>
                <a:spcPts val="800"/>
              </a:spcBef>
              <a:spcAft>
                <a:spcPts val="800"/>
              </a:spcAft>
              <a:buClr>
                <a:schemeClr val="accent1"/>
              </a:buClr>
              <a:buSzPts val="3600"/>
              <a:buChar char="■"/>
              <a:defRPr sz="3600" b="1">
                <a:solidFill>
                  <a:schemeClr val="accent1"/>
                </a:solidFill>
              </a:defRPr>
            </a:lvl9pPr>
          </a:lstStyle>
          <a:p>
            <a:endParaRPr/>
          </a:p>
        </p:txBody>
      </p:sp>
      <p:sp>
        <p:nvSpPr>
          <p:cNvPr id="2233" name="Google Shape;2233;p65"/>
          <p:cNvSpPr txBox="1">
            <a:spLocks noGrp="1"/>
          </p:cNvSpPr>
          <p:nvPr>
            <p:ph type="body" idx="3"/>
          </p:nvPr>
        </p:nvSpPr>
        <p:spPr>
          <a:xfrm>
            <a:off x="420625" y="2235000"/>
            <a:ext cx="3663000" cy="3345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b="1">
                <a:solidFill>
                  <a:schemeClr val="lt1"/>
                </a:solidFill>
              </a:defRPr>
            </a:lvl1pPr>
            <a:lvl2pPr marL="914400" lvl="1" indent="-355600" rtl="0">
              <a:spcBef>
                <a:spcPts val="800"/>
              </a:spcBef>
              <a:spcAft>
                <a:spcPts val="0"/>
              </a:spcAft>
              <a:buClr>
                <a:schemeClr val="lt1"/>
              </a:buClr>
              <a:buSzPts val="2000"/>
              <a:buChar char="○"/>
              <a:defRPr b="1">
                <a:solidFill>
                  <a:schemeClr val="lt1"/>
                </a:solidFill>
              </a:defRPr>
            </a:lvl2pPr>
            <a:lvl3pPr marL="1371600" lvl="2" indent="-355600" rtl="0">
              <a:spcBef>
                <a:spcPts val="800"/>
              </a:spcBef>
              <a:spcAft>
                <a:spcPts val="0"/>
              </a:spcAft>
              <a:buClr>
                <a:schemeClr val="lt1"/>
              </a:buClr>
              <a:buSzPts val="2000"/>
              <a:buChar char="■"/>
              <a:defRPr b="1">
                <a:solidFill>
                  <a:schemeClr val="lt1"/>
                </a:solidFill>
              </a:defRPr>
            </a:lvl3pPr>
            <a:lvl4pPr marL="1828800" lvl="3" indent="-355600" rtl="0">
              <a:spcBef>
                <a:spcPts val="800"/>
              </a:spcBef>
              <a:spcAft>
                <a:spcPts val="0"/>
              </a:spcAft>
              <a:buClr>
                <a:schemeClr val="lt1"/>
              </a:buClr>
              <a:buSzPts val="2000"/>
              <a:buChar char="●"/>
              <a:defRPr b="1">
                <a:solidFill>
                  <a:schemeClr val="lt1"/>
                </a:solidFill>
              </a:defRPr>
            </a:lvl4pPr>
            <a:lvl5pPr marL="2286000" lvl="4" indent="-355600" rtl="0">
              <a:spcBef>
                <a:spcPts val="800"/>
              </a:spcBef>
              <a:spcAft>
                <a:spcPts val="0"/>
              </a:spcAft>
              <a:buClr>
                <a:schemeClr val="lt1"/>
              </a:buClr>
              <a:buSzPts val="2000"/>
              <a:buChar char="○"/>
              <a:defRPr b="1">
                <a:solidFill>
                  <a:schemeClr val="lt1"/>
                </a:solidFill>
              </a:defRPr>
            </a:lvl5pPr>
            <a:lvl6pPr marL="2743200" lvl="5" indent="-355600" rtl="0">
              <a:spcBef>
                <a:spcPts val="800"/>
              </a:spcBef>
              <a:spcAft>
                <a:spcPts val="0"/>
              </a:spcAft>
              <a:buClr>
                <a:schemeClr val="lt1"/>
              </a:buClr>
              <a:buSzPts val="2000"/>
              <a:buChar char="■"/>
              <a:defRPr b="1">
                <a:solidFill>
                  <a:schemeClr val="lt1"/>
                </a:solidFill>
              </a:defRPr>
            </a:lvl6pPr>
            <a:lvl7pPr marL="3200400" lvl="6" indent="-355600" rtl="0">
              <a:spcBef>
                <a:spcPts val="800"/>
              </a:spcBef>
              <a:spcAft>
                <a:spcPts val="0"/>
              </a:spcAft>
              <a:buClr>
                <a:schemeClr val="lt1"/>
              </a:buClr>
              <a:buSzPts val="2000"/>
              <a:buChar char="●"/>
              <a:defRPr b="1">
                <a:solidFill>
                  <a:schemeClr val="lt1"/>
                </a:solidFill>
              </a:defRPr>
            </a:lvl7pPr>
            <a:lvl8pPr marL="3657600" lvl="7" indent="-355600" rtl="0">
              <a:spcBef>
                <a:spcPts val="800"/>
              </a:spcBef>
              <a:spcAft>
                <a:spcPts val="0"/>
              </a:spcAft>
              <a:buClr>
                <a:schemeClr val="lt1"/>
              </a:buClr>
              <a:buSzPts val="2000"/>
              <a:buChar char="○"/>
              <a:defRPr b="1">
                <a:solidFill>
                  <a:schemeClr val="lt1"/>
                </a:solidFill>
              </a:defRPr>
            </a:lvl8pPr>
            <a:lvl9pPr marL="4114800" lvl="8" indent="-355600" rtl="0">
              <a:spcBef>
                <a:spcPts val="800"/>
              </a:spcBef>
              <a:spcAft>
                <a:spcPts val="800"/>
              </a:spcAft>
              <a:buClr>
                <a:schemeClr val="lt1"/>
              </a:buClr>
              <a:buSzPts val="2000"/>
              <a:buChar char="■"/>
              <a:defRPr b="1">
                <a:solidFill>
                  <a:schemeClr val="lt1"/>
                </a:solidFill>
              </a:defRPr>
            </a:lvl9pPr>
          </a:lstStyle>
          <a:p>
            <a:endParaRPr/>
          </a:p>
        </p:txBody>
      </p:sp>
      <p:sp>
        <p:nvSpPr>
          <p:cNvPr id="2234" name="Google Shape;2234;p65"/>
          <p:cNvSpPr txBox="1">
            <a:spLocks noGrp="1"/>
          </p:cNvSpPr>
          <p:nvPr>
            <p:ph type="body" idx="4"/>
          </p:nvPr>
        </p:nvSpPr>
        <p:spPr>
          <a:xfrm>
            <a:off x="420625" y="3093125"/>
            <a:ext cx="3663000" cy="673500"/>
          </a:xfrm>
          <a:prstGeom prst="rect">
            <a:avLst/>
          </a:prstGeom>
        </p:spPr>
        <p:txBody>
          <a:bodyPr spcFirstLastPara="1" wrap="square" lIns="0" tIns="0" rIns="0" bIns="0" anchor="t" anchorCtr="0">
            <a:noAutofit/>
          </a:bodyPr>
          <a:lstStyle>
            <a:lvl1pPr marL="457200" lvl="0" indent="-457200" rtl="0">
              <a:spcBef>
                <a:spcPts val="0"/>
              </a:spcBef>
              <a:spcAft>
                <a:spcPts val="0"/>
              </a:spcAft>
              <a:buClr>
                <a:schemeClr val="accent1"/>
              </a:buClr>
              <a:buSzPts val="3600"/>
              <a:buChar char="●"/>
              <a:defRPr sz="3600" b="1">
                <a:solidFill>
                  <a:schemeClr val="accent1"/>
                </a:solidFill>
              </a:defRPr>
            </a:lvl1pPr>
            <a:lvl2pPr marL="914400" lvl="1" indent="-457200" rtl="0">
              <a:spcBef>
                <a:spcPts val="800"/>
              </a:spcBef>
              <a:spcAft>
                <a:spcPts val="0"/>
              </a:spcAft>
              <a:buClr>
                <a:schemeClr val="accent1"/>
              </a:buClr>
              <a:buSzPts val="3600"/>
              <a:buChar char="○"/>
              <a:defRPr sz="3600" b="1">
                <a:solidFill>
                  <a:schemeClr val="accent1"/>
                </a:solidFill>
              </a:defRPr>
            </a:lvl2pPr>
            <a:lvl3pPr marL="1371600" lvl="2" indent="-457200" rtl="0">
              <a:spcBef>
                <a:spcPts val="800"/>
              </a:spcBef>
              <a:spcAft>
                <a:spcPts val="0"/>
              </a:spcAft>
              <a:buClr>
                <a:schemeClr val="accent1"/>
              </a:buClr>
              <a:buSzPts val="3600"/>
              <a:buChar char="■"/>
              <a:defRPr sz="3600" b="1">
                <a:solidFill>
                  <a:schemeClr val="accent1"/>
                </a:solidFill>
              </a:defRPr>
            </a:lvl3pPr>
            <a:lvl4pPr marL="1828800" lvl="3" indent="-457200" rtl="0">
              <a:spcBef>
                <a:spcPts val="800"/>
              </a:spcBef>
              <a:spcAft>
                <a:spcPts val="0"/>
              </a:spcAft>
              <a:buClr>
                <a:schemeClr val="accent1"/>
              </a:buClr>
              <a:buSzPts val="3600"/>
              <a:buChar char="●"/>
              <a:defRPr sz="3600" b="1">
                <a:solidFill>
                  <a:schemeClr val="accent1"/>
                </a:solidFill>
              </a:defRPr>
            </a:lvl4pPr>
            <a:lvl5pPr marL="2286000" lvl="4" indent="-457200" rtl="0">
              <a:spcBef>
                <a:spcPts val="800"/>
              </a:spcBef>
              <a:spcAft>
                <a:spcPts val="0"/>
              </a:spcAft>
              <a:buClr>
                <a:schemeClr val="accent1"/>
              </a:buClr>
              <a:buSzPts val="3600"/>
              <a:buChar char="○"/>
              <a:defRPr sz="3600" b="1">
                <a:solidFill>
                  <a:schemeClr val="accent1"/>
                </a:solidFill>
              </a:defRPr>
            </a:lvl5pPr>
            <a:lvl6pPr marL="2743200" lvl="5" indent="-457200" rtl="0">
              <a:spcBef>
                <a:spcPts val="800"/>
              </a:spcBef>
              <a:spcAft>
                <a:spcPts val="0"/>
              </a:spcAft>
              <a:buClr>
                <a:schemeClr val="accent1"/>
              </a:buClr>
              <a:buSzPts val="3600"/>
              <a:buChar char="■"/>
              <a:defRPr sz="3600" b="1">
                <a:solidFill>
                  <a:schemeClr val="accent1"/>
                </a:solidFill>
              </a:defRPr>
            </a:lvl6pPr>
            <a:lvl7pPr marL="3200400" lvl="6" indent="-457200" rtl="0">
              <a:spcBef>
                <a:spcPts val="800"/>
              </a:spcBef>
              <a:spcAft>
                <a:spcPts val="0"/>
              </a:spcAft>
              <a:buClr>
                <a:schemeClr val="accent1"/>
              </a:buClr>
              <a:buSzPts val="3600"/>
              <a:buChar char="●"/>
              <a:defRPr sz="3600" b="1">
                <a:solidFill>
                  <a:schemeClr val="accent1"/>
                </a:solidFill>
              </a:defRPr>
            </a:lvl7pPr>
            <a:lvl8pPr marL="3657600" lvl="7" indent="-457200" rtl="0">
              <a:spcBef>
                <a:spcPts val="800"/>
              </a:spcBef>
              <a:spcAft>
                <a:spcPts val="0"/>
              </a:spcAft>
              <a:buClr>
                <a:schemeClr val="accent1"/>
              </a:buClr>
              <a:buSzPts val="3600"/>
              <a:buChar char="○"/>
              <a:defRPr sz="3600" b="1">
                <a:solidFill>
                  <a:schemeClr val="accent1"/>
                </a:solidFill>
              </a:defRPr>
            </a:lvl8pPr>
            <a:lvl9pPr marL="4114800" lvl="8" indent="-457200" rtl="0">
              <a:spcBef>
                <a:spcPts val="800"/>
              </a:spcBef>
              <a:spcAft>
                <a:spcPts val="800"/>
              </a:spcAft>
              <a:buClr>
                <a:schemeClr val="accent1"/>
              </a:buClr>
              <a:buSzPts val="3600"/>
              <a:buChar char="■"/>
              <a:defRPr sz="3600" b="1">
                <a:solidFill>
                  <a:schemeClr val="accent1"/>
                </a:solidFill>
              </a:defRPr>
            </a:lvl9pPr>
          </a:lstStyle>
          <a:p>
            <a:endParaRPr/>
          </a:p>
        </p:txBody>
      </p:sp>
      <p:sp>
        <p:nvSpPr>
          <p:cNvPr id="2235" name="Google Shape;2235;p65"/>
          <p:cNvSpPr txBox="1">
            <a:spLocks noGrp="1"/>
          </p:cNvSpPr>
          <p:nvPr>
            <p:ph type="body" idx="5"/>
          </p:nvPr>
        </p:nvSpPr>
        <p:spPr>
          <a:xfrm>
            <a:off x="420625" y="3842600"/>
            <a:ext cx="3663000" cy="3345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b="1">
                <a:solidFill>
                  <a:schemeClr val="lt1"/>
                </a:solidFill>
              </a:defRPr>
            </a:lvl1pPr>
            <a:lvl2pPr marL="914400" lvl="1" indent="-355600" rtl="0">
              <a:spcBef>
                <a:spcPts val="800"/>
              </a:spcBef>
              <a:spcAft>
                <a:spcPts val="0"/>
              </a:spcAft>
              <a:buClr>
                <a:schemeClr val="lt1"/>
              </a:buClr>
              <a:buSzPts val="2000"/>
              <a:buChar char="○"/>
              <a:defRPr b="1">
                <a:solidFill>
                  <a:schemeClr val="lt1"/>
                </a:solidFill>
              </a:defRPr>
            </a:lvl2pPr>
            <a:lvl3pPr marL="1371600" lvl="2" indent="-355600" rtl="0">
              <a:spcBef>
                <a:spcPts val="800"/>
              </a:spcBef>
              <a:spcAft>
                <a:spcPts val="0"/>
              </a:spcAft>
              <a:buClr>
                <a:schemeClr val="lt1"/>
              </a:buClr>
              <a:buSzPts val="2000"/>
              <a:buChar char="■"/>
              <a:defRPr b="1">
                <a:solidFill>
                  <a:schemeClr val="lt1"/>
                </a:solidFill>
              </a:defRPr>
            </a:lvl3pPr>
            <a:lvl4pPr marL="1828800" lvl="3" indent="-355600" rtl="0">
              <a:spcBef>
                <a:spcPts val="800"/>
              </a:spcBef>
              <a:spcAft>
                <a:spcPts val="0"/>
              </a:spcAft>
              <a:buClr>
                <a:schemeClr val="lt1"/>
              </a:buClr>
              <a:buSzPts val="2000"/>
              <a:buChar char="●"/>
              <a:defRPr b="1">
                <a:solidFill>
                  <a:schemeClr val="lt1"/>
                </a:solidFill>
              </a:defRPr>
            </a:lvl4pPr>
            <a:lvl5pPr marL="2286000" lvl="4" indent="-355600" rtl="0">
              <a:spcBef>
                <a:spcPts val="800"/>
              </a:spcBef>
              <a:spcAft>
                <a:spcPts val="0"/>
              </a:spcAft>
              <a:buClr>
                <a:schemeClr val="lt1"/>
              </a:buClr>
              <a:buSzPts val="2000"/>
              <a:buChar char="○"/>
              <a:defRPr b="1">
                <a:solidFill>
                  <a:schemeClr val="lt1"/>
                </a:solidFill>
              </a:defRPr>
            </a:lvl5pPr>
            <a:lvl6pPr marL="2743200" lvl="5" indent="-355600" rtl="0">
              <a:spcBef>
                <a:spcPts val="800"/>
              </a:spcBef>
              <a:spcAft>
                <a:spcPts val="0"/>
              </a:spcAft>
              <a:buClr>
                <a:schemeClr val="lt1"/>
              </a:buClr>
              <a:buSzPts val="2000"/>
              <a:buChar char="■"/>
              <a:defRPr b="1">
                <a:solidFill>
                  <a:schemeClr val="lt1"/>
                </a:solidFill>
              </a:defRPr>
            </a:lvl6pPr>
            <a:lvl7pPr marL="3200400" lvl="6" indent="-355600" rtl="0">
              <a:spcBef>
                <a:spcPts val="800"/>
              </a:spcBef>
              <a:spcAft>
                <a:spcPts val="0"/>
              </a:spcAft>
              <a:buClr>
                <a:schemeClr val="lt1"/>
              </a:buClr>
              <a:buSzPts val="2000"/>
              <a:buChar char="●"/>
              <a:defRPr b="1">
                <a:solidFill>
                  <a:schemeClr val="lt1"/>
                </a:solidFill>
              </a:defRPr>
            </a:lvl7pPr>
            <a:lvl8pPr marL="3657600" lvl="7" indent="-355600" rtl="0">
              <a:spcBef>
                <a:spcPts val="800"/>
              </a:spcBef>
              <a:spcAft>
                <a:spcPts val="0"/>
              </a:spcAft>
              <a:buClr>
                <a:schemeClr val="lt1"/>
              </a:buClr>
              <a:buSzPts val="2000"/>
              <a:buChar char="○"/>
              <a:defRPr b="1">
                <a:solidFill>
                  <a:schemeClr val="lt1"/>
                </a:solidFill>
              </a:defRPr>
            </a:lvl8pPr>
            <a:lvl9pPr marL="4114800" lvl="8" indent="-355600" rtl="0">
              <a:spcBef>
                <a:spcPts val="800"/>
              </a:spcBef>
              <a:spcAft>
                <a:spcPts val="800"/>
              </a:spcAft>
              <a:buClr>
                <a:schemeClr val="lt1"/>
              </a:buClr>
              <a:buSzPts val="2000"/>
              <a:buChar char="■"/>
              <a:defRPr b="1">
                <a:solidFill>
                  <a:schemeClr val="lt1"/>
                </a:solidFill>
              </a:defRPr>
            </a:lvl9pPr>
          </a:lstStyle>
          <a:p>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2_1_1_1_1">
    <p:spTree>
      <p:nvGrpSpPr>
        <p:cNvPr id="1" name="Shape 2236"/>
        <p:cNvGrpSpPr/>
        <p:nvPr/>
      </p:nvGrpSpPr>
      <p:grpSpPr>
        <a:xfrm>
          <a:off x="0" y="0"/>
          <a:ext cx="0" cy="0"/>
          <a:chOff x="0" y="0"/>
          <a:chExt cx="0" cy="0"/>
        </a:xfrm>
      </p:grpSpPr>
      <p:sp>
        <p:nvSpPr>
          <p:cNvPr id="2237" name="Google Shape;2237;p66"/>
          <p:cNvSpPr>
            <a:spLocks noGrp="1"/>
          </p:cNvSpPr>
          <p:nvPr>
            <p:ph type="pic" idx="2"/>
          </p:nvPr>
        </p:nvSpPr>
        <p:spPr>
          <a:xfrm>
            <a:off x="424902" y="1331576"/>
            <a:ext cx="1586700" cy="1586700"/>
          </a:xfrm>
          <a:prstGeom prst="ellipse">
            <a:avLst/>
          </a:prstGeom>
          <a:noFill/>
          <a:ln>
            <a:noFill/>
          </a:ln>
        </p:spPr>
      </p:sp>
      <p:sp>
        <p:nvSpPr>
          <p:cNvPr id="2238" name="Google Shape;2238;p66"/>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239" name="Google Shape;2239;p66"/>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240" name="Google Shape;2240;p66"/>
          <p:cNvSpPr txBox="1">
            <a:spLocks noGrp="1"/>
          </p:cNvSpPr>
          <p:nvPr>
            <p:ph type="body" idx="3"/>
          </p:nvPr>
        </p:nvSpPr>
        <p:spPr>
          <a:xfrm>
            <a:off x="423275"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41" name="Google Shape;2241;p66"/>
          <p:cNvSpPr txBox="1">
            <a:spLocks noGrp="1"/>
          </p:cNvSpPr>
          <p:nvPr>
            <p:ph type="body" idx="4"/>
          </p:nvPr>
        </p:nvSpPr>
        <p:spPr>
          <a:xfrm>
            <a:off x="2650052"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42" name="Google Shape;2242;p66"/>
          <p:cNvSpPr txBox="1">
            <a:spLocks noGrp="1"/>
          </p:cNvSpPr>
          <p:nvPr>
            <p:ph type="body" idx="5"/>
          </p:nvPr>
        </p:nvSpPr>
        <p:spPr>
          <a:xfrm>
            <a:off x="4796415"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43" name="Google Shape;2243;p66"/>
          <p:cNvSpPr txBox="1">
            <a:spLocks noGrp="1"/>
          </p:cNvSpPr>
          <p:nvPr>
            <p:ph type="body" idx="6"/>
          </p:nvPr>
        </p:nvSpPr>
        <p:spPr>
          <a:xfrm>
            <a:off x="7015273"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44" name="Google Shape;2244;p66"/>
          <p:cNvSpPr>
            <a:spLocks noGrp="1"/>
          </p:cNvSpPr>
          <p:nvPr>
            <p:ph type="pic" idx="7"/>
          </p:nvPr>
        </p:nvSpPr>
        <p:spPr>
          <a:xfrm>
            <a:off x="2514602" y="1331576"/>
            <a:ext cx="1586700" cy="1586700"/>
          </a:xfrm>
          <a:prstGeom prst="ellipse">
            <a:avLst/>
          </a:prstGeom>
          <a:noFill/>
          <a:ln>
            <a:noFill/>
          </a:ln>
        </p:spPr>
      </p:sp>
      <p:sp>
        <p:nvSpPr>
          <p:cNvPr id="2245" name="Google Shape;2245;p66"/>
          <p:cNvSpPr>
            <a:spLocks noGrp="1"/>
          </p:cNvSpPr>
          <p:nvPr>
            <p:ph type="pic" idx="8"/>
          </p:nvPr>
        </p:nvSpPr>
        <p:spPr>
          <a:xfrm>
            <a:off x="4796427" y="1331576"/>
            <a:ext cx="1586700" cy="1586700"/>
          </a:xfrm>
          <a:prstGeom prst="ellipse">
            <a:avLst/>
          </a:prstGeom>
          <a:noFill/>
          <a:ln>
            <a:noFill/>
          </a:ln>
        </p:spPr>
      </p:sp>
      <p:sp>
        <p:nvSpPr>
          <p:cNvPr id="2246" name="Google Shape;2246;p66"/>
          <p:cNvSpPr>
            <a:spLocks noGrp="1"/>
          </p:cNvSpPr>
          <p:nvPr>
            <p:ph type="pic" idx="9"/>
          </p:nvPr>
        </p:nvSpPr>
        <p:spPr>
          <a:xfrm>
            <a:off x="7015277" y="1331576"/>
            <a:ext cx="1586700" cy="1586700"/>
          </a:xfrm>
          <a:prstGeom prst="ellipse">
            <a:avLst/>
          </a:prstGeom>
          <a:noFill/>
          <a:ln>
            <a:noFill/>
          </a:ln>
        </p:spPr>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23: Title, text, photos, 4 column">
  <p:cSld name="CUSTOM_23_1_1_1_1_2_1_1_1_1_1_1">
    <p:spTree>
      <p:nvGrpSpPr>
        <p:cNvPr id="1" name="Shape 2247"/>
        <p:cNvGrpSpPr/>
        <p:nvPr/>
      </p:nvGrpSpPr>
      <p:grpSpPr>
        <a:xfrm>
          <a:off x="0" y="0"/>
          <a:ext cx="0" cy="0"/>
          <a:chOff x="0" y="0"/>
          <a:chExt cx="0" cy="0"/>
        </a:xfrm>
      </p:grpSpPr>
      <p:sp>
        <p:nvSpPr>
          <p:cNvPr id="2248" name="Google Shape;2248;p67"/>
          <p:cNvSpPr txBox="1">
            <a:spLocks noGrp="1"/>
          </p:cNvSpPr>
          <p:nvPr>
            <p:ph type="body" idx="1"/>
          </p:nvPr>
        </p:nvSpPr>
        <p:spPr>
          <a:xfrm>
            <a:off x="837877" y="999463"/>
            <a:ext cx="4454100" cy="544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249" name="Google Shape;2249;p67"/>
          <p:cNvSpPr>
            <a:spLocks noGrp="1"/>
          </p:cNvSpPr>
          <p:nvPr>
            <p:ph type="pic" idx="2"/>
          </p:nvPr>
        </p:nvSpPr>
        <p:spPr>
          <a:xfrm>
            <a:off x="846834" y="1795838"/>
            <a:ext cx="1268400" cy="1268400"/>
          </a:xfrm>
          <a:prstGeom prst="ellipse">
            <a:avLst/>
          </a:prstGeom>
          <a:solidFill>
            <a:srgbClr val="BFBFBF"/>
          </a:solidFill>
          <a:ln>
            <a:noFill/>
          </a:ln>
        </p:spPr>
      </p:sp>
      <p:sp>
        <p:nvSpPr>
          <p:cNvPr id="2250" name="Google Shape;2250;p67"/>
          <p:cNvSpPr>
            <a:spLocks noGrp="1"/>
          </p:cNvSpPr>
          <p:nvPr>
            <p:ph type="pic" idx="3"/>
          </p:nvPr>
        </p:nvSpPr>
        <p:spPr>
          <a:xfrm>
            <a:off x="2991172" y="1795838"/>
            <a:ext cx="1268400" cy="1268400"/>
          </a:xfrm>
          <a:prstGeom prst="ellipse">
            <a:avLst/>
          </a:prstGeom>
          <a:solidFill>
            <a:srgbClr val="BFBFBF"/>
          </a:solidFill>
          <a:ln>
            <a:noFill/>
          </a:ln>
        </p:spPr>
      </p:sp>
      <p:sp>
        <p:nvSpPr>
          <p:cNvPr id="2251" name="Google Shape;2251;p67"/>
          <p:cNvSpPr>
            <a:spLocks noGrp="1"/>
          </p:cNvSpPr>
          <p:nvPr>
            <p:ph type="pic" idx="4"/>
          </p:nvPr>
        </p:nvSpPr>
        <p:spPr>
          <a:xfrm>
            <a:off x="5135511" y="1795838"/>
            <a:ext cx="1268400" cy="1268400"/>
          </a:xfrm>
          <a:prstGeom prst="ellipse">
            <a:avLst/>
          </a:prstGeom>
          <a:solidFill>
            <a:srgbClr val="BFBFBF"/>
          </a:solidFill>
          <a:ln>
            <a:noFill/>
          </a:ln>
        </p:spPr>
      </p:sp>
      <p:sp>
        <p:nvSpPr>
          <p:cNvPr id="2252" name="Google Shape;2252;p67"/>
          <p:cNvSpPr>
            <a:spLocks noGrp="1"/>
          </p:cNvSpPr>
          <p:nvPr>
            <p:ph type="pic" idx="5"/>
          </p:nvPr>
        </p:nvSpPr>
        <p:spPr>
          <a:xfrm>
            <a:off x="7279850" y="1795838"/>
            <a:ext cx="1268400" cy="1268400"/>
          </a:xfrm>
          <a:prstGeom prst="ellipse">
            <a:avLst/>
          </a:prstGeom>
          <a:solidFill>
            <a:srgbClr val="BFBFBF"/>
          </a:solidFill>
          <a:ln>
            <a:noFill/>
          </a:ln>
        </p:spPr>
      </p:sp>
      <p:sp>
        <p:nvSpPr>
          <p:cNvPr id="2253" name="Google Shape;2253;p67"/>
          <p:cNvSpPr txBox="1"/>
          <p:nvPr/>
        </p:nvSpPr>
        <p:spPr>
          <a:xfrm>
            <a:off x="0" y="0"/>
            <a:ext cx="9144000" cy="3159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chemeClr val="dk1"/>
              </a:solidFill>
              <a:latin typeface="Calibri"/>
              <a:ea typeface="Calibri"/>
              <a:cs typeface="Calibri"/>
              <a:sym typeface="Calibri"/>
            </a:endParaRPr>
          </a:p>
        </p:txBody>
      </p:sp>
      <p:sp>
        <p:nvSpPr>
          <p:cNvPr id="2254" name="Google Shape;2254;p67"/>
          <p:cNvSpPr txBox="1">
            <a:spLocks noGrp="1"/>
          </p:cNvSpPr>
          <p:nvPr>
            <p:ph type="body" idx="6"/>
          </p:nvPr>
        </p:nvSpPr>
        <p:spPr>
          <a:xfrm>
            <a:off x="846842"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255" name="Google Shape;2255;p67"/>
          <p:cNvSpPr txBox="1">
            <a:spLocks noGrp="1"/>
          </p:cNvSpPr>
          <p:nvPr>
            <p:ph type="title"/>
          </p:nvPr>
        </p:nvSpPr>
        <p:spPr>
          <a:xfrm>
            <a:off x="841250" y="615400"/>
            <a:ext cx="7964400" cy="372600"/>
          </a:xfrm>
          <a:prstGeom prst="rect">
            <a:avLst/>
          </a:prstGeom>
        </p:spPr>
        <p:txBody>
          <a:bodyPr spcFirstLastPara="1" wrap="square" lIns="0" tIns="0" rIns="0" bIns="0" anchor="t" anchorCtr="0">
            <a:sp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56" name="Google Shape;2256;p67"/>
          <p:cNvSpPr txBox="1">
            <a:spLocks noGrp="1"/>
          </p:cNvSpPr>
          <p:nvPr>
            <p:ph type="body" idx="7"/>
          </p:nvPr>
        </p:nvSpPr>
        <p:spPr>
          <a:xfrm>
            <a:off x="2991172"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257" name="Google Shape;2257;p67"/>
          <p:cNvSpPr txBox="1">
            <a:spLocks noGrp="1"/>
          </p:cNvSpPr>
          <p:nvPr>
            <p:ph type="body" idx="8"/>
          </p:nvPr>
        </p:nvSpPr>
        <p:spPr>
          <a:xfrm>
            <a:off x="5135511"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258" name="Google Shape;2258;p67"/>
          <p:cNvSpPr txBox="1">
            <a:spLocks noGrp="1"/>
          </p:cNvSpPr>
          <p:nvPr>
            <p:ph type="body" idx="9"/>
          </p:nvPr>
        </p:nvSpPr>
        <p:spPr>
          <a:xfrm>
            <a:off x="7279826"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23: Title, text, photos, 3 column">
  <p:cSld name="CUSTOM_24">
    <p:spTree>
      <p:nvGrpSpPr>
        <p:cNvPr id="1" name="Shape 2259"/>
        <p:cNvGrpSpPr/>
        <p:nvPr/>
      </p:nvGrpSpPr>
      <p:grpSpPr>
        <a:xfrm>
          <a:off x="0" y="0"/>
          <a:ext cx="0" cy="0"/>
          <a:chOff x="0" y="0"/>
          <a:chExt cx="0" cy="0"/>
        </a:xfrm>
      </p:grpSpPr>
      <p:sp>
        <p:nvSpPr>
          <p:cNvPr id="2260" name="Google Shape;2260;p68"/>
          <p:cNvSpPr txBox="1">
            <a:spLocks noGrp="1"/>
          </p:cNvSpPr>
          <p:nvPr>
            <p:ph type="title"/>
          </p:nvPr>
        </p:nvSpPr>
        <p:spPr>
          <a:xfrm>
            <a:off x="419750" y="315325"/>
            <a:ext cx="41064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61" name="Google Shape;2261;p68"/>
          <p:cNvSpPr>
            <a:spLocks noGrp="1"/>
          </p:cNvSpPr>
          <p:nvPr>
            <p:ph type="pic" idx="2"/>
          </p:nvPr>
        </p:nvSpPr>
        <p:spPr>
          <a:xfrm>
            <a:off x="2514600" y="1863319"/>
            <a:ext cx="1371600" cy="1371600"/>
          </a:xfrm>
          <a:prstGeom prst="ellipse">
            <a:avLst/>
          </a:prstGeom>
          <a:noFill/>
          <a:ln>
            <a:noFill/>
          </a:ln>
        </p:spPr>
      </p:sp>
      <p:sp>
        <p:nvSpPr>
          <p:cNvPr id="2262" name="Google Shape;2262;p68"/>
          <p:cNvSpPr>
            <a:spLocks noGrp="1"/>
          </p:cNvSpPr>
          <p:nvPr>
            <p:ph type="pic" idx="3"/>
          </p:nvPr>
        </p:nvSpPr>
        <p:spPr>
          <a:xfrm>
            <a:off x="4620525" y="1863319"/>
            <a:ext cx="1371600" cy="1371600"/>
          </a:xfrm>
          <a:prstGeom prst="ellipse">
            <a:avLst/>
          </a:prstGeom>
          <a:noFill/>
          <a:ln>
            <a:noFill/>
          </a:ln>
        </p:spPr>
      </p:sp>
      <p:sp>
        <p:nvSpPr>
          <p:cNvPr id="2263" name="Google Shape;2263;p68"/>
          <p:cNvSpPr>
            <a:spLocks noGrp="1"/>
          </p:cNvSpPr>
          <p:nvPr>
            <p:ph type="pic" idx="4"/>
          </p:nvPr>
        </p:nvSpPr>
        <p:spPr>
          <a:xfrm>
            <a:off x="6726450" y="1863319"/>
            <a:ext cx="1371600" cy="1371600"/>
          </a:xfrm>
          <a:prstGeom prst="ellipse">
            <a:avLst/>
          </a:prstGeom>
          <a:noFill/>
          <a:ln>
            <a:noFill/>
          </a:ln>
        </p:spPr>
      </p:sp>
      <p:sp>
        <p:nvSpPr>
          <p:cNvPr id="2264" name="Google Shape;2264;p68"/>
          <p:cNvSpPr txBox="1">
            <a:spLocks noGrp="1"/>
          </p:cNvSpPr>
          <p:nvPr>
            <p:ph type="body" idx="1"/>
          </p:nvPr>
        </p:nvSpPr>
        <p:spPr>
          <a:xfrm>
            <a:off x="2514600"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65" name="Google Shape;2265;p68"/>
          <p:cNvSpPr txBox="1">
            <a:spLocks noGrp="1"/>
          </p:cNvSpPr>
          <p:nvPr>
            <p:ph type="body" idx="5"/>
          </p:nvPr>
        </p:nvSpPr>
        <p:spPr>
          <a:xfrm>
            <a:off x="4620525"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66" name="Google Shape;2266;p68"/>
          <p:cNvSpPr txBox="1">
            <a:spLocks noGrp="1"/>
          </p:cNvSpPr>
          <p:nvPr>
            <p:ph type="body" idx="6"/>
          </p:nvPr>
        </p:nvSpPr>
        <p:spPr>
          <a:xfrm>
            <a:off x="6726450"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23: Title, text, photos, 4 column 1">
  <p:cSld name="CUSTOM_23_1_1_1_1_1_1_1_1_1_1_1_2">
    <p:spTree>
      <p:nvGrpSpPr>
        <p:cNvPr id="1" name="Shape 2267"/>
        <p:cNvGrpSpPr/>
        <p:nvPr/>
      </p:nvGrpSpPr>
      <p:grpSpPr>
        <a:xfrm>
          <a:off x="0" y="0"/>
          <a:ext cx="0" cy="0"/>
          <a:chOff x="0" y="0"/>
          <a:chExt cx="0" cy="0"/>
        </a:xfrm>
      </p:grpSpPr>
      <p:sp>
        <p:nvSpPr>
          <p:cNvPr id="2268" name="Google Shape;2268;p69"/>
          <p:cNvSpPr txBox="1">
            <a:spLocks noGrp="1"/>
          </p:cNvSpPr>
          <p:nvPr>
            <p:ph type="title"/>
          </p:nvPr>
        </p:nvSpPr>
        <p:spPr>
          <a:xfrm>
            <a:off x="419750" y="315325"/>
            <a:ext cx="41523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69" name="Google Shape;2269;p69"/>
          <p:cNvSpPr>
            <a:spLocks noGrp="1"/>
          </p:cNvSpPr>
          <p:nvPr>
            <p:ph type="pic" idx="2"/>
          </p:nvPr>
        </p:nvSpPr>
        <p:spPr>
          <a:xfrm>
            <a:off x="419750" y="1884157"/>
            <a:ext cx="1371600" cy="1371600"/>
          </a:xfrm>
          <a:prstGeom prst="ellipse">
            <a:avLst/>
          </a:prstGeom>
          <a:noFill/>
          <a:ln>
            <a:noFill/>
          </a:ln>
        </p:spPr>
      </p:sp>
      <p:sp>
        <p:nvSpPr>
          <p:cNvPr id="2270" name="Google Shape;2270;p69"/>
          <p:cNvSpPr>
            <a:spLocks noGrp="1"/>
          </p:cNvSpPr>
          <p:nvPr>
            <p:ph type="pic" idx="3"/>
          </p:nvPr>
        </p:nvSpPr>
        <p:spPr>
          <a:xfrm>
            <a:off x="2514600" y="1884157"/>
            <a:ext cx="1371600" cy="1371600"/>
          </a:xfrm>
          <a:prstGeom prst="ellipse">
            <a:avLst/>
          </a:prstGeom>
          <a:noFill/>
          <a:ln>
            <a:noFill/>
          </a:ln>
        </p:spPr>
      </p:sp>
      <p:sp>
        <p:nvSpPr>
          <p:cNvPr id="2271" name="Google Shape;2271;p69"/>
          <p:cNvSpPr>
            <a:spLocks noGrp="1"/>
          </p:cNvSpPr>
          <p:nvPr>
            <p:ph type="pic" idx="4"/>
          </p:nvPr>
        </p:nvSpPr>
        <p:spPr>
          <a:xfrm>
            <a:off x="4620525" y="1884157"/>
            <a:ext cx="1371600" cy="1371600"/>
          </a:xfrm>
          <a:prstGeom prst="ellipse">
            <a:avLst/>
          </a:prstGeom>
          <a:noFill/>
          <a:ln>
            <a:noFill/>
          </a:ln>
        </p:spPr>
      </p:sp>
      <p:sp>
        <p:nvSpPr>
          <p:cNvPr id="2272" name="Google Shape;2272;p69"/>
          <p:cNvSpPr>
            <a:spLocks noGrp="1"/>
          </p:cNvSpPr>
          <p:nvPr>
            <p:ph type="pic" idx="5"/>
          </p:nvPr>
        </p:nvSpPr>
        <p:spPr>
          <a:xfrm>
            <a:off x="6726450" y="1884157"/>
            <a:ext cx="1371600" cy="1371600"/>
          </a:xfrm>
          <a:prstGeom prst="ellipse">
            <a:avLst/>
          </a:prstGeom>
          <a:noFill/>
          <a:ln>
            <a:noFill/>
          </a:ln>
        </p:spPr>
      </p:sp>
      <p:sp>
        <p:nvSpPr>
          <p:cNvPr id="2273" name="Google Shape;2273;p69"/>
          <p:cNvSpPr txBox="1">
            <a:spLocks noGrp="1"/>
          </p:cNvSpPr>
          <p:nvPr>
            <p:ph type="body" idx="1"/>
          </p:nvPr>
        </p:nvSpPr>
        <p:spPr>
          <a:xfrm>
            <a:off x="420625"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74" name="Google Shape;2274;p69"/>
          <p:cNvSpPr txBox="1">
            <a:spLocks noGrp="1"/>
          </p:cNvSpPr>
          <p:nvPr>
            <p:ph type="body" idx="6"/>
          </p:nvPr>
        </p:nvSpPr>
        <p:spPr>
          <a:xfrm>
            <a:off x="2526550"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75" name="Google Shape;2275;p69"/>
          <p:cNvSpPr txBox="1">
            <a:spLocks noGrp="1"/>
          </p:cNvSpPr>
          <p:nvPr>
            <p:ph type="body" idx="7"/>
          </p:nvPr>
        </p:nvSpPr>
        <p:spPr>
          <a:xfrm>
            <a:off x="4617725"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76" name="Google Shape;2276;p69"/>
          <p:cNvSpPr txBox="1">
            <a:spLocks noGrp="1"/>
          </p:cNvSpPr>
          <p:nvPr>
            <p:ph type="body" idx="8"/>
          </p:nvPr>
        </p:nvSpPr>
        <p:spPr>
          <a:xfrm>
            <a:off x="6723650"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23: Title, text, photos, 3 column">
  <p:cSld name="CUSTOM_22_1_1_1_1_1_1_1_1_1_1_1_1">
    <p:spTree>
      <p:nvGrpSpPr>
        <p:cNvPr id="1" name="Shape 2277"/>
        <p:cNvGrpSpPr/>
        <p:nvPr/>
      </p:nvGrpSpPr>
      <p:grpSpPr>
        <a:xfrm>
          <a:off x="0" y="0"/>
          <a:ext cx="0" cy="0"/>
          <a:chOff x="0" y="0"/>
          <a:chExt cx="0" cy="0"/>
        </a:xfrm>
      </p:grpSpPr>
      <p:sp>
        <p:nvSpPr>
          <p:cNvPr id="2278" name="Google Shape;2278;p70"/>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79" name="Google Shape;2279;p70"/>
          <p:cNvSpPr>
            <a:spLocks noGrp="1"/>
          </p:cNvSpPr>
          <p:nvPr>
            <p:ph type="pic" idx="2"/>
          </p:nvPr>
        </p:nvSpPr>
        <p:spPr>
          <a:xfrm>
            <a:off x="3355850" y="888077"/>
            <a:ext cx="2627100" cy="3003300"/>
          </a:xfrm>
          <a:prstGeom prst="rect">
            <a:avLst/>
          </a:prstGeom>
          <a:noFill/>
          <a:ln>
            <a:noFill/>
          </a:ln>
        </p:spPr>
      </p:sp>
      <p:sp>
        <p:nvSpPr>
          <p:cNvPr id="2280" name="Google Shape;2280;p70"/>
          <p:cNvSpPr>
            <a:spLocks noGrp="1"/>
          </p:cNvSpPr>
          <p:nvPr>
            <p:ph type="pic" idx="3"/>
          </p:nvPr>
        </p:nvSpPr>
        <p:spPr>
          <a:xfrm>
            <a:off x="6178675" y="888024"/>
            <a:ext cx="2627100" cy="3003300"/>
          </a:xfrm>
          <a:prstGeom prst="rect">
            <a:avLst/>
          </a:prstGeom>
          <a:noFill/>
          <a:ln>
            <a:noFill/>
          </a:ln>
        </p:spPr>
      </p:sp>
      <p:sp>
        <p:nvSpPr>
          <p:cNvPr id="2281" name="Google Shape;2281;p70"/>
          <p:cNvSpPr txBox="1">
            <a:spLocks noGrp="1"/>
          </p:cNvSpPr>
          <p:nvPr>
            <p:ph type="body" idx="1"/>
          </p:nvPr>
        </p:nvSpPr>
        <p:spPr>
          <a:xfrm>
            <a:off x="3355800" y="4050675"/>
            <a:ext cx="2627100" cy="7797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282" name="Google Shape;2282;p70"/>
          <p:cNvSpPr txBox="1">
            <a:spLocks noGrp="1"/>
          </p:cNvSpPr>
          <p:nvPr>
            <p:ph type="body" idx="4"/>
          </p:nvPr>
        </p:nvSpPr>
        <p:spPr>
          <a:xfrm>
            <a:off x="6208408" y="4050675"/>
            <a:ext cx="2597400" cy="7797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23: Agenda slide options divider &gt;&gt;&gt; choose from following templates →">
  <p:cSld name="CUSTOM_21_1">
    <p:bg>
      <p:bgPr>
        <a:solidFill>
          <a:schemeClr val="lt2"/>
        </a:solidFill>
        <a:effectLst/>
      </p:bgPr>
    </p:bg>
    <p:spTree>
      <p:nvGrpSpPr>
        <p:cNvPr id="1" name="Shape 31"/>
        <p:cNvGrpSpPr/>
        <p:nvPr/>
      </p:nvGrpSpPr>
      <p:grpSpPr>
        <a:xfrm>
          <a:off x="0" y="0"/>
          <a:ext cx="0" cy="0"/>
          <a:chOff x="0" y="0"/>
          <a:chExt cx="0" cy="0"/>
        </a:xfrm>
      </p:grpSpPr>
      <p:sp>
        <p:nvSpPr>
          <p:cNvPr id="32" name="Google Shape;32;p8"/>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Agenda or schedule slide options</a:t>
            </a:r>
            <a:endParaRPr sz="7200" b="1">
              <a:solidFill>
                <a:srgbClr val="FFFFFF"/>
              </a:solidFill>
              <a:highlight>
                <a:srgbClr val="191919"/>
              </a:highlight>
            </a:endParaRPr>
          </a:p>
        </p:txBody>
      </p:sp>
      <p:sp>
        <p:nvSpPr>
          <p:cNvPr id="33" name="Google Shape;33;p8"/>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1_1_1_1_1_1">
    <p:spTree>
      <p:nvGrpSpPr>
        <p:cNvPr id="1" name="Shape 2283"/>
        <p:cNvGrpSpPr/>
        <p:nvPr/>
      </p:nvGrpSpPr>
      <p:grpSpPr>
        <a:xfrm>
          <a:off x="0" y="0"/>
          <a:ext cx="0" cy="0"/>
          <a:chOff x="0" y="0"/>
          <a:chExt cx="0" cy="0"/>
        </a:xfrm>
      </p:grpSpPr>
      <p:sp>
        <p:nvSpPr>
          <p:cNvPr id="2284" name="Google Shape;2284;p71"/>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85" name="Google Shape;2285;p71"/>
          <p:cNvSpPr>
            <a:spLocks noGrp="1"/>
          </p:cNvSpPr>
          <p:nvPr>
            <p:ph type="pic" idx="2"/>
          </p:nvPr>
        </p:nvSpPr>
        <p:spPr>
          <a:xfrm>
            <a:off x="3355850" y="890401"/>
            <a:ext cx="1730700" cy="2355900"/>
          </a:xfrm>
          <a:prstGeom prst="rect">
            <a:avLst/>
          </a:prstGeom>
          <a:noFill/>
          <a:ln>
            <a:noFill/>
          </a:ln>
        </p:spPr>
      </p:sp>
      <p:sp>
        <p:nvSpPr>
          <p:cNvPr id="2286" name="Google Shape;2286;p71"/>
          <p:cNvSpPr>
            <a:spLocks noGrp="1"/>
          </p:cNvSpPr>
          <p:nvPr>
            <p:ph type="pic" idx="3"/>
          </p:nvPr>
        </p:nvSpPr>
        <p:spPr>
          <a:xfrm>
            <a:off x="5215455" y="890360"/>
            <a:ext cx="1730700" cy="2355900"/>
          </a:xfrm>
          <a:prstGeom prst="rect">
            <a:avLst/>
          </a:prstGeom>
          <a:noFill/>
          <a:ln>
            <a:noFill/>
          </a:ln>
        </p:spPr>
      </p:sp>
      <p:sp>
        <p:nvSpPr>
          <p:cNvPr id="2287" name="Google Shape;2287;p71"/>
          <p:cNvSpPr>
            <a:spLocks noGrp="1"/>
          </p:cNvSpPr>
          <p:nvPr>
            <p:ph type="pic" idx="4"/>
          </p:nvPr>
        </p:nvSpPr>
        <p:spPr>
          <a:xfrm>
            <a:off x="7075073" y="890387"/>
            <a:ext cx="1730700" cy="2355900"/>
          </a:xfrm>
          <a:prstGeom prst="rect">
            <a:avLst/>
          </a:prstGeom>
          <a:noFill/>
          <a:ln>
            <a:noFill/>
          </a:ln>
        </p:spPr>
      </p:sp>
      <p:sp>
        <p:nvSpPr>
          <p:cNvPr id="2288" name="Google Shape;2288;p71"/>
          <p:cNvSpPr txBox="1">
            <a:spLocks noGrp="1"/>
          </p:cNvSpPr>
          <p:nvPr>
            <p:ph type="body" idx="1"/>
          </p:nvPr>
        </p:nvSpPr>
        <p:spPr>
          <a:xfrm>
            <a:off x="3355800"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289" name="Google Shape;2289;p71"/>
          <p:cNvSpPr txBox="1">
            <a:spLocks noGrp="1"/>
          </p:cNvSpPr>
          <p:nvPr>
            <p:ph type="body" idx="5"/>
          </p:nvPr>
        </p:nvSpPr>
        <p:spPr>
          <a:xfrm>
            <a:off x="5256575"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290" name="Google Shape;2290;p71"/>
          <p:cNvSpPr txBox="1">
            <a:spLocks noGrp="1"/>
          </p:cNvSpPr>
          <p:nvPr>
            <p:ph type="body" idx="6"/>
          </p:nvPr>
        </p:nvSpPr>
        <p:spPr>
          <a:xfrm>
            <a:off x="7099075"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291" name="Google Shape;2291;p71"/>
          <p:cNvSpPr txBox="1">
            <a:spLocks noGrp="1"/>
          </p:cNvSpPr>
          <p:nvPr>
            <p:ph type="subTitle" idx="7"/>
          </p:nvPr>
        </p:nvSpPr>
        <p:spPr>
          <a:xfrm>
            <a:off x="420625" y="890400"/>
            <a:ext cx="2418900" cy="16791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spcBef>
                <a:spcPts val="0"/>
              </a:spcBef>
              <a:spcAft>
                <a:spcPts val="0"/>
              </a:spcAft>
              <a:buClr>
                <a:schemeClr val="lt1"/>
              </a:buClr>
              <a:buSzPts val="1600"/>
              <a:buNone/>
              <a:defRPr sz="1600" b="1">
                <a:solidFill>
                  <a:schemeClr val="lt1"/>
                </a:solidFill>
                <a:highlight>
                  <a:schemeClr val="dk1"/>
                </a:highlight>
              </a:defRPr>
            </a:lvl2pPr>
            <a:lvl3pPr lvl="2" rtl="0">
              <a:spcBef>
                <a:spcPts val="800"/>
              </a:spcBef>
              <a:spcAft>
                <a:spcPts val="0"/>
              </a:spcAft>
              <a:buClr>
                <a:schemeClr val="lt1"/>
              </a:buClr>
              <a:buSzPts val="1600"/>
              <a:buNone/>
              <a:defRPr sz="1600" b="1">
                <a:solidFill>
                  <a:schemeClr val="lt1"/>
                </a:solidFill>
                <a:highlight>
                  <a:schemeClr val="dk1"/>
                </a:highlight>
              </a:defRPr>
            </a:lvl3pPr>
            <a:lvl4pPr lvl="3" rtl="0">
              <a:spcBef>
                <a:spcPts val="800"/>
              </a:spcBef>
              <a:spcAft>
                <a:spcPts val="0"/>
              </a:spcAft>
              <a:buClr>
                <a:schemeClr val="lt1"/>
              </a:buClr>
              <a:buSzPts val="1600"/>
              <a:buNone/>
              <a:defRPr sz="1600" b="1">
                <a:solidFill>
                  <a:schemeClr val="lt1"/>
                </a:solidFill>
                <a:highlight>
                  <a:schemeClr val="dk1"/>
                </a:highlight>
              </a:defRPr>
            </a:lvl4pPr>
            <a:lvl5pPr lvl="4" rtl="0">
              <a:spcBef>
                <a:spcPts val="800"/>
              </a:spcBef>
              <a:spcAft>
                <a:spcPts val="0"/>
              </a:spcAft>
              <a:buClr>
                <a:schemeClr val="lt1"/>
              </a:buClr>
              <a:buSzPts val="1600"/>
              <a:buNone/>
              <a:defRPr sz="1600" b="1">
                <a:solidFill>
                  <a:schemeClr val="lt1"/>
                </a:solidFill>
                <a:highlight>
                  <a:schemeClr val="dk1"/>
                </a:highlight>
              </a:defRPr>
            </a:lvl5pPr>
            <a:lvl6pPr lvl="5" rtl="0">
              <a:spcBef>
                <a:spcPts val="800"/>
              </a:spcBef>
              <a:spcAft>
                <a:spcPts val="0"/>
              </a:spcAft>
              <a:buClr>
                <a:schemeClr val="lt1"/>
              </a:buClr>
              <a:buSzPts val="1600"/>
              <a:buNone/>
              <a:defRPr sz="1600" b="1">
                <a:solidFill>
                  <a:schemeClr val="lt1"/>
                </a:solidFill>
                <a:highlight>
                  <a:schemeClr val="dk1"/>
                </a:highlight>
              </a:defRPr>
            </a:lvl6pPr>
            <a:lvl7pPr lvl="6" rtl="0">
              <a:spcBef>
                <a:spcPts val="800"/>
              </a:spcBef>
              <a:spcAft>
                <a:spcPts val="0"/>
              </a:spcAft>
              <a:buClr>
                <a:schemeClr val="lt1"/>
              </a:buClr>
              <a:buSzPts val="1600"/>
              <a:buNone/>
              <a:defRPr sz="1600" b="1">
                <a:solidFill>
                  <a:schemeClr val="lt1"/>
                </a:solidFill>
                <a:highlight>
                  <a:schemeClr val="dk1"/>
                </a:highlight>
              </a:defRPr>
            </a:lvl7pPr>
            <a:lvl8pPr lvl="7" rtl="0">
              <a:spcBef>
                <a:spcPts val="800"/>
              </a:spcBef>
              <a:spcAft>
                <a:spcPts val="0"/>
              </a:spcAft>
              <a:buClr>
                <a:schemeClr val="lt1"/>
              </a:buClr>
              <a:buSzPts val="1600"/>
              <a:buNone/>
              <a:defRPr sz="1600" b="1">
                <a:solidFill>
                  <a:schemeClr val="lt1"/>
                </a:solidFill>
                <a:highlight>
                  <a:schemeClr val="dk1"/>
                </a:highlight>
              </a:defRPr>
            </a:lvl8pPr>
            <a:lvl9pPr lvl="8" rtl="0">
              <a:spcBef>
                <a:spcPts val="800"/>
              </a:spcBef>
              <a:spcAft>
                <a:spcPts val="800"/>
              </a:spcAft>
              <a:buClr>
                <a:schemeClr val="lt1"/>
              </a:buClr>
              <a:buSzPts val="1600"/>
              <a:buNone/>
              <a:defRPr sz="1600" b="1">
                <a:solidFill>
                  <a:schemeClr val="lt1"/>
                </a:solidFill>
                <a:highlight>
                  <a:schemeClr val="dk1"/>
                </a:highlight>
              </a:defRPr>
            </a:lvl9pPr>
          </a:lstStyle>
          <a:p>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23: Title, text, with subtitle, photos, 5 column">
  <p:cSld name="CUSTOM_22_1_1_1_1_1_1_1_1_1_1_1_2">
    <p:spTree>
      <p:nvGrpSpPr>
        <p:cNvPr id="1" name="Shape 2292"/>
        <p:cNvGrpSpPr/>
        <p:nvPr/>
      </p:nvGrpSpPr>
      <p:grpSpPr>
        <a:xfrm>
          <a:off x="0" y="0"/>
          <a:ext cx="0" cy="0"/>
          <a:chOff x="0" y="0"/>
          <a:chExt cx="0" cy="0"/>
        </a:xfrm>
      </p:grpSpPr>
      <p:sp>
        <p:nvSpPr>
          <p:cNvPr id="2293" name="Google Shape;2293;p72"/>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94" name="Google Shape;2294;p72"/>
          <p:cNvSpPr>
            <a:spLocks noGrp="1"/>
          </p:cNvSpPr>
          <p:nvPr>
            <p:ph type="pic" idx="2"/>
          </p:nvPr>
        </p:nvSpPr>
        <p:spPr>
          <a:xfrm>
            <a:off x="3355850" y="895435"/>
            <a:ext cx="1290300" cy="1666500"/>
          </a:xfrm>
          <a:prstGeom prst="rect">
            <a:avLst/>
          </a:prstGeom>
          <a:noFill/>
          <a:ln>
            <a:noFill/>
          </a:ln>
        </p:spPr>
      </p:sp>
      <p:sp>
        <p:nvSpPr>
          <p:cNvPr id="2295" name="Google Shape;2295;p72"/>
          <p:cNvSpPr>
            <a:spLocks noGrp="1"/>
          </p:cNvSpPr>
          <p:nvPr>
            <p:ph type="pic" idx="3"/>
          </p:nvPr>
        </p:nvSpPr>
        <p:spPr>
          <a:xfrm>
            <a:off x="4747126" y="895435"/>
            <a:ext cx="1290300" cy="1666500"/>
          </a:xfrm>
          <a:prstGeom prst="rect">
            <a:avLst/>
          </a:prstGeom>
          <a:noFill/>
          <a:ln>
            <a:noFill/>
          </a:ln>
        </p:spPr>
      </p:sp>
      <p:sp>
        <p:nvSpPr>
          <p:cNvPr id="2296" name="Google Shape;2296;p72"/>
          <p:cNvSpPr>
            <a:spLocks noGrp="1"/>
          </p:cNvSpPr>
          <p:nvPr>
            <p:ph type="pic" idx="4"/>
          </p:nvPr>
        </p:nvSpPr>
        <p:spPr>
          <a:xfrm>
            <a:off x="6131302" y="895435"/>
            <a:ext cx="1290300" cy="1666500"/>
          </a:xfrm>
          <a:prstGeom prst="rect">
            <a:avLst/>
          </a:prstGeom>
          <a:noFill/>
          <a:ln>
            <a:noFill/>
          </a:ln>
        </p:spPr>
      </p:sp>
      <p:sp>
        <p:nvSpPr>
          <p:cNvPr id="2297" name="Google Shape;2297;p72"/>
          <p:cNvSpPr>
            <a:spLocks noGrp="1"/>
          </p:cNvSpPr>
          <p:nvPr>
            <p:ph type="pic" idx="5"/>
          </p:nvPr>
        </p:nvSpPr>
        <p:spPr>
          <a:xfrm>
            <a:off x="7515479" y="895435"/>
            <a:ext cx="1290300" cy="1666500"/>
          </a:xfrm>
          <a:prstGeom prst="rect">
            <a:avLst/>
          </a:prstGeom>
          <a:noFill/>
          <a:ln>
            <a:noFill/>
          </a:ln>
        </p:spPr>
      </p:sp>
      <p:sp>
        <p:nvSpPr>
          <p:cNvPr id="2298" name="Google Shape;2298;p72"/>
          <p:cNvSpPr txBox="1">
            <a:spLocks noGrp="1"/>
          </p:cNvSpPr>
          <p:nvPr>
            <p:ph type="subTitle" idx="1"/>
          </p:nvPr>
        </p:nvSpPr>
        <p:spPr>
          <a:xfrm>
            <a:off x="420625" y="903050"/>
            <a:ext cx="2418900" cy="1666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spcBef>
                <a:spcPts val="0"/>
              </a:spcBef>
              <a:spcAft>
                <a:spcPts val="0"/>
              </a:spcAft>
              <a:buClr>
                <a:schemeClr val="lt1"/>
              </a:buClr>
              <a:buSzPts val="1600"/>
              <a:buNone/>
              <a:defRPr sz="1600" b="1">
                <a:solidFill>
                  <a:schemeClr val="lt1"/>
                </a:solidFill>
                <a:highlight>
                  <a:schemeClr val="dk1"/>
                </a:highlight>
              </a:defRPr>
            </a:lvl2pPr>
            <a:lvl3pPr lvl="2" rtl="0">
              <a:spcBef>
                <a:spcPts val="800"/>
              </a:spcBef>
              <a:spcAft>
                <a:spcPts val="0"/>
              </a:spcAft>
              <a:buClr>
                <a:schemeClr val="lt1"/>
              </a:buClr>
              <a:buSzPts val="1600"/>
              <a:buNone/>
              <a:defRPr sz="1600" b="1">
                <a:solidFill>
                  <a:schemeClr val="lt1"/>
                </a:solidFill>
                <a:highlight>
                  <a:schemeClr val="dk1"/>
                </a:highlight>
              </a:defRPr>
            </a:lvl3pPr>
            <a:lvl4pPr lvl="3" rtl="0">
              <a:spcBef>
                <a:spcPts val="800"/>
              </a:spcBef>
              <a:spcAft>
                <a:spcPts val="0"/>
              </a:spcAft>
              <a:buClr>
                <a:schemeClr val="lt1"/>
              </a:buClr>
              <a:buSzPts val="1600"/>
              <a:buNone/>
              <a:defRPr sz="1600" b="1">
                <a:solidFill>
                  <a:schemeClr val="lt1"/>
                </a:solidFill>
                <a:highlight>
                  <a:schemeClr val="dk1"/>
                </a:highlight>
              </a:defRPr>
            </a:lvl4pPr>
            <a:lvl5pPr lvl="4" rtl="0">
              <a:spcBef>
                <a:spcPts val="800"/>
              </a:spcBef>
              <a:spcAft>
                <a:spcPts val="0"/>
              </a:spcAft>
              <a:buClr>
                <a:schemeClr val="lt1"/>
              </a:buClr>
              <a:buSzPts val="1600"/>
              <a:buNone/>
              <a:defRPr sz="1600" b="1">
                <a:solidFill>
                  <a:schemeClr val="lt1"/>
                </a:solidFill>
                <a:highlight>
                  <a:schemeClr val="dk1"/>
                </a:highlight>
              </a:defRPr>
            </a:lvl5pPr>
            <a:lvl6pPr lvl="5" rtl="0">
              <a:spcBef>
                <a:spcPts val="800"/>
              </a:spcBef>
              <a:spcAft>
                <a:spcPts val="0"/>
              </a:spcAft>
              <a:buClr>
                <a:schemeClr val="lt1"/>
              </a:buClr>
              <a:buSzPts val="1600"/>
              <a:buNone/>
              <a:defRPr sz="1600" b="1">
                <a:solidFill>
                  <a:schemeClr val="lt1"/>
                </a:solidFill>
                <a:highlight>
                  <a:schemeClr val="dk1"/>
                </a:highlight>
              </a:defRPr>
            </a:lvl6pPr>
            <a:lvl7pPr lvl="6" rtl="0">
              <a:spcBef>
                <a:spcPts val="800"/>
              </a:spcBef>
              <a:spcAft>
                <a:spcPts val="0"/>
              </a:spcAft>
              <a:buClr>
                <a:schemeClr val="lt1"/>
              </a:buClr>
              <a:buSzPts val="1600"/>
              <a:buNone/>
              <a:defRPr sz="1600" b="1">
                <a:solidFill>
                  <a:schemeClr val="lt1"/>
                </a:solidFill>
                <a:highlight>
                  <a:schemeClr val="dk1"/>
                </a:highlight>
              </a:defRPr>
            </a:lvl7pPr>
            <a:lvl8pPr lvl="7" rtl="0">
              <a:spcBef>
                <a:spcPts val="800"/>
              </a:spcBef>
              <a:spcAft>
                <a:spcPts val="0"/>
              </a:spcAft>
              <a:buClr>
                <a:schemeClr val="lt1"/>
              </a:buClr>
              <a:buSzPts val="1600"/>
              <a:buNone/>
              <a:defRPr sz="1600" b="1">
                <a:solidFill>
                  <a:schemeClr val="lt1"/>
                </a:solidFill>
                <a:highlight>
                  <a:schemeClr val="dk1"/>
                </a:highlight>
              </a:defRPr>
            </a:lvl8pPr>
            <a:lvl9pPr lvl="8" rtl="0">
              <a:spcBef>
                <a:spcPts val="800"/>
              </a:spcBef>
              <a:spcAft>
                <a:spcPts val="800"/>
              </a:spcAft>
              <a:buClr>
                <a:schemeClr val="lt1"/>
              </a:buClr>
              <a:buSzPts val="1600"/>
              <a:buNone/>
              <a:defRPr sz="1600" b="1">
                <a:solidFill>
                  <a:schemeClr val="lt1"/>
                </a:solidFill>
                <a:highlight>
                  <a:schemeClr val="dk1"/>
                </a:highlight>
              </a:defRPr>
            </a:lvl9pPr>
          </a:lstStyle>
          <a:p>
            <a:endParaRPr/>
          </a:p>
        </p:txBody>
      </p:sp>
      <p:sp>
        <p:nvSpPr>
          <p:cNvPr id="2299" name="Google Shape;2299;p72"/>
          <p:cNvSpPr txBox="1">
            <a:spLocks noGrp="1"/>
          </p:cNvSpPr>
          <p:nvPr>
            <p:ph type="body" idx="6"/>
          </p:nvPr>
        </p:nvSpPr>
        <p:spPr>
          <a:xfrm>
            <a:off x="3355850"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00" name="Google Shape;2300;p72"/>
          <p:cNvSpPr txBox="1">
            <a:spLocks noGrp="1"/>
          </p:cNvSpPr>
          <p:nvPr>
            <p:ph type="body" idx="7"/>
          </p:nvPr>
        </p:nvSpPr>
        <p:spPr>
          <a:xfrm>
            <a:off x="4759429"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01" name="Google Shape;2301;p72"/>
          <p:cNvSpPr txBox="1">
            <a:spLocks noGrp="1"/>
          </p:cNvSpPr>
          <p:nvPr>
            <p:ph type="body" idx="8"/>
          </p:nvPr>
        </p:nvSpPr>
        <p:spPr>
          <a:xfrm>
            <a:off x="6131296"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02" name="Google Shape;2302;p72"/>
          <p:cNvSpPr txBox="1">
            <a:spLocks noGrp="1"/>
          </p:cNvSpPr>
          <p:nvPr>
            <p:ph type="body" idx="9"/>
          </p:nvPr>
        </p:nvSpPr>
        <p:spPr>
          <a:xfrm>
            <a:off x="7534875"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black">
  <p:cSld name="CUSTOM_23_1_1_1_1_1_1_2_1_1_1_1_1">
    <p:spTree>
      <p:nvGrpSpPr>
        <p:cNvPr id="1" name="Shape 2303"/>
        <p:cNvGrpSpPr/>
        <p:nvPr/>
      </p:nvGrpSpPr>
      <p:grpSpPr>
        <a:xfrm>
          <a:off x="0" y="0"/>
          <a:ext cx="0" cy="0"/>
          <a:chOff x="0" y="0"/>
          <a:chExt cx="0" cy="0"/>
        </a:xfrm>
      </p:grpSpPr>
      <p:sp>
        <p:nvSpPr>
          <p:cNvPr id="2304" name="Google Shape;2304;p73"/>
          <p:cNvSpPr/>
          <p:nvPr/>
        </p:nvSpPr>
        <p:spPr>
          <a:xfrm>
            <a:off x="50" y="0"/>
            <a:ext cx="9144000" cy="1819200"/>
          </a:xfrm>
          <a:prstGeom prst="rect">
            <a:avLst/>
          </a:prstGeom>
          <a:solidFill>
            <a:srgbClr val="191919"/>
          </a:solidFill>
          <a:ln w="9525"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5" name="Google Shape;2305;p73"/>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306" name="Google Shape;2306;p73"/>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307" name="Google Shape;2307;p73"/>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08" name="Google Shape;2308;p73"/>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09" name="Google Shape;2309;p73"/>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10" name="Google Shape;2310;p73"/>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gold">
  <p:cSld name="CUSTOM_23_1_1_1_1_2_1_1_1_1_1_1_1">
    <p:spTree>
      <p:nvGrpSpPr>
        <p:cNvPr id="1" name="Shape 2311"/>
        <p:cNvGrpSpPr/>
        <p:nvPr/>
      </p:nvGrpSpPr>
      <p:grpSpPr>
        <a:xfrm>
          <a:off x="0" y="0"/>
          <a:ext cx="0" cy="0"/>
          <a:chOff x="0" y="0"/>
          <a:chExt cx="0" cy="0"/>
        </a:xfrm>
      </p:grpSpPr>
      <p:sp>
        <p:nvSpPr>
          <p:cNvPr id="2312" name="Google Shape;2312;p74"/>
          <p:cNvSpPr/>
          <p:nvPr/>
        </p:nvSpPr>
        <p:spPr>
          <a:xfrm>
            <a:off x="50" y="0"/>
            <a:ext cx="9144000" cy="18192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p74"/>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314" name="Google Shape;2314;p74"/>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315" name="Google Shape;2315;p74"/>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16" name="Google Shape;2316;p74"/>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17" name="Google Shape;2317;p74"/>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18" name="Google Shape;2318;p74"/>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maroon">
  <p:cSld name="CUSTOM_23_1_1_2_1_1_1_1_1_1_1_1_1">
    <p:spTree>
      <p:nvGrpSpPr>
        <p:cNvPr id="1" name="Shape 2319"/>
        <p:cNvGrpSpPr/>
        <p:nvPr/>
      </p:nvGrpSpPr>
      <p:grpSpPr>
        <a:xfrm>
          <a:off x="0" y="0"/>
          <a:ext cx="0" cy="0"/>
          <a:chOff x="0" y="0"/>
          <a:chExt cx="0" cy="0"/>
        </a:xfrm>
      </p:grpSpPr>
      <p:sp>
        <p:nvSpPr>
          <p:cNvPr id="2320" name="Google Shape;2320;p75"/>
          <p:cNvSpPr/>
          <p:nvPr/>
        </p:nvSpPr>
        <p:spPr>
          <a:xfrm>
            <a:off x="50" y="0"/>
            <a:ext cx="9144000" cy="18192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p75"/>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322" name="Google Shape;2322;p75"/>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323" name="Google Shape;2323;p75"/>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24" name="Google Shape;2324;p75"/>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25" name="Google Shape;2325;p75"/>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26" name="Google Shape;2326;p75"/>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23: Title, text, 4 column, good for facts — black">
  <p:cSld name="CUSTOM_25">
    <p:bg>
      <p:bgPr>
        <a:solidFill>
          <a:schemeClr val="dk1"/>
        </a:solidFill>
        <a:effectLst/>
      </p:bgPr>
    </p:bg>
    <p:spTree>
      <p:nvGrpSpPr>
        <p:cNvPr id="1" name="Shape 2327"/>
        <p:cNvGrpSpPr/>
        <p:nvPr/>
      </p:nvGrpSpPr>
      <p:grpSpPr>
        <a:xfrm>
          <a:off x="0" y="0"/>
          <a:ext cx="0" cy="0"/>
          <a:chOff x="0" y="0"/>
          <a:chExt cx="0" cy="0"/>
        </a:xfrm>
      </p:grpSpPr>
      <p:sp>
        <p:nvSpPr>
          <p:cNvPr id="2328" name="Google Shape;2328;p76"/>
          <p:cNvSpPr txBox="1">
            <a:spLocks noGrp="1"/>
          </p:cNvSpPr>
          <p:nvPr>
            <p:ph type="title"/>
          </p:nvPr>
        </p:nvSpPr>
        <p:spPr>
          <a:xfrm>
            <a:off x="4206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329" name="Google Shape;2329;p76"/>
          <p:cNvSpPr txBox="1">
            <a:spLocks noGrp="1"/>
          </p:cNvSpPr>
          <p:nvPr>
            <p:ph type="body" idx="1"/>
          </p:nvPr>
        </p:nvSpPr>
        <p:spPr>
          <a:xfrm>
            <a:off x="4206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330" name="Google Shape;2330;p76"/>
          <p:cNvSpPr txBox="1">
            <a:spLocks noGrp="1"/>
          </p:cNvSpPr>
          <p:nvPr>
            <p:ph type="title" idx="2"/>
          </p:nvPr>
        </p:nvSpPr>
        <p:spPr>
          <a:xfrm>
            <a:off x="6711350" y="1724225"/>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331" name="Google Shape;2331;p76"/>
          <p:cNvSpPr txBox="1">
            <a:spLocks noGrp="1"/>
          </p:cNvSpPr>
          <p:nvPr>
            <p:ph type="body" idx="3"/>
          </p:nvPr>
        </p:nvSpPr>
        <p:spPr>
          <a:xfrm>
            <a:off x="6711700" y="2713500"/>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332" name="Google Shape;2332;p76"/>
          <p:cNvSpPr txBox="1">
            <a:spLocks noGrp="1"/>
          </p:cNvSpPr>
          <p:nvPr>
            <p:ph type="title" idx="4"/>
          </p:nvPr>
        </p:nvSpPr>
        <p:spPr>
          <a:xfrm>
            <a:off x="46310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333" name="Google Shape;2333;p76"/>
          <p:cNvSpPr txBox="1">
            <a:spLocks noGrp="1"/>
          </p:cNvSpPr>
          <p:nvPr>
            <p:ph type="body" idx="5"/>
          </p:nvPr>
        </p:nvSpPr>
        <p:spPr>
          <a:xfrm>
            <a:off x="46310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334" name="Google Shape;2334;p76"/>
          <p:cNvSpPr txBox="1">
            <a:spLocks noGrp="1"/>
          </p:cNvSpPr>
          <p:nvPr>
            <p:ph type="title" idx="6"/>
          </p:nvPr>
        </p:nvSpPr>
        <p:spPr>
          <a:xfrm>
            <a:off x="2515650" y="172650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335" name="Google Shape;2335;p76"/>
          <p:cNvSpPr txBox="1">
            <a:spLocks noGrp="1"/>
          </p:cNvSpPr>
          <p:nvPr>
            <p:ph type="body" idx="7"/>
          </p:nvPr>
        </p:nvSpPr>
        <p:spPr>
          <a:xfrm>
            <a:off x="2515650" y="271577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336" name="Google Shape;2336;p76"/>
          <p:cNvSpPr txBox="1">
            <a:spLocks noGrp="1"/>
          </p:cNvSpPr>
          <p:nvPr>
            <p:ph type="title" idx="8"/>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23: Title, text, 4 column, good for facts — photo background">
  <p:cSld name="CUSTOM_25_1">
    <p:spTree>
      <p:nvGrpSpPr>
        <p:cNvPr id="1" name="Shape 2337"/>
        <p:cNvGrpSpPr/>
        <p:nvPr/>
      </p:nvGrpSpPr>
      <p:grpSpPr>
        <a:xfrm>
          <a:off x="0" y="0"/>
          <a:ext cx="0" cy="0"/>
          <a:chOff x="0" y="0"/>
          <a:chExt cx="0" cy="0"/>
        </a:xfrm>
      </p:grpSpPr>
      <p:sp>
        <p:nvSpPr>
          <p:cNvPr id="2338" name="Google Shape;2338;p77"/>
          <p:cNvSpPr>
            <a:spLocks noGrp="1"/>
          </p:cNvSpPr>
          <p:nvPr>
            <p:ph type="pic" idx="2"/>
          </p:nvPr>
        </p:nvSpPr>
        <p:spPr>
          <a:xfrm>
            <a:off x="0" y="-9225"/>
            <a:ext cx="9144000" cy="5143500"/>
          </a:xfrm>
          <a:prstGeom prst="rect">
            <a:avLst/>
          </a:prstGeom>
          <a:noFill/>
          <a:ln>
            <a:noFill/>
          </a:ln>
        </p:spPr>
      </p:sp>
      <p:sp>
        <p:nvSpPr>
          <p:cNvPr id="2339" name="Google Shape;2339;p77"/>
          <p:cNvSpPr txBox="1">
            <a:spLocks noGrp="1"/>
          </p:cNvSpPr>
          <p:nvPr>
            <p:ph type="title"/>
          </p:nvPr>
        </p:nvSpPr>
        <p:spPr>
          <a:xfrm>
            <a:off x="4206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340" name="Google Shape;2340;p77"/>
          <p:cNvSpPr txBox="1">
            <a:spLocks noGrp="1"/>
          </p:cNvSpPr>
          <p:nvPr>
            <p:ph type="title" idx="3"/>
          </p:nvPr>
        </p:nvSpPr>
        <p:spPr>
          <a:xfrm>
            <a:off x="6711350" y="1724225"/>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341" name="Google Shape;2341;p77"/>
          <p:cNvSpPr txBox="1">
            <a:spLocks noGrp="1"/>
          </p:cNvSpPr>
          <p:nvPr>
            <p:ph type="title" idx="4"/>
          </p:nvPr>
        </p:nvSpPr>
        <p:spPr>
          <a:xfrm>
            <a:off x="46310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342" name="Google Shape;2342;p77"/>
          <p:cNvSpPr txBox="1">
            <a:spLocks noGrp="1"/>
          </p:cNvSpPr>
          <p:nvPr>
            <p:ph type="title" idx="5"/>
          </p:nvPr>
        </p:nvSpPr>
        <p:spPr>
          <a:xfrm>
            <a:off x="2515650" y="172650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343" name="Google Shape;2343;p77"/>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344" name="Google Shape;2344;p77"/>
          <p:cNvSpPr txBox="1">
            <a:spLocks noGrp="1"/>
          </p:cNvSpPr>
          <p:nvPr>
            <p:ph type="body" idx="1"/>
          </p:nvPr>
        </p:nvSpPr>
        <p:spPr>
          <a:xfrm>
            <a:off x="4206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45" name="Google Shape;2345;p77"/>
          <p:cNvSpPr txBox="1">
            <a:spLocks noGrp="1"/>
          </p:cNvSpPr>
          <p:nvPr>
            <p:ph type="body" idx="7"/>
          </p:nvPr>
        </p:nvSpPr>
        <p:spPr>
          <a:xfrm>
            <a:off x="6711700" y="2713500"/>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46" name="Google Shape;2346;p77"/>
          <p:cNvSpPr txBox="1">
            <a:spLocks noGrp="1"/>
          </p:cNvSpPr>
          <p:nvPr>
            <p:ph type="body" idx="8"/>
          </p:nvPr>
        </p:nvSpPr>
        <p:spPr>
          <a:xfrm>
            <a:off x="46310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47" name="Google Shape;2347;p77"/>
          <p:cNvSpPr txBox="1">
            <a:spLocks noGrp="1"/>
          </p:cNvSpPr>
          <p:nvPr>
            <p:ph type="body" idx="9"/>
          </p:nvPr>
        </p:nvSpPr>
        <p:spPr>
          <a:xfrm>
            <a:off x="2515650" y="271577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23: Title, text, 3 column, good for facts — white">
  <p:cSld name="CUSTOM_25_2">
    <p:spTree>
      <p:nvGrpSpPr>
        <p:cNvPr id="1" name="Shape 2348"/>
        <p:cNvGrpSpPr/>
        <p:nvPr/>
      </p:nvGrpSpPr>
      <p:grpSpPr>
        <a:xfrm>
          <a:off x="0" y="0"/>
          <a:ext cx="0" cy="0"/>
          <a:chOff x="0" y="0"/>
          <a:chExt cx="0" cy="0"/>
        </a:xfrm>
      </p:grpSpPr>
      <p:sp>
        <p:nvSpPr>
          <p:cNvPr id="2349" name="Google Shape;2349;p78"/>
          <p:cNvSpPr txBox="1">
            <a:spLocks noGrp="1"/>
          </p:cNvSpPr>
          <p:nvPr>
            <p:ph type="title"/>
          </p:nvPr>
        </p:nvSpPr>
        <p:spPr>
          <a:xfrm>
            <a:off x="420625"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50" name="Google Shape;2350;p78"/>
          <p:cNvSpPr txBox="1">
            <a:spLocks noGrp="1"/>
          </p:cNvSpPr>
          <p:nvPr>
            <p:ph type="body" idx="1"/>
          </p:nvPr>
        </p:nvSpPr>
        <p:spPr>
          <a:xfrm>
            <a:off x="420625" y="2214475"/>
            <a:ext cx="2086800" cy="2613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51" name="Google Shape;2351;p78"/>
          <p:cNvSpPr txBox="1">
            <a:spLocks noGrp="1"/>
          </p:cNvSpPr>
          <p:nvPr>
            <p:ph type="title" idx="2"/>
          </p:nvPr>
        </p:nvSpPr>
        <p:spPr>
          <a:xfrm>
            <a:off x="6295200"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52" name="Google Shape;2352;p78"/>
          <p:cNvSpPr txBox="1">
            <a:spLocks noGrp="1"/>
          </p:cNvSpPr>
          <p:nvPr>
            <p:ph type="body" idx="3"/>
          </p:nvPr>
        </p:nvSpPr>
        <p:spPr>
          <a:xfrm>
            <a:off x="6307425" y="2214475"/>
            <a:ext cx="2086800" cy="2613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53" name="Google Shape;2353;p78"/>
          <p:cNvSpPr txBox="1">
            <a:spLocks noGrp="1"/>
          </p:cNvSpPr>
          <p:nvPr>
            <p:ph type="title" idx="4"/>
          </p:nvPr>
        </p:nvSpPr>
        <p:spPr>
          <a:xfrm>
            <a:off x="3357926"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54" name="Google Shape;2354;p78"/>
          <p:cNvSpPr txBox="1">
            <a:spLocks noGrp="1"/>
          </p:cNvSpPr>
          <p:nvPr>
            <p:ph type="body" idx="5"/>
          </p:nvPr>
        </p:nvSpPr>
        <p:spPr>
          <a:xfrm>
            <a:off x="3364950" y="2265274"/>
            <a:ext cx="2086800" cy="25629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55" name="Google Shape;2355;p78"/>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pic>
        <p:nvPicPr>
          <p:cNvPr id="2356" name="Google Shape;2356;p78"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23: Title, text, 3 column, good for facts — black">
  <p:cSld name="CUSTOM_25_1_1">
    <p:bg>
      <p:bgPr>
        <a:solidFill>
          <a:schemeClr val="dk1"/>
        </a:solidFill>
        <a:effectLst/>
      </p:bgPr>
    </p:bg>
    <p:spTree>
      <p:nvGrpSpPr>
        <p:cNvPr id="1" name="Shape 2357"/>
        <p:cNvGrpSpPr/>
        <p:nvPr/>
      </p:nvGrpSpPr>
      <p:grpSpPr>
        <a:xfrm>
          <a:off x="0" y="0"/>
          <a:ext cx="0" cy="0"/>
          <a:chOff x="0" y="0"/>
          <a:chExt cx="0" cy="0"/>
        </a:xfrm>
      </p:grpSpPr>
      <p:sp>
        <p:nvSpPr>
          <p:cNvPr id="2358" name="Google Shape;2358;p79"/>
          <p:cNvSpPr txBox="1">
            <a:spLocks noGrp="1"/>
          </p:cNvSpPr>
          <p:nvPr>
            <p:ph type="title"/>
          </p:nvPr>
        </p:nvSpPr>
        <p:spPr>
          <a:xfrm>
            <a:off x="420625" y="1721225"/>
            <a:ext cx="24015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59" name="Google Shape;2359;p79"/>
          <p:cNvSpPr txBox="1">
            <a:spLocks noGrp="1"/>
          </p:cNvSpPr>
          <p:nvPr>
            <p:ph type="body" idx="1"/>
          </p:nvPr>
        </p:nvSpPr>
        <p:spPr>
          <a:xfrm>
            <a:off x="420625" y="2214475"/>
            <a:ext cx="24210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60" name="Google Shape;2360;p79"/>
          <p:cNvSpPr txBox="1">
            <a:spLocks noGrp="1"/>
          </p:cNvSpPr>
          <p:nvPr>
            <p:ph type="title" idx="2"/>
          </p:nvPr>
        </p:nvSpPr>
        <p:spPr>
          <a:xfrm>
            <a:off x="6295200" y="1721225"/>
            <a:ext cx="24015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61" name="Google Shape;2361;p79"/>
          <p:cNvSpPr txBox="1">
            <a:spLocks noGrp="1"/>
          </p:cNvSpPr>
          <p:nvPr>
            <p:ph type="body" idx="3"/>
          </p:nvPr>
        </p:nvSpPr>
        <p:spPr>
          <a:xfrm>
            <a:off x="6307425" y="2214475"/>
            <a:ext cx="24015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62" name="Google Shape;2362;p79"/>
          <p:cNvSpPr txBox="1">
            <a:spLocks noGrp="1"/>
          </p:cNvSpPr>
          <p:nvPr>
            <p:ph type="title" idx="4"/>
          </p:nvPr>
        </p:nvSpPr>
        <p:spPr>
          <a:xfrm>
            <a:off x="3357925" y="1721225"/>
            <a:ext cx="24210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63" name="Google Shape;2363;p79"/>
          <p:cNvSpPr txBox="1">
            <a:spLocks noGrp="1"/>
          </p:cNvSpPr>
          <p:nvPr>
            <p:ph type="body" idx="5"/>
          </p:nvPr>
        </p:nvSpPr>
        <p:spPr>
          <a:xfrm>
            <a:off x="3364950" y="2232177"/>
            <a:ext cx="24015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64" name="Google Shape;2364;p79"/>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Clr>
                <a:schemeClr val="lt1"/>
              </a:buClr>
              <a:buSzPts val="3200"/>
              <a:buNone/>
              <a:defRPr>
                <a:solidFill>
                  <a:schemeClr val="lt1"/>
                </a:solidFill>
                <a:highlight>
                  <a:schemeClr val="dk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23: Title, text, images, 3 column">
  <p:cSld name="CUSTOM_25_1_1_2">
    <p:spTree>
      <p:nvGrpSpPr>
        <p:cNvPr id="1" name="Shape 2365"/>
        <p:cNvGrpSpPr/>
        <p:nvPr/>
      </p:nvGrpSpPr>
      <p:grpSpPr>
        <a:xfrm>
          <a:off x="0" y="0"/>
          <a:ext cx="0" cy="0"/>
          <a:chOff x="0" y="0"/>
          <a:chExt cx="0" cy="0"/>
        </a:xfrm>
      </p:grpSpPr>
      <p:sp>
        <p:nvSpPr>
          <p:cNvPr id="2366" name="Google Shape;2366;p80"/>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367" name="Google Shape;2367;p80"/>
          <p:cNvSpPr txBox="1">
            <a:spLocks noGrp="1"/>
          </p:cNvSpPr>
          <p:nvPr>
            <p:ph type="subTitle" idx="1"/>
          </p:nvPr>
        </p:nvSpPr>
        <p:spPr>
          <a:xfrm>
            <a:off x="428425" y="99455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2368" name="Google Shape;2368;p80"/>
          <p:cNvSpPr txBox="1">
            <a:spLocks noGrp="1"/>
          </p:cNvSpPr>
          <p:nvPr>
            <p:ph type="body" idx="2"/>
          </p:nvPr>
        </p:nvSpPr>
        <p:spPr>
          <a:xfrm>
            <a:off x="419675" y="2915850"/>
            <a:ext cx="24009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69" name="Google Shape;2369;p80"/>
          <p:cNvSpPr>
            <a:spLocks noGrp="1"/>
          </p:cNvSpPr>
          <p:nvPr>
            <p:ph type="pic" idx="3"/>
          </p:nvPr>
        </p:nvSpPr>
        <p:spPr>
          <a:xfrm>
            <a:off x="433675" y="998600"/>
            <a:ext cx="2395800" cy="1333200"/>
          </a:xfrm>
          <a:prstGeom prst="rect">
            <a:avLst/>
          </a:prstGeom>
          <a:noFill/>
          <a:ln>
            <a:noFill/>
          </a:ln>
        </p:spPr>
      </p:sp>
      <p:sp>
        <p:nvSpPr>
          <p:cNvPr id="2370" name="Google Shape;2370;p80"/>
          <p:cNvSpPr txBox="1">
            <a:spLocks noGrp="1"/>
          </p:cNvSpPr>
          <p:nvPr>
            <p:ph type="subTitle" idx="4"/>
          </p:nvPr>
        </p:nvSpPr>
        <p:spPr>
          <a:xfrm>
            <a:off x="3365398" y="99450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2371" name="Google Shape;2371;p80"/>
          <p:cNvSpPr txBox="1">
            <a:spLocks noGrp="1"/>
          </p:cNvSpPr>
          <p:nvPr>
            <p:ph type="body" idx="5"/>
          </p:nvPr>
        </p:nvSpPr>
        <p:spPr>
          <a:xfrm>
            <a:off x="3356648" y="2915805"/>
            <a:ext cx="23958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72" name="Google Shape;2372;p80"/>
          <p:cNvSpPr>
            <a:spLocks noGrp="1"/>
          </p:cNvSpPr>
          <p:nvPr>
            <p:ph type="pic" idx="6"/>
          </p:nvPr>
        </p:nvSpPr>
        <p:spPr>
          <a:xfrm>
            <a:off x="3370648" y="998550"/>
            <a:ext cx="2395800" cy="1333200"/>
          </a:xfrm>
          <a:prstGeom prst="rect">
            <a:avLst/>
          </a:prstGeom>
          <a:noFill/>
          <a:ln>
            <a:noFill/>
          </a:ln>
        </p:spPr>
      </p:sp>
      <p:sp>
        <p:nvSpPr>
          <p:cNvPr id="2373" name="Google Shape;2373;p80"/>
          <p:cNvSpPr txBox="1">
            <a:spLocks noGrp="1"/>
          </p:cNvSpPr>
          <p:nvPr>
            <p:ph type="subTitle" idx="7"/>
          </p:nvPr>
        </p:nvSpPr>
        <p:spPr>
          <a:xfrm>
            <a:off x="6292250" y="99445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2374" name="Google Shape;2374;p80"/>
          <p:cNvSpPr txBox="1">
            <a:spLocks noGrp="1"/>
          </p:cNvSpPr>
          <p:nvPr>
            <p:ph type="body" idx="8"/>
          </p:nvPr>
        </p:nvSpPr>
        <p:spPr>
          <a:xfrm>
            <a:off x="6283500" y="2915750"/>
            <a:ext cx="23958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75" name="Google Shape;2375;p80"/>
          <p:cNvSpPr>
            <a:spLocks noGrp="1"/>
          </p:cNvSpPr>
          <p:nvPr>
            <p:ph type="pic" idx="9"/>
          </p:nvPr>
        </p:nvSpPr>
        <p:spPr>
          <a:xfrm>
            <a:off x="6297500" y="998500"/>
            <a:ext cx="2395800" cy="1333200"/>
          </a:xfrm>
          <a:prstGeom prst="rect">
            <a:avLst/>
          </a:prstGeom>
          <a:noFill/>
          <a:ln>
            <a:noFill/>
          </a:ln>
        </p:spPr>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23: Agenda — white">
  <p:cSld name="CUSTOM_20_1">
    <p:bg>
      <p:bgPr>
        <a:solidFill>
          <a:schemeClr val="lt1"/>
        </a:solidFill>
        <a:effectLst/>
      </p:bgPr>
    </p:bg>
    <p:spTree>
      <p:nvGrpSpPr>
        <p:cNvPr id="1" name="Shape 34"/>
        <p:cNvGrpSpPr/>
        <p:nvPr/>
      </p:nvGrpSpPr>
      <p:grpSpPr>
        <a:xfrm>
          <a:off x="0" y="0"/>
          <a:ext cx="0" cy="0"/>
          <a:chOff x="0" y="0"/>
          <a:chExt cx="0" cy="0"/>
        </a:xfrm>
      </p:grpSpPr>
      <p:sp>
        <p:nvSpPr>
          <p:cNvPr id="35" name="Google Shape;35;p9"/>
          <p:cNvSpPr txBox="1">
            <a:spLocks noGrp="1"/>
          </p:cNvSpPr>
          <p:nvPr>
            <p:ph type="title"/>
          </p:nvPr>
        </p:nvSpPr>
        <p:spPr>
          <a:xfrm>
            <a:off x="320050" y="320050"/>
            <a:ext cx="3035700" cy="4508100"/>
          </a:xfrm>
          <a:prstGeom prst="rect">
            <a:avLst/>
          </a:prstGeom>
        </p:spPr>
        <p:txBody>
          <a:bodyPr spcFirstLastPara="1" wrap="square" lIns="0" tIns="0" rIns="0" bIns="0" anchor="ctr" anchorCtr="0">
            <a:noAutofit/>
          </a:bodyPr>
          <a:lstStyle>
            <a:lvl1pPr lvl="0" algn="r"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cxnSp>
        <p:nvCxnSpPr>
          <p:cNvPr id="36" name="Google Shape;36;p9"/>
          <p:cNvCxnSpPr/>
          <p:nvPr/>
        </p:nvCxnSpPr>
        <p:spPr>
          <a:xfrm>
            <a:off x="3723680" y="1876175"/>
            <a:ext cx="0" cy="1380300"/>
          </a:xfrm>
          <a:prstGeom prst="straightConnector1">
            <a:avLst/>
          </a:prstGeom>
          <a:noFill/>
          <a:ln w="28575" cap="flat" cmpd="sng">
            <a:solidFill>
              <a:srgbClr val="FFC627"/>
            </a:solidFill>
            <a:prstDash val="solid"/>
            <a:round/>
            <a:headEnd type="none" w="sm" len="sm"/>
            <a:tailEnd type="none" w="sm" len="sm"/>
          </a:ln>
        </p:spPr>
      </p:cxnSp>
      <p:sp>
        <p:nvSpPr>
          <p:cNvPr id="37" name="Google Shape;37;p9"/>
          <p:cNvSpPr txBox="1">
            <a:spLocks noGrp="1"/>
          </p:cNvSpPr>
          <p:nvPr>
            <p:ph type="body" idx="1"/>
          </p:nvPr>
        </p:nvSpPr>
        <p:spPr>
          <a:xfrm>
            <a:off x="4197100" y="322950"/>
            <a:ext cx="4608600" cy="4508100"/>
          </a:xfrm>
          <a:prstGeom prst="rect">
            <a:avLst/>
          </a:prstGeom>
        </p:spPr>
        <p:txBody>
          <a:bodyPr spcFirstLastPara="1" wrap="square" lIns="0" tIns="0" rIns="0" bIns="0" anchor="ctr"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23: Title, text, images, with preheader, 3 column">
  <p:cSld name="CUSTOM_25_1_1_1">
    <p:spTree>
      <p:nvGrpSpPr>
        <p:cNvPr id="1" name="Shape 2376"/>
        <p:cNvGrpSpPr/>
        <p:nvPr/>
      </p:nvGrpSpPr>
      <p:grpSpPr>
        <a:xfrm>
          <a:off x="0" y="0"/>
          <a:ext cx="0" cy="0"/>
          <a:chOff x="0" y="0"/>
          <a:chExt cx="0" cy="0"/>
        </a:xfrm>
      </p:grpSpPr>
      <p:sp>
        <p:nvSpPr>
          <p:cNvPr id="2377" name="Google Shape;2377;p81"/>
          <p:cNvSpPr/>
          <p:nvPr/>
        </p:nvSpPr>
        <p:spPr>
          <a:xfrm>
            <a:off x="420625"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81"/>
          <p:cNvSpPr>
            <a:spLocks noGrp="1"/>
          </p:cNvSpPr>
          <p:nvPr>
            <p:ph type="pic" idx="2"/>
          </p:nvPr>
        </p:nvSpPr>
        <p:spPr>
          <a:xfrm>
            <a:off x="420625" y="886975"/>
            <a:ext cx="2743200" cy="1837500"/>
          </a:xfrm>
          <a:prstGeom prst="rect">
            <a:avLst/>
          </a:prstGeom>
          <a:noFill/>
          <a:ln>
            <a:noFill/>
          </a:ln>
        </p:spPr>
      </p:sp>
      <p:sp>
        <p:nvSpPr>
          <p:cNvPr id="2379" name="Google Shape;2379;p81"/>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380" name="Google Shape;2380;p81"/>
          <p:cNvSpPr txBox="1">
            <a:spLocks noGrp="1"/>
          </p:cNvSpPr>
          <p:nvPr>
            <p:ph type="title" idx="3"/>
          </p:nvPr>
        </p:nvSpPr>
        <p:spPr>
          <a:xfrm>
            <a:off x="539375"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2381" name="Google Shape;2381;p81"/>
          <p:cNvSpPr txBox="1">
            <a:spLocks noGrp="1"/>
          </p:cNvSpPr>
          <p:nvPr>
            <p:ph type="body" idx="1"/>
          </p:nvPr>
        </p:nvSpPr>
        <p:spPr>
          <a:xfrm>
            <a:off x="539375"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382" name="Google Shape;2382;p81"/>
          <p:cNvSpPr/>
          <p:nvPr/>
        </p:nvSpPr>
        <p:spPr>
          <a:xfrm>
            <a:off x="3279653"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81"/>
          <p:cNvSpPr>
            <a:spLocks noGrp="1"/>
          </p:cNvSpPr>
          <p:nvPr>
            <p:ph type="pic" idx="4"/>
          </p:nvPr>
        </p:nvSpPr>
        <p:spPr>
          <a:xfrm>
            <a:off x="3279654" y="886975"/>
            <a:ext cx="2743200" cy="1837500"/>
          </a:xfrm>
          <a:prstGeom prst="rect">
            <a:avLst/>
          </a:prstGeom>
          <a:noFill/>
          <a:ln>
            <a:noFill/>
          </a:ln>
        </p:spPr>
      </p:sp>
      <p:sp>
        <p:nvSpPr>
          <p:cNvPr id="2384" name="Google Shape;2384;p81"/>
          <p:cNvSpPr txBox="1">
            <a:spLocks noGrp="1"/>
          </p:cNvSpPr>
          <p:nvPr>
            <p:ph type="title" idx="5"/>
          </p:nvPr>
        </p:nvSpPr>
        <p:spPr>
          <a:xfrm>
            <a:off x="3398404"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2385" name="Google Shape;2385;p81"/>
          <p:cNvSpPr txBox="1">
            <a:spLocks noGrp="1"/>
          </p:cNvSpPr>
          <p:nvPr>
            <p:ph type="body" idx="6"/>
          </p:nvPr>
        </p:nvSpPr>
        <p:spPr>
          <a:xfrm>
            <a:off x="3398403"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386" name="Google Shape;2386;p81"/>
          <p:cNvSpPr/>
          <p:nvPr/>
        </p:nvSpPr>
        <p:spPr>
          <a:xfrm>
            <a:off x="6140022"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81"/>
          <p:cNvSpPr>
            <a:spLocks noGrp="1"/>
          </p:cNvSpPr>
          <p:nvPr>
            <p:ph type="pic" idx="7"/>
          </p:nvPr>
        </p:nvSpPr>
        <p:spPr>
          <a:xfrm>
            <a:off x="6140024" y="886975"/>
            <a:ext cx="2743200" cy="1837500"/>
          </a:xfrm>
          <a:prstGeom prst="rect">
            <a:avLst/>
          </a:prstGeom>
          <a:noFill/>
          <a:ln>
            <a:noFill/>
          </a:ln>
        </p:spPr>
      </p:sp>
      <p:sp>
        <p:nvSpPr>
          <p:cNvPr id="2388" name="Google Shape;2388;p81"/>
          <p:cNvSpPr txBox="1">
            <a:spLocks noGrp="1"/>
          </p:cNvSpPr>
          <p:nvPr>
            <p:ph type="title" idx="8"/>
          </p:nvPr>
        </p:nvSpPr>
        <p:spPr>
          <a:xfrm>
            <a:off x="6258774"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2389" name="Google Shape;2389;p81"/>
          <p:cNvSpPr txBox="1">
            <a:spLocks noGrp="1"/>
          </p:cNvSpPr>
          <p:nvPr>
            <p:ph type="body" idx="9"/>
          </p:nvPr>
        </p:nvSpPr>
        <p:spPr>
          <a:xfrm>
            <a:off x="6258772"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23: Title only slide options divider &gt;&gt;&gt; choose from following templates →">
  <p:cSld name="CUSTOM_23_1_1_1_1_2_1_1_1_1_1_1_1_1_1_2_1">
    <p:bg>
      <p:bgPr>
        <a:solidFill>
          <a:schemeClr val="lt2"/>
        </a:solidFill>
        <a:effectLst/>
      </p:bgPr>
    </p:bg>
    <p:spTree>
      <p:nvGrpSpPr>
        <p:cNvPr id="1" name="Shape 2390"/>
        <p:cNvGrpSpPr/>
        <p:nvPr/>
      </p:nvGrpSpPr>
      <p:grpSpPr>
        <a:xfrm>
          <a:off x="0" y="0"/>
          <a:ext cx="0" cy="0"/>
          <a:chOff x="0" y="0"/>
          <a:chExt cx="0" cy="0"/>
        </a:xfrm>
      </p:grpSpPr>
      <p:sp>
        <p:nvSpPr>
          <p:cNvPr id="2391" name="Google Shape;2391;p82"/>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Title only slide options</a:t>
            </a:r>
            <a:endParaRPr sz="7200" b="1">
              <a:solidFill>
                <a:srgbClr val="FFFFFF"/>
              </a:solidFill>
              <a:highlight>
                <a:schemeClr val="dk1"/>
              </a:highlight>
            </a:endParaRPr>
          </a:p>
        </p:txBody>
      </p:sp>
      <p:sp>
        <p:nvSpPr>
          <p:cNvPr id="2392" name="Google Shape;2392;p82"/>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23: Title only — white">
  <p:cSld name="CUSTOM_22_1_1_1_1_1_1_1_1_1_1_1_1_1_2">
    <p:spTree>
      <p:nvGrpSpPr>
        <p:cNvPr id="1" name="Shape 2393"/>
        <p:cNvGrpSpPr/>
        <p:nvPr/>
      </p:nvGrpSpPr>
      <p:grpSpPr>
        <a:xfrm>
          <a:off x="0" y="0"/>
          <a:ext cx="0" cy="0"/>
          <a:chOff x="0" y="0"/>
          <a:chExt cx="0" cy="0"/>
        </a:xfrm>
      </p:grpSpPr>
      <p:sp>
        <p:nvSpPr>
          <p:cNvPr id="2394" name="Google Shape;2394;p8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23: Title only, 1 column — white">
  <p:cSld name="CUSTOM_23_1_1_1_1_1_1_1_1_1_1_1_1_1_2">
    <p:spTree>
      <p:nvGrpSpPr>
        <p:cNvPr id="1" name="Shape 2395"/>
        <p:cNvGrpSpPr/>
        <p:nvPr/>
      </p:nvGrpSpPr>
      <p:grpSpPr>
        <a:xfrm>
          <a:off x="0" y="0"/>
          <a:ext cx="0" cy="0"/>
          <a:chOff x="0" y="0"/>
          <a:chExt cx="0" cy="0"/>
        </a:xfrm>
      </p:grpSpPr>
      <p:sp>
        <p:nvSpPr>
          <p:cNvPr id="2396" name="Google Shape;2396;p84"/>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23: Title only, 1 column — white">
  <p:cSld name="CUSTOM_22_1_1_1_1_1_1_1_1_1_1_1_2_1">
    <p:spTree>
      <p:nvGrpSpPr>
        <p:cNvPr id="1" name="Shape 2397"/>
        <p:cNvGrpSpPr/>
        <p:nvPr/>
      </p:nvGrpSpPr>
      <p:grpSpPr>
        <a:xfrm>
          <a:off x="0" y="0"/>
          <a:ext cx="0" cy="0"/>
          <a:chOff x="0" y="0"/>
          <a:chExt cx="0" cy="0"/>
        </a:xfrm>
      </p:grpSpPr>
      <p:sp>
        <p:nvSpPr>
          <p:cNvPr id="2398" name="Google Shape;2398;p85"/>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pic>
        <p:nvPicPr>
          <p:cNvPr id="2399" name="Google Shape;2399;p85"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1_1_2_1_1_1_1_1_1">
    <p:spTree>
      <p:nvGrpSpPr>
        <p:cNvPr id="1" name="Shape 2400"/>
        <p:cNvGrpSpPr/>
        <p:nvPr/>
      </p:nvGrpSpPr>
      <p:grpSpPr>
        <a:xfrm>
          <a:off x="0" y="0"/>
          <a:ext cx="0" cy="0"/>
          <a:chOff x="0" y="0"/>
          <a:chExt cx="0" cy="0"/>
        </a:xfrm>
      </p:grpSpPr>
      <p:sp>
        <p:nvSpPr>
          <p:cNvPr id="2401" name="Google Shape;2401;p86"/>
          <p:cNvSpPr txBox="1">
            <a:spLocks noGrp="1"/>
          </p:cNvSpPr>
          <p:nvPr>
            <p:ph type="title"/>
          </p:nvPr>
        </p:nvSpPr>
        <p:spPr>
          <a:xfrm>
            <a:off x="420625" y="320050"/>
            <a:ext cx="1993500" cy="567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402" name="Google Shape;2402;p86"/>
          <p:cNvSpPr>
            <a:spLocks noGrp="1"/>
          </p:cNvSpPr>
          <p:nvPr>
            <p:ph type="pic" idx="2"/>
          </p:nvPr>
        </p:nvSpPr>
        <p:spPr>
          <a:xfrm>
            <a:off x="2514600" y="0"/>
            <a:ext cx="6629700" cy="5143500"/>
          </a:xfrm>
          <a:prstGeom prst="rect">
            <a:avLst/>
          </a:prstGeom>
          <a:noFill/>
          <a:ln>
            <a:noFill/>
          </a:ln>
        </p:spPr>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2_1_1_1_1_1_1_1_1">
    <p:spTree>
      <p:nvGrpSpPr>
        <p:cNvPr id="1" name="Shape 2403"/>
        <p:cNvGrpSpPr/>
        <p:nvPr/>
      </p:nvGrpSpPr>
      <p:grpSpPr>
        <a:xfrm>
          <a:off x="0" y="0"/>
          <a:ext cx="0" cy="0"/>
          <a:chOff x="0" y="0"/>
          <a:chExt cx="0" cy="0"/>
        </a:xfrm>
      </p:grpSpPr>
      <p:sp>
        <p:nvSpPr>
          <p:cNvPr id="2404" name="Google Shape;2404;p87"/>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05" name="Google Shape;2405;p87"/>
          <p:cNvSpPr>
            <a:spLocks noGrp="1"/>
          </p:cNvSpPr>
          <p:nvPr>
            <p:ph type="pic" idx="2"/>
          </p:nvPr>
        </p:nvSpPr>
        <p:spPr>
          <a:xfrm>
            <a:off x="2935225" y="0"/>
            <a:ext cx="6209100" cy="5143500"/>
          </a:xfrm>
          <a:prstGeom prst="rect">
            <a:avLst/>
          </a:prstGeom>
          <a:noFill/>
          <a:ln>
            <a:noFill/>
          </a:ln>
        </p:spPr>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23: Title only, image, 1 col — black">
  <p:cSld name="CUSTOM_23_1_1_1_1_1_1_1_1_1_1_1_2_1_2">
    <p:spTree>
      <p:nvGrpSpPr>
        <p:cNvPr id="1" name="Shape 2406"/>
        <p:cNvGrpSpPr/>
        <p:nvPr/>
      </p:nvGrpSpPr>
      <p:grpSpPr>
        <a:xfrm>
          <a:off x="0" y="0"/>
          <a:ext cx="0" cy="0"/>
          <a:chOff x="0" y="0"/>
          <a:chExt cx="0" cy="0"/>
        </a:xfrm>
      </p:grpSpPr>
      <p:sp>
        <p:nvSpPr>
          <p:cNvPr id="2407" name="Google Shape;2407;p88"/>
          <p:cNvSpPr txBox="1">
            <a:spLocks noGrp="1"/>
          </p:cNvSpPr>
          <p:nvPr>
            <p:ph type="title"/>
          </p:nvPr>
        </p:nvSpPr>
        <p:spPr>
          <a:xfrm>
            <a:off x="420625" y="320050"/>
            <a:ext cx="1993500" cy="45081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408" name="Google Shape;2408;p88"/>
          <p:cNvSpPr/>
          <p:nvPr/>
        </p:nvSpPr>
        <p:spPr>
          <a:xfrm>
            <a:off x="2514600" y="-50"/>
            <a:ext cx="66294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23: Title only, subtitle, 1 column — background image">
  <p:cSld name="CUSTOM_23_1_1_2_1_1_1_1_1_1_1_1_2">
    <p:spTree>
      <p:nvGrpSpPr>
        <p:cNvPr id="1" name="Shape 2409"/>
        <p:cNvGrpSpPr/>
        <p:nvPr/>
      </p:nvGrpSpPr>
      <p:grpSpPr>
        <a:xfrm>
          <a:off x="0" y="0"/>
          <a:ext cx="0" cy="0"/>
          <a:chOff x="0" y="0"/>
          <a:chExt cx="0" cy="0"/>
        </a:xfrm>
      </p:grpSpPr>
      <p:sp>
        <p:nvSpPr>
          <p:cNvPr id="2410" name="Google Shape;2410;p89"/>
          <p:cNvSpPr>
            <a:spLocks noGrp="1"/>
          </p:cNvSpPr>
          <p:nvPr>
            <p:ph type="pic" idx="2"/>
          </p:nvPr>
        </p:nvSpPr>
        <p:spPr>
          <a:xfrm>
            <a:off x="9225" y="-9225"/>
            <a:ext cx="9144000" cy="5143500"/>
          </a:xfrm>
          <a:prstGeom prst="rect">
            <a:avLst/>
          </a:prstGeom>
          <a:noFill/>
          <a:ln>
            <a:noFill/>
          </a:ln>
        </p:spPr>
      </p:sp>
      <p:sp>
        <p:nvSpPr>
          <p:cNvPr id="2411" name="Google Shape;2411;p89"/>
          <p:cNvSpPr txBox="1">
            <a:spLocks noGrp="1"/>
          </p:cNvSpPr>
          <p:nvPr>
            <p:ph type="title"/>
          </p:nvPr>
        </p:nvSpPr>
        <p:spPr>
          <a:xfrm>
            <a:off x="320175" y="320050"/>
            <a:ext cx="2514600" cy="869400"/>
          </a:xfrm>
          <a:prstGeom prst="rect">
            <a:avLst/>
          </a:prstGeom>
          <a:noFill/>
        </p:spPr>
        <p:txBody>
          <a:bodyPr spcFirstLastPara="1" wrap="square" lIns="0" tIns="0" rIns="0" bIns="0" anchor="t" anchorCtr="0">
            <a:noAutofit/>
          </a:bodyPr>
          <a:lstStyle>
            <a:lvl1pPr lvl="0" rtl="0">
              <a:lnSpc>
                <a:spcPct val="90000"/>
              </a:lnSpc>
              <a:spcBef>
                <a:spcPts val="0"/>
              </a:spcBef>
              <a:spcAft>
                <a:spcPts val="0"/>
              </a:spcAft>
              <a:buSzPts val="3200"/>
              <a:buNone/>
              <a:defRPr>
                <a:highlight>
                  <a:schemeClr val="accent1"/>
                </a:highlight>
              </a:defRPr>
            </a:lvl1pPr>
            <a:lvl2pPr lvl="1" rtl="0">
              <a:lnSpc>
                <a:spcPct val="90000"/>
              </a:lnSpc>
              <a:spcBef>
                <a:spcPts val="0"/>
              </a:spcBef>
              <a:spcAft>
                <a:spcPts val="0"/>
              </a:spcAft>
              <a:buSzPts val="3200"/>
              <a:buNone/>
              <a:defRPr sz="3200">
                <a:highlight>
                  <a:schemeClr val="accent1"/>
                </a:highlight>
              </a:defRPr>
            </a:lvl2pPr>
            <a:lvl3pPr lvl="2" rtl="0">
              <a:lnSpc>
                <a:spcPct val="90000"/>
              </a:lnSpc>
              <a:spcBef>
                <a:spcPts val="800"/>
              </a:spcBef>
              <a:spcAft>
                <a:spcPts val="0"/>
              </a:spcAft>
              <a:buSzPts val="3200"/>
              <a:buNone/>
              <a:defRPr sz="3200">
                <a:highlight>
                  <a:schemeClr val="accent1"/>
                </a:highlight>
              </a:defRPr>
            </a:lvl3pPr>
            <a:lvl4pPr lvl="3" rtl="0">
              <a:lnSpc>
                <a:spcPct val="90000"/>
              </a:lnSpc>
              <a:spcBef>
                <a:spcPts val="800"/>
              </a:spcBef>
              <a:spcAft>
                <a:spcPts val="0"/>
              </a:spcAft>
              <a:buSzPts val="3200"/>
              <a:buNone/>
              <a:defRPr sz="3200">
                <a:highlight>
                  <a:schemeClr val="accent1"/>
                </a:highlight>
              </a:defRPr>
            </a:lvl4pPr>
            <a:lvl5pPr lvl="4" rtl="0">
              <a:lnSpc>
                <a:spcPct val="90000"/>
              </a:lnSpc>
              <a:spcBef>
                <a:spcPts val="800"/>
              </a:spcBef>
              <a:spcAft>
                <a:spcPts val="0"/>
              </a:spcAft>
              <a:buSzPts val="3200"/>
              <a:buNone/>
              <a:defRPr sz="3200">
                <a:highlight>
                  <a:schemeClr val="accent1"/>
                </a:highlight>
              </a:defRPr>
            </a:lvl5pPr>
            <a:lvl6pPr lvl="5" rtl="0">
              <a:lnSpc>
                <a:spcPct val="90000"/>
              </a:lnSpc>
              <a:spcBef>
                <a:spcPts val="800"/>
              </a:spcBef>
              <a:spcAft>
                <a:spcPts val="0"/>
              </a:spcAft>
              <a:buSzPts val="3200"/>
              <a:buNone/>
              <a:defRPr sz="3200">
                <a:highlight>
                  <a:schemeClr val="accent1"/>
                </a:highlight>
              </a:defRPr>
            </a:lvl6pPr>
            <a:lvl7pPr lvl="6" rtl="0">
              <a:lnSpc>
                <a:spcPct val="90000"/>
              </a:lnSpc>
              <a:spcBef>
                <a:spcPts val="800"/>
              </a:spcBef>
              <a:spcAft>
                <a:spcPts val="0"/>
              </a:spcAft>
              <a:buSzPts val="3200"/>
              <a:buNone/>
              <a:defRPr sz="3200">
                <a:highlight>
                  <a:schemeClr val="accent1"/>
                </a:highlight>
              </a:defRPr>
            </a:lvl7pPr>
            <a:lvl8pPr lvl="7" rtl="0">
              <a:lnSpc>
                <a:spcPct val="90000"/>
              </a:lnSpc>
              <a:spcBef>
                <a:spcPts val="800"/>
              </a:spcBef>
              <a:spcAft>
                <a:spcPts val="0"/>
              </a:spcAft>
              <a:buSzPts val="3200"/>
              <a:buNone/>
              <a:defRPr sz="3200">
                <a:highlight>
                  <a:schemeClr val="accent1"/>
                </a:highlight>
              </a:defRPr>
            </a:lvl8pPr>
            <a:lvl9pPr lvl="8" rtl="0">
              <a:lnSpc>
                <a:spcPct val="90000"/>
              </a:lnSpc>
              <a:spcBef>
                <a:spcPts val="800"/>
              </a:spcBef>
              <a:spcAft>
                <a:spcPts val="800"/>
              </a:spcAft>
              <a:buSzPts val="3200"/>
              <a:buNone/>
              <a:defRPr sz="3200">
                <a:highlight>
                  <a:schemeClr val="accent1"/>
                </a:highlight>
              </a:defRPr>
            </a:lvl9pPr>
          </a:lstStyle>
          <a:p>
            <a:endParaRPr/>
          </a:p>
        </p:txBody>
      </p:sp>
      <p:sp>
        <p:nvSpPr>
          <p:cNvPr id="2412" name="Google Shape;2412;p89"/>
          <p:cNvSpPr txBox="1">
            <a:spLocks noGrp="1"/>
          </p:cNvSpPr>
          <p:nvPr>
            <p:ph type="subTitle" idx="1"/>
          </p:nvPr>
        </p:nvSpPr>
        <p:spPr>
          <a:xfrm>
            <a:off x="320050" y="1189450"/>
            <a:ext cx="2514600" cy="1200300"/>
          </a:xfrm>
          <a:prstGeom prst="rect">
            <a:avLst/>
          </a:prstGeom>
          <a:noFill/>
        </p:spPr>
        <p:txBody>
          <a:bodyPr spcFirstLastPara="1" wrap="square" lIns="0" tIns="0" rIns="0" bIns="0" anchor="t" anchorCtr="0">
            <a:noAutofit/>
          </a:bodyPr>
          <a:lstStyle>
            <a:lvl1pPr lvl="0" rtl="0">
              <a:lnSpc>
                <a:spcPct val="90000"/>
              </a:lnSpc>
              <a:spcBef>
                <a:spcPts val="0"/>
              </a:spcBef>
              <a:spcAft>
                <a:spcPts val="0"/>
              </a:spcAft>
              <a:buClr>
                <a:schemeClr val="lt1"/>
              </a:buClr>
              <a:buSzPts val="2000"/>
              <a:buNone/>
              <a:defRPr b="1">
                <a:solidFill>
                  <a:schemeClr val="lt1"/>
                </a:solidFill>
                <a:highlight>
                  <a:schemeClr val="dk1"/>
                </a:highlight>
              </a:defRPr>
            </a:lvl1pPr>
            <a:lvl2pPr lvl="1" rtl="0">
              <a:lnSpc>
                <a:spcPct val="90000"/>
              </a:lnSpc>
              <a:spcBef>
                <a:spcPts val="800"/>
              </a:spcBef>
              <a:spcAft>
                <a:spcPts val="0"/>
              </a:spcAft>
              <a:buClr>
                <a:schemeClr val="lt1"/>
              </a:buClr>
              <a:buSzPts val="2000"/>
              <a:buNone/>
              <a:defRPr b="1">
                <a:solidFill>
                  <a:schemeClr val="lt1"/>
                </a:solidFill>
                <a:highlight>
                  <a:schemeClr val="dk1"/>
                </a:highlight>
              </a:defRPr>
            </a:lvl2pPr>
            <a:lvl3pPr lvl="2" rtl="0">
              <a:lnSpc>
                <a:spcPct val="90000"/>
              </a:lnSpc>
              <a:spcBef>
                <a:spcPts val="800"/>
              </a:spcBef>
              <a:spcAft>
                <a:spcPts val="0"/>
              </a:spcAft>
              <a:buClr>
                <a:schemeClr val="lt1"/>
              </a:buClr>
              <a:buSzPts val="2000"/>
              <a:buNone/>
              <a:defRPr b="1">
                <a:solidFill>
                  <a:schemeClr val="lt1"/>
                </a:solidFill>
                <a:highlight>
                  <a:schemeClr val="dk1"/>
                </a:highlight>
              </a:defRPr>
            </a:lvl3pPr>
            <a:lvl4pPr lvl="3" rtl="0">
              <a:lnSpc>
                <a:spcPct val="90000"/>
              </a:lnSpc>
              <a:spcBef>
                <a:spcPts val="800"/>
              </a:spcBef>
              <a:spcAft>
                <a:spcPts val="0"/>
              </a:spcAft>
              <a:buClr>
                <a:schemeClr val="lt1"/>
              </a:buClr>
              <a:buSzPts val="2000"/>
              <a:buNone/>
              <a:defRPr b="1">
                <a:solidFill>
                  <a:schemeClr val="lt1"/>
                </a:solidFill>
                <a:highlight>
                  <a:schemeClr val="dk1"/>
                </a:highlight>
              </a:defRPr>
            </a:lvl4pPr>
            <a:lvl5pPr lvl="4" rtl="0">
              <a:lnSpc>
                <a:spcPct val="90000"/>
              </a:lnSpc>
              <a:spcBef>
                <a:spcPts val="800"/>
              </a:spcBef>
              <a:spcAft>
                <a:spcPts val="0"/>
              </a:spcAft>
              <a:buClr>
                <a:schemeClr val="lt1"/>
              </a:buClr>
              <a:buSzPts val="2000"/>
              <a:buNone/>
              <a:defRPr b="1">
                <a:solidFill>
                  <a:schemeClr val="lt1"/>
                </a:solidFill>
                <a:highlight>
                  <a:schemeClr val="dk1"/>
                </a:highlight>
              </a:defRPr>
            </a:lvl5pPr>
            <a:lvl6pPr lvl="5" rtl="0">
              <a:lnSpc>
                <a:spcPct val="90000"/>
              </a:lnSpc>
              <a:spcBef>
                <a:spcPts val="800"/>
              </a:spcBef>
              <a:spcAft>
                <a:spcPts val="0"/>
              </a:spcAft>
              <a:buClr>
                <a:schemeClr val="lt1"/>
              </a:buClr>
              <a:buSzPts val="2000"/>
              <a:buNone/>
              <a:defRPr b="1">
                <a:solidFill>
                  <a:schemeClr val="lt1"/>
                </a:solidFill>
                <a:highlight>
                  <a:schemeClr val="dk1"/>
                </a:highlight>
              </a:defRPr>
            </a:lvl6pPr>
            <a:lvl7pPr lvl="6" rtl="0">
              <a:lnSpc>
                <a:spcPct val="90000"/>
              </a:lnSpc>
              <a:spcBef>
                <a:spcPts val="800"/>
              </a:spcBef>
              <a:spcAft>
                <a:spcPts val="0"/>
              </a:spcAft>
              <a:buClr>
                <a:schemeClr val="lt1"/>
              </a:buClr>
              <a:buSzPts val="2000"/>
              <a:buNone/>
              <a:defRPr b="1">
                <a:solidFill>
                  <a:schemeClr val="lt1"/>
                </a:solidFill>
                <a:highlight>
                  <a:schemeClr val="dk1"/>
                </a:highlight>
              </a:defRPr>
            </a:lvl7pPr>
            <a:lvl8pPr lvl="7" rtl="0">
              <a:lnSpc>
                <a:spcPct val="90000"/>
              </a:lnSpc>
              <a:spcBef>
                <a:spcPts val="800"/>
              </a:spcBef>
              <a:spcAft>
                <a:spcPts val="0"/>
              </a:spcAft>
              <a:buClr>
                <a:schemeClr val="lt1"/>
              </a:buClr>
              <a:buSzPts val="2000"/>
              <a:buNone/>
              <a:defRPr b="1">
                <a:solidFill>
                  <a:schemeClr val="lt1"/>
                </a:solidFill>
                <a:highlight>
                  <a:schemeClr val="dk1"/>
                </a:highlight>
              </a:defRPr>
            </a:lvl8pPr>
            <a:lvl9pPr lvl="8" rtl="0">
              <a:lnSpc>
                <a:spcPct val="90000"/>
              </a:lnSpc>
              <a:spcBef>
                <a:spcPts val="800"/>
              </a:spcBef>
              <a:spcAft>
                <a:spcPts val="800"/>
              </a:spcAft>
              <a:buClr>
                <a:schemeClr val="lt1"/>
              </a:buClr>
              <a:buSzPts val="2000"/>
              <a:buNone/>
              <a:defRPr b="1">
                <a:solidFill>
                  <a:schemeClr val="lt1"/>
                </a:solidFill>
                <a:highlight>
                  <a:schemeClr val="dk1"/>
                </a:highlight>
              </a:defRPr>
            </a:lvl9pPr>
          </a:lstStyle>
          <a:p>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23: Quote slide options divider — choose from following templates →">
  <p:cSld name="CUSTOM_23_1_1_1_1_2_1_1_1_1_1_1_1_1_1_2">
    <p:bg>
      <p:bgPr>
        <a:solidFill>
          <a:schemeClr val="lt2"/>
        </a:solidFill>
        <a:effectLst/>
      </p:bgPr>
    </p:bg>
    <p:spTree>
      <p:nvGrpSpPr>
        <p:cNvPr id="1" name="Shape 2413"/>
        <p:cNvGrpSpPr/>
        <p:nvPr/>
      </p:nvGrpSpPr>
      <p:grpSpPr>
        <a:xfrm>
          <a:off x="0" y="0"/>
          <a:ext cx="0" cy="0"/>
          <a:chOff x="0" y="0"/>
          <a:chExt cx="0" cy="0"/>
        </a:xfrm>
      </p:grpSpPr>
      <p:sp>
        <p:nvSpPr>
          <p:cNvPr id="2414" name="Google Shape;2414;p90"/>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Quote slide options</a:t>
            </a:r>
            <a:endParaRPr sz="7200" b="1">
              <a:solidFill>
                <a:srgbClr val="FFFFFF"/>
              </a:solidFill>
              <a:highlight>
                <a:schemeClr val="dk1"/>
              </a:highlight>
            </a:endParaRPr>
          </a:p>
        </p:txBody>
      </p:sp>
      <p:sp>
        <p:nvSpPr>
          <p:cNvPr id="2415" name="Google Shape;2415;p90"/>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23: Agenda — black">
  <p:cSld name="CUSTOM_20_1_3">
    <p:bg>
      <p:bgPr>
        <a:solidFill>
          <a:schemeClr val="dk1"/>
        </a:solidFill>
        <a:effectLst/>
      </p:bgPr>
    </p:bg>
    <p:spTree>
      <p:nvGrpSpPr>
        <p:cNvPr id="1" name="Shape 38"/>
        <p:cNvGrpSpPr/>
        <p:nvPr/>
      </p:nvGrpSpPr>
      <p:grpSpPr>
        <a:xfrm>
          <a:off x="0" y="0"/>
          <a:ext cx="0" cy="0"/>
          <a:chOff x="0" y="0"/>
          <a:chExt cx="0" cy="0"/>
        </a:xfrm>
      </p:grpSpPr>
      <p:sp>
        <p:nvSpPr>
          <p:cNvPr id="39" name="Google Shape;39;p10"/>
          <p:cNvSpPr txBox="1">
            <a:spLocks noGrp="1"/>
          </p:cNvSpPr>
          <p:nvPr>
            <p:ph type="title"/>
          </p:nvPr>
        </p:nvSpPr>
        <p:spPr>
          <a:xfrm>
            <a:off x="420625" y="320050"/>
            <a:ext cx="2935200" cy="4508100"/>
          </a:xfrm>
          <a:prstGeom prst="rect">
            <a:avLst/>
          </a:prstGeom>
        </p:spPr>
        <p:txBody>
          <a:bodyPr spcFirstLastPara="1" wrap="square" lIns="0" tIns="0" rIns="0" bIns="0" anchor="ctr" anchorCtr="0">
            <a:noAutofit/>
          </a:bodyPr>
          <a:lstStyle>
            <a:lvl1pPr lvl="0" algn="r" rtl="0">
              <a:spcBef>
                <a:spcPts val="0"/>
              </a:spcBef>
              <a:spcAft>
                <a:spcPts val="0"/>
              </a:spcAft>
              <a:buClr>
                <a:schemeClr val="lt1"/>
              </a:buClr>
              <a:buSzPts val="3200"/>
              <a:buNone/>
              <a:defRPr>
                <a:solidFill>
                  <a:schemeClr val="lt1"/>
                </a:solidFill>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40" name="Google Shape;40;p10"/>
          <p:cNvSpPr txBox="1"/>
          <p:nvPr/>
        </p:nvSpPr>
        <p:spPr>
          <a:xfrm>
            <a:off x="3625600" y="1134525"/>
            <a:ext cx="1057200" cy="2876400"/>
          </a:xfrm>
          <a:prstGeom prst="rect">
            <a:avLst/>
          </a:prstGeom>
          <a:noFill/>
          <a:ln>
            <a:noFill/>
          </a:ln>
        </p:spPr>
        <p:txBody>
          <a:bodyPr spcFirstLastPara="1" wrap="square" lIns="0" tIns="0" rIns="0" bIns="0" anchor="t" anchorCtr="0">
            <a:noAutofit/>
          </a:bodyPr>
          <a:lstStyle/>
          <a:p>
            <a:pPr marL="0" marR="0" lvl="0" indent="0" algn="l" rtl="0">
              <a:lnSpc>
                <a:spcPct val="80000"/>
              </a:lnSpc>
              <a:spcBef>
                <a:spcPts val="0"/>
              </a:spcBef>
              <a:spcAft>
                <a:spcPts val="0"/>
              </a:spcAft>
              <a:buClr>
                <a:srgbClr val="000000"/>
              </a:buClr>
              <a:buSzPts val="22500"/>
              <a:buFont typeface="Arial"/>
              <a:buNone/>
            </a:pPr>
            <a:r>
              <a:rPr lang="en" sz="22500" b="0" i="0" u="none" strike="noStrike" cap="none">
                <a:solidFill>
                  <a:srgbClr val="FFC627"/>
                </a:solidFill>
                <a:latin typeface="Arial"/>
                <a:ea typeface="Arial"/>
                <a:cs typeface="Arial"/>
                <a:sym typeface="Arial"/>
              </a:rPr>
              <a:t>{</a:t>
            </a:r>
            <a:endParaRPr sz="1100" b="0" i="0" u="none" strike="noStrike" cap="none">
              <a:solidFill>
                <a:srgbClr val="FFC627"/>
              </a:solidFill>
              <a:latin typeface="Arial"/>
              <a:ea typeface="Arial"/>
              <a:cs typeface="Arial"/>
              <a:sym typeface="Arial"/>
            </a:endParaRPr>
          </a:p>
        </p:txBody>
      </p:sp>
      <p:sp>
        <p:nvSpPr>
          <p:cNvPr id="41" name="Google Shape;41;p10"/>
          <p:cNvSpPr txBox="1">
            <a:spLocks noGrp="1"/>
          </p:cNvSpPr>
          <p:nvPr>
            <p:ph type="subTitle" idx="1"/>
          </p:nvPr>
        </p:nvSpPr>
        <p:spPr>
          <a:xfrm>
            <a:off x="4937750" y="319950"/>
            <a:ext cx="3867900" cy="4508100"/>
          </a:xfrm>
          <a:prstGeom prst="rect">
            <a:avLst/>
          </a:prstGeom>
        </p:spPr>
        <p:txBody>
          <a:bodyPr spcFirstLastPara="1" wrap="square" lIns="0" tIns="0" rIns="0" bIns="0" anchor="ctr" anchorCtr="0">
            <a:noAutofit/>
          </a:bodyPr>
          <a:lstStyle>
            <a:lvl1pPr lvl="0" rtl="0">
              <a:lnSpc>
                <a:spcPct val="115000"/>
              </a:lnSpc>
              <a:spcBef>
                <a:spcPts val="0"/>
              </a:spcBef>
              <a:spcAft>
                <a:spcPts val="0"/>
              </a:spcAft>
              <a:buClr>
                <a:schemeClr val="lt1"/>
              </a:buClr>
              <a:buSzPts val="2000"/>
              <a:buNone/>
              <a:defRPr b="1">
                <a:solidFill>
                  <a:schemeClr val="lt1"/>
                </a:solidFill>
              </a:defRPr>
            </a:lvl1pPr>
            <a:lvl2pPr lvl="1" rtl="0">
              <a:lnSpc>
                <a:spcPct val="115000"/>
              </a:lnSpc>
              <a:spcBef>
                <a:spcPts val="800"/>
              </a:spcBef>
              <a:spcAft>
                <a:spcPts val="0"/>
              </a:spcAft>
              <a:buClr>
                <a:schemeClr val="lt1"/>
              </a:buClr>
              <a:buSzPts val="2000"/>
              <a:buNone/>
              <a:defRPr b="1">
                <a:solidFill>
                  <a:schemeClr val="lt1"/>
                </a:solidFill>
              </a:defRPr>
            </a:lvl2pPr>
            <a:lvl3pPr lvl="2" rtl="0">
              <a:lnSpc>
                <a:spcPct val="115000"/>
              </a:lnSpc>
              <a:spcBef>
                <a:spcPts val="800"/>
              </a:spcBef>
              <a:spcAft>
                <a:spcPts val="0"/>
              </a:spcAft>
              <a:buClr>
                <a:schemeClr val="lt1"/>
              </a:buClr>
              <a:buSzPts val="2000"/>
              <a:buNone/>
              <a:defRPr b="1">
                <a:solidFill>
                  <a:schemeClr val="lt1"/>
                </a:solidFill>
              </a:defRPr>
            </a:lvl3pPr>
            <a:lvl4pPr lvl="3" rtl="0">
              <a:lnSpc>
                <a:spcPct val="115000"/>
              </a:lnSpc>
              <a:spcBef>
                <a:spcPts val="800"/>
              </a:spcBef>
              <a:spcAft>
                <a:spcPts val="0"/>
              </a:spcAft>
              <a:buClr>
                <a:schemeClr val="lt1"/>
              </a:buClr>
              <a:buSzPts val="2000"/>
              <a:buNone/>
              <a:defRPr b="1">
                <a:solidFill>
                  <a:schemeClr val="lt1"/>
                </a:solidFill>
              </a:defRPr>
            </a:lvl4pPr>
            <a:lvl5pPr lvl="4" rtl="0">
              <a:lnSpc>
                <a:spcPct val="115000"/>
              </a:lnSpc>
              <a:spcBef>
                <a:spcPts val="800"/>
              </a:spcBef>
              <a:spcAft>
                <a:spcPts val="0"/>
              </a:spcAft>
              <a:buClr>
                <a:schemeClr val="lt1"/>
              </a:buClr>
              <a:buSzPts val="2000"/>
              <a:buNone/>
              <a:defRPr b="1">
                <a:solidFill>
                  <a:schemeClr val="lt1"/>
                </a:solidFill>
              </a:defRPr>
            </a:lvl5pPr>
            <a:lvl6pPr lvl="5" rtl="0">
              <a:lnSpc>
                <a:spcPct val="115000"/>
              </a:lnSpc>
              <a:spcBef>
                <a:spcPts val="800"/>
              </a:spcBef>
              <a:spcAft>
                <a:spcPts val="0"/>
              </a:spcAft>
              <a:buClr>
                <a:schemeClr val="lt1"/>
              </a:buClr>
              <a:buSzPts val="2000"/>
              <a:buNone/>
              <a:defRPr b="1">
                <a:solidFill>
                  <a:schemeClr val="lt1"/>
                </a:solidFill>
              </a:defRPr>
            </a:lvl6pPr>
            <a:lvl7pPr lvl="6" rtl="0">
              <a:lnSpc>
                <a:spcPct val="115000"/>
              </a:lnSpc>
              <a:spcBef>
                <a:spcPts val="800"/>
              </a:spcBef>
              <a:spcAft>
                <a:spcPts val="0"/>
              </a:spcAft>
              <a:buClr>
                <a:schemeClr val="lt1"/>
              </a:buClr>
              <a:buSzPts val="2000"/>
              <a:buNone/>
              <a:defRPr b="1">
                <a:solidFill>
                  <a:schemeClr val="lt1"/>
                </a:solidFill>
              </a:defRPr>
            </a:lvl7pPr>
            <a:lvl8pPr lvl="7" rtl="0">
              <a:lnSpc>
                <a:spcPct val="115000"/>
              </a:lnSpc>
              <a:spcBef>
                <a:spcPts val="800"/>
              </a:spcBef>
              <a:spcAft>
                <a:spcPts val="0"/>
              </a:spcAft>
              <a:buClr>
                <a:schemeClr val="lt1"/>
              </a:buClr>
              <a:buSzPts val="2000"/>
              <a:buNone/>
              <a:defRPr b="1">
                <a:solidFill>
                  <a:schemeClr val="lt1"/>
                </a:solidFill>
              </a:defRPr>
            </a:lvl8pPr>
            <a:lvl9pPr lvl="8" rtl="0">
              <a:lnSpc>
                <a:spcPct val="115000"/>
              </a:lnSpc>
              <a:spcBef>
                <a:spcPts val="800"/>
              </a:spcBef>
              <a:spcAft>
                <a:spcPts val="800"/>
              </a:spcAft>
              <a:buClr>
                <a:schemeClr val="lt1"/>
              </a:buClr>
              <a:buSzPts val="2000"/>
              <a:buNone/>
              <a:defRPr b="1">
                <a:solidFill>
                  <a:schemeClr val="lt1"/>
                </a:solidFill>
              </a:defRPr>
            </a:lvl9pPr>
          </a:lstStyle>
          <a:p>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23: Quote slide: Text, title — black">
  <p:cSld name="CUSTOM_23_1_1_2_1_1_1_1_1_1_1_1_1_1">
    <p:spTree>
      <p:nvGrpSpPr>
        <p:cNvPr id="1" name="Shape 2416"/>
        <p:cNvGrpSpPr/>
        <p:nvPr/>
      </p:nvGrpSpPr>
      <p:grpSpPr>
        <a:xfrm>
          <a:off x="0" y="0"/>
          <a:ext cx="0" cy="0"/>
          <a:chOff x="0" y="0"/>
          <a:chExt cx="0" cy="0"/>
        </a:xfrm>
      </p:grpSpPr>
      <p:sp>
        <p:nvSpPr>
          <p:cNvPr id="2417" name="Google Shape;2417;p91"/>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highlight>
                  <a:schemeClr val="accent1"/>
                </a:highlight>
              </a:defRPr>
            </a:lvl2pPr>
            <a:lvl3pPr lvl="2" rtl="0">
              <a:spcBef>
                <a:spcPts val="800"/>
              </a:spcBef>
              <a:spcAft>
                <a:spcPts val="0"/>
              </a:spcAft>
              <a:buSzPts val="2800"/>
              <a:buNone/>
              <a:defRPr>
                <a:highlight>
                  <a:schemeClr val="accent1"/>
                </a:highlight>
              </a:defRPr>
            </a:lvl3pPr>
            <a:lvl4pPr lvl="3" rtl="0">
              <a:spcBef>
                <a:spcPts val="800"/>
              </a:spcBef>
              <a:spcAft>
                <a:spcPts val="0"/>
              </a:spcAft>
              <a:buSzPts val="2800"/>
              <a:buNone/>
              <a:defRPr>
                <a:highlight>
                  <a:schemeClr val="accent1"/>
                </a:highlight>
              </a:defRPr>
            </a:lvl4pPr>
            <a:lvl5pPr lvl="4" rtl="0">
              <a:spcBef>
                <a:spcPts val="800"/>
              </a:spcBef>
              <a:spcAft>
                <a:spcPts val="0"/>
              </a:spcAft>
              <a:buSzPts val="2800"/>
              <a:buNone/>
              <a:defRPr>
                <a:highlight>
                  <a:schemeClr val="accent1"/>
                </a:highlight>
              </a:defRPr>
            </a:lvl5pPr>
            <a:lvl6pPr lvl="5" rtl="0">
              <a:spcBef>
                <a:spcPts val="800"/>
              </a:spcBef>
              <a:spcAft>
                <a:spcPts val="0"/>
              </a:spcAft>
              <a:buSzPts val="2800"/>
              <a:buNone/>
              <a:defRPr>
                <a:highlight>
                  <a:schemeClr val="accent1"/>
                </a:highlight>
              </a:defRPr>
            </a:lvl6pPr>
            <a:lvl7pPr lvl="6" rtl="0">
              <a:spcBef>
                <a:spcPts val="800"/>
              </a:spcBef>
              <a:spcAft>
                <a:spcPts val="0"/>
              </a:spcAft>
              <a:buSzPts val="2800"/>
              <a:buNone/>
              <a:defRPr>
                <a:highlight>
                  <a:schemeClr val="accent1"/>
                </a:highlight>
              </a:defRPr>
            </a:lvl7pPr>
            <a:lvl8pPr lvl="7" rtl="0">
              <a:spcBef>
                <a:spcPts val="800"/>
              </a:spcBef>
              <a:spcAft>
                <a:spcPts val="0"/>
              </a:spcAft>
              <a:buSzPts val="2800"/>
              <a:buNone/>
              <a:defRPr>
                <a:highlight>
                  <a:schemeClr val="accent1"/>
                </a:highlight>
              </a:defRPr>
            </a:lvl8pPr>
            <a:lvl9pPr lvl="8" rtl="0">
              <a:spcBef>
                <a:spcPts val="800"/>
              </a:spcBef>
              <a:spcAft>
                <a:spcPts val="800"/>
              </a:spcAft>
              <a:buSzPts val="2800"/>
              <a:buNone/>
              <a:defRPr>
                <a:highlight>
                  <a:schemeClr val="accent1"/>
                </a:highlight>
              </a:defRPr>
            </a:lvl9pPr>
          </a:lstStyle>
          <a:p>
            <a:endParaRPr/>
          </a:p>
        </p:txBody>
      </p:sp>
      <p:sp>
        <p:nvSpPr>
          <p:cNvPr id="2418" name="Google Shape;2418;p91"/>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
        <p:nvSpPr>
          <p:cNvPr id="2419" name="Google Shape;2419;p91"/>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dk1"/>
                </a:solidFill>
                <a:latin typeface="Arial"/>
                <a:ea typeface="Arial"/>
                <a:cs typeface="Arial"/>
                <a:sym typeface="Arial"/>
              </a:rPr>
              <a:t>“</a:t>
            </a:r>
            <a:endParaRPr sz="15000" b="1"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23: Quote slide: Text, title — gold">
  <p:cSld name="CUSTOM_22_1_1_1_1_1_1_1_1_1_1_1_1_1_1">
    <p:spTree>
      <p:nvGrpSpPr>
        <p:cNvPr id="1" name="Shape 2420"/>
        <p:cNvGrpSpPr/>
        <p:nvPr/>
      </p:nvGrpSpPr>
      <p:grpSpPr>
        <a:xfrm>
          <a:off x="0" y="0"/>
          <a:ext cx="0" cy="0"/>
          <a:chOff x="0" y="0"/>
          <a:chExt cx="0" cy="0"/>
        </a:xfrm>
      </p:grpSpPr>
      <p:sp>
        <p:nvSpPr>
          <p:cNvPr id="2421" name="Google Shape;2421;p92"/>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22" name="Google Shape;2422;p92"/>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rgbClr val="FFC627"/>
                </a:solidFill>
                <a:latin typeface="Arial"/>
                <a:ea typeface="Arial"/>
                <a:cs typeface="Arial"/>
                <a:sym typeface="Arial"/>
              </a:rPr>
              <a:t>“</a:t>
            </a:r>
            <a:endParaRPr sz="15000" b="1" i="0" u="none" strike="noStrike" cap="none">
              <a:solidFill>
                <a:srgbClr val="FFC627"/>
              </a:solidFill>
              <a:latin typeface="Arial"/>
              <a:ea typeface="Arial"/>
              <a:cs typeface="Arial"/>
              <a:sym typeface="Arial"/>
            </a:endParaRPr>
          </a:p>
        </p:txBody>
      </p:sp>
      <p:sp>
        <p:nvSpPr>
          <p:cNvPr id="2423" name="Google Shape;2423;p92"/>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23: Quote slide: Text, title — maroon">
  <p:cSld name="CUSTOM_23_1_1_1_1_1_1_1_1_1_1_1_1_1_1">
    <p:spTree>
      <p:nvGrpSpPr>
        <p:cNvPr id="1" name="Shape 2424"/>
        <p:cNvGrpSpPr/>
        <p:nvPr/>
      </p:nvGrpSpPr>
      <p:grpSpPr>
        <a:xfrm>
          <a:off x="0" y="0"/>
          <a:ext cx="0" cy="0"/>
          <a:chOff x="0" y="0"/>
          <a:chExt cx="0" cy="0"/>
        </a:xfrm>
      </p:grpSpPr>
      <p:sp>
        <p:nvSpPr>
          <p:cNvPr id="2425" name="Google Shape;2425;p9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26" name="Google Shape;2426;p93"/>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accent2"/>
                </a:solidFill>
                <a:latin typeface="Arial"/>
                <a:ea typeface="Arial"/>
                <a:cs typeface="Arial"/>
                <a:sym typeface="Arial"/>
              </a:rPr>
              <a:t>“</a:t>
            </a:r>
            <a:endParaRPr sz="15000" b="1" i="0" u="none" strike="noStrike" cap="none">
              <a:solidFill>
                <a:schemeClr val="accent2"/>
              </a:solidFill>
              <a:latin typeface="Arial"/>
              <a:ea typeface="Arial"/>
              <a:cs typeface="Arial"/>
              <a:sym typeface="Arial"/>
            </a:endParaRPr>
          </a:p>
        </p:txBody>
      </p:sp>
      <p:sp>
        <p:nvSpPr>
          <p:cNvPr id="2427" name="Google Shape;2427;p93"/>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23: Quote slide: Text, title, left — photo background">
  <p:cSld name="CUSTOM_23_1_1_1_1_1_1_1_1_1_1_1_2_1_1">
    <p:spTree>
      <p:nvGrpSpPr>
        <p:cNvPr id="1" name="Shape 2428"/>
        <p:cNvGrpSpPr/>
        <p:nvPr/>
      </p:nvGrpSpPr>
      <p:grpSpPr>
        <a:xfrm>
          <a:off x="0" y="0"/>
          <a:ext cx="0" cy="0"/>
          <a:chOff x="0" y="0"/>
          <a:chExt cx="0" cy="0"/>
        </a:xfrm>
      </p:grpSpPr>
      <p:sp>
        <p:nvSpPr>
          <p:cNvPr id="2429" name="Google Shape;2429;p94"/>
          <p:cNvSpPr>
            <a:spLocks noGrp="1"/>
          </p:cNvSpPr>
          <p:nvPr>
            <p:ph type="pic" idx="2"/>
          </p:nvPr>
        </p:nvSpPr>
        <p:spPr>
          <a:xfrm>
            <a:off x="-41200" y="-37575"/>
            <a:ext cx="9253200" cy="5204700"/>
          </a:xfrm>
          <a:prstGeom prst="rect">
            <a:avLst/>
          </a:prstGeom>
          <a:noFill/>
          <a:ln>
            <a:noFill/>
          </a:ln>
        </p:spPr>
      </p:sp>
      <p:sp>
        <p:nvSpPr>
          <p:cNvPr id="2430" name="Google Shape;2430;p94"/>
          <p:cNvSpPr txBox="1">
            <a:spLocks noGrp="1"/>
          </p:cNvSpPr>
          <p:nvPr>
            <p:ph type="body" idx="1"/>
          </p:nvPr>
        </p:nvSpPr>
        <p:spPr>
          <a:xfrm>
            <a:off x="424893" y="488663"/>
            <a:ext cx="3872400" cy="3543300"/>
          </a:xfrm>
          <a:prstGeom prst="rect">
            <a:avLst/>
          </a:prstGeom>
          <a:solidFill>
            <a:srgbClr val="191919">
              <a:alpha val="74300"/>
            </a:srgbClr>
          </a:solidFill>
        </p:spPr>
        <p:txBody>
          <a:bodyPr spcFirstLastPara="1" wrap="square" lIns="365750" tIns="182875" rIns="91425" bIns="182875" anchor="t" anchorCtr="0">
            <a:noAutofit/>
          </a:bodyPr>
          <a:lstStyle>
            <a:lvl1pPr marL="457200" lvl="0" indent="-330200" rtl="0">
              <a:spcBef>
                <a:spcPts val="0"/>
              </a:spcBef>
              <a:spcAft>
                <a:spcPts val="0"/>
              </a:spcAft>
              <a:buClr>
                <a:schemeClr val="lt1"/>
              </a:buClr>
              <a:buSzPts val="1600"/>
              <a:buChar char="●"/>
              <a:defRPr sz="1600" b="1">
                <a:solidFill>
                  <a:schemeClr val="lt1"/>
                </a:solidFill>
              </a:defRPr>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431" name="Google Shape;2431;p94"/>
          <p:cNvSpPr txBox="1"/>
          <p:nvPr/>
        </p:nvSpPr>
        <p:spPr>
          <a:xfrm>
            <a:off x="-10339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a:solidFill>
                <a:schemeClr val="lt2"/>
              </a:solidFill>
              <a:latin typeface="Arial"/>
              <a:ea typeface="Arial"/>
              <a:cs typeface="Arial"/>
              <a:sym typeface="Arial"/>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23: Quote slide: Text, title, right — photo background">
  <p:cSld name="CUSTOM_23_1_1_1_1_1_1_2_1_1_1_1_1_1_1">
    <p:spTree>
      <p:nvGrpSpPr>
        <p:cNvPr id="1" name="Shape 2432"/>
        <p:cNvGrpSpPr/>
        <p:nvPr/>
      </p:nvGrpSpPr>
      <p:grpSpPr>
        <a:xfrm>
          <a:off x="0" y="0"/>
          <a:ext cx="0" cy="0"/>
          <a:chOff x="0" y="0"/>
          <a:chExt cx="0" cy="0"/>
        </a:xfrm>
      </p:grpSpPr>
      <p:sp>
        <p:nvSpPr>
          <p:cNvPr id="2433" name="Google Shape;2433;p95"/>
          <p:cNvSpPr>
            <a:spLocks noGrp="1"/>
          </p:cNvSpPr>
          <p:nvPr>
            <p:ph type="pic" idx="2"/>
          </p:nvPr>
        </p:nvSpPr>
        <p:spPr>
          <a:xfrm>
            <a:off x="-47625" y="-41200"/>
            <a:ext cx="9277200" cy="5218500"/>
          </a:xfrm>
          <a:prstGeom prst="rect">
            <a:avLst/>
          </a:prstGeom>
          <a:noFill/>
          <a:ln>
            <a:noFill/>
          </a:ln>
        </p:spPr>
      </p:sp>
      <p:sp>
        <p:nvSpPr>
          <p:cNvPr id="2434" name="Google Shape;2434;p95"/>
          <p:cNvSpPr txBox="1">
            <a:spLocks noGrp="1"/>
          </p:cNvSpPr>
          <p:nvPr>
            <p:ph type="body" idx="1"/>
          </p:nvPr>
        </p:nvSpPr>
        <p:spPr>
          <a:xfrm>
            <a:off x="4930769" y="488663"/>
            <a:ext cx="3872400" cy="3543300"/>
          </a:xfrm>
          <a:prstGeom prst="rect">
            <a:avLst/>
          </a:prstGeom>
          <a:solidFill>
            <a:srgbClr val="191919">
              <a:alpha val="74300"/>
            </a:srgbClr>
          </a:solidFill>
        </p:spPr>
        <p:txBody>
          <a:bodyPr spcFirstLastPara="1" wrap="square" lIns="365750" tIns="182875" rIns="91425" bIns="182875" anchor="t" anchorCtr="0">
            <a:noAutofit/>
          </a:bodyPr>
          <a:lstStyle>
            <a:lvl1pPr marL="457200" lvl="0" indent="-330200" rtl="0">
              <a:spcBef>
                <a:spcPts val="0"/>
              </a:spcBef>
              <a:spcAft>
                <a:spcPts val="0"/>
              </a:spcAft>
              <a:buClr>
                <a:schemeClr val="lt1"/>
              </a:buClr>
              <a:buSzPts val="1600"/>
              <a:buChar char="●"/>
              <a:defRPr sz="1600" b="1">
                <a:solidFill>
                  <a:schemeClr val="lt1"/>
                </a:solidFill>
              </a:defRPr>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435" name="Google Shape;2435;p95"/>
          <p:cNvSpPr txBox="1"/>
          <p:nvPr/>
        </p:nvSpPr>
        <p:spPr>
          <a:xfrm>
            <a:off x="440247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a:solidFill>
                <a:schemeClr val="lt2"/>
              </a:solidFill>
              <a:latin typeface="Arial"/>
              <a:ea typeface="Arial"/>
              <a:cs typeface="Arial"/>
              <a:sym typeface="Arial"/>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23: z-Blank slide options divider &gt;&gt;&gt; choose from following templates →">
  <p:cSld name="CUSTOM_23_1_1_1_1_2_1_1_1_1_1_1_1_1_1">
    <p:bg>
      <p:bgPr>
        <a:solidFill>
          <a:schemeClr val="lt2"/>
        </a:solidFill>
        <a:effectLst/>
      </p:bgPr>
    </p:bg>
    <p:spTree>
      <p:nvGrpSpPr>
        <p:cNvPr id="1" name="Shape 2436"/>
        <p:cNvGrpSpPr/>
        <p:nvPr/>
      </p:nvGrpSpPr>
      <p:grpSpPr>
        <a:xfrm>
          <a:off x="0" y="0"/>
          <a:ext cx="0" cy="0"/>
          <a:chOff x="0" y="0"/>
          <a:chExt cx="0" cy="0"/>
        </a:xfrm>
      </p:grpSpPr>
      <p:sp>
        <p:nvSpPr>
          <p:cNvPr id="2437" name="Google Shape;2437;p96"/>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Blank slide options</a:t>
            </a:r>
            <a:endParaRPr sz="7200" b="1">
              <a:solidFill>
                <a:srgbClr val="FFFFFF"/>
              </a:solidFill>
              <a:highlight>
                <a:schemeClr val="dk1"/>
              </a:highlight>
            </a:endParaRPr>
          </a:p>
        </p:txBody>
      </p:sp>
      <p:sp>
        <p:nvSpPr>
          <p:cNvPr id="2438" name="Google Shape;2438;p96"/>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23: z-Blank — white">
  <p:cSld name="CUSTOM_27">
    <p:spTree>
      <p:nvGrpSpPr>
        <p:cNvPr id="1" name="Shape 2439"/>
        <p:cNvGrpSpPr/>
        <p:nvPr/>
      </p:nvGrpSpPr>
      <p:grpSpPr>
        <a:xfrm>
          <a:off x="0" y="0"/>
          <a:ext cx="0" cy="0"/>
          <a:chOff x="0" y="0"/>
          <a:chExt cx="0" cy="0"/>
        </a:xfrm>
      </p:grpSpPr>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23: z-Blank — black">
  <p:cSld name="CUSTOM_26">
    <p:bg>
      <p:bgPr>
        <a:solidFill>
          <a:schemeClr val="dk1"/>
        </a:solidFill>
        <a:effectLst/>
      </p:bgPr>
    </p:bg>
    <p:spTree>
      <p:nvGrpSpPr>
        <p:cNvPr id="1" name="Shape 2440"/>
        <p:cNvGrpSpPr/>
        <p:nvPr/>
      </p:nvGrpSpPr>
      <p:grpSpPr>
        <a:xfrm>
          <a:off x="0" y="0"/>
          <a:ext cx="0" cy="0"/>
          <a:chOff x="0" y="0"/>
          <a:chExt cx="0" cy="0"/>
        </a:xfrm>
      </p:grpSpPr>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23: z-Blank — gold">
  <p:cSld name="CUSTOM_27_1">
    <p:bg>
      <p:bgPr>
        <a:solidFill>
          <a:schemeClr val="accent1"/>
        </a:solidFill>
        <a:effectLst/>
      </p:bgPr>
    </p:bg>
    <p:spTree>
      <p:nvGrpSpPr>
        <p:cNvPr id="1" name="Shape 2441"/>
        <p:cNvGrpSpPr/>
        <p:nvPr/>
      </p:nvGrpSpPr>
      <p:grpSpPr>
        <a:xfrm>
          <a:off x="0" y="0"/>
          <a:ext cx="0" cy="0"/>
          <a:chOff x="0" y="0"/>
          <a:chExt cx="0" cy="0"/>
        </a:xfrm>
      </p:grpSpPr>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23: z-Blank — maroon">
  <p:cSld name="CUSTOM_26_1">
    <p:bg>
      <p:bgPr>
        <a:solidFill>
          <a:schemeClr val="accent2"/>
        </a:solidFill>
        <a:effectLst/>
      </p:bgPr>
    </p:bg>
    <p:spTree>
      <p:nvGrpSpPr>
        <p:cNvPr id="1" name="Shape 2442"/>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24" Type="http://schemas.openxmlformats.org/officeDocument/2006/relationships/theme" Target="../theme/theme1.xml"/><Relationship Id="rId54" Type="http://schemas.openxmlformats.org/officeDocument/2006/relationships/slideLayout" Target="../slideLayouts/slideLayout54.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nSpc>
                <a:spcPct val="90000"/>
              </a:lnSpc>
              <a:spcBef>
                <a:spcPts val="0"/>
              </a:spcBef>
              <a:spcAft>
                <a:spcPts val="0"/>
              </a:spcAft>
              <a:buClr>
                <a:schemeClr val="dk1"/>
              </a:buClr>
              <a:buSzPts val="3200"/>
              <a:buNone/>
              <a:defRPr sz="3200" b="1">
                <a:solidFill>
                  <a:schemeClr val="dk1"/>
                </a:solidFill>
              </a:defRPr>
            </a:lvl1pPr>
            <a:lvl2pPr lvl="1">
              <a:lnSpc>
                <a:spcPct val="115000"/>
              </a:lnSpc>
              <a:spcBef>
                <a:spcPts val="0"/>
              </a:spcBef>
              <a:spcAft>
                <a:spcPts val="0"/>
              </a:spcAft>
              <a:buClr>
                <a:schemeClr val="dk1"/>
              </a:buClr>
              <a:buSzPts val="2800"/>
              <a:buNone/>
              <a:defRPr sz="2800">
                <a:solidFill>
                  <a:schemeClr val="dk1"/>
                </a:solidFill>
              </a:defRPr>
            </a:lvl2pPr>
            <a:lvl3pPr lvl="2">
              <a:lnSpc>
                <a:spcPct val="115000"/>
              </a:lnSpc>
              <a:spcBef>
                <a:spcPts val="800"/>
              </a:spcBef>
              <a:spcAft>
                <a:spcPts val="0"/>
              </a:spcAft>
              <a:buClr>
                <a:schemeClr val="dk1"/>
              </a:buClr>
              <a:buSzPts val="2800"/>
              <a:buNone/>
              <a:defRPr sz="2800">
                <a:solidFill>
                  <a:schemeClr val="dk1"/>
                </a:solidFill>
              </a:defRPr>
            </a:lvl3pPr>
            <a:lvl4pPr lvl="3">
              <a:lnSpc>
                <a:spcPct val="115000"/>
              </a:lnSpc>
              <a:spcBef>
                <a:spcPts val="800"/>
              </a:spcBef>
              <a:spcAft>
                <a:spcPts val="0"/>
              </a:spcAft>
              <a:buClr>
                <a:schemeClr val="dk1"/>
              </a:buClr>
              <a:buSzPts val="2800"/>
              <a:buNone/>
              <a:defRPr sz="2800">
                <a:solidFill>
                  <a:schemeClr val="dk1"/>
                </a:solidFill>
              </a:defRPr>
            </a:lvl4pPr>
            <a:lvl5pPr lvl="4">
              <a:lnSpc>
                <a:spcPct val="115000"/>
              </a:lnSpc>
              <a:spcBef>
                <a:spcPts val="800"/>
              </a:spcBef>
              <a:spcAft>
                <a:spcPts val="0"/>
              </a:spcAft>
              <a:buClr>
                <a:schemeClr val="dk1"/>
              </a:buClr>
              <a:buSzPts val="2800"/>
              <a:buNone/>
              <a:defRPr sz="2800">
                <a:solidFill>
                  <a:schemeClr val="dk1"/>
                </a:solidFill>
              </a:defRPr>
            </a:lvl5pPr>
            <a:lvl6pPr lvl="5">
              <a:lnSpc>
                <a:spcPct val="115000"/>
              </a:lnSpc>
              <a:spcBef>
                <a:spcPts val="800"/>
              </a:spcBef>
              <a:spcAft>
                <a:spcPts val="0"/>
              </a:spcAft>
              <a:buClr>
                <a:schemeClr val="dk1"/>
              </a:buClr>
              <a:buSzPts val="2800"/>
              <a:buNone/>
              <a:defRPr sz="2800">
                <a:solidFill>
                  <a:schemeClr val="dk1"/>
                </a:solidFill>
              </a:defRPr>
            </a:lvl6pPr>
            <a:lvl7pPr lvl="6">
              <a:lnSpc>
                <a:spcPct val="115000"/>
              </a:lnSpc>
              <a:spcBef>
                <a:spcPts val="800"/>
              </a:spcBef>
              <a:spcAft>
                <a:spcPts val="0"/>
              </a:spcAft>
              <a:buClr>
                <a:schemeClr val="dk1"/>
              </a:buClr>
              <a:buSzPts val="2800"/>
              <a:buNone/>
              <a:defRPr sz="2800">
                <a:solidFill>
                  <a:schemeClr val="dk1"/>
                </a:solidFill>
              </a:defRPr>
            </a:lvl7pPr>
            <a:lvl8pPr lvl="7">
              <a:lnSpc>
                <a:spcPct val="115000"/>
              </a:lnSpc>
              <a:spcBef>
                <a:spcPts val="800"/>
              </a:spcBef>
              <a:spcAft>
                <a:spcPts val="0"/>
              </a:spcAft>
              <a:buClr>
                <a:schemeClr val="dk1"/>
              </a:buClr>
              <a:buSzPts val="2800"/>
              <a:buNone/>
              <a:defRPr sz="2800">
                <a:solidFill>
                  <a:schemeClr val="dk1"/>
                </a:solidFill>
              </a:defRPr>
            </a:lvl8pPr>
            <a:lvl9pPr lvl="8">
              <a:lnSpc>
                <a:spcPct val="115000"/>
              </a:lnSpc>
              <a:spcBef>
                <a:spcPts val="800"/>
              </a:spcBef>
              <a:spcAft>
                <a:spcPts val="80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20900" y="994550"/>
            <a:ext cx="8384700" cy="3833400"/>
          </a:xfrm>
          <a:prstGeom prst="rect">
            <a:avLst/>
          </a:prstGeom>
          <a:noFill/>
          <a:ln>
            <a:noFill/>
          </a:ln>
        </p:spPr>
        <p:txBody>
          <a:bodyPr spcFirstLastPara="1" wrap="square" lIns="0" tIns="0" rIns="0" bIns="0" anchor="t" anchorCtr="0">
            <a:noAutofit/>
          </a:bodyPr>
          <a:lstStyle>
            <a:lvl1pPr marL="457200" lvl="0" indent="-355600">
              <a:lnSpc>
                <a:spcPct val="115000"/>
              </a:lnSpc>
              <a:spcBef>
                <a:spcPts val="0"/>
              </a:spcBef>
              <a:spcAft>
                <a:spcPts val="0"/>
              </a:spcAft>
              <a:buClr>
                <a:schemeClr val="dk1"/>
              </a:buClr>
              <a:buSzPts val="2000"/>
              <a:buChar char="●"/>
              <a:defRPr sz="2000">
                <a:solidFill>
                  <a:schemeClr val="dk1"/>
                </a:solidFill>
              </a:defRPr>
            </a:lvl1pPr>
            <a:lvl2pPr marL="914400" lvl="1" indent="-355600">
              <a:lnSpc>
                <a:spcPct val="115000"/>
              </a:lnSpc>
              <a:spcBef>
                <a:spcPts val="800"/>
              </a:spcBef>
              <a:spcAft>
                <a:spcPts val="0"/>
              </a:spcAft>
              <a:buClr>
                <a:schemeClr val="dk1"/>
              </a:buClr>
              <a:buSzPts val="2000"/>
              <a:buChar char="○"/>
              <a:defRPr sz="2000">
                <a:solidFill>
                  <a:schemeClr val="dk1"/>
                </a:solidFill>
              </a:defRPr>
            </a:lvl2pPr>
            <a:lvl3pPr marL="1371600" lvl="2" indent="-355600">
              <a:lnSpc>
                <a:spcPct val="115000"/>
              </a:lnSpc>
              <a:spcBef>
                <a:spcPts val="800"/>
              </a:spcBef>
              <a:spcAft>
                <a:spcPts val="0"/>
              </a:spcAft>
              <a:buClr>
                <a:schemeClr val="dk1"/>
              </a:buClr>
              <a:buSzPts val="2000"/>
              <a:buChar char="■"/>
              <a:defRPr sz="2000">
                <a:solidFill>
                  <a:schemeClr val="dk1"/>
                </a:solidFill>
              </a:defRPr>
            </a:lvl3pPr>
            <a:lvl4pPr marL="1828800" lvl="3" indent="-355600">
              <a:lnSpc>
                <a:spcPct val="115000"/>
              </a:lnSpc>
              <a:spcBef>
                <a:spcPts val="800"/>
              </a:spcBef>
              <a:spcAft>
                <a:spcPts val="0"/>
              </a:spcAft>
              <a:buClr>
                <a:schemeClr val="dk1"/>
              </a:buClr>
              <a:buSzPts val="2000"/>
              <a:buChar char="●"/>
              <a:defRPr sz="2000">
                <a:solidFill>
                  <a:schemeClr val="dk1"/>
                </a:solidFill>
              </a:defRPr>
            </a:lvl4pPr>
            <a:lvl5pPr marL="2286000" lvl="4" indent="-355600">
              <a:lnSpc>
                <a:spcPct val="115000"/>
              </a:lnSpc>
              <a:spcBef>
                <a:spcPts val="800"/>
              </a:spcBef>
              <a:spcAft>
                <a:spcPts val="0"/>
              </a:spcAft>
              <a:buClr>
                <a:schemeClr val="dk1"/>
              </a:buClr>
              <a:buSzPts val="2000"/>
              <a:buChar char="○"/>
              <a:defRPr sz="2000">
                <a:solidFill>
                  <a:schemeClr val="dk1"/>
                </a:solidFill>
              </a:defRPr>
            </a:lvl5pPr>
            <a:lvl6pPr marL="2743200" lvl="5" indent="-355600">
              <a:lnSpc>
                <a:spcPct val="115000"/>
              </a:lnSpc>
              <a:spcBef>
                <a:spcPts val="800"/>
              </a:spcBef>
              <a:spcAft>
                <a:spcPts val="0"/>
              </a:spcAft>
              <a:buClr>
                <a:schemeClr val="dk1"/>
              </a:buClr>
              <a:buSzPts val="2000"/>
              <a:buChar char="■"/>
              <a:defRPr sz="2000">
                <a:solidFill>
                  <a:schemeClr val="dk1"/>
                </a:solidFill>
              </a:defRPr>
            </a:lvl6pPr>
            <a:lvl7pPr marL="3200400" lvl="6" indent="-355600">
              <a:lnSpc>
                <a:spcPct val="115000"/>
              </a:lnSpc>
              <a:spcBef>
                <a:spcPts val="800"/>
              </a:spcBef>
              <a:spcAft>
                <a:spcPts val="0"/>
              </a:spcAft>
              <a:buClr>
                <a:schemeClr val="dk1"/>
              </a:buClr>
              <a:buSzPts val="2000"/>
              <a:buChar char="●"/>
              <a:defRPr sz="2000">
                <a:solidFill>
                  <a:schemeClr val="dk1"/>
                </a:solidFill>
              </a:defRPr>
            </a:lvl7pPr>
            <a:lvl8pPr marL="3657600" lvl="7" indent="-355600">
              <a:lnSpc>
                <a:spcPct val="115000"/>
              </a:lnSpc>
              <a:spcBef>
                <a:spcPts val="800"/>
              </a:spcBef>
              <a:spcAft>
                <a:spcPts val="0"/>
              </a:spcAft>
              <a:buClr>
                <a:schemeClr val="dk1"/>
              </a:buClr>
              <a:buSzPts val="2000"/>
              <a:buChar char="○"/>
              <a:defRPr sz="2000">
                <a:solidFill>
                  <a:schemeClr val="dk1"/>
                </a:solidFill>
              </a:defRPr>
            </a:lvl8pPr>
            <a:lvl9pPr marL="4114800" lvl="8" indent="-355600">
              <a:lnSpc>
                <a:spcPct val="115000"/>
              </a:lnSpc>
              <a:spcBef>
                <a:spcPts val="800"/>
              </a:spcBef>
              <a:spcAft>
                <a:spcPts val="800"/>
              </a:spcAft>
              <a:buClr>
                <a:schemeClr val="dk1"/>
              </a:buClr>
              <a:buSzPts val="2000"/>
              <a:buChar char="■"/>
              <a:defRPr sz="2000">
                <a:solidFill>
                  <a:schemeClr val="dk1"/>
                </a:solidFill>
              </a:defRPr>
            </a:lvl9pPr>
          </a:lstStyle>
          <a:p>
            <a:endParaRPr/>
          </a:p>
        </p:txBody>
      </p:sp>
      <p:sp>
        <p:nvSpPr>
          <p:cNvPr id="8" name="Google Shape;8;p1"/>
          <p:cNvSpPr txBox="1"/>
          <p:nvPr/>
        </p:nvSpPr>
        <p:spPr>
          <a:xfrm>
            <a:off x="7762875" y="5007025"/>
            <a:ext cx="1042800" cy="61500"/>
          </a:xfrm>
          <a:prstGeom prst="rect">
            <a:avLst/>
          </a:prstGeom>
          <a:noFill/>
          <a:ln>
            <a:noFill/>
          </a:ln>
        </p:spPr>
        <p:txBody>
          <a:bodyPr spcFirstLastPara="1" wrap="square" lIns="0" tIns="0" rIns="0" bIns="0" anchor="t" anchorCtr="0">
            <a:spAutoFit/>
          </a:bodyPr>
          <a:lstStyle/>
          <a:p>
            <a:pPr marL="0" marR="0" lvl="0" indent="0" algn="r" rtl="0">
              <a:lnSpc>
                <a:spcPct val="100000"/>
              </a:lnSpc>
              <a:spcBef>
                <a:spcPts val="0"/>
              </a:spcBef>
              <a:spcAft>
                <a:spcPts val="0"/>
              </a:spcAft>
              <a:buClr>
                <a:srgbClr val="000000"/>
              </a:buClr>
              <a:buSzPts val="400"/>
              <a:buFont typeface="Arial"/>
              <a:buNone/>
            </a:pPr>
            <a:r>
              <a:rPr lang="en" sz="400" i="0" u="none" strike="noStrike" cap="none">
                <a:solidFill>
                  <a:schemeClr val="lt2"/>
                </a:solidFill>
              </a:rPr>
              <a:t>Copyright © 202</a:t>
            </a:r>
            <a:r>
              <a:rPr lang="en" sz="400">
                <a:solidFill>
                  <a:schemeClr val="lt2"/>
                </a:solidFill>
              </a:rPr>
              <a:t>4 </a:t>
            </a:r>
            <a:r>
              <a:rPr lang="en" sz="400" i="0" u="none" strike="noStrike" cap="none">
                <a:solidFill>
                  <a:schemeClr val="lt2"/>
                </a:solidFill>
              </a:rPr>
              <a:t>Arizona Board of Regents</a:t>
            </a:r>
            <a:endParaRPr sz="400" i="0" u="none" strike="noStrike" cap="none">
              <a:solidFill>
                <a:schemeClr val="lt2"/>
              </a:solidFill>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 id="2147483697" r:id="rId50"/>
    <p:sldLayoutId id="2147483698" r:id="rId51"/>
    <p:sldLayoutId id="2147483699" r:id="rId52"/>
    <p:sldLayoutId id="2147483700" r:id="rId53"/>
    <p:sldLayoutId id="2147483701" r:id="rId54"/>
    <p:sldLayoutId id="2147483702" r:id="rId55"/>
    <p:sldLayoutId id="2147483703" r:id="rId56"/>
    <p:sldLayoutId id="2147483704" r:id="rId57"/>
    <p:sldLayoutId id="2147483705" r:id="rId58"/>
    <p:sldLayoutId id="2147483706" r:id="rId59"/>
    <p:sldLayoutId id="2147483707" r:id="rId60"/>
    <p:sldLayoutId id="2147483708" r:id="rId61"/>
    <p:sldLayoutId id="2147483709" r:id="rId62"/>
    <p:sldLayoutId id="2147483710" r:id="rId63"/>
    <p:sldLayoutId id="2147483711" r:id="rId64"/>
    <p:sldLayoutId id="2147483712" r:id="rId65"/>
    <p:sldLayoutId id="2147483713" r:id="rId66"/>
    <p:sldLayoutId id="2147483714" r:id="rId67"/>
    <p:sldLayoutId id="2147483715" r:id="rId68"/>
    <p:sldLayoutId id="2147483716" r:id="rId69"/>
    <p:sldLayoutId id="2147483717" r:id="rId70"/>
    <p:sldLayoutId id="2147483718" r:id="rId71"/>
    <p:sldLayoutId id="2147483719" r:id="rId72"/>
    <p:sldLayoutId id="2147483720" r:id="rId73"/>
    <p:sldLayoutId id="2147483721" r:id="rId74"/>
    <p:sldLayoutId id="2147483722" r:id="rId75"/>
    <p:sldLayoutId id="2147483723" r:id="rId76"/>
    <p:sldLayoutId id="2147483724" r:id="rId77"/>
    <p:sldLayoutId id="2147483725" r:id="rId78"/>
    <p:sldLayoutId id="2147483726" r:id="rId79"/>
    <p:sldLayoutId id="2147483727" r:id="rId80"/>
    <p:sldLayoutId id="2147483728" r:id="rId81"/>
    <p:sldLayoutId id="2147483729" r:id="rId82"/>
    <p:sldLayoutId id="2147483730" r:id="rId83"/>
    <p:sldLayoutId id="2147483731" r:id="rId84"/>
    <p:sldLayoutId id="2147483732" r:id="rId85"/>
    <p:sldLayoutId id="2147483733" r:id="rId86"/>
    <p:sldLayoutId id="2147483734" r:id="rId87"/>
    <p:sldLayoutId id="2147483735" r:id="rId88"/>
    <p:sldLayoutId id="2147483736" r:id="rId89"/>
    <p:sldLayoutId id="2147483737" r:id="rId90"/>
    <p:sldLayoutId id="2147483738" r:id="rId91"/>
    <p:sldLayoutId id="2147483739" r:id="rId92"/>
    <p:sldLayoutId id="2147483740" r:id="rId93"/>
    <p:sldLayoutId id="2147483741" r:id="rId94"/>
    <p:sldLayoutId id="2147483742" r:id="rId95"/>
    <p:sldLayoutId id="2147483743" r:id="rId96"/>
    <p:sldLayoutId id="2147483744" r:id="rId97"/>
    <p:sldLayoutId id="2147483745" r:id="rId98"/>
    <p:sldLayoutId id="2147483746" r:id="rId99"/>
    <p:sldLayoutId id="2147483747" r:id="rId100"/>
    <p:sldLayoutId id="2147483748" r:id="rId101"/>
    <p:sldLayoutId id="2147483749" r:id="rId102"/>
    <p:sldLayoutId id="2147483750" r:id="rId103"/>
    <p:sldLayoutId id="2147483751" r:id="rId104"/>
    <p:sldLayoutId id="2147483752" r:id="rId105"/>
    <p:sldLayoutId id="2147483753" r:id="rId106"/>
    <p:sldLayoutId id="2147483754" r:id="rId107"/>
    <p:sldLayoutId id="2147483755" r:id="rId108"/>
    <p:sldLayoutId id="2147483756" r:id="rId109"/>
    <p:sldLayoutId id="2147483757" r:id="rId110"/>
    <p:sldLayoutId id="2147483758" r:id="rId111"/>
    <p:sldLayoutId id="2147483759" r:id="rId112"/>
    <p:sldLayoutId id="2147483760" r:id="rId113"/>
    <p:sldLayoutId id="2147483761" r:id="rId114"/>
    <p:sldLayoutId id="2147483762" r:id="rId115"/>
    <p:sldLayoutId id="2147483763" r:id="rId116"/>
    <p:sldLayoutId id="2147483764" r:id="rId117"/>
    <p:sldLayoutId id="2147483765" r:id="rId118"/>
    <p:sldLayoutId id="2147483766" r:id="rId119"/>
    <p:sldLayoutId id="2147483767" r:id="rId120"/>
    <p:sldLayoutId id="2147483768" r:id="rId121"/>
    <p:sldLayoutId id="2147483769" r:id="rId122"/>
    <p:sldLayoutId id="2147483770" r:id="rId1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65">
          <p15:clr>
            <a:srgbClr val="FF00FF"/>
          </p15:clr>
        </p15:guide>
        <p15:guide id="2" pos="5478">
          <p15:clr>
            <a:srgbClr val="FF00FF"/>
          </p15:clr>
        </p15:guide>
        <p15:guide id="3" pos="2909">
          <p15:clr>
            <a:srgbClr val="FF00FF"/>
          </p15:clr>
        </p15:guide>
        <p15:guide id="4" pos="5547">
          <p15:clr>
            <a:srgbClr val="FF00FF"/>
          </p15:clr>
        </p15:guide>
        <p15:guide id="5" pos="202">
          <p15:clr>
            <a:srgbClr val="FF00FF"/>
          </p15:clr>
        </p15:guide>
        <p15:guide id="6" pos="467">
          <p15:clr>
            <a:srgbClr val="FF00FF"/>
          </p15:clr>
        </p15:guide>
        <p15:guide id="7" pos="530">
          <p15:clr>
            <a:srgbClr val="FF00FF"/>
          </p15:clr>
        </p15:guide>
        <p15:guide id="8" pos="732">
          <p15:clr>
            <a:srgbClr val="FF00FF"/>
          </p15:clr>
        </p15:guide>
        <p15:guide id="9" pos="795">
          <p15:clr>
            <a:srgbClr val="FF00FF"/>
          </p15:clr>
        </p15:guide>
        <p15:guide id="10" pos="991">
          <p15:clr>
            <a:srgbClr val="FF00FF"/>
          </p15:clr>
        </p15:guide>
        <p15:guide id="11" pos="1060">
          <p15:clr>
            <a:srgbClr val="FF00FF"/>
          </p15:clr>
        </p15:guide>
        <p15:guide id="12" pos="1267">
          <p15:clr>
            <a:srgbClr val="FF00FF"/>
          </p15:clr>
        </p15:guide>
        <p15:guide id="13" pos="1319">
          <p15:clr>
            <a:srgbClr val="FF00FF"/>
          </p15:clr>
        </p15:guide>
        <p15:guide id="14" pos="1521">
          <p15:clr>
            <a:srgbClr val="FF00FF"/>
          </p15:clr>
        </p15:guide>
        <p15:guide id="15" pos="1584">
          <p15:clr>
            <a:srgbClr val="FF00FF"/>
          </p15:clr>
        </p15:guide>
        <p15:guide id="16" pos="1786">
          <p15:clr>
            <a:srgbClr val="FF00FF"/>
          </p15:clr>
        </p15:guide>
        <p15:guide id="17" pos="1849">
          <p15:clr>
            <a:srgbClr val="FF00FF"/>
          </p15:clr>
        </p15:guide>
        <p15:guide id="18" pos="2051">
          <p15:clr>
            <a:srgbClr val="FF00FF"/>
          </p15:clr>
        </p15:guide>
        <p15:guide id="19" pos="2114">
          <p15:clr>
            <a:srgbClr val="FF00FF"/>
          </p15:clr>
        </p15:guide>
        <p15:guide id="20" pos="2316">
          <p15:clr>
            <a:srgbClr val="FF00FF"/>
          </p15:clr>
        </p15:guide>
        <p15:guide id="21" pos="2379">
          <p15:clr>
            <a:srgbClr val="FF00FF"/>
          </p15:clr>
        </p15:guide>
        <p15:guide id="22" pos="2575">
          <p15:clr>
            <a:srgbClr val="FF00FF"/>
          </p15:clr>
        </p15:guide>
        <p15:guide id="23" pos="2644">
          <p15:clr>
            <a:srgbClr val="FF00FF"/>
          </p15:clr>
        </p15:guide>
        <p15:guide id="24" pos="2851">
          <p15:clr>
            <a:srgbClr val="FF00FF"/>
          </p15:clr>
        </p15:guide>
        <p15:guide id="25" pos="3110">
          <p15:clr>
            <a:srgbClr val="FF00FF"/>
          </p15:clr>
        </p15:guide>
        <p15:guide id="26" pos="3174">
          <p15:clr>
            <a:srgbClr val="FF00FF"/>
          </p15:clr>
        </p15:guide>
        <p15:guide id="27" pos="3375">
          <p15:clr>
            <a:srgbClr val="FF00FF"/>
          </p15:clr>
        </p15:guide>
        <p15:guide id="28" pos="3439">
          <p15:clr>
            <a:srgbClr val="FF00FF"/>
          </p15:clr>
        </p15:guide>
        <p15:guide id="29" pos="3640">
          <p15:clr>
            <a:srgbClr val="FF00FF"/>
          </p15:clr>
        </p15:guide>
        <p15:guide id="30" pos="3698">
          <p15:clr>
            <a:srgbClr val="FF00FF"/>
          </p15:clr>
        </p15:guide>
        <p15:guide id="31" pos="3905">
          <p15:clr>
            <a:srgbClr val="FF00FF"/>
          </p15:clr>
        </p15:guide>
        <p15:guide id="32" pos="3963">
          <p15:clr>
            <a:srgbClr val="FF00FF"/>
          </p15:clr>
        </p15:guide>
        <p15:guide id="33" pos="4164">
          <p15:clr>
            <a:srgbClr val="FF00FF"/>
          </p15:clr>
        </p15:guide>
        <p15:guide id="34" pos="4228">
          <p15:clr>
            <a:srgbClr val="FF00FF"/>
          </p15:clr>
        </p15:guide>
        <p15:guide id="35" pos="4429">
          <p15:clr>
            <a:srgbClr val="FF00FF"/>
          </p15:clr>
        </p15:guide>
        <p15:guide id="36" pos="4493">
          <p15:clr>
            <a:srgbClr val="FF00FF"/>
          </p15:clr>
        </p15:guide>
        <p15:guide id="37" pos="4694">
          <p15:clr>
            <a:srgbClr val="FF00FF"/>
          </p15:clr>
        </p15:guide>
        <p15:guide id="38" pos="4752">
          <p15:clr>
            <a:srgbClr val="FF00FF"/>
          </p15:clr>
        </p15:guide>
        <p15:guide id="39" pos="4954">
          <p15:clr>
            <a:srgbClr val="FF00FF"/>
          </p15:clr>
        </p15:guide>
        <p15:guide id="40" pos="5017">
          <p15:clr>
            <a:srgbClr val="FF00FF"/>
          </p15:clr>
        </p15:guide>
        <p15:guide id="41" pos="5219">
          <p15:clr>
            <a:srgbClr val="FF00FF"/>
          </p15:clr>
        </p15:guide>
        <p15:guide id="42" pos="5288">
          <p15:clr>
            <a:srgbClr val="FF00FF"/>
          </p15:clr>
        </p15:guide>
        <p15:guide id="43" orient="horz" pos="559">
          <p15:clr>
            <a:srgbClr val="FF00FF"/>
          </p15:clr>
        </p15:guide>
        <p15:guide id="44" orient="horz" pos="3041">
          <p15:clr>
            <a:srgbClr val="FF00FF"/>
          </p15:clr>
        </p15:guide>
        <p15:guide id="45" orient="horz" pos="202">
          <p15:clr>
            <a:srgbClr val="FF00FF"/>
          </p15:clr>
        </p15:guide>
        <p15:guide id="46" orient="horz" pos="1619">
          <p15:clr>
            <a:srgbClr val="00FFFF"/>
          </p15:clr>
        </p15:guide>
        <p15:guide id="47" pos="2880">
          <p15:clr>
            <a:srgbClr val="00FFFF"/>
          </p15:clr>
        </p15:guide>
        <p15:guide id="48" orient="horz" pos="626">
          <p15:clr>
            <a:srgbClr val="FF00FF"/>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15.png"/><Relationship Id="rId2" Type="http://schemas.openxmlformats.org/officeDocument/2006/relationships/notesSlide" Target="../notesSlides/notesSlide1.xml"/><Relationship Id="rId1" Type="http://schemas.openxmlformats.org/officeDocument/2006/relationships/slideLayout" Target="../slideLayouts/slideLayout121.xml"/><Relationship Id="rId6" Type="http://schemas.openxmlformats.org/officeDocument/2006/relationships/image" Target="../media/image14.png"/><Relationship Id="rId5" Type="http://schemas.openxmlformats.org/officeDocument/2006/relationships/image" Target="../media/image13.jpg"/><Relationship Id="rId4" Type="http://schemas.openxmlformats.org/officeDocument/2006/relationships/hyperlink" Target="http://drive.google.com/file/d/17ntG0DjRPjcaZ5k1aBigzPk6Oel3psBO/view" TargetMode="External"/></Relationships>
</file>

<file path=ppt/slides/_rels/slide1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0.xml"/><Relationship Id="rId1" Type="http://schemas.openxmlformats.org/officeDocument/2006/relationships/slideLayout" Target="../slideLayouts/slideLayout122.xml"/></Relationships>
</file>

<file path=ppt/slides/_rels/slide11.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11.xml"/><Relationship Id="rId1" Type="http://schemas.openxmlformats.org/officeDocument/2006/relationships/slideLayout" Target="../slideLayouts/slideLayout122.xml"/></Relationships>
</file>

<file path=ppt/slides/_rels/slide1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2.xml"/><Relationship Id="rId1" Type="http://schemas.openxmlformats.org/officeDocument/2006/relationships/slideLayout" Target="../slideLayouts/slideLayout122.xml"/></Relationships>
</file>

<file path=ppt/slides/_rels/slide1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3.xml"/><Relationship Id="rId1" Type="http://schemas.openxmlformats.org/officeDocument/2006/relationships/slideLayout" Target="../slideLayouts/slideLayout122.xml"/><Relationship Id="rId4" Type="http://schemas.openxmlformats.org/officeDocument/2006/relationships/image" Target="../media/image32.png"/></Relationships>
</file>

<file path=ppt/slides/_rels/slide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123.xml"/><Relationship Id="rId4" Type="http://schemas.openxmlformats.org/officeDocument/2006/relationships/image" Target="../media/image16.png"/></Relationships>
</file>

<file path=ppt/slides/_rels/slide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xml"/><Relationship Id="rId1" Type="http://schemas.openxmlformats.org/officeDocument/2006/relationships/slideLayout" Target="../slideLayouts/slideLayout122.xml"/></Relationships>
</file>

<file path=ppt/slides/_rels/slide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xml"/><Relationship Id="rId1" Type="http://schemas.openxmlformats.org/officeDocument/2006/relationships/slideLayout" Target="../slideLayouts/slideLayout122.xml"/><Relationship Id="rId4" Type="http://schemas.openxmlformats.org/officeDocument/2006/relationships/image" Target="../media/image19.jpg"/></Relationships>
</file>

<file path=ppt/slides/_rels/slide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5.xml"/><Relationship Id="rId1" Type="http://schemas.openxmlformats.org/officeDocument/2006/relationships/slideLayout" Target="../slideLayouts/slideLayout122.xml"/></Relationships>
</file>

<file path=ppt/slides/_rels/slide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6.xml"/><Relationship Id="rId1" Type="http://schemas.openxmlformats.org/officeDocument/2006/relationships/slideLayout" Target="../slideLayouts/slideLayout122.xml"/></Relationships>
</file>

<file path=ppt/slides/_rels/slide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7.xml"/><Relationship Id="rId1" Type="http://schemas.openxmlformats.org/officeDocument/2006/relationships/slideLayout" Target="../slideLayouts/slideLayout122.xml"/><Relationship Id="rId5" Type="http://schemas.openxmlformats.org/officeDocument/2006/relationships/image" Target="../media/image24.png"/><Relationship Id="rId4" Type="http://schemas.openxmlformats.org/officeDocument/2006/relationships/image" Target="../media/image23.png"/></Relationships>
</file>

<file path=ppt/slides/_rels/slide8.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8.xml"/><Relationship Id="rId1" Type="http://schemas.openxmlformats.org/officeDocument/2006/relationships/slideLayout" Target="../slideLayouts/slideLayout122.xml"/></Relationships>
</file>

<file path=ppt/slides/_rels/slide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9.xml"/><Relationship Id="rId1" Type="http://schemas.openxmlformats.org/officeDocument/2006/relationships/slideLayout" Target="../slideLayouts/slideLayout122.xml"/><Relationship Id="rId4" Type="http://schemas.openxmlformats.org/officeDocument/2006/relationships/image" Target="../media/image2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648"/>
        <p:cNvGrpSpPr/>
        <p:nvPr/>
      </p:nvGrpSpPr>
      <p:grpSpPr>
        <a:xfrm>
          <a:off x="0" y="0"/>
          <a:ext cx="0" cy="0"/>
          <a:chOff x="0" y="0"/>
          <a:chExt cx="0" cy="0"/>
        </a:xfrm>
      </p:grpSpPr>
      <p:sp>
        <p:nvSpPr>
          <p:cNvPr id="4649" name="Google Shape;4649;p125"/>
          <p:cNvSpPr txBox="1"/>
          <p:nvPr/>
        </p:nvSpPr>
        <p:spPr>
          <a:xfrm>
            <a:off x="315436" y="4815377"/>
            <a:ext cx="401400" cy="1923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BFBFBF"/>
              </a:buClr>
              <a:buSzPts val="800"/>
              <a:buFont typeface="Arial"/>
              <a:buNone/>
            </a:pPr>
            <a:fld id="{00000000-1234-1234-1234-123412341234}" type="slidenum">
              <a:rPr lang="en" sz="800" b="0" i="0" u="none" strike="noStrike" cap="none">
                <a:solidFill>
                  <a:srgbClr val="BFBFBF"/>
                </a:solidFill>
                <a:latin typeface="Arial"/>
                <a:ea typeface="Arial"/>
                <a:cs typeface="Arial"/>
                <a:sym typeface="Arial"/>
              </a:rPr>
              <a:t>1</a:t>
            </a:fld>
            <a:endParaRPr sz="800" b="0" i="0" u="none" strike="noStrike" cap="none">
              <a:solidFill>
                <a:srgbClr val="BFBFBF"/>
              </a:solidFill>
              <a:latin typeface="Arial"/>
              <a:ea typeface="Arial"/>
              <a:cs typeface="Arial"/>
              <a:sym typeface="Arial"/>
            </a:endParaRPr>
          </a:p>
        </p:txBody>
      </p:sp>
      <p:grpSp>
        <p:nvGrpSpPr>
          <p:cNvPr id="4650" name="Google Shape;4650;p125"/>
          <p:cNvGrpSpPr/>
          <p:nvPr/>
        </p:nvGrpSpPr>
        <p:grpSpPr>
          <a:xfrm>
            <a:off x="8109089" y="4466725"/>
            <a:ext cx="870669" cy="545807"/>
            <a:chOff x="10810530" y="5955633"/>
            <a:chExt cx="1160892" cy="727742"/>
          </a:xfrm>
        </p:grpSpPr>
        <p:sp>
          <p:nvSpPr>
            <p:cNvPr id="4651" name="Google Shape;4651;p125"/>
            <p:cNvSpPr/>
            <p:nvPr/>
          </p:nvSpPr>
          <p:spPr>
            <a:xfrm>
              <a:off x="10810531" y="5955633"/>
              <a:ext cx="1155000" cy="709800"/>
            </a:xfrm>
            <a:prstGeom prst="rect">
              <a:avLst/>
            </a:prstGeom>
            <a:no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lt1"/>
                </a:buClr>
                <a:buSzPts val="1400"/>
                <a:buFont typeface="Arial"/>
                <a:buNone/>
              </a:pPr>
              <a:endParaRPr sz="1400" b="0" i="0" u="none" strike="noStrike" cap="none">
                <a:solidFill>
                  <a:srgbClr val="FFFFFF"/>
                </a:solidFill>
                <a:latin typeface="Arial"/>
                <a:ea typeface="Arial"/>
                <a:cs typeface="Arial"/>
                <a:sym typeface="Arial"/>
              </a:endParaRPr>
            </a:p>
          </p:txBody>
        </p:sp>
        <p:pic>
          <p:nvPicPr>
            <p:cNvPr id="4652" name="Google Shape;4652;p125" descr="Logo&#10;&#10;Description automatically generated"/>
            <p:cNvPicPr preferRelativeResize="0"/>
            <p:nvPr/>
          </p:nvPicPr>
          <p:blipFill rotWithShape="1">
            <a:blip r:embed="rId3">
              <a:alphaModFix/>
            </a:blip>
            <a:srcRect/>
            <a:stretch/>
          </p:blipFill>
          <p:spPr>
            <a:xfrm>
              <a:off x="10810530" y="6002405"/>
              <a:ext cx="1160892" cy="680970"/>
            </a:xfrm>
            <a:prstGeom prst="rect">
              <a:avLst/>
            </a:prstGeom>
            <a:noFill/>
            <a:ln>
              <a:noFill/>
            </a:ln>
          </p:spPr>
        </p:pic>
      </p:grpSp>
      <p:grpSp>
        <p:nvGrpSpPr>
          <p:cNvPr id="4653" name="Google Shape;4653;p125"/>
          <p:cNvGrpSpPr/>
          <p:nvPr/>
        </p:nvGrpSpPr>
        <p:grpSpPr>
          <a:xfrm>
            <a:off x="8223389" y="4581025"/>
            <a:ext cx="870669" cy="545807"/>
            <a:chOff x="10810530" y="5955633"/>
            <a:chExt cx="1160892" cy="727742"/>
          </a:xfrm>
        </p:grpSpPr>
        <p:sp>
          <p:nvSpPr>
            <p:cNvPr id="4654" name="Google Shape;4654;p125"/>
            <p:cNvSpPr/>
            <p:nvPr/>
          </p:nvSpPr>
          <p:spPr>
            <a:xfrm>
              <a:off x="10810531" y="5955633"/>
              <a:ext cx="1155000" cy="709800"/>
            </a:xfrm>
            <a:prstGeom prst="rect">
              <a:avLst/>
            </a:prstGeom>
            <a:no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lt1"/>
                </a:buClr>
                <a:buSzPts val="1400"/>
                <a:buFont typeface="Arial"/>
                <a:buNone/>
              </a:pPr>
              <a:endParaRPr sz="1400" b="0" i="0" u="none" strike="noStrike" cap="none">
                <a:solidFill>
                  <a:srgbClr val="FFFFFF"/>
                </a:solidFill>
                <a:latin typeface="Arial"/>
                <a:ea typeface="Arial"/>
                <a:cs typeface="Arial"/>
                <a:sym typeface="Arial"/>
              </a:endParaRPr>
            </a:p>
          </p:txBody>
        </p:sp>
        <p:pic>
          <p:nvPicPr>
            <p:cNvPr id="4655" name="Google Shape;4655;p125" descr="Logo&#10;&#10;Description automatically generated"/>
            <p:cNvPicPr preferRelativeResize="0"/>
            <p:nvPr/>
          </p:nvPicPr>
          <p:blipFill rotWithShape="1">
            <a:blip r:embed="rId3">
              <a:alphaModFix/>
            </a:blip>
            <a:srcRect/>
            <a:stretch/>
          </p:blipFill>
          <p:spPr>
            <a:xfrm>
              <a:off x="10810530" y="6002405"/>
              <a:ext cx="1160892" cy="680970"/>
            </a:xfrm>
            <a:prstGeom prst="rect">
              <a:avLst/>
            </a:prstGeom>
            <a:noFill/>
            <a:ln>
              <a:noFill/>
            </a:ln>
          </p:spPr>
        </p:pic>
      </p:grpSp>
      <p:sp>
        <p:nvSpPr>
          <p:cNvPr id="4656" name="Google Shape;4656;p125"/>
          <p:cNvSpPr txBox="1"/>
          <p:nvPr/>
        </p:nvSpPr>
        <p:spPr>
          <a:xfrm>
            <a:off x="314326" y="4815960"/>
            <a:ext cx="401700" cy="1923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BFBFBF"/>
              </a:buClr>
              <a:buSzPts val="800"/>
              <a:buFont typeface="Arial"/>
              <a:buNone/>
            </a:pPr>
            <a:fld id="{00000000-1234-1234-1234-123412341234}" type="slidenum">
              <a:rPr lang="en" sz="800" b="0" i="0" u="none" strike="noStrike" cap="none">
                <a:solidFill>
                  <a:srgbClr val="BFBFBF"/>
                </a:solidFill>
                <a:latin typeface="Arial"/>
                <a:ea typeface="Arial"/>
                <a:cs typeface="Arial"/>
                <a:sym typeface="Arial"/>
              </a:rPr>
              <a:t>1</a:t>
            </a:fld>
            <a:endParaRPr sz="800" b="0" i="0" u="none" strike="noStrike" cap="none">
              <a:solidFill>
                <a:srgbClr val="BFBFBF"/>
              </a:solidFill>
              <a:latin typeface="Arial"/>
              <a:ea typeface="Arial"/>
              <a:cs typeface="Arial"/>
              <a:sym typeface="Arial"/>
            </a:endParaRPr>
          </a:p>
        </p:txBody>
      </p:sp>
      <p:sp>
        <p:nvSpPr>
          <p:cNvPr id="4657" name="Google Shape;4657;p125"/>
          <p:cNvSpPr txBox="1"/>
          <p:nvPr/>
        </p:nvSpPr>
        <p:spPr>
          <a:xfrm>
            <a:off x="397200" y="320050"/>
            <a:ext cx="2720100" cy="45330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 sz="2400" b="1">
                <a:highlight>
                  <a:srgbClr val="FFC627"/>
                </a:highlight>
              </a:rPr>
              <a:t>Congratulations ASU Football</a:t>
            </a:r>
            <a:endParaRPr sz="1900" b="1">
              <a:highlight>
                <a:srgbClr val="FFC627"/>
              </a:highlight>
            </a:endParaRPr>
          </a:p>
          <a:p>
            <a:pPr marL="0" marR="0" lvl="0" indent="0" algn="l" rtl="0">
              <a:lnSpc>
                <a:spcPct val="100000"/>
              </a:lnSpc>
              <a:spcBef>
                <a:spcPts val="0"/>
              </a:spcBef>
              <a:spcAft>
                <a:spcPts val="0"/>
              </a:spcAft>
              <a:buClr>
                <a:srgbClr val="000000"/>
              </a:buClr>
              <a:buSzPts val="1800"/>
              <a:buFont typeface="Arial"/>
              <a:buNone/>
            </a:pPr>
            <a:endParaRPr sz="1900" b="1">
              <a:highlight>
                <a:srgbClr val="FFC627"/>
              </a:highlight>
            </a:endParaRPr>
          </a:p>
          <a:p>
            <a:pPr marL="0" marR="0" lvl="0" indent="0" algn="l" rtl="0">
              <a:lnSpc>
                <a:spcPct val="100000"/>
              </a:lnSpc>
              <a:spcBef>
                <a:spcPts val="0"/>
              </a:spcBef>
              <a:spcAft>
                <a:spcPts val="0"/>
              </a:spcAft>
              <a:buClr>
                <a:srgbClr val="000000"/>
              </a:buClr>
              <a:buSzPts val="1800"/>
              <a:buFont typeface="Arial"/>
              <a:buNone/>
            </a:pPr>
            <a:endParaRPr sz="1900" b="1">
              <a:highlight>
                <a:srgbClr val="FFC627"/>
              </a:highlight>
            </a:endParaRPr>
          </a:p>
          <a:p>
            <a:pPr marL="0" marR="0" lvl="0" indent="0" algn="l" rtl="0">
              <a:lnSpc>
                <a:spcPct val="100000"/>
              </a:lnSpc>
              <a:spcBef>
                <a:spcPts val="0"/>
              </a:spcBef>
              <a:spcAft>
                <a:spcPts val="0"/>
              </a:spcAft>
              <a:buClr>
                <a:srgbClr val="000000"/>
              </a:buClr>
              <a:buSzPts val="1800"/>
              <a:buFont typeface="Arial"/>
              <a:buNone/>
            </a:pPr>
            <a:endParaRPr sz="1200" b="1"/>
          </a:p>
          <a:p>
            <a:pPr marL="0" marR="0" lvl="0" indent="0" algn="l" rtl="0">
              <a:lnSpc>
                <a:spcPct val="100000"/>
              </a:lnSpc>
              <a:spcBef>
                <a:spcPts val="0"/>
              </a:spcBef>
              <a:spcAft>
                <a:spcPts val="0"/>
              </a:spcAft>
              <a:buClr>
                <a:srgbClr val="000000"/>
              </a:buClr>
              <a:buSzPts val="1800"/>
              <a:buFont typeface="Arial"/>
              <a:buNone/>
            </a:pPr>
            <a:endParaRPr sz="1200" b="1"/>
          </a:p>
          <a:p>
            <a:pPr marL="0" marR="0" lvl="0" indent="0" algn="l" rtl="0">
              <a:lnSpc>
                <a:spcPct val="100000"/>
              </a:lnSpc>
              <a:spcBef>
                <a:spcPts val="0"/>
              </a:spcBef>
              <a:spcAft>
                <a:spcPts val="0"/>
              </a:spcAft>
              <a:buClr>
                <a:srgbClr val="000000"/>
              </a:buClr>
              <a:buSzPts val="1800"/>
              <a:buFont typeface="Arial"/>
              <a:buNone/>
            </a:pPr>
            <a:endParaRPr sz="1200" b="1"/>
          </a:p>
          <a:p>
            <a:pPr marL="0" marR="0" lvl="0" indent="0" algn="l" rtl="0">
              <a:lnSpc>
                <a:spcPct val="100000"/>
              </a:lnSpc>
              <a:spcBef>
                <a:spcPts val="0"/>
              </a:spcBef>
              <a:spcAft>
                <a:spcPts val="0"/>
              </a:spcAft>
              <a:buClr>
                <a:srgbClr val="000000"/>
              </a:buClr>
              <a:buSzPts val="1800"/>
              <a:buFont typeface="Arial"/>
              <a:buNone/>
            </a:pPr>
            <a:endParaRPr sz="1200" b="1"/>
          </a:p>
          <a:p>
            <a:pPr marL="0" marR="0" lvl="0" indent="0" algn="l" rtl="0">
              <a:lnSpc>
                <a:spcPct val="100000"/>
              </a:lnSpc>
              <a:spcBef>
                <a:spcPts val="0"/>
              </a:spcBef>
              <a:spcAft>
                <a:spcPts val="0"/>
              </a:spcAft>
              <a:buClr>
                <a:srgbClr val="000000"/>
              </a:buClr>
              <a:buSzPts val="1800"/>
              <a:buFont typeface="Arial"/>
              <a:buNone/>
            </a:pPr>
            <a:endParaRPr sz="1200" b="1"/>
          </a:p>
          <a:p>
            <a:pPr marL="0" marR="0" lvl="0" indent="0" algn="l" rtl="0">
              <a:lnSpc>
                <a:spcPct val="100000"/>
              </a:lnSpc>
              <a:spcBef>
                <a:spcPts val="0"/>
              </a:spcBef>
              <a:spcAft>
                <a:spcPts val="0"/>
              </a:spcAft>
              <a:buClr>
                <a:srgbClr val="000000"/>
              </a:buClr>
              <a:buSzPts val="1800"/>
              <a:buFont typeface="Arial"/>
              <a:buNone/>
            </a:pPr>
            <a:r>
              <a:rPr lang="en" sz="1200" b="1" i="0" u="none" strike="noStrike" cap="none">
                <a:solidFill>
                  <a:srgbClr val="000000"/>
                </a:solidFill>
                <a:latin typeface="Arial"/>
                <a:ea typeface="Arial"/>
                <a:cs typeface="Arial"/>
                <a:sym typeface="Arial"/>
              </a:rPr>
              <a:t> </a:t>
            </a:r>
            <a:endParaRPr sz="1900" b="1">
              <a:solidFill>
                <a:schemeClr val="dk1"/>
              </a:solidFill>
            </a:endParaRPr>
          </a:p>
          <a:p>
            <a:pPr marL="0" marR="0" lvl="0" indent="0" algn="l" rtl="0">
              <a:lnSpc>
                <a:spcPct val="100000"/>
              </a:lnSpc>
              <a:spcBef>
                <a:spcPts val="0"/>
              </a:spcBef>
              <a:spcAft>
                <a:spcPts val="0"/>
              </a:spcAft>
              <a:buClr>
                <a:srgbClr val="000000"/>
              </a:buClr>
              <a:buSzPts val="1800"/>
              <a:buFont typeface="Arial"/>
              <a:buNone/>
            </a:pPr>
            <a:r>
              <a:rPr lang="en" sz="1100" b="1">
                <a:solidFill>
                  <a:schemeClr val="dk1"/>
                </a:solidFill>
              </a:rPr>
              <a:t>Territorial Cup win against U Arizona!</a:t>
            </a:r>
            <a:br>
              <a:rPr lang="en" sz="1900" b="1">
                <a:solidFill>
                  <a:schemeClr val="dk1"/>
                </a:solidFill>
              </a:rPr>
            </a:br>
            <a:br>
              <a:rPr lang="en" sz="1900" b="1">
                <a:solidFill>
                  <a:schemeClr val="dk1"/>
                </a:solidFill>
              </a:rPr>
            </a:br>
            <a:r>
              <a:rPr lang="en" sz="1900" b="1">
                <a:solidFill>
                  <a:schemeClr val="accent1"/>
                </a:solidFill>
                <a:highlight>
                  <a:schemeClr val="dk1"/>
                </a:highlight>
              </a:rPr>
              <a:t>Next game</a:t>
            </a:r>
            <a:br>
              <a:rPr lang="en" sz="1900" b="1">
                <a:solidFill>
                  <a:schemeClr val="dk1"/>
                </a:solidFill>
              </a:rPr>
            </a:br>
            <a:r>
              <a:rPr lang="en" sz="1900" b="1">
                <a:solidFill>
                  <a:schemeClr val="dk1"/>
                </a:solidFill>
              </a:rPr>
              <a:t>Big 12 Championship </a:t>
            </a:r>
            <a:endParaRPr sz="1900" b="1">
              <a:solidFill>
                <a:schemeClr val="dk1"/>
              </a:solidFill>
            </a:endParaRPr>
          </a:p>
          <a:p>
            <a:pPr marL="0" marR="0" lvl="0" indent="0" algn="l" rtl="0">
              <a:lnSpc>
                <a:spcPct val="100000"/>
              </a:lnSpc>
              <a:spcBef>
                <a:spcPts val="0"/>
              </a:spcBef>
              <a:spcAft>
                <a:spcPts val="0"/>
              </a:spcAft>
              <a:buClr>
                <a:srgbClr val="000000"/>
              </a:buClr>
              <a:buSzPts val="1800"/>
              <a:buFont typeface="Arial"/>
              <a:buNone/>
            </a:pPr>
            <a:r>
              <a:rPr lang="en" sz="1500">
                <a:solidFill>
                  <a:schemeClr val="dk1"/>
                </a:solidFill>
              </a:rPr>
              <a:t>ASU v Iowa State</a:t>
            </a:r>
            <a:br>
              <a:rPr lang="en" sz="1500">
                <a:solidFill>
                  <a:schemeClr val="dk1"/>
                </a:solidFill>
              </a:rPr>
            </a:br>
            <a:r>
              <a:rPr lang="en" sz="1500">
                <a:solidFill>
                  <a:schemeClr val="dk1"/>
                </a:solidFill>
              </a:rPr>
              <a:t>Saturday, Dec. 7</a:t>
            </a:r>
            <a:br>
              <a:rPr lang="en" sz="1500">
                <a:solidFill>
                  <a:schemeClr val="dk1"/>
                </a:solidFill>
              </a:rPr>
            </a:br>
            <a:r>
              <a:rPr lang="en" sz="1500">
                <a:solidFill>
                  <a:schemeClr val="dk1"/>
                </a:solidFill>
              </a:rPr>
              <a:t>10am AZ time</a:t>
            </a:r>
            <a:endParaRPr sz="1500">
              <a:solidFill>
                <a:schemeClr val="dk1"/>
              </a:solidFill>
            </a:endParaRPr>
          </a:p>
          <a:p>
            <a:pPr marL="0" marR="0" lvl="0" indent="0" algn="l" rtl="0">
              <a:lnSpc>
                <a:spcPct val="100000"/>
              </a:lnSpc>
              <a:spcBef>
                <a:spcPts val="0"/>
              </a:spcBef>
              <a:spcAft>
                <a:spcPts val="0"/>
              </a:spcAft>
              <a:buClr>
                <a:srgbClr val="000000"/>
              </a:buClr>
              <a:buSzPts val="1800"/>
              <a:buFont typeface="Arial"/>
              <a:buNone/>
            </a:pPr>
            <a:endParaRPr sz="1900">
              <a:solidFill>
                <a:schemeClr val="dk1"/>
              </a:solidFill>
            </a:endParaRPr>
          </a:p>
        </p:txBody>
      </p:sp>
      <p:grpSp>
        <p:nvGrpSpPr>
          <p:cNvPr id="4658" name="Google Shape;4658;p125"/>
          <p:cNvGrpSpPr/>
          <p:nvPr/>
        </p:nvGrpSpPr>
        <p:grpSpPr>
          <a:xfrm>
            <a:off x="8337689" y="4695325"/>
            <a:ext cx="870669" cy="545807"/>
            <a:chOff x="10810530" y="5955633"/>
            <a:chExt cx="1160892" cy="727742"/>
          </a:xfrm>
        </p:grpSpPr>
        <p:sp>
          <p:nvSpPr>
            <p:cNvPr id="4659" name="Google Shape;4659;p125"/>
            <p:cNvSpPr/>
            <p:nvPr/>
          </p:nvSpPr>
          <p:spPr>
            <a:xfrm>
              <a:off x="10810531" y="5955633"/>
              <a:ext cx="1155000" cy="709800"/>
            </a:xfrm>
            <a:prstGeom prst="rect">
              <a:avLst/>
            </a:prstGeom>
            <a:no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lt1"/>
                </a:buClr>
                <a:buSzPts val="1400"/>
                <a:buFont typeface="Arial"/>
                <a:buNone/>
              </a:pPr>
              <a:endParaRPr sz="1400" b="0" i="0" u="none" strike="noStrike" cap="none">
                <a:solidFill>
                  <a:srgbClr val="FFFFFF"/>
                </a:solidFill>
                <a:latin typeface="Arial"/>
                <a:ea typeface="Arial"/>
                <a:cs typeface="Arial"/>
                <a:sym typeface="Arial"/>
              </a:endParaRPr>
            </a:p>
          </p:txBody>
        </p:sp>
        <p:pic>
          <p:nvPicPr>
            <p:cNvPr id="4660" name="Google Shape;4660;p125" descr="Logo&#10;&#10;Description automatically generated"/>
            <p:cNvPicPr preferRelativeResize="0"/>
            <p:nvPr/>
          </p:nvPicPr>
          <p:blipFill rotWithShape="1">
            <a:blip r:embed="rId3">
              <a:alphaModFix/>
            </a:blip>
            <a:srcRect/>
            <a:stretch/>
          </p:blipFill>
          <p:spPr>
            <a:xfrm>
              <a:off x="10810530" y="6002405"/>
              <a:ext cx="1160892" cy="680970"/>
            </a:xfrm>
            <a:prstGeom prst="rect">
              <a:avLst/>
            </a:prstGeom>
            <a:noFill/>
            <a:ln>
              <a:noFill/>
            </a:ln>
          </p:spPr>
        </p:pic>
      </p:grpSp>
      <p:sp>
        <p:nvSpPr>
          <p:cNvPr id="4661" name="Google Shape;4661;p125"/>
          <p:cNvSpPr txBox="1"/>
          <p:nvPr/>
        </p:nvSpPr>
        <p:spPr>
          <a:xfrm>
            <a:off x="428627" y="4930260"/>
            <a:ext cx="401700" cy="1923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BFBFBF"/>
              </a:buClr>
              <a:buSzPts val="800"/>
              <a:buFont typeface="Arial"/>
              <a:buNone/>
            </a:pPr>
            <a:fld id="{00000000-1234-1234-1234-123412341234}" type="slidenum">
              <a:rPr lang="en" sz="800" b="0" i="0" u="none" strike="noStrike" cap="none">
                <a:solidFill>
                  <a:srgbClr val="BFBFBF"/>
                </a:solidFill>
                <a:latin typeface="Arial"/>
                <a:ea typeface="Arial"/>
                <a:cs typeface="Arial"/>
                <a:sym typeface="Arial"/>
              </a:rPr>
              <a:t>1</a:t>
            </a:fld>
            <a:endParaRPr sz="800" b="0" i="0" u="none" strike="noStrike" cap="none">
              <a:solidFill>
                <a:srgbClr val="BFBFBF"/>
              </a:solidFill>
              <a:latin typeface="Arial"/>
              <a:ea typeface="Arial"/>
              <a:cs typeface="Arial"/>
              <a:sym typeface="Arial"/>
            </a:endParaRPr>
          </a:p>
        </p:txBody>
      </p:sp>
      <p:pic>
        <p:nvPicPr>
          <p:cNvPr id="4662" name="Google Shape;4662;p125" title="20241123 ASUvsBYUFootballDroneFieldRushingSocialVideo_V3.mp4">
            <a:hlinkClick r:id="rId4"/>
          </p:cNvPr>
          <p:cNvPicPr preferRelativeResize="0"/>
          <p:nvPr/>
        </p:nvPicPr>
        <p:blipFill>
          <a:blip r:embed="rId5">
            <a:alphaModFix/>
          </a:blip>
          <a:stretch>
            <a:fillRect/>
          </a:stretch>
        </p:blipFill>
        <p:spPr>
          <a:xfrm>
            <a:off x="6235350" y="-13700"/>
            <a:ext cx="2908661" cy="5170901"/>
          </a:xfrm>
          <a:prstGeom prst="rect">
            <a:avLst/>
          </a:prstGeom>
          <a:noFill/>
          <a:ln>
            <a:noFill/>
          </a:ln>
        </p:spPr>
      </p:pic>
      <p:pic>
        <p:nvPicPr>
          <p:cNvPr id="4663" name="Google Shape;4663;p125"/>
          <p:cNvPicPr preferRelativeResize="0"/>
          <p:nvPr/>
        </p:nvPicPr>
        <p:blipFill rotWithShape="1">
          <a:blip r:embed="rId6">
            <a:alphaModFix/>
          </a:blip>
          <a:srcRect l="16197" r="16197"/>
          <a:stretch/>
        </p:blipFill>
        <p:spPr>
          <a:xfrm>
            <a:off x="3268191" y="0"/>
            <a:ext cx="2967169" cy="5143501"/>
          </a:xfrm>
          <a:prstGeom prst="rect">
            <a:avLst/>
          </a:prstGeom>
          <a:noFill/>
          <a:ln>
            <a:noFill/>
          </a:ln>
        </p:spPr>
      </p:pic>
      <p:sp>
        <p:nvSpPr>
          <p:cNvPr id="4664" name="Google Shape;4664;p125"/>
          <p:cNvSpPr/>
          <p:nvPr/>
        </p:nvSpPr>
        <p:spPr>
          <a:xfrm>
            <a:off x="6147175" y="275725"/>
            <a:ext cx="134100" cy="41910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pic>
        <p:nvPicPr>
          <p:cNvPr id="4665" name="Google Shape;4665;p125"/>
          <p:cNvPicPr preferRelativeResize="0"/>
          <p:nvPr/>
        </p:nvPicPr>
        <p:blipFill>
          <a:blip r:embed="rId7">
            <a:alphaModFix/>
          </a:blip>
          <a:stretch>
            <a:fillRect/>
          </a:stretch>
        </p:blipFill>
        <p:spPr>
          <a:xfrm>
            <a:off x="461150" y="1209475"/>
            <a:ext cx="2448076" cy="1510425"/>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662"/>
                                        </p:tgtEl>
                                        <p:attrNameLst>
                                          <p:attrName>style.visibility</p:attrName>
                                        </p:attrNameLst>
                                      </p:cBhvr>
                                      <p:to>
                                        <p:strVal val="visible"/>
                                      </p:to>
                                    </p:set>
                                    <p:animEffect transition="in" filter="fade">
                                      <p:cBhvr>
                                        <p:cTn id="7" dur="1000"/>
                                        <p:tgtEl>
                                          <p:spTgt spid="46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741"/>
        <p:cNvGrpSpPr/>
        <p:nvPr/>
      </p:nvGrpSpPr>
      <p:grpSpPr>
        <a:xfrm>
          <a:off x="0" y="0"/>
          <a:ext cx="0" cy="0"/>
          <a:chOff x="0" y="0"/>
          <a:chExt cx="0" cy="0"/>
        </a:xfrm>
      </p:grpSpPr>
      <p:sp>
        <p:nvSpPr>
          <p:cNvPr id="4742" name="Google Shape;4742;p134"/>
          <p:cNvSpPr txBox="1">
            <a:spLocks noGrp="1"/>
          </p:cNvSpPr>
          <p:nvPr>
            <p:ph type="title" idx="4294967295"/>
          </p:nvPr>
        </p:nvSpPr>
        <p:spPr>
          <a:xfrm>
            <a:off x="3894048" y="789913"/>
            <a:ext cx="4406400" cy="948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n" sz="3000"/>
              <a:t>Charter Professor</a:t>
            </a:r>
            <a:endParaRPr sz="3000"/>
          </a:p>
          <a:p>
            <a:pPr marL="0" lvl="0" indent="0" algn="l" rtl="0">
              <a:lnSpc>
                <a:spcPct val="100000"/>
              </a:lnSpc>
              <a:spcBef>
                <a:spcPts val="0"/>
              </a:spcBef>
              <a:spcAft>
                <a:spcPts val="0"/>
              </a:spcAft>
              <a:buSzPts val="3000"/>
              <a:buNone/>
            </a:pPr>
            <a:r>
              <a:rPr lang="en" sz="1800">
                <a:solidFill>
                  <a:srgbClr val="000000"/>
                </a:solidFill>
              </a:rPr>
              <a:t>2024</a:t>
            </a:r>
            <a:r>
              <a:rPr lang="en" sz="1800">
                <a:solidFill>
                  <a:srgbClr val="000000"/>
                </a:solidFill>
                <a:latin typeface="Arial Black"/>
                <a:ea typeface="Arial Black"/>
                <a:cs typeface="Arial Black"/>
                <a:sym typeface="Arial Black"/>
              </a:rPr>
              <a:t>–</a:t>
            </a:r>
            <a:r>
              <a:rPr lang="en" sz="1800">
                <a:solidFill>
                  <a:srgbClr val="000000"/>
                </a:solidFill>
              </a:rPr>
              <a:t>2027</a:t>
            </a:r>
            <a:endParaRPr/>
          </a:p>
          <a:p>
            <a:pPr marL="0" lvl="0" indent="0" algn="l" rtl="0">
              <a:lnSpc>
                <a:spcPct val="100000"/>
              </a:lnSpc>
              <a:spcBef>
                <a:spcPts val="0"/>
              </a:spcBef>
              <a:spcAft>
                <a:spcPts val="0"/>
              </a:spcAft>
              <a:buSzPts val="3000"/>
              <a:buNone/>
            </a:pPr>
            <a:r>
              <a:rPr lang="en"/>
              <a:t> </a:t>
            </a:r>
            <a:endParaRPr/>
          </a:p>
        </p:txBody>
      </p:sp>
      <p:sp>
        <p:nvSpPr>
          <p:cNvPr id="4743" name="Google Shape;4743;p134"/>
          <p:cNvSpPr txBox="1"/>
          <p:nvPr/>
        </p:nvSpPr>
        <p:spPr>
          <a:xfrm>
            <a:off x="3894048" y="1966679"/>
            <a:ext cx="3941100" cy="10947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 sz="2400" b="1" i="0" u="none" strike="noStrike" cap="none">
                <a:solidFill>
                  <a:schemeClr val="dk1"/>
                </a:solidFill>
                <a:latin typeface="Arial"/>
                <a:ea typeface="Arial"/>
                <a:cs typeface="Arial"/>
                <a:sym typeface="Arial"/>
              </a:rPr>
              <a:t>Maureen McCoy</a:t>
            </a:r>
            <a:endParaRPr/>
          </a:p>
          <a:p>
            <a:pPr marL="0" marR="0" lvl="0" indent="0" algn="l" rtl="0">
              <a:lnSpc>
                <a:spcPct val="100000"/>
              </a:lnSpc>
              <a:spcBef>
                <a:spcPts val="0"/>
              </a:spcBef>
              <a:spcAft>
                <a:spcPts val="0"/>
              </a:spcAft>
              <a:buNone/>
            </a:pPr>
            <a:r>
              <a:rPr lang="en" sz="1600" b="1" i="0" u="none" strike="noStrike" cap="none">
                <a:solidFill>
                  <a:schemeClr val="dk1"/>
                </a:solidFill>
                <a:latin typeface="Arial"/>
                <a:ea typeface="Arial"/>
                <a:cs typeface="Arial"/>
                <a:sym typeface="Arial"/>
              </a:rPr>
              <a:t>Teaching Professor</a:t>
            </a:r>
            <a:endParaRPr/>
          </a:p>
          <a:p>
            <a:pPr marL="0" marR="0" lvl="0" indent="0" algn="l" rtl="0">
              <a:lnSpc>
                <a:spcPct val="100000"/>
              </a:lnSpc>
              <a:spcBef>
                <a:spcPts val="0"/>
              </a:spcBef>
              <a:spcAft>
                <a:spcPts val="0"/>
              </a:spcAft>
              <a:buNone/>
            </a:pPr>
            <a:r>
              <a:rPr lang="en" sz="1600" b="0" i="0" u="none" strike="noStrike" cap="none">
                <a:solidFill>
                  <a:schemeClr val="dk1"/>
                </a:solidFill>
                <a:latin typeface="Arial"/>
                <a:ea typeface="Arial"/>
                <a:cs typeface="Arial"/>
                <a:sym typeface="Arial"/>
              </a:rPr>
              <a:t>College of Health Solutions</a:t>
            </a:r>
            <a:endParaRPr/>
          </a:p>
        </p:txBody>
      </p:sp>
      <p:grpSp>
        <p:nvGrpSpPr>
          <p:cNvPr id="4744" name="Google Shape;4744;p134"/>
          <p:cNvGrpSpPr/>
          <p:nvPr/>
        </p:nvGrpSpPr>
        <p:grpSpPr>
          <a:xfrm>
            <a:off x="330507" y="307095"/>
            <a:ext cx="8483100" cy="4529400"/>
            <a:chOff x="330507" y="307095"/>
            <a:chExt cx="8483100" cy="4529400"/>
          </a:xfrm>
        </p:grpSpPr>
        <p:sp>
          <p:nvSpPr>
            <p:cNvPr id="4745" name="Google Shape;4745;p134"/>
            <p:cNvSpPr/>
            <p:nvPr/>
          </p:nvSpPr>
          <p:spPr>
            <a:xfrm>
              <a:off x="330507" y="307095"/>
              <a:ext cx="8483100" cy="4529400"/>
            </a:xfrm>
            <a:prstGeom prst="rect">
              <a:avLst/>
            </a:prstGeom>
            <a:noFill/>
            <a:ln w="254000"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746" name="Google Shape;4746;p134"/>
            <p:cNvSpPr/>
            <p:nvPr/>
          </p:nvSpPr>
          <p:spPr>
            <a:xfrm>
              <a:off x="330507" y="307095"/>
              <a:ext cx="8483100" cy="4529400"/>
            </a:xfrm>
            <a:prstGeom prst="rect">
              <a:avLst/>
            </a:pr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747" name="Google Shape;4747;p134"/>
            <p:cNvSpPr/>
            <p:nvPr/>
          </p:nvSpPr>
          <p:spPr>
            <a:xfrm>
              <a:off x="348639" y="4577230"/>
              <a:ext cx="234600" cy="234600"/>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748" name="Google Shape;4748;p134"/>
            <p:cNvSpPr/>
            <p:nvPr/>
          </p:nvSpPr>
          <p:spPr>
            <a:xfrm>
              <a:off x="348639" y="331789"/>
              <a:ext cx="234600" cy="234600"/>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749" name="Google Shape;4749;p134"/>
            <p:cNvSpPr/>
            <p:nvPr/>
          </p:nvSpPr>
          <p:spPr>
            <a:xfrm>
              <a:off x="8559189" y="4577230"/>
              <a:ext cx="234600" cy="234600"/>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750" name="Google Shape;4750;p134"/>
            <p:cNvSpPr/>
            <p:nvPr/>
          </p:nvSpPr>
          <p:spPr>
            <a:xfrm>
              <a:off x="8559189" y="331789"/>
              <a:ext cx="234600" cy="234600"/>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pic>
        <p:nvPicPr>
          <p:cNvPr id="4751" name="Google Shape;4751;p134"/>
          <p:cNvPicPr preferRelativeResize="0"/>
          <p:nvPr/>
        </p:nvPicPr>
        <p:blipFill rotWithShape="1">
          <a:blip r:embed="rId3">
            <a:alphaModFix/>
          </a:blip>
          <a:srcRect l="6410" t="1025" r="5901" b="11285"/>
          <a:stretch/>
        </p:blipFill>
        <p:spPr>
          <a:xfrm>
            <a:off x="1153646" y="969485"/>
            <a:ext cx="2468881" cy="2879389"/>
          </a:xfrm>
          <a:prstGeom prst="rect">
            <a:avLst/>
          </a:prstGeom>
          <a:noFill/>
          <a:ln>
            <a:noFill/>
          </a:ln>
        </p:spPr>
      </p:pic>
    </p:spTree>
  </p:cSld>
  <p:clrMapOvr>
    <a:masterClrMapping/>
  </p:clrMapOvr>
  <p:transition spd="slow">
    <p:fade thruBlk="1"/>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755"/>
        <p:cNvGrpSpPr/>
        <p:nvPr/>
      </p:nvGrpSpPr>
      <p:grpSpPr>
        <a:xfrm>
          <a:off x="0" y="0"/>
          <a:ext cx="0" cy="0"/>
          <a:chOff x="0" y="0"/>
          <a:chExt cx="0" cy="0"/>
        </a:xfrm>
      </p:grpSpPr>
      <p:pic>
        <p:nvPicPr>
          <p:cNvPr id="4756" name="Google Shape;4756;p135"/>
          <p:cNvPicPr preferRelativeResize="0"/>
          <p:nvPr/>
        </p:nvPicPr>
        <p:blipFill rotWithShape="1">
          <a:blip r:embed="rId3">
            <a:alphaModFix/>
          </a:blip>
          <a:srcRect/>
          <a:stretch/>
        </p:blipFill>
        <p:spPr>
          <a:xfrm>
            <a:off x="0" y="-109330"/>
            <a:ext cx="9144000" cy="2956501"/>
          </a:xfrm>
          <a:prstGeom prst="rect">
            <a:avLst/>
          </a:prstGeom>
          <a:noFill/>
          <a:ln>
            <a:noFill/>
          </a:ln>
        </p:spPr>
      </p:pic>
      <p:sp>
        <p:nvSpPr>
          <p:cNvPr id="4757" name="Google Shape;4757;p135"/>
          <p:cNvSpPr/>
          <p:nvPr/>
        </p:nvSpPr>
        <p:spPr>
          <a:xfrm>
            <a:off x="1355076" y="2122557"/>
            <a:ext cx="6433800" cy="11055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758" name="Google Shape;4758;p135"/>
          <p:cNvSpPr txBox="1"/>
          <p:nvPr/>
        </p:nvSpPr>
        <p:spPr>
          <a:xfrm>
            <a:off x="1531345" y="2695257"/>
            <a:ext cx="5982300" cy="1295100"/>
          </a:xfrm>
          <a:prstGeom prst="rect">
            <a:avLst/>
          </a:prstGeom>
          <a:noFill/>
          <a:ln>
            <a:noFill/>
          </a:ln>
        </p:spPr>
        <p:txBody>
          <a:bodyPr spcFirstLastPara="1" wrap="square" lIns="91425" tIns="91425" rIns="91425" bIns="91425" anchor="t" anchorCtr="0">
            <a:noAutofit/>
          </a:bodyPr>
          <a:lstStyle/>
          <a:p>
            <a:pPr marL="0" marR="0" lvl="0" indent="0" algn="l" rtl="0">
              <a:lnSpc>
                <a:spcPct val="115000"/>
              </a:lnSpc>
              <a:spcBef>
                <a:spcPts val="0"/>
              </a:spcBef>
              <a:spcAft>
                <a:spcPts val="0"/>
              </a:spcAft>
              <a:buClr>
                <a:srgbClr val="000000"/>
              </a:buClr>
              <a:buSzPts val="1400"/>
              <a:buFont typeface="Arial"/>
              <a:buNone/>
            </a:pPr>
            <a:r>
              <a:rPr lang="en" sz="1400" b="0" i="0" u="none" strike="noStrike" cap="none">
                <a:solidFill>
                  <a:srgbClr val="000000"/>
                </a:solidFill>
                <a:latin typeface="Arial"/>
                <a:ea typeface="Arial"/>
                <a:cs typeface="Arial"/>
                <a:sym typeface="Arial"/>
              </a:rPr>
              <a:t>The Provost Teaching Award recognizes teaching excellence and a commitment to fostering an educational environment in which all students succeed.  Awardees will have demonstrated evidence of advancing student success through teaching activities, particularly in ways that advance the ASU Charter. </a:t>
            </a:r>
            <a:endParaRPr/>
          </a:p>
          <a:p>
            <a:pPr marL="0" marR="0" lvl="0" indent="0" algn="l" rtl="0">
              <a:lnSpc>
                <a:spcPct val="115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9" name="Google Shape;4759;p135"/>
          <p:cNvSpPr/>
          <p:nvPr/>
        </p:nvSpPr>
        <p:spPr>
          <a:xfrm>
            <a:off x="1620077" y="2342808"/>
            <a:ext cx="3939900" cy="409500"/>
          </a:xfrm>
          <a:prstGeom prst="rect">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760" name="Google Shape;4760;p135"/>
          <p:cNvSpPr txBox="1"/>
          <p:nvPr/>
        </p:nvSpPr>
        <p:spPr>
          <a:xfrm>
            <a:off x="1620078" y="2286000"/>
            <a:ext cx="4658400" cy="461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 sz="2400" b="1" i="0" u="none" strike="noStrike" cap="none">
                <a:solidFill>
                  <a:schemeClr val="lt1"/>
                </a:solidFill>
                <a:latin typeface="Arial"/>
                <a:ea typeface="Arial"/>
                <a:cs typeface="Arial"/>
                <a:sym typeface="Arial"/>
              </a:rPr>
              <a:t>Provost Teaching Awards</a:t>
            </a:r>
            <a:endParaRPr/>
          </a:p>
        </p:txBody>
      </p:sp>
    </p:spTree>
  </p:cSld>
  <p:clrMapOvr>
    <a:masterClrMapping/>
  </p:clrMapOvr>
  <p:transition spd="slow">
    <p:fade thruBlk="1"/>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764"/>
        <p:cNvGrpSpPr/>
        <p:nvPr/>
      </p:nvGrpSpPr>
      <p:grpSpPr>
        <a:xfrm>
          <a:off x="0" y="0"/>
          <a:ext cx="0" cy="0"/>
          <a:chOff x="0" y="0"/>
          <a:chExt cx="0" cy="0"/>
        </a:xfrm>
      </p:grpSpPr>
      <p:pic>
        <p:nvPicPr>
          <p:cNvPr id="4765" name="Google Shape;4765;p136"/>
          <p:cNvPicPr preferRelativeResize="0"/>
          <p:nvPr/>
        </p:nvPicPr>
        <p:blipFill rotWithShape="1">
          <a:blip r:embed="rId3">
            <a:alphaModFix/>
          </a:blip>
          <a:srcRect/>
          <a:stretch/>
        </p:blipFill>
        <p:spPr>
          <a:xfrm>
            <a:off x="1153646" y="969485"/>
            <a:ext cx="2466577" cy="2874022"/>
          </a:xfrm>
          <a:prstGeom prst="rect">
            <a:avLst/>
          </a:prstGeom>
          <a:noFill/>
          <a:ln>
            <a:noFill/>
          </a:ln>
        </p:spPr>
      </p:pic>
      <p:sp>
        <p:nvSpPr>
          <p:cNvPr id="4766" name="Google Shape;4766;p136"/>
          <p:cNvSpPr txBox="1">
            <a:spLocks noGrp="1"/>
          </p:cNvSpPr>
          <p:nvPr>
            <p:ph type="title" idx="4294967295"/>
          </p:nvPr>
        </p:nvSpPr>
        <p:spPr>
          <a:xfrm>
            <a:off x="3894048" y="789913"/>
            <a:ext cx="4406400" cy="948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n" sz="3000"/>
              <a:t>Provost Teaching Award</a:t>
            </a:r>
            <a:endParaRPr sz="3000"/>
          </a:p>
          <a:p>
            <a:pPr marL="0" lvl="0" indent="0" algn="l" rtl="0">
              <a:lnSpc>
                <a:spcPct val="100000"/>
              </a:lnSpc>
              <a:spcBef>
                <a:spcPts val="0"/>
              </a:spcBef>
              <a:spcAft>
                <a:spcPts val="0"/>
              </a:spcAft>
              <a:buSzPts val="3000"/>
              <a:buNone/>
            </a:pPr>
            <a:r>
              <a:rPr lang="en" sz="1800">
                <a:solidFill>
                  <a:srgbClr val="000000"/>
                </a:solidFill>
              </a:rPr>
              <a:t>2024 Awardee</a:t>
            </a:r>
            <a:endParaRPr/>
          </a:p>
          <a:p>
            <a:pPr marL="0" lvl="0" indent="0" algn="l" rtl="0">
              <a:lnSpc>
                <a:spcPct val="100000"/>
              </a:lnSpc>
              <a:spcBef>
                <a:spcPts val="0"/>
              </a:spcBef>
              <a:spcAft>
                <a:spcPts val="0"/>
              </a:spcAft>
              <a:buSzPts val="3000"/>
              <a:buNone/>
            </a:pPr>
            <a:r>
              <a:rPr lang="en"/>
              <a:t> </a:t>
            </a:r>
            <a:endParaRPr/>
          </a:p>
        </p:txBody>
      </p:sp>
      <p:sp>
        <p:nvSpPr>
          <p:cNvPr id="4767" name="Google Shape;4767;p136"/>
          <p:cNvSpPr txBox="1"/>
          <p:nvPr/>
        </p:nvSpPr>
        <p:spPr>
          <a:xfrm>
            <a:off x="3894048" y="1966679"/>
            <a:ext cx="3941100" cy="15540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2400"/>
              <a:buFont typeface="Arial"/>
              <a:buNone/>
            </a:pPr>
            <a:r>
              <a:rPr lang="en" sz="2400" b="1" i="0" u="none" strike="noStrike" cap="none">
                <a:solidFill>
                  <a:schemeClr val="dk1"/>
                </a:solidFill>
                <a:latin typeface="Arial"/>
                <a:ea typeface="Arial"/>
                <a:cs typeface="Arial"/>
                <a:sym typeface="Arial"/>
              </a:rPr>
              <a:t>Heather Bateman</a:t>
            </a:r>
            <a:endParaRPr/>
          </a:p>
          <a:p>
            <a:pPr marL="0" marR="0" lvl="0" indent="0" algn="l" rtl="0">
              <a:lnSpc>
                <a:spcPct val="100000"/>
              </a:lnSpc>
              <a:spcBef>
                <a:spcPts val="0"/>
              </a:spcBef>
              <a:spcAft>
                <a:spcPts val="0"/>
              </a:spcAft>
              <a:buClr>
                <a:srgbClr val="000000"/>
              </a:buClr>
              <a:buSzPts val="1600"/>
              <a:buFont typeface="Arial"/>
              <a:buNone/>
            </a:pPr>
            <a:r>
              <a:rPr lang="en" sz="1600" b="1" i="0" u="none" strike="noStrike" cap="none">
                <a:solidFill>
                  <a:schemeClr val="dk1"/>
                </a:solidFill>
                <a:latin typeface="Arial"/>
                <a:ea typeface="Arial"/>
                <a:cs typeface="Arial"/>
                <a:sym typeface="Arial"/>
              </a:rPr>
              <a:t>Professor</a:t>
            </a:r>
            <a:endParaRPr/>
          </a:p>
          <a:p>
            <a:pPr marL="0" marR="0" lvl="0" indent="0" algn="l" rtl="0">
              <a:lnSpc>
                <a:spcPct val="100000"/>
              </a:lnSpc>
              <a:spcBef>
                <a:spcPts val="0"/>
              </a:spcBef>
              <a:spcAft>
                <a:spcPts val="0"/>
              </a:spcAft>
              <a:buClr>
                <a:srgbClr val="000000"/>
              </a:buClr>
              <a:buSzPts val="1600"/>
              <a:buFont typeface="Arial"/>
              <a:buNone/>
            </a:pPr>
            <a:r>
              <a:rPr lang="en" sz="1600" b="0" i="0" u="none" strike="noStrike" cap="none">
                <a:solidFill>
                  <a:schemeClr val="dk1"/>
                </a:solidFill>
                <a:latin typeface="Arial"/>
                <a:ea typeface="Arial"/>
                <a:cs typeface="Arial"/>
                <a:sym typeface="Arial"/>
              </a:rPr>
              <a:t>School of Applied Sciences and Arts</a:t>
            </a:r>
            <a:endParaRPr/>
          </a:p>
          <a:p>
            <a:pPr marL="0" marR="0" lvl="0" indent="0" algn="l" rtl="0">
              <a:lnSpc>
                <a:spcPct val="100000"/>
              </a:lnSpc>
              <a:spcBef>
                <a:spcPts val="0"/>
              </a:spcBef>
              <a:spcAft>
                <a:spcPts val="0"/>
              </a:spcAft>
              <a:buClr>
                <a:srgbClr val="000000"/>
              </a:buClr>
              <a:buSzPts val="1600"/>
              <a:buFont typeface="Arial"/>
              <a:buNone/>
            </a:pPr>
            <a:r>
              <a:rPr lang="en" sz="1600" b="0" i="0" u="none" strike="noStrike" cap="none">
                <a:solidFill>
                  <a:schemeClr val="dk1"/>
                </a:solidFill>
                <a:latin typeface="Arial"/>
                <a:ea typeface="Arial"/>
                <a:cs typeface="Arial"/>
                <a:sym typeface="Arial"/>
              </a:rPr>
              <a:t>College of Integrative Sciences and Arts</a:t>
            </a:r>
            <a:endParaRPr sz="1600" b="0" i="0" u="none" strike="noStrike" cap="none">
              <a:solidFill>
                <a:schemeClr val="dk1"/>
              </a:solidFill>
              <a:latin typeface="Arial"/>
              <a:ea typeface="Arial"/>
              <a:cs typeface="Arial"/>
              <a:sym typeface="Arial"/>
            </a:endParaRPr>
          </a:p>
        </p:txBody>
      </p:sp>
      <p:grpSp>
        <p:nvGrpSpPr>
          <p:cNvPr id="4768" name="Google Shape;4768;p136"/>
          <p:cNvGrpSpPr/>
          <p:nvPr/>
        </p:nvGrpSpPr>
        <p:grpSpPr>
          <a:xfrm>
            <a:off x="330507" y="307095"/>
            <a:ext cx="8483100" cy="4529400"/>
            <a:chOff x="330507" y="307095"/>
            <a:chExt cx="8483100" cy="4529400"/>
          </a:xfrm>
        </p:grpSpPr>
        <p:grpSp>
          <p:nvGrpSpPr>
            <p:cNvPr id="4769" name="Google Shape;4769;p136"/>
            <p:cNvGrpSpPr/>
            <p:nvPr/>
          </p:nvGrpSpPr>
          <p:grpSpPr>
            <a:xfrm>
              <a:off x="330507" y="307095"/>
              <a:ext cx="8483100" cy="4529400"/>
              <a:chOff x="417723" y="383296"/>
              <a:chExt cx="8483100" cy="4529400"/>
            </a:xfrm>
          </p:grpSpPr>
          <p:sp>
            <p:nvSpPr>
              <p:cNvPr id="4770" name="Google Shape;4770;p136"/>
              <p:cNvSpPr/>
              <p:nvPr/>
            </p:nvSpPr>
            <p:spPr>
              <a:xfrm>
                <a:off x="417723" y="383296"/>
                <a:ext cx="8483100" cy="4529400"/>
              </a:xfrm>
              <a:prstGeom prst="rect">
                <a:avLst/>
              </a:prstGeom>
              <a:noFill/>
              <a:ln w="254000" cap="flat" cmpd="sng">
                <a:solidFill>
                  <a:schemeClr val="accent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771" name="Google Shape;4771;p136"/>
              <p:cNvSpPr/>
              <p:nvPr/>
            </p:nvSpPr>
            <p:spPr>
              <a:xfrm>
                <a:off x="417723" y="383296"/>
                <a:ext cx="8483100" cy="4529400"/>
              </a:xfrm>
              <a:prstGeom prst="rect">
                <a:avLst/>
              </a:pr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4772" name="Google Shape;4772;p136"/>
            <p:cNvSpPr/>
            <p:nvPr/>
          </p:nvSpPr>
          <p:spPr>
            <a:xfrm>
              <a:off x="348639" y="4577230"/>
              <a:ext cx="234600" cy="234600"/>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773" name="Google Shape;4773;p136"/>
            <p:cNvSpPr/>
            <p:nvPr/>
          </p:nvSpPr>
          <p:spPr>
            <a:xfrm>
              <a:off x="348639" y="331789"/>
              <a:ext cx="234600" cy="234600"/>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774" name="Google Shape;4774;p136"/>
            <p:cNvSpPr/>
            <p:nvPr/>
          </p:nvSpPr>
          <p:spPr>
            <a:xfrm>
              <a:off x="8559189" y="4577230"/>
              <a:ext cx="234600" cy="234600"/>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775" name="Google Shape;4775;p136"/>
            <p:cNvSpPr/>
            <p:nvPr/>
          </p:nvSpPr>
          <p:spPr>
            <a:xfrm>
              <a:off x="8559189" y="331789"/>
              <a:ext cx="234600" cy="234600"/>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779"/>
        <p:cNvGrpSpPr/>
        <p:nvPr/>
      </p:nvGrpSpPr>
      <p:grpSpPr>
        <a:xfrm>
          <a:off x="0" y="0"/>
          <a:ext cx="0" cy="0"/>
          <a:chOff x="0" y="0"/>
          <a:chExt cx="0" cy="0"/>
        </a:xfrm>
      </p:grpSpPr>
      <p:sp>
        <p:nvSpPr>
          <p:cNvPr id="4780" name="Google Shape;4780;p137"/>
          <p:cNvSpPr txBox="1">
            <a:spLocks noGrp="1"/>
          </p:cNvSpPr>
          <p:nvPr>
            <p:ph type="title" idx="4294967295"/>
          </p:nvPr>
        </p:nvSpPr>
        <p:spPr>
          <a:xfrm>
            <a:off x="3894048" y="789913"/>
            <a:ext cx="4406400" cy="948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n" sz="3000"/>
              <a:t>Provost Teaching Award</a:t>
            </a:r>
            <a:endParaRPr sz="3000"/>
          </a:p>
          <a:p>
            <a:pPr marL="0" lvl="0" indent="0" algn="l" rtl="0">
              <a:lnSpc>
                <a:spcPct val="100000"/>
              </a:lnSpc>
              <a:spcBef>
                <a:spcPts val="0"/>
              </a:spcBef>
              <a:spcAft>
                <a:spcPts val="0"/>
              </a:spcAft>
              <a:buSzPts val="3000"/>
              <a:buNone/>
            </a:pPr>
            <a:r>
              <a:rPr lang="en" sz="1800">
                <a:solidFill>
                  <a:srgbClr val="000000"/>
                </a:solidFill>
              </a:rPr>
              <a:t>2024 Awardee</a:t>
            </a:r>
            <a:endParaRPr/>
          </a:p>
          <a:p>
            <a:pPr marL="0" lvl="0" indent="0" algn="l" rtl="0">
              <a:lnSpc>
                <a:spcPct val="100000"/>
              </a:lnSpc>
              <a:spcBef>
                <a:spcPts val="0"/>
              </a:spcBef>
              <a:spcAft>
                <a:spcPts val="0"/>
              </a:spcAft>
              <a:buSzPts val="3000"/>
              <a:buNone/>
            </a:pPr>
            <a:r>
              <a:rPr lang="en"/>
              <a:t> </a:t>
            </a:r>
            <a:endParaRPr/>
          </a:p>
        </p:txBody>
      </p:sp>
      <p:sp>
        <p:nvSpPr>
          <p:cNvPr id="4781" name="Google Shape;4781;p137"/>
          <p:cNvSpPr txBox="1"/>
          <p:nvPr/>
        </p:nvSpPr>
        <p:spPr>
          <a:xfrm>
            <a:off x="3894048" y="1966679"/>
            <a:ext cx="3941100" cy="15540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 sz="2400" b="1" i="0" u="none" strike="noStrike" cap="none">
                <a:solidFill>
                  <a:schemeClr val="dk1"/>
                </a:solidFill>
                <a:latin typeface="Arial"/>
                <a:ea typeface="Arial"/>
                <a:cs typeface="Arial"/>
                <a:sym typeface="Arial"/>
              </a:rPr>
              <a:t>Carolyn Cavanaugh Toft</a:t>
            </a:r>
            <a:endParaRPr sz="2400" b="1"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None/>
            </a:pPr>
            <a:r>
              <a:rPr lang="en" sz="1600" b="1" i="0" u="none" strike="noStrike" cap="none">
                <a:solidFill>
                  <a:schemeClr val="dk1"/>
                </a:solidFill>
                <a:latin typeface="Arial"/>
                <a:ea typeface="Arial"/>
                <a:cs typeface="Arial"/>
                <a:sym typeface="Arial"/>
              </a:rPr>
              <a:t>Teaching Professor</a:t>
            </a:r>
            <a:endParaRPr/>
          </a:p>
          <a:p>
            <a:pPr marL="0" marR="0" lvl="0" indent="0" algn="l" rtl="0">
              <a:lnSpc>
                <a:spcPct val="100000"/>
              </a:lnSpc>
              <a:spcBef>
                <a:spcPts val="0"/>
              </a:spcBef>
              <a:spcAft>
                <a:spcPts val="0"/>
              </a:spcAft>
              <a:buNone/>
            </a:pPr>
            <a:r>
              <a:rPr lang="en" sz="1600" b="0" i="0" u="none" strike="noStrike" cap="none">
                <a:solidFill>
                  <a:schemeClr val="dk1"/>
                </a:solidFill>
                <a:latin typeface="Arial"/>
                <a:ea typeface="Arial"/>
                <a:cs typeface="Arial"/>
                <a:sym typeface="Arial"/>
              </a:rPr>
              <a:t>Department of Psychology</a:t>
            </a:r>
            <a:endParaRPr/>
          </a:p>
          <a:p>
            <a:pPr marL="0" marR="0" lvl="0" indent="0" algn="l" rtl="0">
              <a:lnSpc>
                <a:spcPct val="100000"/>
              </a:lnSpc>
              <a:spcBef>
                <a:spcPts val="0"/>
              </a:spcBef>
              <a:spcAft>
                <a:spcPts val="0"/>
              </a:spcAft>
              <a:buNone/>
            </a:pPr>
            <a:r>
              <a:rPr lang="en" sz="1600" b="0" i="0" u="none" strike="noStrike" cap="none">
                <a:solidFill>
                  <a:schemeClr val="dk1"/>
                </a:solidFill>
                <a:latin typeface="Arial"/>
                <a:ea typeface="Arial"/>
                <a:cs typeface="Arial"/>
                <a:sym typeface="Arial"/>
              </a:rPr>
              <a:t>The College of Liberal Arts and Sciences</a:t>
            </a:r>
            <a:endParaRPr sz="1600" b="0" i="0" u="none" strike="noStrike" cap="none">
              <a:solidFill>
                <a:schemeClr val="dk1"/>
              </a:solidFill>
              <a:latin typeface="Arial"/>
              <a:ea typeface="Arial"/>
              <a:cs typeface="Arial"/>
              <a:sym typeface="Arial"/>
            </a:endParaRPr>
          </a:p>
        </p:txBody>
      </p:sp>
      <p:grpSp>
        <p:nvGrpSpPr>
          <p:cNvPr id="4782" name="Google Shape;4782;p137"/>
          <p:cNvGrpSpPr/>
          <p:nvPr/>
        </p:nvGrpSpPr>
        <p:grpSpPr>
          <a:xfrm>
            <a:off x="330507" y="307095"/>
            <a:ext cx="8483100" cy="4529400"/>
            <a:chOff x="330507" y="307095"/>
            <a:chExt cx="8483100" cy="4529400"/>
          </a:xfrm>
        </p:grpSpPr>
        <p:grpSp>
          <p:nvGrpSpPr>
            <p:cNvPr id="4783" name="Google Shape;4783;p137"/>
            <p:cNvGrpSpPr/>
            <p:nvPr/>
          </p:nvGrpSpPr>
          <p:grpSpPr>
            <a:xfrm>
              <a:off x="330507" y="307095"/>
              <a:ext cx="8483100" cy="4529400"/>
              <a:chOff x="417723" y="383296"/>
              <a:chExt cx="8483100" cy="4529400"/>
            </a:xfrm>
          </p:grpSpPr>
          <p:sp>
            <p:nvSpPr>
              <p:cNvPr id="4784" name="Google Shape;4784;p137"/>
              <p:cNvSpPr/>
              <p:nvPr/>
            </p:nvSpPr>
            <p:spPr>
              <a:xfrm>
                <a:off x="417723" y="383296"/>
                <a:ext cx="8483100" cy="4529400"/>
              </a:xfrm>
              <a:prstGeom prst="rect">
                <a:avLst/>
              </a:prstGeom>
              <a:noFill/>
              <a:ln w="254000" cap="flat" cmpd="sng">
                <a:solidFill>
                  <a:schemeClr val="accent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785" name="Google Shape;4785;p137"/>
              <p:cNvSpPr/>
              <p:nvPr/>
            </p:nvSpPr>
            <p:spPr>
              <a:xfrm>
                <a:off x="417723" y="383296"/>
                <a:ext cx="8483100" cy="4529400"/>
              </a:xfrm>
              <a:prstGeom prst="rect">
                <a:avLst/>
              </a:pr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4786" name="Google Shape;4786;p137"/>
            <p:cNvSpPr/>
            <p:nvPr/>
          </p:nvSpPr>
          <p:spPr>
            <a:xfrm>
              <a:off x="348639" y="4577230"/>
              <a:ext cx="234600" cy="234600"/>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787" name="Google Shape;4787;p137"/>
            <p:cNvSpPr/>
            <p:nvPr/>
          </p:nvSpPr>
          <p:spPr>
            <a:xfrm>
              <a:off x="348639" y="331789"/>
              <a:ext cx="234600" cy="234600"/>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788" name="Google Shape;4788;p137"/>
            <p:cNvSpPr/>
            <p:nvPr/>
          </p:nvSpPr>
          <p:spPr>
            <a:xfrm>
              <a:off x="8559189" y="4577230"/>
              <a:ext cx="234600" cy="234600"/>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789" name="Google Shape;4789;p137"/>
            <p:cNvSpPr/>
            <p:nvPr/>
          </p:nvSpPr>
          <p:spPr>
            <a:xfrm>
              <a:off x="8559189" y="331789"/>
              <a:ext cx="234600" cy="234600"/>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pic>
        <p:nvPicPr>
          <p:cNvPr id="4790" name="Google Shape;4790;p137"/>
          <p:cNvPicPr preferRelativeResize="0"/>
          <p:nvPr/>
        </p:nvPicPr>
        <p:blipFill rotWithShape="1">
          <a:blip r:embed="rId3">
            <a:alphaModFix/>
          </a:blip>
          <a:srcRect l="4061" t="1962" r="5490" b="7588"/>
          <a:stretch/>
        </p:blipFill>
        <p:spPr>
          <a:xfrm>
            <a:off x="1151342" y="969485"/>
            <a:ext cx="2468880" cy="2875249"/>
          </a:xfrm>
          <a:prstGeom prst="rect">
            <a:avLst/>
          </a:prstGeom>
          <a:noFill/>
          <a:ln>
            <a:noFill/>
          </a:ln>
        </p:spPr>
      </p:pic>
      <p:pic>
        <p:nvPicPr>
          <p:cNvPr id="4791" name="Google Shape;4791;p137"/>
          <p:cNvPicPr preferRelativeResize="0"/>
          <p:nvPr/>
        </p:nvPicPr>
        <p:blipFill>
          <a:blip r:embed="rId4">
            <a:alphaModFix/>
          </a:blip>
          <a:stretch>
            <a:fillRect/>
          </a:stretch>
        </p:blipFill>
        <p:spPr>
          <a:xfrm>
            <a:off x="959750" y="882774"/>
            <a:ext cx="2729949" cy="3193350"/>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669"/>
        <p:cNvGrpSpPr/>
        <p:nvPr/>
      </p:nvGrpSpPr>
      <p:grpSpPr>
        <a:xfrm>
          <a:off x="0" y="0"/>
          <a:ext cx="0" cy="0"/>
          <a:chOff x="0" y="0"/>
          <a:chExt cx="0" cy="0"/>
        </a:xfrm>
      </p:grpSpPr>
      <p:sp>
        <p:nvSpPr>
          <p:cNvPr id="4670" name="Google Shape;4670;p126"/>
          <p:cNvSpPr txBox="1"/>
          <p:nvPr/>
        </p:nvSpPr>
        <p:spPr>
          <a:xfrm>
            <a:off x="314325" y="1578825"/>
            <a:ext cx="4883100" cy="13623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 sz="2800" b="1"/>
              <a:t>We must continue to </a:t>
            </a:r>
            <a:r>
              <a:rPr lang="en" sz="2800" b="1">
                <a:highlight>
                  <a:srgbClr val="FFC627"/>
                </a:highlight>
              </a:rPr>
              <a:t>measure ourselves by </a:t>
            </a:r>
            <a:br>
              <a:rPr lang="en" sz="2800" b="1">
                <a:highlight>
                  <a:srgbClr val="FFC627"/>
                </a:highlight>
              </a:rPr>
            </a:br>
            <a:r>
              <a:rPr lang="en" sz="2800" b="1">
                <a:highlight>
                  <a:srgbClr val="FFC627"/>
                </a:highlight>
              </a:rPr>
              <a:t>“how they succeed.”</a:t>
            </a:r>
            <a:endParaRPr sz="2800">
              <a:highlight>
                <a:srgbClr val="FFC627"/>
              </a:highlight>
            </a:endParaRPr>
          </a:p>
        </p:txBody>
      </p:sp>
      <p:sp>
        <p:nvSpPr>
          <p:cNvPr id="4671" name="Google Shape;4671;p126"/>
          <p:cNvSpPr txBox="1"/>
          <p:nvPr/>
        </p:nvSpPr>
        <p:spPr>
          <a:xfrm>
            <a:off x="314326" y="4815960"/>
            <a:ext cx="401700" cy="1923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F2F2F2"/>
              </a:buClr>
              <a:buSzPts val="800"/>
              <a:buFont typeface="Arial"/>
              <a:buNone/>
            </a:pPr>
            <a:fld id="{00000000-1234-1234-1234-123412341234}" type="slidenum">
              <a:rPr lang="en" sz="800" b="0" i="0" u="none" strike="noStrike" cap="none">
                <a:solidFill>
                  <a:srgbClr val="F2F2F2"/>
                </a:solidFill>
                <a:latin typeface="Arial"/>
                <a:ea typeface="Arial"/>
                <a:cs typeface="Arial"/>
                <a:sym typeface="Arial"/>
              </a:rPr>
              <a:t>2</a:t>
            </a:fld>
            <a:endParaRPr sz="800" b="0" i="0" u="none" strike="noStrike" cap="none">
              <a:solidFill>
                <a:srgbClr val="F2F2F2"/>
              </a:solidFill>
              <a:latin typeface="Arial"/>
              <a:ea typeface="Arial"/>
              <a:cs typeface="Arial"/>
              <a:sym typeface="Arial"/>
            </a:endParaRPr>
          </a:p>
        </p:txBody>
      </p:sp>
      <p:grpSp>
        <p:nvGrpSpPr>
          <p:cNvPr id="4672" name="Google Shape;4672;p126"/>
          <p:cNvGrpSpPr/>
          <p:nvPr/>
        </p:nvGrpSpPr>
        <p:grpSpPr>
          <a:xfrm>
            <a:off x="8109089" y="4466725"/>
            <a:ext cx="870669" cy="545807"/>
            <a:chOff x="10810530" y="5955633"/>
            <a:chExt cx="1160892" cy="727742"/>
          </a:xfrm>
        </p:grpSpPr>
        <p:sp>
          <p:nvSpPr>
            <p:cNvPr id="4673" name="Google Shape;4673;p126"/>
            <p:cNvSpPr/>
            <p:nvPr/>
          </p:nvSpPr>
          <p:spPr>
            <a:xfrm>
              <a:off x="10810531" y="5955633"/>
              <a:ext cx="1155000" cy="709800"/>
            </a:xfrm>
            <a:prstGeom prst="rect">
              <a:avLst/>
            </a:prstGeom>
            <a:no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lt1"/>
                </a:buClr>
                <a:buSzPts val="1400"/>
                <a:buFont typeface="Arial"/>
                <a:buNone/>
              </a:pPr>
              <a:endParaRPr sz="1400" b="0" i="0" u="none" strike="noStrike" cap="none">
                <a:solidFill>
                  <a:srgbClr val="FFFFFF"/>
                </a:solidFill>
                <a:latin typeface="Arial"/>
                <a:ea typeface="Arial"/>
                <a:cs typeface="Arial"/>
                <a:sym typeface="Arial"/>
              </a:endParaRPr>
            </a:p>
          </p:txBody>
        </p:sp>
        <p:pic>
          <p:nvPicPr>
            <p:cNvPr id="4674" name="Google Shape;4674;p126" descr="Logo&#10;&#10;Description automatically generated"/>
            <p:cNvPicPr preferRelativeResize="0"/>
            <p:nvPr/>
          </p:nvPicPr>
          <p:blipFill rotWithShape="1">
            <a:blip r:embed="rId3">
              <a:alphaModFix/>
            </a:blip>
            <a:srcRect/>
            <a:stretch/>
          </p:blipFill>
          <p:spPr>
            <a:xfrm>
              <a:off x="10810530" y="6002405"/>
              <a:ext cx="1160892" cy="680970"/>
            </a:xfrm>
            <a:prstGeom prst="rect">
              <a:avLst/>
            </a:prstGeom>
            <a:noFill/>
            <a:ln>
              <a:noFill/>
            </a:ln>
          </p:spPr>
        </p:pic>
      </p:grpSp>
      <p:sp>
        <p:nvSpPr>
          <p:cNvPr id="4675" name="Google Shape;4675;p126"/>
          <p:cNvSpPr/>
          <p:nvPr/>
        </p:nvSpPr>
        <p:spPr>
          <a:xfrm>
            <a:off x="4472650" y="-75"/>
            <a:ext cx="46713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pic>
        <p:nvPicPr>
          <p:cNvPr id="4676" name="Google Shape;4676;p126"/>
          <p:cNvPicPr preferRelativeResize="0"/>
          <p:nvPr/>
        </p:nvPicPr>
        <p:blipFill rotWithShape="1">
          <a:blip r:embed="rId4">
            <a:alphaModFix/>
          </a:blip>
          <a:srcRect/>
          <a:stretch/>
        </p:blipFill>
        <p:spPr>
          <a:xfrm>
            <a:off x="5287323" y="560425"/>
            <a:ext cx="3292012" cy="4022651"/>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680"/>
        <p:cNvGrpSpPr/>
        <p:nvPr/>
      </p:nvGrpSpPr>
      <p:grpSpPr>
        <a:xfrm>
          <a:off x="0" y="0"/>
          <a:ext cx="0" cy="0"/>
          <a:chOff x="0" y="0"/>
          <a:chExt cx="0" cy="0"/>
        </a:xfrm>
      </p:grpSpPr>
      <p:pic>
        <p:nvPicPr>
          <p:cNvPr id="4681" name="Google Shape;4681;p127"/>
          <p:cNvPicPr preferRelativeResize="0"/>
          <p:nvPr/>
        </p:nvPicPr>
        <p:blipFill rotWithShape="1">
          <a:blip r:embed="rId3">
            <a:alphaModFix/>
          </a:blip>
          <a:srcRect l="1935" r="322"/>
          <a:stretch/>
        </p:blipFill>
        <p:spPr>
          <a:xfrm>
            <a:off x="0" y="0"/>
            <a:ext cx="9144003" cy="5143500"/>
          </a:xfrm>
          <a:prstGeom prst="rect">
            <a:avLst/>
          </a:prstGeom>
          <a:noFill/>
          <a:ln>
            <a:noFill/>
          </a:ln>
        </p:spPr>
      </p:pic>
      <p:sp>
        <p:nvSpPr>
          <p:cNvPr id="4682" name="Google Shape;4682;p127"/>
          <p:cNvSpPr txBox="1"/>
          <p:nvPr/>
        </p:nvSpPr>
        <p:spPr>
          <a:xfrm>
            <a:off x="154975" y="1046125"/>
            <a:ext cx="4523700" cy="34770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a:solidFill>
                  <a:schemeClr val="lt1"/>
                </a:solidFill>
              </a:rPr>
              <a:t>ASU’s Future of Learning Community Fest is where educators, researchers, and professionals showcase evidence-based approaches that positively impact students’ learning experiences and outcomes. </a:t>
            </a:r>
            <a:endParaRPr>
              <a:solidFill>
                <a:schemeClr val="lt1"/>
              </a:solidFill>
            </a:endParaRPr>
          </a:p>
          <a:p>
            <a:pPr marL="0" lvl="0" indent="0" algn="l" rtl="0">
              <a:lnSpc>
                <a:spcPct val="115000"/>
              </a:lnSpc>
              <a:spcBef>
                <a:spcPts val="1000"/>
              </a:spcBef>
              <a:spcAft>
                <a:spcPts val="0"/>
              </a:spcAft>
              <a:buNone/>
            </a:pPr>
            <a:r>
              <a:rPr lang="en">
                <a:solidFill>
                  <a:schemeClr val="lt1"/>
                </a:solidFill>
              </a:rPr>
              <a:t>Learn how ASU colleagues are using technology to enable new, innovative approaches to teaching and learning, and how it helps us realize our Charter promise to assume fundamental responsibility for the economic, social, cultural and overall health of the communities we serve.</a:t>
            </a:r>
            <a:endParaRPr>
              <a:solidFill>
                <a:schemeClr val="lt1"/>
              </a:solidFill>
            </a:endParaRPr>
          </a:p>
          <a:p>
            <a:pPr marL="0" lvl="0" indent="0" algn="l" rtl="0">
              <a:lnSpc>
                <a:spcPct val="90000"/>
              </a:lnSpc>
              <a:spcBef>
                <a:spcPts val="1000"/>
              </a:spcBef>
              <a:spcAft>
                <a:spcPts val="0"/>
              </a:spcAft>
              <a:buNone/>
            </a:pPr>
            <a:endParaRPr sz="1300">
              <a:solidFill>
                <a:schemeClr val="lt1"/>
              </a:solidFill>
            </a:endParaRPr>
          </a:p>
          <a:p>
            <a:pPr marL="0" lvl="0" indent="0" algn="l" rtl="0">
              <a:lnSpc>
                <a:spcPct val="90000"/>
              </a:lnSpc>
              <a:spcBef>
                <a:spcPts val="1000"/>
              </a:spcBef>
              <a:spcAft>
                <a:spcPts val="1000"/>
              </a:spcAft>
              <a:buNone/>
            </a:pPr>
            <a:r>
              <a:rPr lang="en" sz="1800" b="1">
                <a:solidFill>
                  <a:schemeClr val="dk1"/>
                </a:solidFill>
                <a:highlight>
                  <a:schemeClr val="lt1"/>
                </a:highlight>
              </a:rPr>
              <a:t>The theme is Principled Innovation</a:t>
            </a:r>
            <a:r>
              <a:rPr lang="en" sz="1800" b="1" baseline="30000">
                <a:solidFill>
                  <a:schemeClr val="dk1"/>
                </a:solidFill>
                <a:highlight>
                  <a:schemeClr val="lt1"/>
                </a:highlight>
              </a:rPr>
              <a:t>®</a:t>
            </a:r>
            <a:r>
              <a:rPr lang="en" sz="1800" b="1">
                <a:solidFill>
                  <a:schemeClr val="dk1"/>
                </a:solidFill>
                <a:highlight>
                  <a:schemeClr val="lt1"/>
                </a:highlight>
              </a:rPr>
              <a:t>.</a:t>
            </a:r>
            <a:endParaRPr sz="1800" b="1">
              <a:solidFill>
                <a:schemeClr val="dk1"/>
              </a:solidFill>
              <a:highlight>
                <a:schemeClr val="lt1"/>
              </a:highlight>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686"/>
        <p:cNvGrpSpPr/>
        <p:nvPr/>
      </p:nvGrpSpPr>
      <p:grpSpPr>
        <a:xfrm>
          <a:off x="0" y="0"/>
          <a:ext cx="0" cy="0"/>
          <a:chOff x="0" y="0"/>
          <a:chExt cx="0" cy="0"/>
        </a:xfrm>
      </p:grpSpPr>
      <p:pic>
        <p:nvPicPr>
          <p:cNvPr id="4687" name="Google Shape;4687;p128"/>
          <p:cNvPicPr preferRelativeResize="0"/>
          <p:nvPr/>
        </p:nvPicPr>
        <p:blipFill rotWithShape="1">
          <a:blip r:embed="rId3">
            <a:alphaModFix/>
          </a:blip>
          <a:srcRect l="1124" r="1133"/>
          <a:stretch/>
        </p:blipFill>
        <p:spPr>
          <a:xfrm>
            <a:off x="0" y="0"/>
            <a:ext cx="9144003" cy="5143500"/>
          </a:xfrm>
          <a:prstGeom prst="rect">
            <a:avLst/>
          </a:prstGeom>
          <a:noFill/>
          <a:ln>
            <a:noFill/>
          </a:ln>
        </p:spPr>
      </p:pic>
      <p:sp>
        <p:nvSpPr>
          <p:cNvPr id="4688" name="Google Shape;4688;p128"/>
          <p:cNvSpPr txBox="1"/>
          <p:nvPr/>
        </p:nvSpPr>
        <p:spPr>
          <a:xfrm>
            <a:off x="300950" y="1630200"/>
            <a:ext cx="4561800" cy="3227100"/>
          </a:xfrm>
          <a:prstGeom prst="rect">
            <a:avLst/>
          </a:prstGeom>
          <a:noFill/>
          <a:ln>
            <a:noFill/>
          </a:ln>
        </p:spPr>
        <p:txBody>
          <a:bodyPr spcFirstLastPara="1" wrap="square" lIns="91425" tIns="91425" rIns="91425" bIns="91425" anchor="t" anchorCtr="0">
            <a:spAutoFit/>
          </a:bodyPr>
          <a:lstStyle/>
          <a:p>
            <a:pPr marL="0" lvl="0" indent="0" algn="l" rtl="0">
              <a:lnSpc>
                <a:spcPct val="100000"/>
              </a:lnSpc>
              <a:spcBef>
                <a:spcPts val="0"/>
              </a:spcBef>
              <a:spcAft>
                <a:spcPts val="0"/>
              </a:spcAft>
              <a:buNone/>
            </a:pPr>
            <a:r>
              <a:rPr lang="en" sz="1300" b="1">
                <a:solidFill>
                  <a:schemeClr val="lt1"/>
                </a:solidFill>
              </a:rPr>
              <a:t>Professional Development </a:t>
            </a:r>
            <a:br>
              <a:rPr lang="en" sz="1300" b="1">
                <a:solidFill>
                  <a:schemeClr val="lt1"/>
                </a:solidFill>
              </a:rPr>
            </a:br>
            <a:r>
              <a:rPr lang="en" sz="1300">
                <a:solidFill>
                  <a:schemeClr val="lt1"/>
                </a:solidFill>
              </a:rPr>
              <a:t>Learn new teaching strategies and technologies.</a:t>
            </a:r>
            <a:endParaRPr sz="1300">
              <a:solidFill>
                <a:schemeClr val="lt1"/>
              </a:solidFill>
            </a:endParaRPr>
          </a:p>
          <a:p>
            <a:pPr marL="0" lvl="0" indent="0" algn="l" rtl="0">
              <a:lnSpc>
                <a:spcPct val="100000"/>
              </a:lnSpc>
              <a:spcBef>
                <a:spcPts val="1000"/>
              </a:spcBef>
              <a:spcAft>
                <a:spcPts val="0"/>
              </a:spcAft>
              <a:buNone/>
            </a:pPr>
            <a:r>
              <a:rPr lang="en" sz="1300" b="1">
                <a:solidFill>
                  <a:schemeClr val="lt1"/>
                </a:solidFill>
              </a:rPr>
              <a:t>Networking </a:t>
            </a:r>
            <a:br>
              <a:rPr lang="en" sz="1300" b="1">
                <a:solidFill>
                  <a:schemeClr val="lt1"/>
                </a:solidFill>
              </a:rPr>
            </a:br>
            <a:r>
              <a:rPr lang="en" sz="1300">
                <a:solidFill>
                  <a:schemeClr val="lt1"/>
                </a:solidFill>
              </a:rPr>
              <a:t>Connect with ASU colleagues and potential collaborators.</a:t>
            </a:r>
            <a:endParaRPr sz="1300">
              <a:solidFill>
                <a:schemeClr val="lt1"/>
              </a:solidFill>
            </a:endParaRPr>
          </a:p>
          <a:p>
            <a:pPr marL="0" lvl="0" indent="0" algn="l" rtl="0">
              <a:lnSpc>
                <a:spcPct val="100000"/>
              </a:lnSpc>
              <a:spcBef>
                <a:spcPts val="1000"/>
              </a:spcBef>
              <a:spcAft>
                <a:spcPts val="0"/>
              </a:spcAft>
              <a:buNone/>
            </a:pPr>
            <a:r>
              <a:rPr lang="en" sz="1300" b="1">
                <a:solidFill>
                  <a:schemeClr val="lt1"/>
                </a:solidFill>
              </a:rPr>
              <a:t>Best Practices</a:t>
            </a:r>
            <a:br>
              <a:rPr lang="en" sz="1300" b="1">
                <a:solidFill>
                  <a:schemeClr val="lt1"/>
                </a:solidFill>
              </a:rPr>
            </a:br>
            <a:r>
              <a:rPr lang="en" sz="1300">
                <a:solidFill>
                  <a:schemeClr val="lt1"/>
                </a:solidFill>
              </a:rPr>
              <a:t>Discover cutting-edge, values-driven teaching innovations.</a:t>
            </a:r>
            <a:endParaRPr sz="1300">
              <a:solidFill>
                <a:schemeClr val="lt1"/>
              </a:solidFill>
            </a:endParaRPr>
          </a:p>
          <a:p>
            <a:pPr marL="0" lvl="0" indent="0" algn="l" rtl="0">
              <a:lnSpc>
                <a:spcPct val="100000"/>
              </a:lnSpc>
              <a:spcBef>
                <a:spcPts val="1000"/>
              </a:spcBef>
              <a:spcAft>
                <a:spcPts val="0"/>
              </a:spcAft>
              <a:buNone/>
            </a:pPr>
            <a:r>
              <a:rPr lang="en" sz="1300" b="1">
                <a:solidFill>
                  <a:schemeClr val="lt1"/>
                </a:solidFill>
              </a:rPr>
              <a:t>Technology Exploration</a:t>
            </a:r>
            <a:br>
              <a:rPr lang="en" sz="1300" b="1">
                <a:solidFill>
                  <a:schemeClr val="lt1"/>
                </a:solidFill>
              </a:rPr>
            </a:br>
            <a:r>
              <a:rPr lang="en" sz="1300">
                <a:solidFill>
                  <a:schemeClr val="lt1"/>
                </a:solidFill>
              </a:rPr>
              <a:t>Hands-on access to new tools and platforms.</a:t>
            </a:r>
            <a:endParaRPr sz="1300">
              <a:solidFill>
                <a:schemeClr val="lt1"/>
              </a:solidFill>
            </a:endParaRPr>
          </a:p>
          <a:p>
            <a:pPr marL="0" lvl="0" indent="0" algn="l" rtl="0">
              <a:lnSpc>
                <a:spcPct val="100000"/>
              </a:lnSpc>
              <a:spcBef>
                <a:spcPts val="1000"/>
              </a:spcBef>
              <a:spcAft>
                <a:spcPts val="0"/>
              </a:spcAft>
              <a:buNone/>
            </a:pPr>
            <a:r>
              <a:rPr lang="en" sz="1300" b="1">
                <a:solidFill>
                  <a:schemeClr val="lt1"/>
                </a:solidFill>
              </a:rPr>
              <a:t>Community Engagement</a:t>
            </a:r>
            <a:br>
              <a:rPr lang="en" sz="1300" b="1">
                <a:solidFill>
                  <a:schemeClr val="lt1"/>
                </a:solidFill>
              </a:rPr>
            </a:br>
            <a:r>
              <a:rPr lang="en" sz="1300">
                <a:solidFill>
                  <a:schemeClr val="lt1"/>
                </a:solidFill>
              </a:rPr>
              <a:t>Contribute to ASU’s learning and innovation ecosystem.</a:t>
            </a:r>
            <a:endParaRPr sz="1300">
              <a:solidFill>
                <a:schemeClr val="lt1"/>
              </a:solidFill>
            </a:endParaRPr>
          </a:p>
          <a:p>
            <a:pPr marL="0" lvl="0" indent="0" algn="l" rtl="0">
              <a:lnSpc>
                <a:spcPct val="100000"/>
              </a:lnSpc>
              <a:spcBef>
                <a:spcPts val="1000"/>
              </a:spcBef>
              <a:spcAft>
                <a:spcPts val="1000"/>
              </a:spcAft>
              <a:buNone/>
            </a:pPr>
            <a:r>
              <a:rPr lang="en" sz="1300" b="1">
                <a:solidFill>
                  <a:schemeClr val="lt1"/>
                </a:solidFill>
              </a:rPr>
              <a:t>Reflection and Inspiration</a:t>
            </a:r>
            <a:br>
              <a:rPr lang="en" sz="1300" b="1">
                <a:solidFill>
                  <a:schemeClr val="lt1"/>
                </a:solidFill>
              </a:rPr>
            </a:br>
            <a:r>
              <a:rPr lang="en" sz="1300">
                <a:solidFill>
                  <a:schemeClr val="lt1"/>
                </a:solidFill>
              </a:rPr>
              <a:t>Get inspired to enhance your teaching practices.</a:t>
            </a:r>
            <a:endParaRPr sz="1300">
              <a:solidFill>
                <a:schemeClr val="lt1"/>
              </a:solidFill>
            </a:endParaRPr>
          </a:p>
        </p:txBody>
      </p:sp>
      <p:pic>
        <p:nvPicPr>
          <p:cNvPr id="4689" name="Google Shape;4689;p128"/>
          <p:cNvPicPr preferRelativeResize="0"/>
          <p:nvPr/>
        </p:nvPicPr>
        <p:blipFill rotWithShape="1">
          <a:blip r:embed="rId4">
            <a:alphaModFix/>
          </a:blip>
          <a:srcRect l="12443" r="34171"/>
          <a:stretch/>
        </p:blipFill>
        <p:spPr>
          <a:xfrm>
            <a:off x="5027275" y="0"/>
            <a:ext cx="4116726" cy="5143499"/>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693"/>
        <p:cNvGrpSpPr/>
        <p:nvPr/>
      </p:nvGrpSpPr>
      <p:grpSpPr>
        <a:xfrm>
          <a:off x="0" y="0"/>
          <a:ext cx="0" cy="0"/>
          <a:chOff x="0" y="0"/>
          <a:chExt cx="0" cy="0"/>
        </a:xfrm>
      </p:grpSpPr>
      <p:pic>
        <p:nvPicPr>
          <p:cNvPr id="4694" name="Google Shape;4694;p129"/>
          <p:cNvPicPr preferRelativeResize="0"/>
          <p:nvPr/>
        </p:nvPicPr>
        <p:blipFill rotWithShape="1">
          <a:blip r:embed="rId3">
            <a:alphaModFix/>
          </a:blip>
          <a:srcRect t="2764" r="50477" b="5077"/>
          <a:stretch/>
        </p:blipFill>
        <p:spPr>
          <a:xfrm>
            <a:off x="0" y="0"/>
            <a:ext cx="5027277" cy="5143500"/>
          </a:xfrm>
          <a:prstGeom prst="rect">
            <a:avLst/>
          </a:prstGeom>
          <a:noFill/>
          <a:ln>
            <a:noFill/>
          </a:ln>
        </p:spPr>
      </p:pic>
      <p:pic>
        <p:nvPicPr>
          <p:cNvPr id="4695" name="Google Shape;4695;p129"/>
          <p:cNvPicPr preferRelativeResize="0"/>
          <p:nvPr/>
        </p:nvPicPr>
        <p:blipFill rotWithShape="1">
          <a:blip r:embed="rId3">
            <a:alphaModFix/>
          </a:blip>
          <a:srcRect l="54866" t="3398" r="4582" b="91158"/>
          <a:stretch/>
        </p:blipFill>
        <p:spPr>
          <a:xfrm>
            <a:off x="5027275" y="0"/>
            <a:ext cx="4116726" cy="5143500"/>
          </a:xfrm>
          <a:prstGeom prst="rect">
            <a:avLst/>
          </a:prstGeom>
          <a:noFill/>
          <a:ln>
            <a:noFill/>
          </a:ln>
        </p:spPr>
      </p:pic>
      <p:pic>
        <p:nvPicPr>
          <p:cNvPr id="4696" name="Google Shape;4696;p129"/>
          <p:cNvPicPr preferRelativeResize="0"/>
          <p:nvPr/>
        </p:nvPicPr>
        <p:blipFill rotWithShape="1">
          <a:blip r:embed="rId3">
            <a:alphaModFix/>
          </a:blip>
          <a:srcRect l="54866" t="2766" r="4582" b="78632"/>
          <a:stretch/>
        </p:blipFill>
        <p:spPr>
          <a:xfrm>
            <a:off x="5027275" y="0"/>
            <a:ext cx="4116726" cy="1038200"/>
          </a:xfrm>
          <a:prstGeom prst="rect">
            <a:avLst/>
          </a:prstGeom>
          <a:noFill/>
          <a:ln>
            <a:noFill/>
          </a:ln>
        </p:spPr>
      </p:pic>
      <p:pic>
        <p:nvPicPr>
          <p:cNvPr id="4697" name="Google Shape;4697;p129"/>
          <p:cNvPicPr preferRelativeResize="0"/>
          <p:nvPr/>
        </p:nvPicPr>
        <p:blipFill rotWithShape="1">
          <a:blip r:embed="rId3">
            <a:alphaModFix/>
          </a:blip>
          <a:srcRect l="54866" t="38413" r="4582" b="5079"/>
          <a:stretch/>
        </p:blipFill>
        <p:spPr>
          <a:xfrm>
            <a:off x="5027275" y="1415000"/>
            <a:ext cx="4116726" cy="31538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701"/>
        <p:cNvGrpSpPr/>
        <p:nvPr/>
      </p:nvGrpSpPr>
      <p:grpSpPr>
        <a:xfrm>
          <a:off x="0" y="0"/>
          <a:ext cx="0" cy="0"/>
          <a:chOff x="0" y="0"/>
          <a:chExt cx="0" cy="0"/>
        </a:xfrm>
      </p:grpSpPr>
      <p:pic>
        <p:nvPicPr>
          <p:cNvPr id="4702" name="Google Shape;4702;p130"/>
          <p:cNvPicPr preferRelativeResize="0"/>
          <p:nvPr/>
        </p:nvPicPr>
        <p:blipFill rotWithShape="1">
          <a:blip r:embed="rId3">
            <a:alphaModFix/>
          </a:blip>
          <a:srcRect/>
          <a:stretch/>
        </p:blipFill>
        <p:spPr>
          <a:xfrm>
            <a:off x="0" y="0"/>
            <a:ext cx="9172576" cy="5143499"/>
          </a:xfrm>
          <a:prstGeom prst="rect">
            <a:avLst/>
          </a:prstGeom>
          <a:noFill/>
          <a:ln>
            <a:noFill/>
          </a:ln>
        </p:spPr>
      </p:pic>
      <p:sp>
        <p:nvSpPr>
          <p:cNvPr id="4703" name="Google Shape;4703;p130"/>
          <p:cNvSpPr txBox="1"/>
          <p:nvPr/>
        </p:nvSpPr>
        <p:spPr>
          <a:xfrm>
            <a:off x="3836100" y="2588925"/>
            <a:ext cx="3639000" cy="4002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400"/>
              <a:buFont typeface="Arial"/>
              <a:buNone/>
            </a:pPr>
            <a:endParaRPr sz="1400" b="1" i="0" u="none" strike="noStrike" cap="none">
              <a:solidFill>
                <a:srgbClr val="FFFFFF"/>
              </a:solidFill>
              <a:latin typeface="Arial"/>
              <a:ea typeface="Arial"/>
              <a:cs typeface="Arial"/>
              <a:sym typeface="Arial"/>
            </a:endParaRPr>
          </a:p>
        </p:txBody>
      </p:sp>
      <p:sp>
        <p:nvSpPr>
          <p:cNvPr id="4704" name="Google Shape;4704;p130"/>
          <p:cNvSpPr txBox="1"/>
          <p:nvPr/>
        </p:nvSpPr>
        <p:spPr>
          <a:xfrm>
            <a:off x="561550" y="994550"/>
            <a:ext cx="3214800" cy="2789100"/>
          </a:xfrm>
          <a:prstGeom prst="rect">
            <a:avLst/>
          </a:prstGeom>
          <a:solidFill>
            <a:srgbClr val="FFFFFF">
              <a:alpha val="80000"/>
            </a:srgbClr>
          </a:solid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chemeClr val="dk1"/>
              </a:buClr>
              <a:buSzPts val="3000"/>
              <a:buFont typeface="Arial"/>
              <a:buNone/>
            </a:pPr>
            <a:r>
              <a:rPr lang="en" sz="2500" b="1" i="0" u="none" strike="noStrike" cap="none">
                <a:solidFill>
                  <a:schemeClr val="dk1"/>
                </a:solidFill>
                <a:latin typeface="Arial"/>
                <a:ea typeface="Arial"/>
                <a:cs typeface="Arial"/>
                <a:sym typeface="Arial"/>
              </a:rPr>
              <a:t>Congratulations</a:t>
            </a:r>
            <a:endParaRPr sz="700"/>
          </a:p>
          <a:p>
            <a:pPr marL="0" marR="0" lvl="0" indent="0" algn="l" rtl="0">
              <a:lnSpc>
                <a:spcPct val="100000"/>
              </a:lnSpc>
              <a:spcBef>
                <a:spcPts val="0"/>
              </a:spcBef>
              <a:spcAft>
                <a:spcPts val="0"/>
              </a:spcAft>
              <a:buClr>
                <a:schemeClr val="dk1"/>
              </a:buClr>
              <a:buSzPts val="3000"/>
              <a:buFont typeface="Arial"/>
              <a:buNone/>
            </a:pPr>
            <a:r>
              <a:rPr lang="en" sz="2500" b="1" i="0" u="none" strike="noStrike" cap="none">
                <a:solidFill>
                  <a:schemeClr val="dk1"/>
                </a:solidFill>
                <a:latin typeface="Arial"/>
                <a:ea typeface="Arial"/>
                <a:cs typeface="Arial"/>
                <a:sym typeface="Arial"/>
              </a:rPr>
              <a:t>to our </a:t>
            </a:r>
            <a:r>
              <a:rPr lang="en" sz="2500" b="1">
                <a:solidFill>
                  <a:schemeClr val="dk1"/>
                </a:solidFill>
                <a:highlight>
                  <a:srgbClr val="FFC627"/>
                </a:highlight>
              </a:rPr>
              <a:t>Regents Professors, </a:t>
            </a:r>
            <a:r>
              <a:rPr lang="en" sz="2500" b="1">
                <a:solidFill>
                  <a:schemeClr val="dk1"/>
                </a:solidFill>
                <a:highlight>
                  <a:schemeClr val="accent1"/>
                </a:highlight>
              </a:rPr>
              <a:t>Charter Professors, and </a:t>
            </a:r>
            <a:r>
              <a:rPr lang="en" sz="2500" b="1">
                <a:solidFill>
                  <a:schemeClr val="dk1"/>
                </a:solidFill>
                <a:highlight>
                  <a:srgbClr val="FFC627"/>
                </a:highlight>
              </a:rPr>
              <a:t>Provost Teaching Award </a:t>
            </a:r>
            <a:r>
              <a:rPr lang="en" sz="2500" b="1">
                <a:solidFill>
                  <a:schemeClr val="dk1"/>
                </a:solidFill>
              </a:rPr>
              <a:t>winners and </a:t>
            </a:r>
            <a:endParaRPr sz="700">
              <a:highlight>
                <a:srgbClr val="FFC627"/>
              </a:highlight>
            </a:endParaRPr>
          </a:p>
        </p:txBody>
      </p:sp>
    </p:spTree>
  </p:cSld>
  <p:clrMapOvr>
    <a:masterClrMapping/>
  </p:clrMapOvr>
  <p:transition spd="slow">
    <p:fade thruBlk="1"/>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708"/>
        <p:cNvGrpSpPr/>
        <p:nvPr/>
      </p:nvGrpSpPr>
      <p:grpSpPr>
        <a:xfrm>
          <a:off x="0" y="0"/>
          <a:ext cx="0" cy="0"/>
          <a:chOff x="0" y="0"/>
          <a:chExt cx="0" cy="0"/>
        </a:xfrm>
      </p:grpSpPr>
      <p:pic>
        <p:nvPicPr>
          <p:cNvPr id="4709" name="Google Shape;4709;p131"/>
          <p:cNvPicPr preferRelativeResize="0"/>
          <p:nvPr/>
        </p:nvPicPr>
        <p:blipFill>
          <a:blip r:embed="rId3">
            <a:alphaModFix/>
          </a:blip>
          <a:stretch>
            <a:fillRect/>
          </a:stretch>
        </p:blipFill>
        <p:spPr>
          <a:xfrm>
            <a:off x="3675900" y="1873175"/>
            <a:ext cx="4746707" cy="1534098"/>
          </a:xfrm>
          <a:prstGeom prst="rect">
            <a:avLst/>
          </a:prstGeom>
          <a:noFill/>
          <a:ln>
            <a:noFill/>
          </a:ln>
        </p:spPr>
      </p:pic>
      <p:pic>
        <p:nvPicPr>
          <p:cNvPr id="4710" name="Google Shape;4710;p131"/>
          <p:cNvPicPr preferRelativeResize="0"/>
          <p:nvPr/>
        </p:nvPicPr>
        <p:blipFill>
          <a:blip r:embed="rId4">
            <a:alphaModFix/>
          </a:blip>
          <a:stretch>
            <a:fillRect/>
          </a:stretch>
        </p:blipFill>
        <p:spPr>
          <a:xfrm>
            <a:off x="3675889" y="3469372"/>
            <a:ext cx="4910387" cy="1577504"/>
          </a:xfrm>
          <a:prstGeom prst="rect">
            <a:avLst/>
          </a:prstGeom>
          <a:noFill/>
          <a:ln>
            <a:noFill/>
          </a:ln>
        </p:spPr>
      </p:pic>
      <p:pic>
        <p:nvPicPr>
          <p:cNvPr id="4711" name="Google Shape;4711;p131"/>
          <p:cNvPicPr preferRelativeResize="0"/>
          <p:nvPr/>
        </p:nvPicPr>
        <p:blipFill>
          <a:blip r:embed="rId5">
            <a:alphaModFix/>
          </a:blip>
          <a:stretch>
            <a:fillRect/>
          </a:stretch>
        </p:blipFill>
        <p:spPr>
          <a:xfrm>
            <a:off x="3675889" y="113844"/>
            <a:ext cx="4910385" cy="1586559"/>
          </a:xfrm>
          <a:prstGeom prst="rect">
            <a:avLst/>
          </a:prstGeom>
          <a:noFill/>
          <a:ln>
            <a:noFill/>
          </a:ln>
        </p:spPr>
      </p:pic>
      <p:sp>
        <p:nvSpPr>
          <p:cNvPr id="4712" name="Google Shape;4712;p131"/>
          <p:cNvSpPr/>
          <p:nvPr/>
        </p:nvSpPr>
        <p:spPr>
          <a:xfrm>
            <a:off x="3624150" y="453125"/>
            <a:ext cx="103500" cy="42327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713" name="Google Shape;4713;p131"/>
          <p:cNvSpPr txBox="1"/>
          <p:nvPr/>
        </p:nvSpPr>
        <p:spPr>
          <a:xfrm>
            <a:off x="255275" y="672575"/>
            <a:ext cx="3000000" cy="1200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3300" b="1">
                <a:solidFill>
                  <a:schemeClr val="dk1"/>
                </a:solidFill>
                <a:highlight>
                  <a:schemeClr val="accent1"/>
                </a:highlight>
              </a:rPr>
              <a:t>2025 Regents Professors</a:t>
            </a:r>
            <a:endParaRPr sz="2200"/>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717"/>
        <p:cNvGrpSpPr/>
        <p:nvPr/>
      </p:nvGrpSpPr>
      <p:grpSpPr>
        <a:xfrm>
          <a:off x="0" y="0"/>
          <a:ext cx="0" cy="0"/>
          <a:chOff x="0" y="0"/>
          <a:chExt cx="0" cy="0"/>
        </a:xfrm>
      </p:grpSpPr>
      <p:pic>
        <p:nvPicPr>
          <p:cNvPr id="4718" name="Google Shape;4718;p132"/>
          <p:cNvPicPr preferRelativeResize="0"/>
          <p:nvPr/>
        </p:nvPicPr>
        <p:blipFill rotWithShape="1">
          <a:blip r:embed="rId3">
            <a:alphaModFix/>
          </a:blip>
          <a:srcRect/>
          <a:stretch/>
        </p:blipFill>
        <p:spPr>
          <a:xfrm>
            <a:off x="0" y="0"/>
            <a:ext cx="9143996" cy="2847171"/>
          </a:xfrm>
          <a:prstGeom prst="rect">
            <a:avLst/>
          </a:prstGeom>
          <a:noFill/>
          <a:ln>
            <a:noFill/>
          </a:ln>
        </p:spPr>
      </p:pic>
      <p:sp>
        <p:nvSpPr>
          <p:cNvPr id="4719" name="Google Shape;4719;p132"/>
          <p:cNvSpPr/>
          <p:nvPr/>
        </p:nvSpPr>
        <p:spPr>
          <a:xfrm>
            <a:off x="1355076" y="2122557"/>
            <a:ext cx="6433800" cy="11055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720" name="Google Shape;4720;p132"/>
          <p:cNvSpPr txBox="1"/>
          <p:nvPr/>
        </p:nvSpPr>
        <p:spPr>
          <a:xfrm>
            <a:off x="1531345" y="2847169"/>
            <a:ext cx="5982300" cy="1295100"/>
          </a:xfrm>
          <a:prstGeom prst="rect">
            <a:avLst/>
          </a:prstGeom>
          <a:noFill/>
          <a:ln>
            <a:noFill/>
          </a:ln>
        </p:spPr>
        <p:txBody>
          <a:bodyPr spcFirstLastPara="1" wrap="square" lIns="91425" tIns="91425" rIns="91425" bIns="91425" anchor="t" anchorCtr="0">
            <a:noAutofit/>
          </a:bodyPr>
          <a:lstStyle/>
          <a:p>
            <a:pPr marL="0" marR="0" lvl="0" indent="0" algn="l" rtl="0">
              <a:lnSpc>
                <a:spcPct val="115000"/>
              </a:lnSpc>
              <a:spcBef>
                <a:spcPts val="0"/>
              </a:spcBef>
              <a:spcAft>
                <a:spcPts val="0"/>
              </a:spcAft>
              <a:buClr>
                <a:srgbClr val="000000"/>
              </a:buClr>
              <a:buSzPts val="1400"/>
              <a:buFont typeface="Arial"/>
              <a:buNone/>
            </a:pPr>
            <a:r>
              <a:rPr lang="en" sz="1400" b="0" i="0" u="none" strike="noStrike" cap="none">
                <a:solidFill>
                  <a:srgbClr val="000000"/>
                </a:solidFill>
                <a:latin typeface="Arial"/>
                <a:ea typeface="Arial"/>
                <a:cs typeface="Arial"/>
                <a:sym typeface="Arial"/>
              </a:rPr>
              <a:t>A Charter Professor’s record reflects a commitment to ASU’s Charter: inclusion and success, research of public value and responsibility for the well-being of the community. The title is a temporary credential to signal the close engagement of a particular faculty member with issues relevant to ASU and its charter.</a:t>
            </a:r>
            <a:endParaRPr/>
          </a:p>
        </p:txBody>
      </p:sp>
      <p:sp>
        <p:nvSpPr>
          <p:cNvPr id="4721" name="Google Shape;4721;p132"/>
          <p:cNvSpPr/>
          <p:nvPr/>
        </p:nvSpPr>
        <p:spPr>
          <a:xfrm>
            <a:off x="1620077" y="2342808"/>
            <a:ext cx="2952000" cy="40950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722" name="Google Shape;4722;p132"/>
          <p:cNvSpPr txBox="1"/>
          <p:nvPr/>
        </p:nvSpPr>
        <p:spPr>
          <a:xfrm>
            <a:off x="1620078" y="2286000"/>
            <a:ext cx="3026400" cy="461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 sz="2400" b="1" i="0" u="none" strike="noStrike" cap="none">
                <a:solidFill>
                  <a:srgbClr val="000000"/>
                </a:solidFill>
                <a:latin typeface="Arial"/>
                <a:ea typeface="Arial"/>
                <a:cs typeface="Arial"/>
                <a:sym typeface="Arial"/>
              </a:rPr>
              <a:t>Charter Professors</a:t>
            </a:r>
            <a:endParaRPr/>
          </a:p>
        </p:txBody>
      </p:sp>
    </p:spTree>
  </p:cSld>
  <p:clrMapOvr>
    <a:masterClrMapping/>
  </p:clrMapOvr>
  <p:transition spd="slow">
    <p:fade thruBlk="1"/>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726"/>
        <p:cNvGrpSpPr/>
        <p:nvPr/>
      </p:nvGrpSpPr>
      <p:grpSpPr>
        <a:xfrm>
          <a:off x="0" y="0"/>
          <a:ext cx="0" cy="0"/>
          <a:chOff x="0" y="0"/>
          <a:chExt cx="0" cy="0"/>
        </a:xfrm>
      </p:grpSpPr>
      <p:pic>
        <p:nvPicPr>
          <p:cNvPr id="4727" name="Google Shape;4727;p133"/>
          <p:cNvPicPr preferRelativeResize="0"/>
          <p:nvPr/>
        </p:nvPicPr>
        <p:blipFill rotWithShape="1">
          <a:blip r:embed="rId3">
            <a:alphaModFix/>
          </a:blip>
          <a:srcRect/>
          <a:stretch/>
        </p:blipFill>
        <p:spPr>
          <a:xfrm>
            <a:off x="1153646" y="969485"/>
            <a:ext cx="2468880" cy="2878281"/>
          </a:xfrm>
          <a:prstGeom prst="rect">
            <a:avLst/>
          </a:prstGeom>
          <a:noFill/>
          <a:ln>
            <a:noFill/>
          </a:ln>
        </p:spPr>
      </p:pic>
      <p:sp>
        <p:nvSpPr>
          <p:cNvPr id="4728" name="Google Shape;4728;p133"/>
          <p:cNvSpPr txBox="1">
            <a:spLocks noGrp="1"/>
          </p:cNvSpPr>
          <p:nvPr>
            <p:ph type="title" idx="4294967295"/>
          </p:nvPr>
        </p:nvSpPr>
        <p:spPr>
          <a:xfrm>
            <a:off x="3894048" y="789913"/>
            <a:ext cx="4406400" cy="948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n" sz="3000"/>
              <a:t>Charter Professor</a:t>
            </a:r>
            <a:endParaRPr sz="3000"/>
          </a:p>
          <a:p>
            <a:pPr marL="0" lvl="0" indent="0" algn="l" rtl="0">
              <a:lnSpc>
                <a:spcPct val="100000"/>
              </a:lnSpc>
              <a:spcBef>
                <a:spcPts val="0"/>
              </a:spcBef>
              <a:spcAft>
                <a:spcPts val="0"/>
              </a:spcAft>
              <a:buSzPts val="3000"/>
              <a:buNone/>
            </a:pPr>
            <a:r>
              <a:rPr lang="en" sz="1800">
                <a:solidFill>
                  <a:srgbClr val="000000"/>
                </a:solidFill>
              </a:rPr>
              <a:t>2024</a:t>
            </a:r>
            <a:r>
              <a:rPr lang="en" sz="1800">
                <a:solidFill>
                  <a:srgbClr val="000000"/>
                </a:solidFill>
                <a:latin typeface="Arial Black"/>
                <a:ea typeface="Arial Black"/>
                <a:cs typeface="Arial Black"/>
                <a:sym typeface="Arial Black"/>
              </a:rPr>
              <a:t>–</a:t>
            </a:r>
            <a:r>
              <a:rPr lang="en" sz="1800">
                <a:solidFill>
                  <a:srgbClr val="000000"/>
                </a:solidFill>
              </a:rPr>
              <a:t>2027</a:t>
            </a:r>
            <a:endParaRPr/>
          </a:p>
          <a:p>
            <a:pPr marL="0" lvl="0" indent="0" algn="l" rtl="0">
              <a:lnSpc>
                <a:spcPct val="100000"/>
              </a:lnSpc>
              <a:spcBef>
                <a:spcPts val="0"/>
              </a:spcBef>
              <a:spcAft>
                <a:spcPts val="0"/>
              </a:spcAft>
              <a:buSzPts val="3000"/>
              <a:buNone/>
            </a:pPr>
            <a:r>
              <a:rPr lang="en"/>
              <a:t> </a:t>
            </a:r>
            <a:endParaRPr/>
          </a:p>
        </p:txBody>
      </p:sp>
      <p:sp>
        <p:nvSpPr>
          <p:cNvPr id="4729" name="Google Shape;4729;p133"/>
          <p:cNvSpPr txBox="1"/>
          <p:nvPr/>
        </p:nvSpPr>
        <p:spPr>
          <a:xfrm>
            <a:off x="3894048" y="1966679"/>
            <a:ext cx="3941100" cy="10947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 sz="2400" b="1" i="0" u="none" strike="noStrike" cap="none">
                <a:solidFill>
                  <a:schemeClr val="dk1"/>
                </a:solidFill>
                <a:latin typeface="Arial"/>
                <a:ea typeface="Arial"/>
                <a:cs typeface="Arial"/>
                <a:sym typeface="Arial"/>
              </a:rPr>
              <a:t>Trevor Reed</a:t>
            </a:r>
            <a:endParaRPr/>
          </a:p>
          <a:p>
            <a:pPr marL="0" marR="0" lvl="0" indent="0" algn="l" rtl="0">
              <a:lnSpc>
                <a:spcPct val="100000"/>
              </a:lnSpc>
              <a:spcBef>
                <a:spcPts val="0"/>
              </a:spcBef>
              <a:spcAft>
                <a:spcPts val="0"/>
              </a:spcAft>
              <a:buNone/>
            </a:pPr>
            <a:r>
              <a:rPr lang="en" sz="1600" b="1" i="0" u="none" strike="noStrike" cap="none">
                <a:solidFill>
                  <a:schemeClr val="dk1"/>
                </a:solidFill>
                <a:latin typeface="Arial"/>
                <a:ea typeface="Arial"/>
                <a:cs typeface="Arial"/>
                <a:sym typeface="Arial"/>
              </a:rPr>
              <a:t>Professor of Law</a:t>
            </a:r>
            <a:endParaRPr/>
          </a:p>
          <a:p>
            <a:pPr marL="0" marR="0" lvl="0" indent="0" algn="l" rtl="0">
              <a:lnSpc>
                <a:spcPct val="100000"/>
              </a:lnSpc>
              <a:spcBef>
                <a:spcPts val="0"/>
              </a:spcBef>
              <a:spcAft>
                <a:spcPts val="0"/>
              </a:spcAft>
              <a:buNone/>
            </a:pPr>
            <a:r>
              <a:rPr lang="en" sz="1600" b="0" i="0" u="none" strike="noStrike" cap="none">
                <a:solidFill>
                  <a:schemeClr val="dk1"/>
                </a:solidFill>
                <a:latin typeface="Arial"/>
                <a:ea typeface="Arial"/>
                <a:cs typeface="Arial"/>
                <a:sym typeface="Arial"/>
              </a:rPr>
              <a:t>Sandra Day O’Connor College of Law</a:t>
            </a:r>
            <a:endParaRPr/>
          </a:p>
        </p:txBody>
      </p:sp>
      <p:grpSp>
        <p:nvGrpSpPr>
          <p:cNvPr id="4730" name="Google Shape;4730;p133"/>
          <p:cNvGrpSpPr/>
          <p:nvPr/>
        </p:nvGrpSpPr>
        <p:grpSpPr>
          <a:xfrm>
            <a:off x="330507" y="307095"/>
            <a:ext cx="8483100" cy="4529400"/>
            <a:chOff x="330507" y="307095"/>
            <a:chExt cx="8483100" cy="4529400"/>
          </a:xfrm>
        </p:grpSpPr>
        <p:sp>
          <p:nvSpPr>
            <p:cNvPr id="4731" name="Google Shape;4731;p133"/>
            <p:cNvSpPr/>
            <p:nvPr/>
          </p:nvSpPr>
          <p:spPr>
            <a:xfrm>
              <a:off x="330507" y="307095"/>
              <a:ext cx="8483100" cy="4529400"/>
            </a:xfrm>
            <a:prstGeom prst="rect">
              <a:avLst/>
            </a:prstGeom>
            <a:noFill/>
            <a:ln w="254000"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732" name="Google Shape;4732;p133"/>
            <p:cNvSpPr/>
            <p:nvPr/>
          </p:nvSpPr>
          <p:spPr>
            <a:xfrm>
              <a:off x="330507" y="307095"/>
              <a:ext cx="8483100" cy="4529400"/>
            </a:xfrm>
            <a:prstGeom prst="rect">
              <a:avLst/>
            </a:pr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733" name="Google Shape;4733;p133"/>
            <p:cNvSpPr/>
            <p:nvPr/>
          </p:nvSpPr>
          <p:spPr>
            <a:xfrm>
              <a:off x="348639" y="4577230"/>
              <a:ext cx="234600" cy="234600"/>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734" name="Google Shape;4734;p133"/>
            <p:cNvSpPr/>
            <p:nvPr/>
          </p:nvSpPr>
          <p:spPr>
            <a:xfrm>
              <a:off x="348639" y="331789"/>
              <a:ext cx="234600" cy="234600"/>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735" name="Google Shape;4735;p133"/>
            <p:cNvSpPr/>
            <p:nvPr/>
          </p:nvSpPr>
          <p:spPr>
            <a:xfrm>
              <a:off x="8559189" y="4577230"/>
              <a:ext cx="234600" cy="234600"/>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736" name="Google Shape;4736;p133"/>
            <p:cNvSpPr/>
            <p:nvPr/>
          </p:nvSpPr>
          <p:spPr>
            <a:xfrm>
              <a:off x="8559189" y="331789"/>
              <a:ext cx="234600" cy="234600"/>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pic>
        <p:nvPicPr>
          <p:cNvPr id="4737" name="Google Shape;4737;p133"/>
          <p:cNvPicPr preferRelativeResize="0"/>
          <p:nvPr/>
        </p:nvPicPr>
        <p:blipFill>
          <a:blip r:embed="rId4">
            <a:alphaModFix/>
          </a:blip>
          <a:stretch>
            <a:fillRect/>
          </a:stretch>
        </p:blipFill>
        <p:spPr>
          <a:xfrm>
            <a:off x="973600" y="1033388"/>
            <a:ext cx="2648925" cy="3076724"/>
          </a:xfrm>
          <a:prstGeom prst="rect">
            <a:avLst/>
          </a:prstGeom>
          <a:noFill/>
          <a:ln>
            <a:noFill/>
          </a:ln>
        </p:spPr>
      </p:pic>
    </p:spTree>
  </p:cSld>
  <p:clrMapOvr>
    <a:masterClrMapping/>
  </p:clrMapOvr>
</p:sld>
</file>

<file path=ppt/theme/theme1.xml><?xml version="1.0" encoding="utf-8"?>
<a:theme xmlns:a="http://schemas.openxmlformats.org/drawingml/2006/main" name="2024 ASU Template Master (Official from Enterprise Brand Strategy and Management)">
  <a:themeElements>
    <a:clrScheme name="Simple Light">
      <a:dk1>
        <a:srgbClr val="191919"/>
      </a:dk1>
      <a:lt1>
        <a:srgbClr val="FFFFFF"/>
      </a:lt1>
      <a:dk2>
        <a:srgbClr val="747474"/>
      </a:dk2>
      <a:lt2>
        <a:srgbClr val="E8E8E8"/>
      </a:lt2>
      <a:accent1>
        <a:srgbClr val="FFC627"/>
      </a:accent1>
      <a:accent2>
        <a:srgbClr val="8C1D40"/>
      </a:accent2>
      <a:accent3>
        <a:srgbClr val="78BE20"/>
      </a:accent3>
      <a:accent4>
        <a:srgbClr val="FF7F32"/>
      </a:accent4>
      <a:accent5>
        <a:srgbClr val="00A3E0"/>
      </a:accent5>
      <a:accent6>
        <a:srgbClr val="CC2F2F"/>
      </a:accent6>
      <a:hlink>
        <a:srgbClr val="8C1D4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385</Words>
  <Application>Microsoft Office PowerPoint</Application>
  <PresentationFormat>On-screen Show (16:9)</PresentationFormat>
  <Paragraphs>62</Paragraphs>
  <Slides>13</Slides>
  <Notes>13</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13</vt:i4>
      </vt:variant>
    </vt:vector>
  </HeadingPairs>
  <TitlesOfParts>
    <vt:vector size="17" baseType="lpstr">
      <vt:lpstr>Arial</vt:lpstr>
      <vt:lpstr>Calibri</vt:lpstr>
      <vt:lpstr>Arial Black</vt:lpstr>
      <vt:lpstr>2024 ASU Template Master (Official from Enterprise Brand Strategy and Management)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Charter Professor 2024–2027  </vt:lpstr>
      <vt:lpstr>Charter Professor 2024–2027  </vt:lpstr>
      <vt:lpstr>PowerPoint Presentation</vt:lpstr>
      <vt:lpstr>Provost Teaching Award 2024 Awardee  </vt:lpstr>
      <vt:lpstr>Provost Teaching Award 2024 Awardee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Maria Coca</dc:creator>
  <cp:lastModifiedBy>Maria Coca</cp:lastModifiedBy>
  <cp:revision>1</cp:revision>
  <dcterms:modified xsi:type="dcterms:W3CDTF">2024-12-03T00:27:13Z</dcterms:modified>
</cp:coreProperties>
</file>