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1"/>
  </p:sldMasterIdLst>
  <p:sldIdLst>
    <p:sldId id="256" r:id="rId2"/>
    <p:sldId id="259" r:id="rId3"/>
    <p:sldId id="260" r:id="rId4"/>
  </p:sldIdLst>
  <p:sldSz cx="12192000" cy="6858000"/>
  <p:notesSz cx="6950075" cy="9236075"/>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0" pos="888">
          <p15:clr>
            <a:srgbClr val="A4A3A4"/>
          </p15:clr>
        </p15:guide>
        <p15:guide id="12" orient="horz" pos="2352">
          <p15:clr>
            <a:srgbClr val="A4A3A4"/>
          </p15:clr>
        </p15:guide>
        <p15:guide id="13" orient="horz" pos="2808">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0" autoAdjust="0"/>
    <p:restoredTop sz="94660"/>
  </p:normalViewPr>
  <p:slideViewPr>
    <p:cSldViewPr snapToGrid="0">
      <p:cViewPr varScale="1">
        <p:scale>
          <a:sx n="68" d="100"/>
          <a:sy n="68" d="100"/>
        </p:scale>
        <p:origin x="756" y="66"/>
      </p:cViewPr>
      <p:guideLst>
        <p:guide pos="888"/>
        <p:guide orient="horz" pos="2352"/>
        <p:guide orient="horz" pos="2808"/>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5951" y="1531507"/>
            <a:ext cx="10363200" cy="1763879"/>
          </a:xfrm>
          <a:noFill/>
        </p:spPr>
        <p:txBody>
          <a:bodyPr/>
          <a:lstStyle>
            <a:lvl1pPr marL="0" algn="l">
              <a:lnSpc>
                <a:spcPts val="6500"/>
              </a:lnSpc>
              <a:defRPr sz="6000" b="1">
                <a:solidFill>
                  <a:schemeClr val="tx2"/>
                </a:solidFill>
                <a:latin typeface="Arial" panose="020B0604020202020204" pitchFamily="34" charset="0"/>
                <a:cs typeface="Arial" panose="020B0604020202020204" pitchFamily="34" charset="0"/>
              </a:defRPr>
            </a:lvl1pPr>
          </a:lstStyle>
          <a:p>
            <a:r>
              <a:rPr lang="en-US" dirty="0"/>
              <a:t>Type your presentation title here</a:t>
            </a:r>
          </a:p>
        </p:txBody>
      </p:sp>
      <p:sp>
        <p:nvSpPr>
          <p:cNvPr id="3" name="Subtitle 2"/>
          <p:cNvSpPr>
            <a:spLocks noGrp="1"/>
          </p:cNvSpPr>
          <p:nvPr>
            <p:ph type="subTitle" idx="1" hasCustomPrompt="1"/>
          </p:nvPr>
        </p:nvSpPr>
        <p:spPr>
          <a:xfrm>
            <a:off x="615951" y="1128445"/>
            <a:ext cx="5676695" cy="366228"/>
          </a:xfrm>
          <a:solidFill>
            <a:schemeClr val="accent2"/>
          </a:solidFill>
        </p:spPr>
        <p:txBody>
          <a:bodyPr/>
          <a:lstStyle>
            <a:lvl1pPr marL="0" indent="0" algn="l">
              <a:lnSpc>
                <a:spcPts val="2400"/>
              </a:lnSpc>
              <a:spcBef>
                <a:spcPts val="0"/>
              </a:spcBef>
              <a:spcAft>
                <a:spcPts val="0"/>
              </a:spcAft>
              <a:buNone/>
              <a:defRPr sz="2400" b="1" baseline="0">
                <a:solidFill>
                  <a:schemeClr val="tx2"/>
                </a:solidFill>
                <a:latin typeface="Arial" panose="020B0604020202020204" pitchFamily="34" charset="0"/>
                <a:cs typeface="Arial" panose="020B0604020202020204" pitchFamily="34" charset="0"/>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dirty="0"/>
              <a:t>Add any text here, size box to fit text</a:t>
            </a:r>
          </a:p>
        </p:txBody>
      </p:sp>
      <p:sp>
        <p:nvSpPr>
          <p:cNvPr id="5" name="Text Placeholder 4"/>
          <p:cNvSpPr>
            <a:spLocks noGrp="1"/>
          </p:cNvSpPr>
          <p:nvPr>
            <p:ph type="body" sz="quarter" idx="10" hasCustomPrompt="1"/>
          </p:nvPr>
        </p:nvSpPr>
        <p:spPr>
          <a:xfrm>
            <a:off x="615952" y="3295383"/>
            <a:ext cx="8945493" cy="1471612"/>
          </a:xfrm>
        </p:spPr>
        <p:txBody>
          <a:bodyPr/>
          <a:lstStyle>
            <a:lvl1pPr marL="0" indent="0">
              <a:spcBef>
                <a:spcPts val="0"/>
              </a:spcBef>
              <a:buNone/>
              <a:defRPr sz="2500" baseline="0">
                <a:latin typeface="Arial" panose="020B0604020202020204" pitchFamily="34" charset="0"/>
                <a:cs typeface="Arial" panose="020B0604020202020204" pitchFamily="34" charset="0"/>
              </a:defRPr>
            </a:lvl1pPr>
            <a:lvl2pPr marL="457178" indent="0">
              <a:buNone/>
              <a:defRPr/>
            </a:lvl2pPr>
            <a:lvl3pPr marL="914354" indent="0">
              <a:buNone/>
              <a:defRPr/>
            </a:lvl3pPr>
            <a:lvl4pPr marL="1371532" indent="0">
              <a:buNone/>
              <a:defRPr/>
            </a:lvl4pPr>
            <a:lvl5pPr marL="1828709" indent="0">
              <a:buNone/>
              <a:defRPr/>
            </a:lvl5pPr>
          </a:lstStyle>
          <a:p>
            <a:pPr lvl="0"/>
            <a:r>
              <a:rPr lang="en-US" dirty="0"/>
              <a:t>Type information such as: presenter name, location, date, . . . </a:t>
            </a:r>
          </a:p>
        </p:txBody>
      </p:sp>
      <p:pic>
        <p:nvPicPr>
          <p:cNvPr id="4" name="Picture 3">
            <a:extLst>
              <a:ext uri="{FF2B5EF4-FFF2-40B4-BE49-F238E27FC236}">
                <a16:creationId xmlns:a16="http://schemas.microsoft.com/office/drawing/2014/main" id="{7FC2420E-47B6-7A91-B130-65E51BC97557}"/>
              </a:ext>
            </a:extLst>
          </p:cNvPr>
          <p:cNvPicPr>
            <a:picLocks noChangeAspect="1"/>
          </p:cNvPicPr>
          <p:nvPr userDrawn="1"/>
        </p:nvPicPr>
        <p:blipFill>
          <a:blip r:embed="rId2"/>
          <a:stretch>
            <a:fillRect/>
          </a:stretch>
        </p:blipFill>
        <p:spPr>
          <a:xfrm>
            <a:off x="367589" y="5164719"/>
            <a:ext cx="3416760" cy="1433391"/>
          </a:xfrm>
          <a:prstGeom prst="rect">
            <a:avLst/>
          </a:prstGeom>
        </p:spPr>
      </p:pic>
    </p:spTree>
    <p:extLst>
      <p:ext uri="{BB962C8B-B14F-4D97-AF65-F5344CB8AC3E}">
        <p14:creationId xmlns:p14="http://schemas.microsoft.com/office/powerpoint/2010/main" val="3870093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2">
    <p:spTree>
      <p:nvGrpSpPr>
        <p:cNvPr id="1" name=""/>
        <p:cNvGrpSpPr/>
        <p:nvPr/>
      </p:nvGrpSpPr>
      <p:grpSpPr>
        <a:xfrm>
          <a:off x="0" y="0"/>
          <a:ext cx="0" cy="0"/>
          <a:chOff x="0" y="0"/>
          <a:chExt cx="0" cy="0"/>
        </a:xfrm>
      </p:grpSpPr>
      <p:sp>
        <p:nvSpPr>
          <p:cNvPr id="2" name="Title 1"/>
          <p:cNvSpPr>
            <a:spLocks noGrp="1"/>
          </p:cNvSpPr>
          <p:nvPr>
            <p:ph type="title"/>
          </p:nvPr>
        </p:nvSpPr>
        <p:spPr>
          <a:xfrm>
            <a:off x="214649" y="0"/>
            <a:ext cx="4653567" cy="6858000"/>
          </a:xfrm>
          <a:noFill/>
        </p:spPr>
        <p:txBody>
          <a:bodyPr>
            <a:noAutofit/>
          </a:bodyPr>
          <a:lstStyle>
            <a:lvl1pPr algn="r">
              <a:lnSpc>
                <a:spcPts val="4000"/>
              </a:lnSpc>
              <a:defRPr sz="4800" b="1">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6" name="Shape 14"/>
          <p:cNvSpPr txBox="1"/>
          <p:nvPr/>
        </p:nvSpPr>
        <p:spPr>
          <a:xfrm>
            <a:off x="4886652" y="495464"/>
            <a:ext cx="1409600" cy="4708800"/>
          </a:xfrm>
          <a:prstGeom prst="rect">
            <a:avLst/>
          </a:prstGeom>
          <a:noFill/>
          <a:ln>
            <a:noFill/>
          </a:ln>
        </p:spPr>
        <p:txBody>
          <a:bodyPr lIns="91433" tIns="45700" rIns="91433" bIns="45700" anchor="t" anchorCtr="0">
            <a:noAutofit/>
          </a:bodyPr>
          <a:lstStyle/>
          <a:p>
            <a:pPr marL="0" marR="0" lvl="0" indent="0" algn="l" rtl="0">
              <a:spcBef>
                <a:spcPts val="0"/>
              </a:spcBef>
              <a:spcAft>
                <a:spcPts val="0"/>
              </a:spcAft>
              <a:buSzPct val="25000"/>
              <a:buNone/>
            </a:pPr>
            <a:r>
              <a:rPr lang="en" sz="29999" b="0" i="0" u="none" strike="noStrike" cap="none" dirty="0">
                <a:solidFill>
                  <a:schemeClr val="accent2"/>
                </a:solidFill>
                <a:latin typeface="Arial"/>
                <a:ea typeface="Arial"/>
                <a:cs typeface="Arial"/>
                <a:sym typeface="Arial"/>
              </a:rPr>
              <a:t>{</a:t>
            </a:r>
          </a:p>
        </p:txBody>
      </p:sp>
      <p:sp>
        <p:nvSpPr>
          <p:cNvPr id="8" name="Text Placeholder 7"/>
          <p:cNvSpPr>
            <a:spLocks noGrp="1"/>
          </p:cNvSpPr>
          <p:nvPr>
            <p:ph type="body" sz="quarter" idx="10" hasCustomPrompt="1"/>
          </p:nvPr>
        </p:nvSpPr>
        <p:spPr>
          <a:xfrm>
            <a:off x="6362700" y="0"/>
            <a:ext cx="4876264" cy="6858000"/>
          </a:xfrm>
        </p:spPr>
        <p:txBody>
          <a:bodyPr anchor="ctr">
            <a:normAutofit/>
          </a:bodyPr>
          <a:lstStyle>
            <a:lvl1pPr marL="609585" indent="-304792">
              <a:lnSpc>
                <a:spcPct val="114000"/>
              </a:lnSpc>
              <a:spcBef>
                <a:spcPts val="0"/>
              </a:spcBef>
              <a:spcAft>
                <a:spcPts val="2133"/>
              </a:spcAft>
              <a:buNone/>
              <a:defRPr sz="2400" b="1" baseline="0">
                <a:latin typeface="Arial" panose="020B0604020202020204" pitchFamily="34" charset="0"/>
                <a:cs typeface="Arial" panose="020B0604020202020204" pitchFamily="34" charset="0"/>
              </a:defRPr>
            </a:lvl1pPr>
            <a:lvl2pPr marL="609585" indent="0">
              <a:lnSpc>
                <a:spcPct val="114000"/>
              </a:lnSpc>
              <a:spcBef>
                <a:spcPts val="0"/>
              </a:spcBef>
              <a:spcAft>
                <a:spcPts val="2133"/>
              </a:spcAft>
              <a:buNone/>
              <a:defRPr sz="2400" b="1"/>
            </a:lvl2pPr>
            <a:lvl3pPr marL="914377" indent="0">
              <a:buNone/>
              <a:defRPr/>
            </a:lvl3pPr>
            <a:lvl4pPr marL="1371566" indent="0">
              <a:buNone/>
              <a:defRPr/>
            </a:lvl4pPr>
            <a:lvl5pPr marL="1828754" indent="0">
              <a:buNone/>
              <a:defRPr/>
            </a:lvl5pPr>
          </a:lstStyle>
          <a:p>
            <a:pPr lvl="0"/>
            <a:r>
              <a:rPr lang="en-US" dirty="0"/>
              <a:t>First list item, soft return for two lines </a:t>
            </a:r>
          </a:p>
          <a:p>
            <a:pPr lvl="0"/>
            <a:r>
              <a:rPr lang="en-US" dirty="0"/>
              <a:t>Second list item and so on</a:t>
            </a:r>
          </a:p>
        </p:txBody>
      </p:sp>
    </p:spTree>
    <p:extLst>
      <p:ext uri="{BB962C8B-B14F-4D97-AF65-F5344CB8AC3E}">
        <p14:creationId xmlns:p14="http://schemas.microsoft.com/office/powerpoint/2010/main" val="5231427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Break">
    <p:bg>
      <p:bgPr>
        <a:solidFill>
          <a:schemeClr val="bg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ED99FBE-D602-4AF1-97F3-939F5F468D99}"/>
              </a:ext>
            </a:extLst>
          </p:cNvPr>
          <p:cNvPicPr>
            <a:picLocks noChangeAspect="1"/>
          </p:cNvPicPr>
          <p:nvPr/>
        </p:nvPicPr>
        <p:blipFill>
          <a:blip r:embed="rId2"/>
          <a:stretch>
            <a:fillRect/>
          </a:stretch>
        </p:blipFill>
        <p:spPr>
          <a:xfrm>
            <a:off x="0" y="0"/>
            <a:ext cx="7331155" cy="6711800"/>
          </a:xfrm>
          <a:prstGeom prst="rect">
            <a:avLst/>
          </a:prstGeom>
        </p:spPr>
      </p:pic>
      <p:sp>
        <p:nvSpPr>
          <p:cNvPr id="2" name="Title 1"/>
          <p:cNvSpPr>
            <a:spLocks noGrp="1"/>
          </p:cNvSpPr>
          <p:nvPr>
            <p:ph type="title" hasCustomPrompt="1"/>
          </p:nvPr>
        </p:nvSpPr>
        <p:spPr>
          <a:xfrm>
            <a:off x="2174033" y="2555032"/>
            <a:ext cx="8564915" cy="2057600"/>
          </a:xfrm>
          <a:noFill/>
        </p:spPr>
        <p:txBody>
          <a:bodyPr anchor="t">
            <a:noAutofit/>
          </a:bodyPr>
          <a:lstStyle>
            <a:lvl1pPr algn="l">
              <a:lnSpc>
                <a:spcPts val="6000"/>
              </a:lnSpc>
              <a:defRPr sz="6400"/>
            </a:lvl1pPr>
          </a:lstStyle>
          <a:p>
            <a:r>
              <a:rPr lang="en-US" dirty="0"/>
              <a:t>Click to edit chapter break bar</a:t>
            </a:r>
          </a:p>
        </p:txBody>
      </p:sp>
      <p:sp>
        <p:nvSpPr>
          <p:cNvPr id="5" name="Slide Number Placeholder 5">
            <a:extLst>
              <a:ext uri="{FF2B5EF4-FFF2-40B4-BE49-F238E27FC236}">
                <a16:creationId xmlns:a16="http://schemas.microsoft.com/office/drawing/2014/main" id="{ADFA2B66-E84F-46D1-81A7-D01800EE656C}"/>
              </a:ext>
            </a:extLst>
          </p:cNvPr>
          <p:cNvSpPr>
            <a:spLocks noGrp="1"/>
          </p:cNvSpPr>
          <p:nvPr>
            <p:ph type="sldNum" sz="quarter" idx="4"/>
          </p:nvPr>
        </p:nvSpPr>
        <p:spPr>
          <a:xfrm>
            <a:off x="353568" y="6360923"/>
            <a:ext cx="451104" cy="365125"/>
          </a:xfrm>
          <a:prstGeom prst="rect">
            <a:avLst/>
          </a:prstGeom>
        </p:spPr>
        <p:txBody>
          <a:bodyPr vert="horz" lIns="91440" tIns="45720" rIns="91440" bIns="45720" rtlCol="0" anchor="ctr"/>
          <a:lstStyle>
            <a:lvl1pPr algn="r">
              <a:defRPr sz="1100">
                <a:solidFill>
                  <a:schemeClr val="tx2"/>
                </a:solidFill>
                <a:latin typeface="Arial" panose="020B0604020202020204" pitchFamily="34" charset="0"/>
                <a:cs typeface="Arial" panose="020B0604020202020204" pitchFamily="34" charset="0"/>
              </a:defRPr>
            </a:lvl1pPr>
          </a:lstStyle>
          <a:p>
            <a:fld id="{33989AC5-B38D-4A3D-8050-C70C3C297723}" type="slidenum">
              <a:rPr lang="en-US" smtClean="0"/>
              <a:pPr/>
              <a:t>‹#›</a:t>
            </a:fld>
            <a:endParaRPr lang="en-US" dirty="0"/>
          </a:p>
        </p:txBody>
      </p:sp>
      <p:sp>
        <p:nvSpPr>
          <p:cNvPr id="3" name="Footer Placeholder 4">
            <a:extLst>
              <a:ext uri="{FF2B5EF4-FFF2-40B4-BE49-F238E27FC236}">
                <a16:creationId xmlns:a16="http://schemas.microsoft.com/office/drawing/2014/main" id="{8815294D-F6BF-1DF5-0CA7-E0D91BCA503E}"/>
              </a:ext>
            </a:extLst>
          </p:cNvPr>
          <p:cNvSpPr txBox="1">
            <a:spLocks/>
          </p:cNvSpPr>
          <p:nvPr/>
        </p:nvSpPr>
        <p:spPr>
          <a:xfrm>
            <a:off x="762000" y="6360923"/>
            <a:ext cx="4651248" cy="365125"/>
          </a:xfrm>
          <a:prstGeom prst="rect">
            <a:avLst/>
          </a:prstGeom>
        </p:spPr>
        <p:txBody>
          <a:bodyPr vert="horz" lIns="91440" tIns="45720" rIns="91440" bIns="45720" rtlCol="0" anchor="ctr"/>
          <a:lstStyle>
            <a:defPPr>
              <a:defRPr lang="en-US"/>
            </a:defPPr>
            <a:lvl1pPr marL="0" algn="l" defTabSz="609585" rtl="0" eaLnBrk="1" latinLnBrk="0" hangingPunct="1">
              <a:defRPr sz="1100" kern="1200">
                <a:solidFill>
                  <a:schemeClr val="tx1">
                    <a:tint val="75000"/>
                  </a:schemeClr>
                </a:solidFill>
                <a:latin typeface="Arial" panose="020B0604020202020204" pitchFamily="34" charset="0"/>
                <a:ea typeface="+mn-ea"/>
                <a:cs typeface="Arial" panose="020B0604020202020204" pitchFamily="34" charset="0"/>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b="1" dirty="0">
                <a:solidFill>
                  <a:schemeClr val="accent2"/>
                </a:solidFill>
              </a:rPr>
              <a:t>|</a:t>
            </a:r>
            <a:r>
              <a:rPr lang="en-US" b="0" dirty="0">
                <a:solidFill>
                  <a:schemeClr val="tx2"/>
                </a:solidFill>
              </a:rPr>
              <a:t>  University Senate Welcome Orientation  </a:t>
            </a:r>
            <a:r>
              <a:rPr lang="en-US" b="1" dirty="0">
                <a:solidFill>
                  <a:schemeClr val="accent2"/>
                </a:solidFill>
              </a:rPr>
              <a:t>|</a:t>
            </a:r>
            <a:r>
              <a:rPr lang="en-US" b="0" dirty="0">
                <a:solidFill>
                  <a:schemeClr val="tx2"/>
                </a:solidFill>
              </a:rPr>
              <a:t>  2024–2025   </a:t>
            </a:r>
          </a:p>
        </p:txBody>
      </p:sp>
      <p:pic>
        <p:nvPicPr>
          <p:cNvPr id="6" name="Picture 5">
            <a:extLst>
              <a:ext uri="{FF2B5EF4-FFF2-40B4-BE49-F238E27FC236}">
                <a16:creationId xmlns:a16="http://schemas.microsoft.com/office/drawing/2014/main" id="{AFB9DD59-439F-D0F8-61D1-9548AD4CFC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52586" y="6129446"/>
            <a:ext cx="1075256" cy="631066"/>
          </a:xfrm>
          <a:prstGeom prst="rect">
            <a:avLst/>
          </a:prstGeom>
        </p:spPr>
      </p:pic>
    </p:spTree>
    <p:extLst>
      <p:ext uri="{BB962C8B-B14F-4D97-AF65-F5344CB8AC3E}">
        <p14:creationId xmlns:p14="http://schemas.microsoft.com/office/powerpoint/2010/main" val="40739819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one column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848896" y="1408176"/>
            <a:ext cx="9504903" cy="4764024"/>
          </a:xfrm>
        </p:spPr>
        <p:txBody>
          <a:bodyPr>
            <a:normAutofit/>
          </a:bodyPr>
          <a:lstStyle>
            <a:lvl1pPr>
              <a:defRPr sz="1800"/>
            </a:lvl1pPr>
            <a:lvl2pPr>
              <a:defRPr sz="18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2" name="Title 1"/>
          <p:cNvSpPr>
            <a:spLocks noGrp="1"/>
          </p:cNvSpPr>
          <p:nvPr>
            <p:ph type="title" hasCustomPrompt="1"/>
          </p:nvPr>
        </p:nvSpPr>
        <p:spPr>
          <a:xfrm>
            <a:off x="838201" y="546712"/>
            <a:ext cx="8941340" cy="457200"/>
          </a:xfrm>
          <a:solidFill>
            <a:schemeClr val="accent2"/>
          </a:solidFill>
        </p:spPr>
        <p:txBody>
          <a:bodyPr/>
          <a:lstStyle/>
          <a:p>
            <a:r>
              <a:rPr lang="en-US" dirty="0"/>
              <a:t>Click to edit title, size as necessary</a:t>
            </a:r>
          </a:p>
        </p:txBody>
      </p:sp>
      <p:sp>
        <p:nvSpPr>
          <p:cNvPr id="5" name="Footer Placeholder 4"/>
          <p:cNvSpPr>
            <a:spLocks noGrp="1"/>
          </p:cNvSpPr>
          <p:nvPr>
            <p:ph type="ftr" sz="quarter" idx="11"/>
          </p:nvPr>
        </p:nvSpPr>
        <p:spPr>
          <a:xfrm>
            <a:off x="5458968" y="6360923"/>
            <a:ext cx="1776154" cy="365125"/>
          </a:xfrm>
        </p:spPr>
        <p:txBody>
          <a:bodyPr/>
          <a:lstStyle>
            <a:lvl1pPr algn="l">
              <a:defRPr>
                <a:solidFill>
                  <a:schemeClr val="tx2"/>
                </a:solidFill>
              </a:defRPr>
            </a:lvl1pPr>
          </a:lstStyle>
          <a:p>
            <a:endParaRPr lang="en-US" dirty="0"/>
          </a:p>
        </p:txBody>
      </p:sp>
      <p:sp>
        <p:nvSpPr>
          <p:cNvPr id="7" name="Slide Number Placeholder 5">
            <a:extLst>
              <a:ext uri="{FF2B5EF4-FFF2-40B4-BE49-F238E27FC236}">
                <a16:creationId xmlns:a16="http://schemas.microsoft.com/office/drawing/2014/main" id="{B7E6AF2F-0C25-4323-A7AA-8ED2AD135759}"/>
              </a:ext>
            </a:extLst>
          </p:cNvPr>
          <p:cNvSpPr>
            <a:spLocks noGrp="1"/>
          </p:cNvSpPr>
          <p:nvPr>
            <p:ph type="sldNum" sz="quarter" idx="4"/>
          </p:nvPr>
        </p:nvSpPr>
        <p:spPr>
          <a:xfrm>
            <a:off x="353568" y="6360923"/>
            <a:ext cx="451104" cy="365125"/>
          </a:xfrm>
          <a:prstGeom prst="rect">
            <a:avLst/>
          </a:prstGeom>
        </p:spPr>
        <p:txBody>
          <a:bodyPr vert="horz" lIns="91440" tIns="45720" rIns="91440" bIns="45720" rtlCol="0" anchor="ctr"/>
          <a:lstStyle>
            <a:lvl1pPr algn="r">
              <a:defRPr sz="1100">
                <a:solidFill>
                  <a:schemeClr val="tx2"/>
                </a:solidFill>
                <a:latin typeface="Arial" panose="020B0604020202020204" pitchFamily="34" charset="0"/>
                <a:cs typeface="Arial" panose="020B0604020202020204" pitchFamily="34" charset="0"/>
              </a:defRPr>
            </a:lvl1pPr>
          </a:lstStyle>
          <a:p>
            <a:fld id="{33989AC5-B38D-4A3D-8050-C70C3C297723}" type="slidenum">
              <a:rPr lang="en-US" smtClean="0"/>
              <a:pPr/>
              <a:t>‹#›</a:t>
            </a:fld>
            <a:endParaRPr lang="en-US" dirty="0"/>
          </a:p>
        </p:txBody>
      </p:sp>
    </p:spTree>
    <p:extLst>
      <p:ext uri="{BB962C8B-B14F-4D97-AF65-F5344CB8AC3E}">
        <p14:creationId xmlns:p14="http://schemas.microsoft.com/office/powerpoint/2010/main" val="14449066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n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546712"/>
            <a:ext cx="8915400" cy="457200"/>
          </a:xfrm>
          <a:solidFill>
            <a:schemeClr val="accent2"/>
          </a:solidFill>
        </p:spPr>
        <p:txBody>
          <a:bodyPr/>
          <a:lstStyle>
            <a:lvl1pPr>
              <a:defRPr sz="2800" baseline="0"/>
            </a:lvl1pPr>
          </a:lstStyle>
          <a:p>
            <a:r>
              <a:rPr lang="en-US" dirty="0"/>
              <a:t>Click to edit title, size as necessary</a:t>
            </a:r>
          </a:p>
        </p:txBody>
      </p:sp>
      <p:sp>
        <p:nvSpPr>
          <p:cNvPr id="8" name="Footer Placeholder 4">
            <a:extLst>
              <a:ext uri="{FF2B5EF4-FFF2-40B4-BE49-F238E27FC236}">
                <a16:creationId xmlns:a16="http://schemas.microsoft.com/office/drawing/2014/main" id="{FC3A1FB7-81BE-4926-8D2A-01E587869B6C}"/>
              </a:ext>
            </a:extLst>
          </p:cNvPr>
          <p:cNvSpPr>
            <a:spLocks noGrp="1"/>
          </p:cNvSpPr>
          <p:nvPr>
            <p:ph type="ftr" sz="quarter" idx="3"/>
          </p:nvPr>
        </p:nvSpPr>
        <p:spPr>
          <a:xfrm>
            <a:off x="5291328" y="6360923"/>
            <a:ext cx="4651248" cy="365125"/>
          </a:xfrm>
          <a:prstGeom prst="rect">
            <a:avLst/>
          </a:prstGeom>
        </p:spPr>
        <p:txBody>
          <a:bodyPr vert="horz" lIns="91440" tIns="45720" rIns="91440" bIns="45720" rtlCol="0" anchor="ctr"/>
          <a:lstStyle>
            <a:lvl1pPr algn="l">
              <a:defRPr sz="1100">
                <a:solidFill>
                  <a:schemeClr val="tx1">
                    <a:tint val="75000"/>
                  </a:schemeClr>
                </a:solidFill>
                <a:latin typeface="Arial" panose="020B0604020202020204" pitchFamily="34" charset="0"/>
                <a:cs typeface="Arial" panose="020B0604020202020204" pitchFamily="34" charset="0"/>
              </a:defRPr>
            </a:lvl1pPr>
          </a:lstStyle>
          <a:p>
            <a:endParaRPr lang="en-US" dirty="0">
              <a:solidFill>
                <a:schemeClr val="tx2"/>
              </a:solidFill>
            </a:endParaRPr>
          </a:p>
        </p:txBody>
      </p:sp>
      <p:sp>
        <p:nvSpPr>
          <p:cNvPr id="5" name="Slide Number Placeholder 5">
            <a:extLst>
              <a:ext uri="{FF2B5EF4-FFF2-40B4-BE49-F238E27FC236}">
                <a16:creationId xmlns:a16="http://schemas.microsoft.com/office/drawing/2014/main" id="{911F7961-FA02-4BAE-8C2D-7E4A329257E3}"/>
              </a:ext>
            </a:extLst>
          </p:cNvPr>
          <p:cNvSpPr>
            <a:spLocks noGrp="1"/>
          </p:cNvSpPr>
          <p:nvPr>
            <p:ph type="sldNum" sz="quarter" idx="4"/>
          </p:nvPr>
        </p:nvSpPr>
        <p:spPr>
          <a:xfrm>
            <a:off x="353568" y="6360923"/>
            <a:ext cx="451104" cy="365125"/>
          </a:xfrm>
          <a:prstGeom prst="rect">
            <a:avLst/>
          </a:prstGeom>
        </p:spPr>
        <p:txBody>
          <a:bodyPr vert="horz" lIns="91440" tIns="45720" rIns="91440" bIns="45720" rtlCol="0" anchor="ctr"/>
          <a:lstStyle>
            <a:lvl1pPr algn="r">
              <a:defRPr sz="1100">
                <a:solidFill>
                  <a:schemeClr val="tx2"/>
                </a:solidFill>
                <a:latin typeface="Arial" panose="020B0604020202020204" pitchFamily="34" charset="0"/>
                <a:cs typeface="Arial" panose="020B0604020202020204" pitchFamily="34" charset="0"/>
              </a:defRPr>
            </a:lvl1pPr>
          </a:lstStyle>
          <a:p>
            <a:fld id="{33989AC5-B38D-4A3D-8050-C70C3C297723}" type="slidenum">
              <a:rPr lang="en-US" smtClean="0"/>
              <a:pPr/>
              <a:t>‹#›</a:t>
            </a:fld>
            <a:endParaRPr lang="en-US" dirty="0"/>
          </a:p>
        </p:txBody>
      </p:sp>
    </p:spTree>
    <p:extLst>
      <p:ext uri="{BB962C8B-B14F-4D97-AF65-F5344CB8AC3E}">
        <p14:creationId xmlns:p14="http://schemas.microsoft.com/office/powerpoint/2010/main" val="42475452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4">
            <a:extLst>
              <a:ext uri="{FF2B5EF4-FFF2-40B4-BE49-F238E27FC236}">
                <a16:creationId xmlns:a16="http://schemas.microsoft.com/office/drawing/2014/main" id="{1A6990A5-5113-4A19-B2A2-3CAF8AD4D224}"/>
              </a:ext>
            </a:extLst>
          </p:cNvPr>
          <p:cNvSpPr>
            <a:spLocks noGrp="1"/>
          </p:cNvSpPr>
          <p:nvPr>
            <p:ph type="ftr" sz="quarter" idx="3"/>
          </p:nvPr>
        </p:nvSpPr>
        <p:spPr>
          <a:xfrm>
            <a:off x="5876544" y="6360923"/>
            <a:ext cx="4651248" cy="365125"/>
          </a:xfrm>
          <a:prstGeom prst="rect">
            <a:avLst/>
          </a:prstGeom>
        </p:spPr>
        <p:txBody>
          <a:bodyPr vert="horz" lIns="91440" tIns="45720" rIns="91440" bIns="45720" rtlCol="0" anchor="ctr"/>
          <a:lstStyle>
            <a:lvl1pPr algn="l">
              <a:defRPr sz="1100">
                <a:solidFill>
                  <a:schemeClr val="tx1">
                    <a:tint val="75000"/>
                  </a:schemeClr>
                </a:solidFill>
                <a:latin typeface="Arial" panose="020B0604020202020204" pitchFamily="34" charset="0"/>
                <a:cs typeface="Arial" panose="020B0604020202020204" pitchFamily="34" charset="0"/>
              </a:defRPr>
            </a:lvl1pPr>
          </a:lstStyle>
          <a:p>
            <a:endParaRPr lang="en-US" dirty="0">
              <a:solidFill>
                <a:schemeClr val="tx2"/>
              </a:solidFill>
            </a:endParaRPr>
          </a:p>
        </p:txBody>
      </p:sp>
      <p:sp>
        <p:nvSpPr>
          <p:cNvPr id="9" name="Slide Number Placeholder 5">
            <a:extLst>
              <a:ext uri="{FF2B5EF4-FFF2-40B4-BE49-F238E27FC236}">
                <a16:creationId xmlns:a16="http://schemas.microsoft.com/office/drawing/2014/main" id="{63BCA199-CD26-4A0A-98E7-DEAC7AC041AB}"/>
              </a:ext>
            </a:extLst>
          </p:cNvPr>
          <p:cNvSpPr>
            <a:spLocks noGrp="1"/>
          </p:cNvSpPr>
          <p:nvPr>
            <p:ph type="sldNum" sz="quarter" idx="4"/>
          </p:nvPr>
        </p:nvSpPr>
        <p:spPr>
          <a:xfrm>
            <a:off x="353568" y="6360923"/>
            <a:ext cx="451104" cy="365125"/>
          </a:xfrm>
          <a:prstGeom prst="rect">
            <a:avLst/>
          </a:prstGeom>
        </p:spPr>
        <p:txBody>
          <a:bodyPr vert="horz" lIns="91440" tIns="45720" rIns="91440" bIns="45720" rtlCol="0" anchor="ctr"/>
          <a:lstStyle>
            <a:lvl1pPr algn="r">
              <a:defRPr sz="1100">
                <a:solidFill>
                  <a:schemeClr val="tx2"/>
                </a:solidFill>
                <a:latin typeface="Arial" panose="020B0604020202020204" pitchFamily="34" charset="0"/>
                <a:cs typeface="Arial" panose="020B0604020202020204" pitchFamily="34" charset="0"/>
              </a:defRPr>
            </a:lvl1pPr>
          </a:lstStyle>
          <a:p>
            <a:fld id="{33989AC5-B38D-4A3D-8050-C70C3C297723}" type="slidenum">
              <a:rPr lang="en-US" smtClean="0"/>
              <a:pPr/>
              <a:t>‹#›</a:t>
            </a:fld>
            <a:endParaRPr lang="en-US" dirty="0"/>
          </a:p>
        </p:txBody>
      </p:sp>
    </p:spTree>
    <p:extLst>
      <p:ext uri="{BB962C8B-B14F-4D97-AF65-F5344CB8AC3E}">
        <p14:creationId xmlns:p14="http://schemas.microsoft.com/office/powerpoint/2010/main" val="9989293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2D796DD-659E-42F1-86E8-E94AA42AB8B3}"/>
              </a:ext>
            </a:extLst>
          </p:cNvPr>
          <p:cNvPicPr>
            <a:picLocks noChangeAspect="1"/>
          </p:cNvPicPr>
          <p:nvPr/>
        </p:nvPicPr>
        <p:blipFill>
          <a:blip r:embed="rId8"/>
          <a:stretch>
            <a:fillRect/>
          </a:stretch>
        </p:blipFill>
        <p:spPr>
          <a:xfrm>
            <a:off x="0" y="-219456"/>
            <a:ext cx="4371429" cy="4095238"/>
          </a:xfrm>
          <a:prstGeom prst="rect">
            <a:avLst/>
          </a:prstGeom>
        </p:spPr>
      </p:pic>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052586" y="6129446"/>
            <a:ext cx="1075256" cy="631066"/>
          </a:xfrm>
          <a:prstGeom prst="rect">
            <a:avLst/>
          </a:prstGeom>
        </p:spPr>
      </p:pic>
      <p:sp>
        <p:nvSpPr>
          <p:cNvPr id="2" name="Title Placeholder 1"/>
          <p:cNvSpPr>
            <a:spLocks noGrp="1"/>
          </p:cNvSpPr>
          <p:nvPr>
            <p:ph type="title"/>
          </p:nvPr>
        </p:nvSpPr>
        <p:spPr>
          <a:xfrm>
            <a:off x="838200" y="546712"/>
            <a:ext cx="10515600" cy="457200"/>
          </a:xfrm>
          <a:prstGeom prst="rect">
            <a:avLst/>
          </a:prstGeom>
          <a:solidFill>
            <a:schemeClr val="accent2"/>
          </a:solidFill>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848897" y="1317540"/>
            <a:ext cx="9585290" cy="47487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775704" y="6360923"/>
            <a:ext cx="2673096" cy="365125"/>
          </a:xfrm>
          <a:prstGeom prst="rect">
            <a:avLst/>
          </a:prstGeom>
        </p:spPr>
        <p:txBody>
          <a:bodyPr vert="horz" lIns="91440" tIns="45720" rIns="91440" bIns="45720" rtlCol="0" anchor="ctr"/>
          <a:lstStyle>
            <a:lvl1pPr algn="l">
              <a:defRPr sz="1100">
                <a:solidFill>
                  <a:schemeClr val="tx1">
                    <a:tint val="75000"/>
                  </a:schemeClr>
                </a:solidFill>
                <a:latin typeface="Arial" panose="020B0604020202020204" pitchFamily="34" charset="0"/>
                <a:cs typeface="Arial" panose="020B0604020202020204" pitchFamily="34" charset="0"/>
              </a:defRPr>
            </a:lvl1pPr>
          </a:lstStyle>
          <a:p>
            <a:endParaRPr lang="en-US" dirty="0">
              <a:solidFill>
                <a:schemeClr val="tx2"/>
              </a:solidFill>
            </a:endParaRPr>
          </a:p>
        </p:txBody>
      </p:sp>
      <p:sp>
        <p:nvSpPr>
          <p:cNvPr id="10" name="Footer Placeholder 4">
            <a:extLst>
              <a:ext uri="{FF2B5EF4-FFF2-40B4-BE49-F238E27FC236}">
                <a16:creationId xmlns:a16="http://schemas.microsoft.com/office/drawing/2014/main" id="{D8E22C23-C3AA-42D5-AB3C-A880DCBC7E19}"/>
              </a:ext>
            </a:extLst>
          </p:cNvPr>
          <p:cNvSpPr txBox="1">
            <a:spLocks/>
          </p:cNvSpPr>
          <p:nvPr/>
        </p:nvSpPr>
        <p:spPr>
          <a:xfrm>
            <a:off x="762000" y="6360923"/>
            <a:ext cx="4651248" cy="365125"/>
          </a:xfrm>
          <a:prstGeom prst="rect">
            <a:avLst/>
          </a:prstGeom>
        </p:spPr>
        <p:txBody>
          <a:bodyPr vert="horz" lIns="91440" tIns="45720" rIns="91440" bIns="45720" rtlCol="0" anchor="ctr"/>
          <a:lstStyle>
            <a:defPPr>
              <a:defRPr lang="en-US"/>
            </a:defPPr>
            <a:lvl1pPr marL="0" algn="l" defTabSz="609585" rtl="0" eaLnBrk="1" latinLnBrk="0" hangingPunct="1">
              <a:defRPr sz="1100" kern="1200">
                <a:solidFill>
                  <a:schemeClr val="tx1">
                    <a:tint val="75000"/>
                  </a:schemeClr>
                </a:solidFill>
                <a:latin typeface="Arial" panose="020B0604020202020204" pitchFamily="34" charset="0"/>
                <a:ea typeface="+mn-ea"/>
                <a:cs typeface="Arial" panose="020B0604020202020204" pitchFamily="34" charset="0"/>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b="1" dirty="0">
                <a:solidFill>
                  <a:schemeClr val="accent2"/>
                </a:solidFill>
              </a:rPr>
              <a:t>|</a:t>
            </a:r>
            <a:r>
              <a:rPr lang="en-US" b="0" dirty="0">
                <a:solidFill>
                  <a:schemeClr val="tx2"/>
                </a:solidFill>
              </a:rPr>
              <a:t>  University Senate  </a:t>
            </a:r>
            <a:r>
              <a:rPr lang="en-US" b="1" dirty="0">
                <a:solidFill>
                  <a:schemeClr val="accent2"/>
                </a:solidFill>
              </a:rPr>
              <a:t>|</a:t>
            </a:r>
            <a:r>
              <a:rPr lang="en-US" b="0" dirty="0">
                <a:solidFill>
                  <a:schemeClr val="tx2"/>
                </a:solidFill>
              </a:rPr>
              <a:t>  2024–2025   </a:t>
            </a:r>
          </a:p>
        </p:txBody>
      </p:sp>
      <p:sp>
        <p:nvSpPr>
          <p:cNvPr id="9" name="Slide Number Placeholder 5">
            <a:extLst>
              <a:ext uri="{FF2B5EF4-FFF2-40B4-BE49-F238E27FC236}">
                <a16:creationId xmlns:a16="http://schemas.microsoft.com/office/drawing/2014/main" id="{F1EBCD22-C56D-43FF-9917-1B7B2FDDD11D}"/>
              </a:ext>
            </a:extLst>
          </p:cNvPr>
          <p:cNvSpPr>
            <a:spLocks noGrp="1"/>
          </p:cNvSpPr>
          <p:nvPr>
            <p:ph type="sldNum" sz="quarter" idx="4"/>
          </p:nvPr>
        </p:nvSpPr>
        <p:spPr>
          <a:xfrm>
            <a:off x="353568" y="6360923"/>
            <a:ext cx="451104" cy="365125"/>
          </a:xfrm>
          <a:prstGeom prst="rect">
            <a:avLst/>
          </a:prstGeom>
        </p:spPr>
        <p:txBody>
          <a:bodyPr vert="horz" lIns="91440" tIns="45720" rIns="91440" bIns="45720" rtlCol="0" anchor="ctr"/>
          <a:lstStyle>
            <a:lvl1pPr algn="r">
              <a:defRPr sz="1100">
                <a:solidFill>
                  <a:schemeClr val="tx2"/>
                </a:solidFill>
                <a:latin typeface="Arial" panose="020B0604020202020204" pitchFamily="34" charset="0"/>
                <a:cs typeface="Arial" panose="020B0604020202020204" pitchFamily="34" charset="0"/>
              </a:defRPr>
            </a:lvl1pPr>
          </a:lstStyle>
          <a:p>
            <a:fld id="{33989AC5-B38D-4A3D-8050-C70C3C297723}" type="slidenum">
              <a:rPr lang="en-US" smtClean="0"/>
              <a:pPr/>
              <a:t>‹#›</a:t>
            </a:fld>
            <a:endParaRPr lang="en-US" dirty="0"/>
          </a:p>
        </p:txBody>
      </p:sp>
    </p:spTree>
    <p:extLst>
      <p:ext uri="{BB962C8B-B14F-4D97-AF65-F5344CB8AC3E}">
        <p14:creationId xmlns:p14="http://schemas.microsoft.com/office/powerpoint/2010/main" val="808212972"/>
      </p:ext>
    </p:extLst>
  </p:cSld>
  <p:clrMap bg1="lt1" tx1="dk1" bg2="lt2" tx2="dk2" accent1="accent1" accent2="accent2" accent3="accent3" accent4="accent4" accent5="accent5" accent6="accent6" hlink="hlink" folHlink="folHlink"/>
  <p:sldLayoutIdLst>
    <p:sldLayoutId id="2147483700" r:id="rId1"/>
    <p:sldLayoutId id="2147483704" r:id="rId2"/>
    <p:sldLayoutId id="2147483708" r:id="rId3"/>
    <p:sldLayoutId id="2147483709" r:id="rId4"/>
    <p:sldLayoutId id="2147483712" r:id="rId5"/>
    <p:sldLayoutId id="2147483720" r:id="rId6"/>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hf hdr="0" ftr="0" dt="0"/>
  <p:txStyles>
    <p:titleStyle>
      <a:lvl1pPr algn="l" defTabSz="914377" rtl="0" eaLnBrk="1" latinLnBrk="0" hangingPunct="1">
        <a:lnSpc>
          <a:spcPts val="3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7013" indent="-227013" algn="l" defTabSz="914377" rtl="0" eaLnBrk="1" latinLnBrk="0" hangingPunct="1">
        <a:lnSpc>
          <a:spcPct val="120000"/>
        </a:lnSpc>
        <a:spcBef>
          <a:spcPts val="0"/>
        </a:spcBef>
        <a:spcAft>
          <a:spcPts val="900"/>
        </a:spcAft>
        <a:buSzPct val="16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571500" indent="-228600" algn="l" defTabSz="914377" rtl="0" eaLnBrk="1" latinLnBrk="0" hangingPunct="1">
        <a:lnSpc>
          <a:spcPct val="120000"/>
        </a:lnSpc>
        <a:spcBef>
          <a:spcPts val="0"/>
        </a:spcBef>
        <a:spcAft>
          <a:spcPts val="900"/>
        </a:spcAft>
        <a:buSzPct val="120000"/>
        <a:buFont typeface="Courier New" panose="02070309020205020404" pitchFamily="49" charset="0"/>
        <a:buChar char="o"/>
        <a:defRPr sz="1800" kern="1200">
          <a:solidFill>
            <a:schemeClr val="tx1"/>
          </a:solidFill>
          <a:latin typeface="Arial" panose="020B0604020202020204" pitchFamily="34" charset="0"/>
          <a:ea typeface="+mn-ea"/>
          <a:cs typeface="Arial" panose="020B0604020202020204" pitchFamily="34" charset="0"/>
        </a:defRPr>
      </a:lvl2pPr>
      <a:lvl3pPr marL="914400" indent="-227013" algn="l" defTabSz="914377" rtl="0" eaLnBrk="1" latinLnBrk="0" hangingPunct="1">
        <a:lnSpc>
          <a:spcPct val="120000"/>
        </a:lnSpc>
        <a:spcBef>
          <a:spcPts val="0"/>
        </a:spcBef>
        <a:spcAft>
          <a:spcPts val="900"/>
        </a:spcAft>
        <a:buSzPct val="10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3pPr>
      <a:lvl4pPr marL="1257300" indent="-227013" algn="l" defTabSz="914377" rtl="0" eaLnBrk="1" latinLnBrk="0" hangingPunct="1">
        <a:lnSpc>
          <a:spcPts val="2300"/>
        </a:lnSpc>
        <a:spcBef>
          <a:spcPts val="600"/>
        </a:spcBef>
        <a:spcAft>
          <a:spcPts val="600"/>
        </a:spcAft>
        <a:buFont typeface="Arial" panose="020B0604020202020204" pitchFamily="34" charset="0"/>
        <a:buChar char="•"/>
        <a:defRPr sz="1400" kern="1200">
          <a:solidFill>
            <a:schemeClr val="tx1"/>
          </a:solidFill>
          <a:latin typeface="+mn-lt"/>
          <a:ea typeface="+mn-ea"/>
          <a:cs typeface="+mn-cs"/>
        </a:defRPr>
      </a:lvl4pPr>
      <a:lvl5pPr marL="1601788" indent="-230188" algn="l" defTabSz="914377" rtl="0" eaLnBrk="1" latinLnBrk="0" hangingPunct="1">
        <a:lnSpc>
          <a:spcPts val="2300"/>
        </a:lnSpc>
        <a:spcBef>
          <a:spcPts val="600"/>
        </a:spcBef>
        <a:spcAft>
          <a:spcPts val="600"/>
        </a:spcAft>
        <a:buFont typeface="Arial" panose="020B0604020202020204" pitchFamily="34" charset="0"/>
        <a:buChar char="•"/>
        <a:defRPr sz="14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68">
          <p15:clr>
            <a:srgbClr val="F26B43"/>
          </p15:clr>
        </p15:guide>
        <p15:guide id="2" pos="3840">
          <p15:clr>
            <a:srgbClr val="F26B43"/>
          </p15:clr>
        </p15:guide>
        <p15:guide id="3" orient="horz" pos="372">
          <p15:clr>
            <a:srgbClr val="F26B43"/>
          </p15:clr>
        </p15:guide>
        <p15:guide id="4" pos="6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57A2A-F202-E5D3-7C2F-65D54E47D482}"/>
              </a:ext>
            </a:extLst>
          </p:cNvPr>
          <p:cNvSpPr>
            <a:spLocks noGrp="1"/>
          </p:cNvSpPr>
          <p:nvPr>
            <p:ph type="ctrTitle"/>
          </p:nvPr>
        </p:nvSpPr>
        <p:spPr>
          <a:xfrm>
            <a:off x="615950" y="1531507"/>
            <a:ext cx="11227707" cy="1763879"/>
          </a:xfrm>
        </p:spPr>
        <p:txBody>
          <a:bodyPr/>
          <a:lstStyle/>
          <a:p>
            <a:r>
              <a:rPr lang="en-US" dirty="0"/>
              <a:t>Ad Hoc Senate Health, Wellness, &amp; Safety Committee</a:t>
            </a:r>
          </a:p>
        </p:txBody>
      </p:sp>
      <p:sp>
        <p:nvSpPr>
          <p:cNvPr id="3" name="Subtitle 2">
            <a:extLst>
              <a:ext uri="{FF2B5EF4-FFF2-40B4-BE49-F238E27FC236}">
                <a16:creationId xmlns:a16="http://schemas.microsoft.com/office/drawing/2014/main" id="{3ED88426-4954-B4D2-5738-053309355ED1}"/>
              </a:ext>
            </a:extLst>
          </p:cNvPr>
          <p:cNvSpPr>
            <a:spLocks noGrp="1"/>
          </p:cNvSpPr>
          <p:nvPr>
            <p:ph type="subTitle" idx="1"/>
          </p:nvPr>
        </p:nvSpPr>
        <p:spPr/>
        <p:txBody>
          <a:bodyPr>
            <a:normAutofit fontScale="62500" lnSpcReduction="20000"/>
          </a:bodyPr>
          <a:lstStyle/>
          <a:p>
            <a:endParaRPr lang="en-US"/>
          </a:p>
        </p:txBody>
      </p:sp>
      <p:sp>
        <p:nvSpPr>
          <p:cNvPr id="4" name="Text Placeholder 3">
            <a:extLst>
              <a:ext uri="{FF2B5EF4-FFF2-40B4-BE49-F238E27FC236}">
                <a16:creationId xmlns:a16="http://schemas.microsoft.com/office/drawing/2014/main" id="{746B7AF8-DDE3-D4D0-C567-060CB09F3E9E}"/>
              </a:ext>
            </a:extLst>
          </p:cNvPr>
          <p:cNvSpPr>
            <a:spLocks noGrp="1"/>
          </p:cNvSpPr>
          <p:nvPr>
            <p:ph type="body" sz="quarter" idx="10"/>
          </p:nvPr>
        </p:nvSpPr>
        <p:spPr/>
        <p:txBody>
          <a:bodyPr>
            <a:normAutofit fontScale="92500" lnSpcReduction="10000"/>
          </a:bodyPr>
          <a:lstStyle/>
          <a:p>
            <a:r>
              <a:rPr lang="en-US" dirty="0"/>
              <a:t>Jessica Lehmann, Chair </a:t>
            </a:r>
          </a:p>
          <a:p>
            <a:r>
              <a:rPr lang="en-US" dirty="0"/>
              <a:t>Downtown Phoenix Campus</a:t>
            </a:r>
          </a:p>
          <a:p>
            <a:r>
              <a:rPr lang="en-US" dirty="0"/>
              <a:t>Monday, April 28, 2025 </a:t>
            </a:r>
          </a:p>
        </p:txBody>
      </p:sp>
    </p:spTree>
    <p:extLst>
      <p:ext uri="{BB962C8B-B14F-4D97-AF65-F5344CB8AC3E}">
        <p14:creationId xmlns:p14="http://schemas.microsoft.com/office/powerpoint/2010/main" val="32529648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A53924-D278-D8FF-0A66-6174AD99618C}"/>
              </a:ext>
            </a:extLst>
          </p:cNvPr>
          <p:cNvSpPr>
            <a:spLocks noGrp="1"/>
          </p:cNvSpPr>
          <p:nvPr>
            <p:ph idx="1"/>
          </p:nvPr>
        </p:nvSpPr>
        <p:spPr>
          <a:xfrm>
            <a:off x="1643744" y="1230086"/>
            <a:ext cx="9710056" cy="4942114"/>
          </a:xfrm>
        </p:spPr>
        <p:txBody>
          <a:bodyPr>
            <a:normAutofit fontScale="85000" lnSpcReduction="20000"/>
          </a:bodyPr>
          <a:lstStyle/>
          <a:p>
            <a:r>
              <a:rPr lang="en-US" dirty="0"/>
              <a:t>Appointed Members</a:t>
            </a:r>
          </a:p>
          <a:p>
            <a:pPr lvl="1"/>
            <a:r>
              <a:rPr lang="en-US" dirty="0"/>
              <a:t>Kristin Dybvig,  Associate Teaching Professor, Hugh Downs School of Human Communication (Tempe)</a:t>
            </a:r>
          </a:p>
          <a:p>
            <a:pPr lvl="1"/>
            <a:r>
              <a:rPr lang="en-US" dirty="0"/>
              <a:t>Lauren Keeler, Assistant Teaching Professor, School for the Future of Innovation in Society (Tempe)</a:t>
            </a:r>
          </a:p>
          <a:p>
            <a:pPr lvl="1"/>
            <a:r>
              <a:rPr lang="en-US" dirty="0"/>
              <a:t>Jessica Lehmann (Chair), Associate Teaching Professor, College of Health Solutions (Downtown Phoenix) </a:t>
            </a:r>
          </a:p>
          <a:p>
            <a:pPr lvl="1"/>
            <a:r>
              <a:rPr lang="en-US" dirty="0"/>
              <a:t>Rafael Martinez, Assistant Teaching Professor, CISA- School of Applied Sciences and Arts (Tempe) </a:t>
            </a:r>
          </a:p>
          <a:p>
            <a:pPr lvl="1"/>
            <a:r>
              <a:rPr lang="en-US" dirty="0"/>
              <a:t>Luiza Parvu, Assistant Teaching Professor, The Sidney Poitier New American Film School (Tempe) </a:t>
            </a:r>
          </a:p>
          <a:p>
            <a:pPr lvl="1"/>
            <a:r>
              <a:rPr lang="en-US" dirty="0"/>
              <a:t>Lisa Smith, Associate Teaching Professor, College of Health Solutions (Downtown Phoenix) </a:t>
            </a:r>
          </a:p>
          <a:p>
            <a:pPr lvl="1"/>
            <a:r>
              <a:rPr lang="en-US" dirty="0"/>
              <a:t>Elaine (Jinghui) Zhang, Assistant Teaching Professor, School of Social and Behavioral Sciences (West) </a:t>
            </a:r>
          </a:p>
          <a:p>
            <a:r>
              <a:rPr lang="en-US" dirty="0"/>
              <a:t>Ex Officio Non-Voting Members</a:t>
            </a:r>
          </a:p>
          <a:p>
            <a:pPr lvl="1"/>
            <a:r>
              <a:rPr lang="en-US" dirty="0"/>
              <a:t>Dean of the Edson College of Nursing*</a:t>
            </a:r>
          </a:p>
          <a:p>
            <a:pPr lvl="1"/>
            <a:r>
              <a:rPr lang="en-US" dirty="0"/>
              <a:t>ASU Police Chief*</a:t>
            </a:r>
          </a:p>
          <a:p>
            <a:pPr lvl="1"/>
            <a:r>
              <a:rPr lang="en-US" dirty="0"/>
              <a:t>A representative from the Colleges of Counseling, Psychology or Social Work*</a:t>
            </a:r>
          </a:p>
          <a:p>
            <a:pPr lvl="1"/>
            <a:r>
              <a:rPr lang="en-US" dirty="0"/>
              <a:t>University Senate President  </a:t>
            </a:r>
          </a:p>
          <a:p>
            <a:pPr marL="0" indent="0">
              <a:buNone/>
            </a:pPr>
            <a:r>
              <a:rPr lang="en-US" dirty="0"/>
              <a:t>*or their delegates</a:t>
            </a:r>
          </a:p>
          <a:p>
            <a:endParaRPr lang="en-US" dirty="0"/>
          </a:p>
        </p:txBody>
      </p:sp>
      <p:sp>
        <p:nvSpPr>
          <p:cNvPr id="3" name="Title 2">
            <a:extLst>
              <a:ext uri="{FF2B5EF4-FFF2-40B4-BE49-F238E27FC236}">
                <a16:creationId xmlns:a16="http://schemas.microsoft.com/office/drawing/2014/main" id="{736A9851-F8BE-34BD-3412-0E775D1E4ADD}"/>
              </a:ext>
            </a:extLst>
          </p:cNvPr>
          <p:cNvSpPr>
            <a:spLocks noGrp="1"/>
          </p:cNvSpPr>
          <p:nvPr>
            <p:ph type="title"/>
          </p:nvPr>
        </p:nvSpPr>
        <p:spPr/>
        <p:txBody>
          <a:bodyPr/>
          <a:lstStyle/>
          <a:p>
            <a:r>
              <a:rPr lang="en-US" dirty="0"/>
              <a:t>HWS Committee Membership </a:t>
            </a:r>
          </a:p>
        </p:txBody>
      </p:sp>
      <p:sp>
        <p:nvSpPr>
          <p:cNvPr id="4" name="Slide Number Placeholder 3">
            <a:extLst>
              <a:ext uri="{FF2B5EF4-FFF2-40B4-BE49-F238E27FC236}">
                <a16:creationId xmlns:a16="http://schemas.microsoft.com/office/drawing/2014/main" id="{69D06FC2-685F-1505-D7FF-A0C43D3BCB10}"/>
              </a:ext>
            </a:extLst>
          </p:cNvPr>
          <p:cNvSpPr>
            <a:spLocks noGrp="1"/>
          </p:cNvSpPr>
          <p:nvPr>
            <p:ph type="sldNum" sz="quarter" idx="4"/>
          </p:nvPr>
        </p:nvSpPr>
        <p:spPr/>
        <p:txBody>
          <a:bodyPr/>
          <a:lstStyle/>
          <a:p>
            <a:fld id="{33989AC5-B38D-4A3D-8050-C70C3C297723}" type="slidenum">
              <a:rPr lang="en-US" smtClean="0"/>
              <a:pPr/>
              <a:t>2</a:t>
            </a:fld>
            <a:endParaRPr lang="en-US" dirty="0"/>
          </a:p>
        </p:txBody>
      </p:sp>
    </p:spTree>
    <p:extLst>
      <p:ext uri="{BB962C8B-B14F-4D97-AF65-F5344CB8AC3E}">
        <p14:creationId xmlns:p14="http://schemas.microsoft.com/office/powerpoint/2010/main" val="4459903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110A55-ACC0-1280-B897-9E0DA7663F0E}"/>
              </a:ext>
            </a:extLst>
          </p:cNvPr>
          <p:cNvSpPr>
            <a:spLocks noGrp="1"/>
          </p:cNvSpPr>
          <p:nvPr>
            <p:ph idx="1"/>
          </p:nvPr>
        </p:nvSpPr>
        <p:spPr/>
        <p:txBody>
          <a:bodyPr/>
          <a:lstStyle/>
          <a:p>
            <a:r>
              <a:rPr lang="en-US" dirty="0"/>
              <a:t>The Committee met twice, February – April 2025. The University Senate President was present at both meetings. </a:t>
            </a:r>
          </a:p>
          <a:p>
            <a:r>
              <a:rPr lang="en-US" dirty="0"/>
              <a:t>Designed and conducted survey of members of the University Senate designed to elicit responses about their health, wellness, and safety-related concerns at ASU and their suggestions for improvements. These responses will be used to design surveys for the Staff Council and Student Government, to be conducted in early fall 2025.  </a:t>
            </a:r>
          </a:p>
          <a:p>
            <a:r>
              <a:rPr lang="en-US" dirty="0"/>
              <a:t>Addressed RFC 23 regarding training criteria for Employee Assistance Office counselors </a:t>
            </a:r>
          </a:p>
          <a:p>
            <a:r>
              <a:rPr lang="en-US" dirty="0"/>
              <a:t>The Ad Hoc Senate Health, Wellness, and Safety Committee seeks to determine the highest-priority health, wellness, and safety concerns among the ASU community (faculty, academic professionals, staff, and students) in order to enhance learning and working environments so that everyone can thrive. The Committee plans to continue finalizing its purpose, function and ex-officio non-voting membership, as well as to continue creating collaborative relationships with internal ASU units in order to achieve our goals. </a:t>
            </a:r>
          </a:p>
        </p:txBody>
      </p:sp>
      <p:sp>
        <p:nvSpPr>
          <p:cNvPr id="3" name="Title 2">
            <a:extLst>
              <a:ext uri="{FF2B5EF4-FFF2-40B4-BE49-F238E27FC236}">
                <a16:creationId xmlns:a16="http://schemas.microsoft.com/office/drawing/2014/main" id="{05B4DD78-A205-22AE-5505-E2CF3CE15F85}"/>
              </a:ext>
            </a:extLst>
          </p:cNvPr>
          <p:cNvSpPr>
            <a:spLocks noGrp="1"/>
          </p:cNvSpPr>
          <p:nvPr>
            <p:ph type="title"/>
          </p:nvPr>
        </p:nvSpPr>
        <p:spPr/>
        <p:txBody>
          <a:bodyPr/>
          <a:lstStyle/>
          <a:p>
            <a:r>
              <a:rPr lang="en-US" dirty="0"/>
              <a:t>HWS Committee </a:t>
            </a:r>
          </a:p>
        </p:txBody>
      </p:sp>
      <p:sp>
        <p:nvSpPr>
          <p:cNvPr id="4" name="Slide Number Placeholder 3">
            <a:extLst>
              <a:ext uri="{FF2B5EF4-FFF2-40B4-BE49-F238E27FC236}">
                <a16:creationId xmlns:a16="http://schemas.microsoft.com/office/drawing/2014/main" id="{3DFA285C-F20A-A4EE-11A6-BB8CF351778B}"/>
              </a:ext>
            </a:extLst>
          </p:cNvPr>
          <p:cNvSpPr>
            <a:spLocks noGrp="1"/>
          </p:cNvSpPr>
          <p:nvPr>
            <p:ph type="sldNum" sz="quarter" idx="4"/>
          </p:nvPr>
        </p:nvSpPr>
        <p:spPr/>
        <p:txBody>
          <a:bodyPr/>
          <a:lstStyle/>
          <a:p>
            <a:fld id="{33989AC5-B38D-4A3D-8050-C70C3C297723}" type="slidenum">
              <a:rPr lang="en-US" smtClean="0"/>
              <a:pPr/>
              <a:t>3</a:t>
            </a:fld>
            <a:endParaRPr lang="en-US" dirty="0"/>
          </a:p>
        </p:txBody>
      </p:sp>
    </p:spTree>
    <p:extLst>
      <p:ext uri="{BB962C8B-B14F-4D97-AF65-F5344CB8AC3E}">
        <p14:creationId xmlns:p14="http://schemas.microsoft.com/office/powerpoint/2010/main" val="7773564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University-Senate-PPt-Template">
  <a:themeElements>
    <a:clrScheme name="ASU Brand colors">
      <a:dk1>
        <a:srgbClr val="000000"/>
      </a:dk1>
      <a:lt1>
        <a:sysClr val="window" lastClr="FFFFFF"/>
      </a:lt1>
      <a:dk2>
        <a:srgbClr val="000000"/>
      </a:dk2>
      <a:lt2>
        <a:srgbClr val="FFFFFF"/>
      </a:lt2>
      <a:accent1>
        <a:srgbClr val="8C1D40"/>
      </a:accent1>
      <a:accent2>
        <a:srgbClr val="FFC627"/>
      </a:accent2>
      <a:accent3>
        <a:srgbClr val="78BE20"/>
      </a:accent3>
      <a:accent4>
        <a:srgbClr val="00A3E0"/>
      </a:accent4>
      <a:accent5>
        <a:srgbClr val="FF7F32"/>
      </a:accent5>
      <a:accent6>
        <a:srgbClr val="5C6670"/>
      </a:accent6>
      <a:hlink>
        <a:srgbClr val="8C1D40"/>
      </a:hlink>
      <a:folHlink>
        <a:srgbClr val="FFC627"/>
      </a:folHlink>
    </a:clrScheme>
    <a:fontScheme name="ASU Brand fonts">
      <a:majorFont>
        <a:latin typeface="Arial Bold"/>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ty-Senate-PPt-Template" id="{AB60C9A0-EE88-46EC-A9EF-D9BD3FF1DF8F}" vid="{3480E46B-7A77-4369-85C7-92CF034432CE}"/>
    </a:ext>
  </a:extLst>
</a:theme>
</file>

<file path=docProps/app.xml><?xml version="1.0" encoding="utf-8"?>
<Properties xmlns="http://schemas.openxmlformats.org/officeDocument/2006/extended-properties" xmlns:vt="http://schemas.openxmlformats.org/officeDocument/2006/docPropsVTypes">
  <Template>University-Senate-PPt-Template-2024</Template>
  <TotalTime>4582</TotalTime>
  <Words>359</Words>
  <Application>Microsoft Office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Courier New</vt:lpstr>
      <vt:lpstr>University-Senate-PPt-Template</vt:lpstr>
      <vt:lpstr>Ad Hoc Senate Health, Wellness, &amp; Safety Committee</vt:lpstr>
      <vt:lpstr>HWS Committee Membership </vt:lpstr>
      <vt:lpstr>HWS Committee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Ashly Contreras</dc:creator>
  <cp:lastModifiedBy>Ashly Contreras</cp:lastModifiedBy>
  <cp:revision>11</cp:revision>
  <dcterms:created xsi:type="dcterms:W3CDTF">2024-11-04T16:22:12Z</dcterms:created>
  <dcterms:modified xsi:type="dcterms:W3CDTF">2025-04-28T15:49:58Z</dcterms:modified>
</cp:coreProperties>
</file>