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5"/>
  </p:notesMasterIdLst>
  <p:sldIdLst>
    <p:sldId id="257" r:id="rId2"/>
    <p:sldId id="263" r:id="rId3"/>
    <p:sldId id="306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Andrews" initials="" lastIdx="2" clrIdx="0"/>
  <p:cmAuthor id="1" name="Hanna Norris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D2213-CFE9-4E5B-847E-6BE1D932436E}">
  <a:tblStyle styleId="{F81D2213-CFE9-4E5B-847E-6BE1D932436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B56E01D-4E78-4036-986B-88B9054594B4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rgbClr val="FFC627">
              <a:alpha val="20000"/>
            </a:srgb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FC627">
              <a:alpha val="20000"/>
            </a:srgb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90" d="100"/>
          <a:sy n="90" d="100"/>
        </p:scale>
        <p:origin x="30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0d9f6eef7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60d9f6eef7_2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0d9f6eef7_2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60d9f6eef7_2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0d9f6eef7_2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60d9f6eef7_2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996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Cover and intro logo top left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" name="Google Shape;15;p3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068" y="187047"/>
            <a:ext cx="3844969" cy="1067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Agenda White with 2 columns">
  <p:cSld name="CUSTOM_3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3025" y="2285400"/>
            <a:ext cx="292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highlight>
                  <a:schemeClr val="accent1"/>
                </a:highlight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168625" y="472450"/>
            <a:ext cx="4340100" cy="41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7"/>
          <p:cNvCxnSpPr/>
          <p:nvPr/>
        </p:nvCxnSpPr>
        <p:spPr>
          <a:xfrm>
            <a:off x="3891200" y="1884300"/>
            <a:ext cx="0" cy="13803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Headline with 3 column">
  <p:cSld name="1_Title onl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Chapter Break White with small gold bar">
  <p:cSld name="CUSTOM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subTitle" idx="1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2 Column Format Black Right">
  <p:cSld name="Section title and description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/>
          <p:nvPr/>
        </p:nvSpPr>
        <p:spPr>
          <a:xfrm>
            <a:off x="4572000" y="-134650"/>
            <a:ext cx="4572000" cy="52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37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Cover Intro White logo left bottom">
  <p:cSld name="Cover Intro Option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6" name="Google Shape;8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375" y="3799424"/>
            <a:ext cx="3464700" cy="96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Gold chapter break or bold statement gold with subheading">
  <p:cSld name="Gold chapter break or bold statement gold_2">
    <p:bg>
      <p:bgPr>
        <a:solidFill>
          <a:schemeClr val="accen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Maroon chapter break or bold statement with subheading">
  <p:cSld name="Gold chapter break or bold statement gold_2_1">
    <p:bg>
      <p:bgPr>
        <a:solidFill>
          <a:schemeClr val="dk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65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7655400" y="48784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Copyright © 20</a:t>
            </a:r>
            <a:r>
              <a:rPr lang="en" sz="400">
                <a:solidFill>
                  <a:srgbClr val="B7B7B7"/>
                </a:solidFill>
              </a:rPr>
              <a:t>20 </a:t>
            </a: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Arizona Board of Regents.</a:t>
            </a:r>
            <a:endParaRPr sz="4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bolmarc@as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bolmarc@asu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7"/>
          <p:cNvSpPr txBox="1">
            <a:spLocks noGrp="1"/>
          </p:cNvSpPr>
          <p:nvPr>
            <p:ph type="ctrTitle"/>
          </p:nvPr>
        </p:nvSpPr>
        <p:spPr>
          <a:xfrm>
            <a:off x="311708" y="21161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Student-Faculty Policy Committee: AY 2022-23</a:t>
            </a:r>
            <a:endParaRPr dirty="0"/>
          </a:p>
        </p:txBody>
      </p:sp>
      <p:sp>
        <p:nvSpPr>
          <p:cNvPr id="103" name="Google Shape;103;p27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Sarah Bolmarcich, Chair, sbolmarc@asu.edu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673025" y="2285400"/>
            <a:ext cx="292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Continuing RFCs from 2021-22</a:t>
            </a:r>
            <a:endParaRPr dirty="0"/>
          </a:p>
        </p:txBody>
      </p:sp>
      <p:sp>
        <p:nvSpPr>
          <p:cNvPr id="139" name="Google Shape;139;p33"/>
          <p:cNvSpPr txBox="1">
            <a:spLocks noGrp="1"/>
          </p:cNvSpPr>
          <p:nvPr>
            <p:ph type="body" idx="1"/>
          </p:nvPr>
        </p:nvSpPr>
        <p:spPr>
          <a:xfrm>
            <a:off x="4168625" y="472450"/>
            <a:ext cx="4340100" cy="41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RFC 229: Course evaluations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RFC 230: Multi-Cultural Communities of Excellence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RFC 231: Academic Integrity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 dirty="0"/>
              <a:t>RFC 232: Review of standardized syllabi</a:t>
            </a:r>
            <a:endParaRPr sz="1800"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 dirty="0"/>
              <a:t>RFC 233: Support services for graduate students (childcare)</a:t>
            </a:r>
            <a:endParaRPr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14C16-BFC3-4D3A-971D-8777B1EC440C}"/>
              </a:ext>
            </a:extLst>
          </p:cNvPr>
          <p:cNvSpPr txBox="1"/>
          <p:nvPr/>
        </p:nvSpPr>
        <p:spPr>
          <a:xfrm>
            <a:off x="25798" y="4605544"/>
            <a:ext cx="9118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Please feel free to email Sarah Bolmarcich, </a:t>
            </a:r>
            <a:r>
              <a:rPr lang="en-US" sz="1600" dirty="0">
                <a:hlinkClick r:id="rId3"/>
              </a:rPr>
              <a:t>sbolmarc@asu.edu</a:t>
            </a:r>
            <a:r>
              <a:rPr lang="en-US" sz="1600" dirty="0"/>
              <a:t>, with any questions or information.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673025" y="2285400"/>
            <a:ext cx="292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/>
              <a:t>New initiatives, 2022-23</a:t>
            </a:r>
            <a:endParaRPr dirty="0"/>
          </a:p>
        </p:txBody>
      </p:sp>
      <p:sp>
        <p:nvSpPr>
          <p:cNvPr id="139" name="Google Shape;139;p33"/>
          <p:cNvSpPr txBox="1">
            <a:spLocks noGrp="1"/>
          </p:cNvSpPr>
          <p:nvPr>
            <p:ph type="body" idx="1"/>
          </p:nvPr>
        </p:nvSpPr>
        <p:spPr>
          <a:xfrm>
            <a:off x="4168625" y="472450"/>
            <a:ext cx="4340100" cy="41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 dirty="0"/>
              <a:t>Graduate student housing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b="1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b="1" dirty="0"/>
              <a:t>RFC 237: Examining and suggesting improvements for the accommodations process for students with disabilities</a:t>
            </a:r>
            <a:endParaRPr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CE6C06-15CB-4131-A1A2-687F42D6335B}"/>
              </a:ext>
            </a:extLst>
          </p:cNvPr>
          <p:cNvSpPr txBox="1"/>
          <p:nvPr/>
        </p:nvSpPr>
        <p:spPr>
          <a:xfrm>
            <a:off x="25798" y="4570102"/>
            <a:ext cx="9118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Please feel free to email Sarah Bolmarcich, </a:t>
            </a:r>
            <a:r>
              <a:rPr lang="en-US" sz="1600" dirty="0">
                <a:hlinkClick r:id="rId3"/>
              </a:rPr>
              <a:t>sbolmarc@asu.edu</a:t>
            </a:r>
            <a:r>
              <a:rPr lang="en-US" sz="1600" dirty="0"/>
              <a:t>, with any questions or information.</a:t>
            </a:r>
          </a:p>
        </p:txBody>
      </p:sp>
    </p:spTree>
    <p:extLst>
      <p:ext uri="{BB962C8B-B14F-4D97-AF65-F5344CB8AC3E}">
        <p14:creationId xmlns:p14="http://schemas.microsoft.com/office/powerpoint/2010/main" val="3910222101"/>
      </p:ext>
    </p:extLst>
  </p:cSld>
  <p:clrMapOvr>
    <a:masterClrMapping/>
  </p:clrMapOvr>
</p:sld>
</file>

<file path=ppt/theme/theme1.xml><?xml version="1.0" encoding="utf-8"?>
<a:theme xmlns:a="http://schemas.openxmlformats.org/drawingml/2006/main" name="2020 ASU Template Master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On-screen Show (16:9)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2020 ASU Template Master</vt:lpstr>
      <vt:lpstr>Student-Faculty Policy Committee: AY 2022-23</vt:lpstr>
      <vt:lpstr>Continuing RFCs from 2021-22</vt:lpstr>
      <vt:lpstr>New initiatives, 2022-23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slides open up your presentation</dc:title>
  <dc:creator>Maria Coca</dc:creator>
  <cp:lastModifiedBy>Sarah Bolmarcich</cp:lastModifiedBy>
  <cp:revision>3</cp:revision>
  <dcterms:modified xsi:type="dcterms:W3CDTF">2022-10-24T17:53:46Z</dcterms:modified>
</cp:coreProperties>
</file>