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9"/>
  </p:notesMasterIdLst>
  <p:sldIdLst>
    <p:sldId id="262" r:id="rId3"/>
    <p:sldId id="320" r:id="rId4"/>
    <p:sldId id="271" r:id="rId5"/>
    <p:sldId id="292" r:id="rId6"/>
    <p:sldId id="367" r:id="rId7"/>
    <p:sldId id="368" r:id="rId8"/>
    <p:sldId id="257" r:id="rId9"/>
    <p:sldId id="295" r:id="rId10"/>
    <p:sldId id="371" r:id="rId11"/>
    <p:sldId id="375" r:id="rId12"/>
    <p:sldId id="374" r:id="rId13"/>
    <p:sldId id="420" r:id="rId14"/>
    <p:sldId id="376" r:id="rId15"/>
    <p:sldId id="421" r:id="rId16"/>
    <p:sldId id="419" r:id="rId17"/>
    <p:sldId id="294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14" autoAdjust="0"/>
    <p:restoredTop sz="83562" autoAdjust="0"/>
  </p:normalViewPr>
  <p:slideViewPr>
    <p:cSldViewPr snapToGrid="0">
      <p:cViewPr varScale="1">
        <p:scale>
          <a:sx n="95" d="100"/>
          <a:sy n="95" d="100"/>
        </p:scale>
        <p:origin x="1194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2E37986-AE2E-4FF8-8B8A-55C468651716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B063468-7F0B-42FB-9735-3190D6CB889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96982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" name="Google Shape;4689;g1d9386fa236_5_87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0" name="Google Shape;4690;g1d9386fa236_5_87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2" name="Google Shape;4992;g1d9386fa236_5_89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3" name="Google Shape;4993;g1d9386fa236_5_89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290557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2" name="Google Shape;4992;g1d9386fa236_5_89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3" name="Google Shape;4993;g1d9386fa236_5_89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2" name="Google Shape;4992;g1d9386fa236_5_89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3" name="Google Shape;4993;g1d9386fa236_5_89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062511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3" name="Google Shape;4963;g1d9386fa236_5_89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64" name="Google Shape;4964;g1d9386fa236_5_89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541508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6" name="Google Shape;5246;g1d9386fa236_5_9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47" name="Google Shape;5247;g1d9386fa236_5_9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2" name="Google Shape;4752;g1d9386fa236_5_87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3" name="Google Shape;4753;g1d9386fa236_5_87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5" name="Google Shape;4955;g1d9386fa236_5_89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6" name="Google Shape;4956;g1d9386fa236_5_89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0" name="Google Shape;5720;g1d9386fa236_5_9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21" name="Google Shape;5721;g1d9386fa236_5_9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2" name="Google Shape;5072;g1d9386fa236_5_90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73" name="Google Shape;5073;g1d9386fa236_5_90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0" name="Google Shape;5720;g1d9386fa236_5_9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21" name="Google Shape;5721;g1d9386fa236_5_9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1993651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3" name="Google Shape;4963;g1d9386fa236_5_89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64" name="Google Shape;4964;g1d9386fa236_5_89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0" name="Google Shape;5720;g1d9386fa236_5_9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21" name="Google Shape;5721;g1d9386fa236_5_9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76462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46FA3F-CD6A-4C53-94F4-73BE7BC3D61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006E26C-56FA-4FA7-B781-52C923936EA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49FDB5-F82C-4CD5-8D3F-6C185F55CC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8CFF7C-2C89-42E7-A496-0CDE5EDB1A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C8DC38-24E5-4AB6-ADB4-72F3BCFE0D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58991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ABE774-CBF7-4A6B-AF4A-76E92A2D7A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22C1142-B9ED-4C1C-AF56-00790F2EF80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EFA0F-4BE1-47E2-A6F5-90D2552ACD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DD246A0-6EF9-45FB-92A4-BCE6C0C1DA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9C2FB05-D876-4918-8745-F8AA8D2E63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5370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maroon">
  <p:cSld name="23: z-Blank — maroon">
    <p:bg>
      <p:bgPr>
        <a:solidFill>
          <a:schemeClr val="accent2"/>
        </a:solidFill>
        <a:effectLst/>
      </p:bgPr>
    </p:bg>
    <p:spTree>
      <p:nvGrpSpPr>
        <p:cNvPr id="1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6864406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background">
  <p:cSld name="23: z-Blank — photo background"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2" name="Google Shape;2442;p101"/>
          <p:cNvSpPr>
            <a:spLocks noGrp="1"/>
          </p:cNvSpPr>
          <p:nvPr>
            <p:ph type="pic" idx="2"/>
          </p:nvPr>
        </p:nvSpPr>
        <p:spPr>
          <a:xfrm>
            <a:off x="-39067" y="-41200"/>
            <a:ext cx="12243200" cy="68868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06734512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white">
  <p:cSld name="23: z-Blank with logo — white">
    <p:spTree>
      <p:nvGrpSpPr>
        <p:cNvPr id="1" name="Shape 2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4" name="Google Shape;2444;p102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3430259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black">
  <p:cSld name="23: z-Blank with logo — black">
    <p:bg>
      <p:bgPr>
        <a:solidFill>
          <a:schemeClr val="dk1"/>
        </a:solidFill>
        <a:effectLst/>
      </p:bgPr>
    </p:bg>
    <p:spTree>
      <p:nvGrpSpPr>
        <p:cNvPr id="1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6" name="Google Shape;2446;p103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6342336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gold">
  <p:cSld name="23: z-Blank with logo — gold">
    <p:bg>
      <p:bgPr>
        <a:solidFill>
          <a:schemeClr val="accent1"/>
        </a:solidFill>
        <a:effectLst/>
      </p:bgPr>
    </p:bg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8" name="Google Shape;2448;p10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4811985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maroon">
  <p:cSld name="23: z-Blank with logo — maroon">
    <p:bg>
      <p:bgPr>
        <a:solidFill>
          <a:schemeClr val="accent2"/>
        </a:solidFill>
        <a:effectLst/>
      </p:bgPr>
    </p:bg>
    <p:spTree>
      <p:nvGrpSpPr>
        <p:cNvPr id="1" name="Shape 2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0" name="Google Shape;2450;p105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434917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photo background">
  <p:cSld name="23: z-Blank with logo — photo background">
    <p:spTree>
      <p:nvGrpSpPr>
        <p:cNvPr id="1" name="Shape 2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" name="Google Shape;2452;p106"/>
          <p:cNvSpPr>
            <a:spLocks noGrp="1"/>
          </p:cNvSpPr>
          <p:nvPr>
            <p:ph type="pic" idx="2"/>
          </p:nvPr>
        </p:nvSpPr>
        <p:spPr>
          <a:xfrm>
            <a:off x="-63500" y="-54933"/>
            <a:ext cx="12268000" cy="69008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453" name="Google Shape;2453;p106"/>
          <p:cNvSpPr/>
          <p:nvPr/>
        </p:nvSpPr>
        <p:spPr>
          <a:xfrm>
            <a:off x="10504433" y="5866500"/>
            <a:ext cx="1712800" cy="7212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454" name="Google Shape;2454;p10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4088486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white">
  <p:cSld name="23: z-Blank, A Mountain topographical map pattern — white">
    <p:spTree>
      <p:nvGrpSpPr>
        <p:cNvPr id="1" name="Shape 2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6" name="Google Shape;2456;p10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" y="-2966"/>
            <a:ext cx="12192004" cy="68639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7306577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white">
  <p:cSld name="23: z-Blank, Learn to Thrive Morse code pattern — white">
    <p:spTree>
      <p:nvGrpSpPr>
        <p:cNvPr id="1" name="Shape 2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8" name="Google Shape;2458;p108"/>
          <p:cNvPicPr preferRelativeResize="0"/>
          <p:nvPr/>
        </p:nvPicPr>
        <p:blipFill rotWithShape="1">
          <a:blip r:embed="rId2">
            <a:alphaModFix/>
          </a:blip>
          <a:srcRect l="19" r="29"/>
          <a:stretch/>
        </p:blipFill>
        <p:spPr>
          <a:xfrm>
            <a:off x="1" y="-2966"/>
            <a:ext cx="12192004" cy="68612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8090515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white">
  <p:cSld name="23: z-Blank, with network pattern, white">
    <p:spTree>
      <p:nvGrpSpPr>
        <p:cNvPr id="1" name="Shape 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0" name="Google Shape;2460;p109"/>
          <p:cNvPicPr preferRelativeResize="0"/>
          <p:nvPr/>
        </p:nvPicPr>
        <p:blipFill rotWithShape="1">
          <a:blip r:embed="rId2">
            <a:alphaModFix/>
          </a:blip>
          <a:srcRect l="29" r="39"/>
          <a:stretch/>
        </p:blipFill>
        <p:spPr>
          <a:xfrm>
            <a:off x="1" y="-2300"/>
            <a:ext cx="12192004" cy="68625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081739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51521B0-35C4-4A11-8137-25750F4170F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9F1869B-0111-47A1-845D-D88E4593D3A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DD3369-C87A-4BCE-8CE8-93C68EC83F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91FD58E-F888-49B5-A469-12420DAE54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1F204A-9D59-4101-905F-222FB0587B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701789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black">
  <p:cSld name="23: z-Blank, A Mountain topographical map pattern — black">
    <p:bg>
      <p:bgPr>
        <a:solidFill>
          <a:schemeClr val="dk1"/>
        </a:solidFill>
        <a:effectLst/>
      </p:bgPr>
    </p:bg>
    <p:spTree>
      <p:nvGrpSpPr>
        <p:cNvPr id="1" name="Shape 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2" name="Google Shape;2462;p110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1" y="-7449"/>
            <a:ext cx="12192004" cy="686683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6728974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black">
  <p:cSld name="23: z-Blank, Learn to Thrive Morse code pattern — black">
    <p:bg>
      <p:bgPr>
        <a:solidFill>
          <a:schemeClr val="dk1"/>
        </a:solidFill>
        <a:effectLst/>
      </p:bgPr>
    </p:bg>
    <p:spTree>
      <p:nvGrpSpPr>
        <p:cNvPr id="1" name="Shape 2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4" name="Google Shape;2464;p111"/>
          <p:cNvPicPr preferRelativeResize="0"/>
          <p:nvPr/>
        </p:nvPicPr>
        <p:blipFill rotWithShape="1">
          <a:blip r:embed="rId2">
            <a:alphaModFix/>
          </a:blip>
          <a:srcRect l="39" r="49"/>
          <a:stretch/>
        </p:blipFill>
        <p:spPr>
          <a:xfrm>
            <a:off x="1" y="-2966"/>
            <a:ext cx="12192004" cy="68641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4488953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black">
  <p:cSld name="23: z-Blank, with network pattern, black">
    <p:bg>
      <p:bgPr>
        <a:solidFill>
          <a:schemeClr val="dk1"/>
        </a:solidFill>
        <a:effectLst/>
      </p:bgPr>
    </p:bg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6" name="Google Shape;2466;p112"/>
          <p:cNvPicPr preferRelativeResize="0"/>
          <p:nvPr/>
        </p:nvPicPr>
        <p:blipFill rotWithShape="1">
          <a:blip r:embed="rId2">
            <a:alphaModFix/>
          </a:blip>
          <a:srcRect l="49" r="59"/>
          <a:stretch/>
        </p:blipFill>
        <p:spPr>
          <a:xfrm>
            <a:off x="1" y="-2966"/>
            <a:ext cx="12192004" cy="68655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8156928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white">
  <p:cSld name="23: z-Blank, with A Mountain topo pattern edges, white">
    <p:spTree>
      <p:nvGrpSpPr>
        <p:cNvPr id="1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8" name="Google Shape;2468;p113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2469" name="Google Shape;2469;p11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11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11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11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11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11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11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11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11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11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11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11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11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11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11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11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11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11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11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11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11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11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11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11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11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11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11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11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11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11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11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11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11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11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11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11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11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11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11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11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11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11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11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11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11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11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11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11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11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11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11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11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11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11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11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11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11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11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11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11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11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11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11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11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11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11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11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11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11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11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11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11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11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11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11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11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11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11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11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11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11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11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11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11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11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11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11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11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11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11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11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11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11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11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11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11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11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11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11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11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11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11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11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11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11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11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11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11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11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11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1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1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11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11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11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11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11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11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11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11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11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11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11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11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11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11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11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11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11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11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11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11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11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11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11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11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11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11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11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11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11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11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11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11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11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11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11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11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11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11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11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11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11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11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11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11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11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11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11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11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11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11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11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11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11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11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11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11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11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11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11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11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11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11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11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11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11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11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11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11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11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11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11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11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11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11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11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11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11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11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11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11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11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11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11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11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11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11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11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11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11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11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11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11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11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11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11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11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11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11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11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11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11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11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11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11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11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11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11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11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11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11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11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11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1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11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11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11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11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11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11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11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11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11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11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11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11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11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11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11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11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11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11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11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11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11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11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11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11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11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11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11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11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11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11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11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11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11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11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11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11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11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11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11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11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11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11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11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11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11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11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11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11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11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11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11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11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11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11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11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11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11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11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11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11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11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11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11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11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11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11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11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11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11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11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11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11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11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11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1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11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11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11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11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11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11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11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11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11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11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11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11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11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11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11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11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11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11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11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11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11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11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11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11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11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11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11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11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11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11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11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11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11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11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11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11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11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11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11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11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11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11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11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11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11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11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11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11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11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11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11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11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11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11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11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11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11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11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11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11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11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11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11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11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11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11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11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11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11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11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11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11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11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11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11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11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1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1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1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1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11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11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11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11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11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11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11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11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11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11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11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11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11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11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11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11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11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11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11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11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11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11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11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11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11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11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11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11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11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11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11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11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11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11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11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11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11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11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11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11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11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11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11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11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11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11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11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11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11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11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11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11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11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11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11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11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11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11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11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11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11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11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11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11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11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11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11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11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11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11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11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11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1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11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11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11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11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11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11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11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11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11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11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11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11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11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43" name="Google Shape;2943;p113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2944" name="Google Shape;2944;p11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11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11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11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11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11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11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11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11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11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11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11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11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11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11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11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11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1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1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11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11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11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11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11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11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11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11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11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11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11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11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11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11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11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11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11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11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11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11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11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11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11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11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11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11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11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11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11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11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11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11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11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11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11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11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11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11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11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11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11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11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11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11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11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11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11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11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11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11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11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11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11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11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11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11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11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11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11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11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11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11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11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11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11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11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11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11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11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11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11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11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11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11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1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11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11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11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1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11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11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11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11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1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1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1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1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11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11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11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11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11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11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11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11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11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11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11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11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11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11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11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11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11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11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11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11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1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1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1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1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1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1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1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1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1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1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1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1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1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1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1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1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1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1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1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1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1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1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1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1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1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1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1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1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1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1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1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1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1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1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1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1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1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1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1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1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1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1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1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1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1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1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1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1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1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1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1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1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1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1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1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1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1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1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1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1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1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11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11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1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1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11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11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1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1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1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1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1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1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1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1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1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1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1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1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1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1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1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1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1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1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1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1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1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1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1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1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1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1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1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1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1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1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1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1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1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1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1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1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1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1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1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1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1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1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1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1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1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1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1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1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1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1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1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1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1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1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1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1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1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1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1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1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1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1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1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1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1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1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1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1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1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1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1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1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1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1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1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1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11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11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1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1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11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11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1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1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1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11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11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1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1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1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11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11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1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1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1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1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1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1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1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1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1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1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1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1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1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1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1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1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1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1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1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1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1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1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1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1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1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1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1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1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1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1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1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1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1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1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1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1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1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1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1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1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1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1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1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1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1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1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1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1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1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1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1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1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1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1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1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1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1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1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1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1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1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1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1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1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9" name="Google Shape;3299;p11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0" name="Google Shape;3300;p11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1" name="Google Shape;3301;p11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2" name="Google Shape;3302;p11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3" name="Google Shape;3303;p11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4" name="Google Shape;3304;p11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5" name="Google Shape;3305;p11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6" name="Google Shape;3306;p11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7" name="Google Shape;3307;p11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8" name="Google Shape;3308;p11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9" name="Google Shape;3309;p11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0" name="Google Shape;3310;p11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1" name="Google Shape;3311;p11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11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11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11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11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11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11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11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11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11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11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11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11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11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11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11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11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11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11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11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11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11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11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11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11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11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11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11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11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11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11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11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11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11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11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11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11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11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11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11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11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11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11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11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11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11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11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11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11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11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11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11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11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11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11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11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11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11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11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11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11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11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11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11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11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11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11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11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11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11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11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11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11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11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11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11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11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11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11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11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11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11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11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11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11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11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11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11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11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11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11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18" name="Google Shape;3418;p113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113"/>
          <p:cNvSpPr/>
          <p:nvPr/>
        </p:nvSpPr>
        <p:spPr>
          <a:xfrm>
            <a:off x="-6817700" y="-841700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0" name="Google Shape;3420;p113"/>
          <p:cNvSpPr/>
          <p:nvPr/>
        </p:nvSpPr>
        <p:spPr>
          <a:xfrm>
            <a:off x="-727100" y="-4351509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1" name="Google Shape;3421;p113"/>
          <p:cNvSpPr/>
          <p:nvPr/>
        </p:nvSpPr>
        <p:spPr>
          <a:xfrm>
            <a:off x="12192100" y="-16974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1425428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white">
  <p:cSld name="23: z-Blank, with ASU Learn to Thrive Morse code pattern edges, white">
    <p:spTree>
      <p:nvGrpSpPr>
        <p:cNvPr id="1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3" name="Google Shape;3423;p114"/>
          <p:cNvGrpSpPr/>
          <p:nvPr/>
        </p:nvGrpSpPr>
        <p:grpSpPr>
          <a:xfrm>
            <a:off x="6096001" y="297402"/>
            <a:ext cx="12358731" cy="723572"/>
            <a:chOff x="-62524" y="217501"/>
            <a:chExt cx="9269048" cy="542679"/>
          </a:xfrm>
        </p:grpSpPr>
        <p:sp>
          <p:nvSpPr>
            <p:cNvPr id="3424" name="Google Shape;3424;p114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114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26" name="Google Shape;3426;p114"/>
          <p:cNvGrpSpPr/>
          <p:nvPr/>
        </p:nvGrpSpPr>
        <p:grpSpPr>
          <a:xfrm>
            <a:off x="-6262732" y="5837035"/>
            <a:ext cx="12358731" cy="723572"/>
            <a:chOff x="-62524" y="217501"/>
            <a:chExt cx="9269048" cy="542679"/>
          </a:xfrm>
        </p:grpSpPr>
        <p:sp>
          <p:nvSpPr>
            <p:cNvPr id="3427" name="Google Shape;3427;p114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114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9" name="Google Shape;3429;p114"/>
          <p:cNvSpPr/>
          <p:nvPr/>
        </p:nvSpPr>
        <p:spPr>
          <a:xfrm>
            <a:off x="-1426033" y="-4351033"/>
            <a:ext cx="17682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0" name="Google Shape;3430;p114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114"/>
          <p:cNvSpPr/>
          <p:nvPr/>
        </p:nvSpPr>
        <p:spPr>
          <a:xfrm>
            <a:off x="-6817700" y="6858000"/>
            <a:ext cx="19260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114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4052909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, white">
  <p:cSld name="23: z-Blank, with ASU network pattern edges, white">
    <p:spTree>
      <p:nvGrpSpPr>
        <p:cNvPr id="1" name="Shape 3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4" name="Google Shape;3434;p115"/>
          <p:cNvGrpSpPr/>
          <p:nvPr/>
        </p:nvGrpSpPr>
        <p:grpSpPr>
          <a:xfrm rot="10218403">
            <a:off x="-901134" y="-1683923"/>
            <a:ext cx="4352407" cy="3880609"/>
            <a:chOff x="1572350" y="1151675"/>
            <a:chExt cx="4851050" cy="4325200"/>
          </a:xfrm>
        </p:grpSpPr>
        <p:sp>
          <p:nvSpPr>
            <p:cNvPr id="3435" name="Google Shape;3435;p115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115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115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115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115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115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115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115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115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115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115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115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15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15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15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15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15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15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15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15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15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15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15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15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15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15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15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15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15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15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15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115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115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115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115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115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115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15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15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15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15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15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15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15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115"/>
          <p:cNvGrpSpPr/>
          <p:nvPr/>
        </p:nvGrpSpPr>
        <p:grpSpPr>
          <a:xfrm>
            <a:off x="8262429" y="3676278"/>
            <a:ext cx="4352363" cy="3880569"/>
            <a:chOff x="1572350" y="1151675"/>
            <a:chExt cx="4851050" cy="4325200"/>
          </a:xfrm>
        </p:grpSpPr>
        <p:sp>
          <p:nvSpPr>
            <p:cNvPr id="3480" name="Google Shape;3480;p115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15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15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15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15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15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15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15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15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15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15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15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15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15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15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15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15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15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15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15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15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15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15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15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15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15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15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15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15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15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15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15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15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15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15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15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15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15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15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15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15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15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15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15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24" name="Google Shape;3524;p115"/>
          <p:cNvGrpSpPr/>
          <p:nvPr/>
        </p:nvGrpSpPr>
        <p:grpSpPr>
          <a:xfrm rot="-2700000">
            <a:off x="15422" y="5303694"/>
            <a:ext cx="2340241" cy="2266247"/>
            <a:chOff x="1196600" y="239100"/>
            <a:chExt cx="2608450" cy="2525975"/>
          </a:xfrm>
        </p:grpSpPr>
        <p:sp>
          <p:nvSpPr>
            <p:cNvPr id="3525" name="Google Shape;3525;p115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15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15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15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15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15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15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15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15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15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15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15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15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15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15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40" name="Google Shape;3540;p115"/>
          <p:cNvSpPr/>
          <p:nvPr/>
        </p:nvSpPr>
        <p:spPr>
          <a:xfrm>
            <a:off x="-443100" y="-4351033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1" name="Google Shape;3541;p115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2" name="Google Shape;3542;p115"/>
          <p:cNvSpPr/>
          <p:nvPr/>
        </p:nvSpPr>
        <p:spPr>
          <a:xfrm>
            <a:off x="-6817700" y="6858000"/>
            <a:ext cx="20072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3" name="Google Shape;3543;p115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2352012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black">
  <p:cSld name="23: z-Blank, with A Mountain topo pattern edges, black">
    <p:bg>
      <p:bgPr>
        <a:solidFill>
          <a:schemeClr val="dk1"/>
        </a:solidFill>
        <a:effectLst/>
      </p:bgPr>
    </p:bg>
    <p:spTree>
      <p:nvGrpSpPr>
        <p:cNvPr id="1" name="Shape 3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5" name="Google Shape;3545;p116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3546" name="Google Shape;3546;p11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1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1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1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1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1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1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1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1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1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1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1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1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1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1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1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1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1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1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1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1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1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1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1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1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1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1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1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1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11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11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1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1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1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1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1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1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1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1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1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1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1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1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1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1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1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1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1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1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1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1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1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1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1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1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11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1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1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1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1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1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1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1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1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1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1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1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1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1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1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1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1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1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1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1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1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1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11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11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11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11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11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11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11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11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11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11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11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11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11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11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11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1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1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1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1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11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11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1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1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1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1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1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1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1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1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1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1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1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1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1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1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11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11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1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1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1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1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1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1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1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1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1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1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1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1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1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1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1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1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1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1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1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1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1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1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1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1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11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11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11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11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11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11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11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1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1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1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1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1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1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1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1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1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1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1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1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1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1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1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1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1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1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1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1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1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1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1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1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1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1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1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1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1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1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1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1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1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1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1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1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1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1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1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1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1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1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1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1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1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1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1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1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1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1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1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1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1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1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1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1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1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1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1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1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1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1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1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1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1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1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1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1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1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1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1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1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1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1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1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1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1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1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1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1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1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1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1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1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1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1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1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1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1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1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1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1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1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1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1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1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1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1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1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1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1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1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1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1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1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1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1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1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1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1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1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1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1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1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1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1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1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1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1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1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1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1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1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1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1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1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1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1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1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1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1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1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1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1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1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1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1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1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1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1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1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1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1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1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1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1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1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1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1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1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1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1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1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1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1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1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1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1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1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1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1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1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1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1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1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1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1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1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1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1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1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1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1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1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1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1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1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1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1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1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1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1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1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1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1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1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1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1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1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1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1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1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1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1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1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1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1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1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1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1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1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1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1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1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1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1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1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1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1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1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1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1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1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1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1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1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1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1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1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1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1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1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1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1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1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1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1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1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1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1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1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1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1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1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1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1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1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1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1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1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1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1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1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1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1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1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1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1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1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1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1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1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1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1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1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1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1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1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1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1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1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1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1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1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1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1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1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1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1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1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1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1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1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1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1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1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1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1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1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1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1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1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1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1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1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1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1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1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1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1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1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1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1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1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1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1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1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1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1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1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1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1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1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1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11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11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1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1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1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1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1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1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1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1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1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1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1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1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1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1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1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20" name="Google Shape;4020;p116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4021" name="Google Shape;4021;p11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11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11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1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1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1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1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1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1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1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1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1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1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1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1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1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1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1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1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1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1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1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1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1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1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1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1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1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1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1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1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1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1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1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1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1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1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1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1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1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1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1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1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1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1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1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1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1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1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1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1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1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1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1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1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1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1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1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1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1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1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1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1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1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1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1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1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1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1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1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1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1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1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1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1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1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1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1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1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1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1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1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1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1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1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1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1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1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1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1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1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1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1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1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1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1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1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1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1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1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1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1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1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1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1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1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1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1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1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1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1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1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1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1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1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1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1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1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1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1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1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1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1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1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1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1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1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1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1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1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1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11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11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1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1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1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1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1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1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1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1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1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1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1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1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1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1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1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1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1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1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1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1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1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1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1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1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1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1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1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1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1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1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1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1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1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1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1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1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1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1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1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1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1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1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1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1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1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1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1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1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1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1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1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1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1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1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1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1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1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1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1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1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1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1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1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1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1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1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1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1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1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1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1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1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1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1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1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1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1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1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1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1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1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1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1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1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1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1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1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1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1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1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1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1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1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1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1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1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1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1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1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1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1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1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1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1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1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1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1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1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1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1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1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1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1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11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11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1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1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1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1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1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1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1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1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1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1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1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1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1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1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1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1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1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1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1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1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11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11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1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1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1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1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1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1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1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1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1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1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1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1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1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1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1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1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1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1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1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1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1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1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1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1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11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11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11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1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1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1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1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1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1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1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1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1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1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1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1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1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1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1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1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1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11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11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11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11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11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11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11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11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11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11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11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11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11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11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11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11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11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11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11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11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11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11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11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11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11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11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11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11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11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11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11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11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11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11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11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11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11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11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11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11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11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11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11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11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11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11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11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11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11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11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11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11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11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11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11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11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11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11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11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11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11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11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11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11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11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11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11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11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11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11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11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11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11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11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11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11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11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11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11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11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11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11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11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11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11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11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11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11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11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11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11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11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11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11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11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11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11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11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11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11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11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11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11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11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11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11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11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11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11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11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11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11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11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11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11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11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11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11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11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11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11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11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11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11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11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11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11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11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11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11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11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11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11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11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11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11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11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11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11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11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11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11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11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11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11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11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11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11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11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11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11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11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495" name="Google Shape;4495;p116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96" name="Google Shape;4496;p116"/>
          <p:cNvSpPr/>
          <p:nvPr/>
        </p:nvSpPr>
        <p:spPr>
          <a:xfrm>
            <a:off x="-6817700" y="-841700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97" name="Google Shape;4497;p116"/>
          <p:cNvSpPr/>
          <p:nvPr/>
        </p:nvSpPr>
        <p:spPr>
          <a:xfrm>
            <a:off x="-727100" y="-4351509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98" name="Google Shape;4498;p116"/>
          <p:cNvSpPr/>
          <p:nvPr/>
        </p:nvSpPr>
        <p:spPr>
          <a:xfrm>
            <a:off x="12192100" y="-16974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682744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black">
  <p:cSld name="23: z-Blank, with ASU Learn to Thrive Morse code pattern edges, black">
    <p:bg>
      <p:bgPr>
        <a:solidFill>
          <a:schemeClr val="dk1"/>
        </a:solidFill>
        <a:effectLst/>
      </p:bgPr>
    </p:bg>
    <p:spTree>
      <p:nvGrpSpPr>
        <p:cNvPr id="1" name="Shape 4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0" name="Google Shape;4500;p117"/>
          <p:cNvGrpSpPr/>
          <p:nvPr/>
        </p:nvGrpSpPr>
        <p:grpSpPr>
          <a:xfrm>
            <a:off x="6096001" y="297402"/>
            <a:ext cx="12358731" cy="723572"/>
            <a:chOff x="-62524" y="217501"/>
            <a:chExt cx="9269048" cy="542679"/>
          </a:xfrm>
        </p:grpSpPr>
        <p:sp>
          <p:nvSpPr>
            <p:cNvPr id="4501" name="Google Shape;4501;p11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11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503" name="Google Shape;4503;p117"/>
          <p:cNvGrpSpPr/>
          <p:nvPr/>
        </p:nvGrpSpPr>
        <p:grpSpPr>
          <a:xfrm>
            <a:off x="-6262732" y="5837035"/>
            <a:ext cx="12358731" cy="723572"/>
            <a:chOff x="-62524" y="217501"/>
            <a:chExt cx="9269048" cy="542679"/>
          </a:xfrm>
        </p:grpSpPr>
        <p:sp>
          <p:nvSpPr>
            <p:cNvPr id="4504" name="Google Shape;4504;p11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11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506" name="Google Shape;4506;p117"/>
          <p:cNvSpPr/>
          <p:nvPr/>
        </p:nvSpPr>
        <p:spPr>
          <a:xfrm>
            <a:off x="-1426033" y="-4351033"/>
            <a:ext cx="17682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07" name="Google Shape;4507;p117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08" name="Google Shape;4508;p117"/>
          <p:cNvSpPr/>
          <p:nvPr/>
        </p:nvSpPr>
        <p:spPr>
          <a:xfrm>
            <a:off x="-6817700" y="6858000"/>
            <a:ext cx="192600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09" name="Google Shape;4509;p117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7679057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 — black">
  <p:cSld name="23: z-Blank, with ASU network pattern edges — black">
    <p:bg>
      <p:bgPr>
        <a:solidFill>
          <a:schemeClr val="dk1"/>
        </a:solidFill>
        <a:effectLst/>
      </p:bgPr>
    </p:bg>
    <p:spTree>
      <p:nvGrpSpPr>
        <p:cNvPr id="1" name="Shape 4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1" name="Google Shape;4511;p118"/>
          <p:cNvGrpSpPr/>
          <p:nvPr/>
        </p:nvGrpSpPr>
        <p:grpSpPr>
          <a:xfrm rot="10218403">
            <a:off x="-901134" y="-1683923"/>
            <a:ext cx="4352407" cy="3880609"/>
            <a:chOff x="1572350" y="1151675"/>
            <a:chExt cx="4851050" cy="4325200"/>
          </a:xfrm>
        </p:grpSpPr>
        <p:sp>
          <p:nvSpPr>
            <p:cNvPr id="4512" name="Google Shape;4512;p11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11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11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11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11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11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11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11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11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11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11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11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11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11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11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11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11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11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11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11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11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11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11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11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11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11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11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11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11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11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11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11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11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11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11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11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11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11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11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11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11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11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11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11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556" name="Google Shape;4556;p118"/>
          <p:cNvGrpSpPr/>
          <p:nvPr/>
        </p:nvGrpSpPr>
        <p:grpSpPr>
          <a:xfrm>
            <a:off x="8262429" y="3676278"/>
            <a:ext cx="4352363" cy="3880569"/>
            <a:chOff x="1572350" y="1151675"/>
            <a:chExt cx="4851050" cy="4325200"/>
          </a:xfrm>
        </p:grpSpPr>
        <p:sp>
          <p:nvSpPr>
            <p:cNvPr id="4557" name="Google Shape;4557;p11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11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11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11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11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11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11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11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11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11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11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11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11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11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11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11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11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11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11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11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11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11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11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11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11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11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11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1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1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1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1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1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1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1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1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1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1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1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1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1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1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1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1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1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01" name="Google Shape;4601;p118"/>
          <p:cNvGrpSpPr/>
          <p:nvPr/>
        </p:nvGrpSpPr>
        <p:grpSpPr>
          <a:xfrm rot="-2700000">
            <a:off x="15422" y="5303694"/>
            <a:ext cx="2340241" cy="2266247"/>
            <a:chOff x="1196600" y="239100"/>
            <a:chExt cx="2608450" cy="2525975"/>
          </a:xfrm>
        </p:grpSpPr>
        <p:sp>
          <p:nvSpPr>
            <p:cNvPr id="4602" name="Google Shape;4602;p118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18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18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18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18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18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18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18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18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18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18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18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18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18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18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17" name="Google Shape;4617;p118"/>
          <p:cNvSpPr/>
          <p:nvPr/>
        </p:nvSpPr>
        <p:spPr>
          <a:xfrm>
            <a:off x="-443100" y="-4351033"/>
            <a:ext cx="166992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8" name="Google Shape;4618;p118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9" name="Google Shape;4619;p118"/>
          <p:cNvSpPr/>
          <p:nvPr/>
        </p:nvSpPr>
        <p:spPr>
          <a:xfrm>
            <a:off x="-6817700" y="6858000"/>
            <a:ext cx="20072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0" name="Google Shape;4620;p118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3664306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grid background">
  <p:cSld name="23: z-Blank — photo grid background">
    <p:spTree>
      <p:nvGrpSpPr>
        <p:cNvPr id="1" name="Shape 4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2" name="Google Shape;4622;p119"/>
          <p:cNvSpPr>
            <a:spLocks noGrp="1"/>
          </p:cNvSpPr>
          <p:nvPr>
            <p:ph type="pic" idx="2"/>
          </p:nvPr>
        </p:nvSpPr>
        <p:spPr>
          <a:xfrm>
            <a:off x="-13885" y="2848"/>
            <a:ext cx="3498400" cy="22344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4623" name="Google Shape;4623;p119"/>
          <p:cNvSpPr>
            <a:spLocks noGrp="1"/>
          </p:cNvSpPr>
          <p:nvPr>
            <p:ph type="pic" idx="3"/>
          </p:nvPr>
        </p:nvSpPr>
        <p:spPr>
          <a:xfrm>
            <a:off x="-13900" y="2328133"/>
            <a:ext cx="3498400" cy="4530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4624" name="Google Shape;4624;p119"/>
          <p:cNvSpPr>
            <a:spLocks noGrp="1"/>
          </p:cNvSpPr>
          <p:nvPr>
            <p:ph type="pic" idx="4"/>
          </p:nvPr>
        </p:nvSpPr>
        <p:spPr>
          <a:xfrm>
            <a:off x="3576733" y="1944100"/>
            <a:ext cx="4436800" cy="22344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4625" name="Google Shape;4625;p119"/>
          <p:cNvSpPr>
            <a:spLocks noGrp="1"/>
          </p:cNvSpPr>
          <p:nvPr>
            <p:ph type="pic" idx="5"/>
          </p:nvPr>
        </p:nvSpPr>
        <p:spPr>
          <a:xfrm>
            <a:off x="3576725" y="2848"/>
            <a:ext cx="2332400" cy="1857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4626" name="Google Shape;4626;p119"/>
          <p:cNvSpPr>
            <a:spLocks noGrp="1"/>
          </p:cNvSpPr>
          <p:nvPr>
            <p:ph type="pic" idx="6"/>
          </p:nvPr>
        </p:nvSpPr>
        <p:spPr>
          <a:xfrm>
            <a:off x="5987451" y="2848"/>
            <a:ext cx="2026000" cy="1857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4627" name="Google Shape;4627;p119"/>
          <p:cNvSpPr>
            <a:spLocks noGrp="1"/>
          </p:cNvSpPr>
          <p:nvPr>
            <p:ph type="pic" idx="7"/>
          </p:nvPr>
        </p:nvSpPr>
        <p:spPr>
          <a:xfrm>
            <a:off x="3576733" y="4248400"/>
            <a:ext cx="8615200" cy="2609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4628" name="Google Shape;4628;p119"/>
          <p:cNvSpPr>
            <a:spLocks noGrp="1"/>
          </p:cNvSpPr>
          <p:nvPr>
            <p:ph type="pic" idx="8"/>
          </p:nvPr>
        </p:nvSpPr>
        <p:spPr>
          <a:xfrm>
            <a:off x="8091775" y="2848"/>
            <a:ext cx="2080800" cy="4175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4629" name="Google Shape;4629;p119"/>
          <p:cNvSpPr>
            <a:spLocks noGrp="1"/>
          </p:cNvSpPr>
          <p:nvPr>
            <p:ph type="pic" idx="9"/>
          </p:nvPr>
        </p:nvSpPr>
        <p:spPr>
          <a:xfrm>
            <a:off x="10250900" y="2848"/>
            <a:ext cx="1941200" cy="4175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87763746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hoto background">
  <p:cSld name="23: *Presentation title slide with photo background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192000" cy="5191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8" name="Google Shape;28;p7"/>
          <p:cNvSpPr txBox="1">
            <a:spLocks noGrp="1"/>
          </p:cNvSpPr>
          <p:nvPr>
            <p:ph type="ctrTitle"/>
          </p:nvPr>
        </p:nvSpPr>
        <p:spPr>
          <a:xfrm>
            <a:off x="560833" y="3426883"/>
            <a:ext cx="11215600" cy="989983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highlight>
                  <a:schemeClr val="l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1067"/>
              </a:spcBef>
              <a:spcAft>
                <a:spcPts val="1067"/>
              </a:spcAft>
              <a:buSzPts val="4800"/>
              <a:buNone/>
              <a:defRPr sz="6400"/>
            </a:lvl9pPr>
          </a:lstStyle>
          <a:p>
            <a:endParaRPr dirty="0"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5596133" y="5671567"/>
            <a:ext cx="6144400" cy="24622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1pPr>
            <a:lvl2pPr marL="1219170" lvl="1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2pPr>
            <a:lvl3pPr marL="1828754" lvl="2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3pPr>
            <a:lvl4pPr marL="2438339" lvl="3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4pPr>
            <a:lvl5pPr marL="3047924" lvl="4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5pPr>
            <a:lvl6pPr marL="3657509" lvl="5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6pPr>
            <a:lvl7pPr marL="4267093" lvl="6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7pPr>
            <a:lvl8pPr marL="4876678" lvl="7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8pPr>
            <a:lvl9pPr marL="5486263" lvl="8" indent="-406390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30" name="Google Shape;30;p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414431" y="5517283"/>
            <a:ext cx="5023100" cy="1080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6229111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z-Not intended for us. Included so the full ASU color palette is available for your use in the color picker.">
  <p:cSld name="zz-Not intended for us. Included so the full ASU color palette is available for your use in the color picker.">
    <p:spTree>
      <p:nvGrpSpPr>
        <p:cNvPr id="1" name="Shape 4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31" name="Google Shape;4631;p120"/>
          <p:cNvGraphicFramePr/>
          <p:nvPr>
            <p:extLst/>
          </p:nvPr>
        </p:nvGraphicFramePr>
        <p:xfrm>
          <a:off x="558677" y="1337643"/>
          <a:ext cx="8169700" cy="5209987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316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10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186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146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13792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b="1"/>
                        <a:t>Primary colors</a:t>
                      </a:r>
                      <a:r>
                        <a:rPr lang="en" sz="1100"/>
                        <a:t>. These should be your first color choices and used more prominently than secondary colors</a:t>
                      </a:r>
                      <a:endParaRPr sz="1100" u="none" strike="noStrike" cap="none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663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b="1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>
                          <a:solidFill>
                            <a:srgbClr val="191919"/>
                          </a:solidFill>
                        </a:rPr>
                      </a:b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>
                          <a:solidFill>
                            <a:srgbClr val="191919"/>
                          </a:solidFill>
                        </a:rPr>
                      </a:b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900">
                          <a:solidFill>
                            <a:srgbClr val="191919"/>
                          </a:solidFill>
                        </a:rPr>
                      </a:b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/>
                        <a:t>Secondary colors</a:t>
                      </a:r>
                      <a:r>
                        <a:rPr lang="en" sz="800"/>
                        <a:t>. Use as accents. Only use in addition to primary. May not to be used without primary brand colors. </a:t>
                      </a:r>
                      <a:endParaRPr sz="800" u="none" strike="noStrike" cap="none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8BE2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A3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7F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903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b="1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Gree</a:t>
                      </a: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n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Blue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Orange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#747474</a:t>
                      </a:r>
                      <a:endParaRPr sz="2500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500"/>
                    </a:p>
                  </a:txBody>
                  <a:tcPr marL="12190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/>
                        <a:t>ASU Grayscale. </a:t>
                      </a:r>
                      <a:r>
                        <a:rPr lang="en" sz="700"/>
                        <a:t>For text, line and fill colors. ASU Gray is a part of this scale.</a:t>
                      </a:r>
                      <a:endParaRPr sz="700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9086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b="1"/>
                    </a:p>
                  </a:txBody>
                  <a:tcPr marL="0" marR="121900" marT="121900" marB="12190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/>
                        <a:t>ASU Black</a:t>
                      </a:r>
                      <a:endParaRPr sz="900" b="1"/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/>
                        <a:t>#000000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1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2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(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Gray 3)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4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5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6</a:t>
                      </a:r>
                      <a:endParaRPr sz="9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900" b="1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7</a:t>
                      </a:r>
                      <a:r>
                        <a:rPr lang="en" sz="900" u="none" strike="noStrike" cap="non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900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4140"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/>
                        <a:t>Color tints.</a:t>
                      </a:r>
                      <a:r>
                        <a:rPr lang="en" sz="700"/>
                        <a:t> Brand palette tint variations for use in data visualizations and spreadsheets</a:t>
                      </a:r>
                      <a:endParaRPr sz="700"/>
                    </a:p>
                  </a:txBody>
                  <a:tcPr marL="0" marR="121900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 dirty="0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900" u="none" strike="noStrike" cap="none" dirty="0"/>
                    </a:p>
                  </a:txBody>
                  <a:tcPr marL="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823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25% ASU Gold</a:t>
                      </a:r>
                      <a:endParaRPr sz="9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#FFF1C9</a:t>
                      </a:r>
                      <a:endParaRPr sz="900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25% ASU Maroon</a:t>
                      </a:r>
                      <a:endParaRPr sz="9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#DFC9CF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25% ASU Blue</a:t>
                      </a:r>
                      <a:endParaRPr sz="9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/>
                        <a:t>#D6F0FA</a:t>
                      </a:r>
                      <a:endParaRPr sz="900" u="none" strike="noStrike" cap="none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9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#EBD9D2</a:t>
                      </a:r>
                      <a:endParaRPr sz="2500"/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90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dirty="0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900" dirty="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900" dirty="0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900" dirty="0">
                        <a:solidFill>
                          <a:srgbClr val="191919"/>
                        </a:solidFill>
                      </a:endParaRPr>
                    </a:p>
                  </a:txBody>
                  <a:tcPr marL="0" marR="121900" marT="12190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rgbClr val="191919"/>
                        </a:solidFill>
                      </a:endParaRPr>
                    </a:p>
                  </a:txBody>
                  <a:tcPr marL="121900" marR="121900" marT="12190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632" name="Google Shape;4632;p120"/>
          <p:cNvGraphicFramePr/>
          <p:nvPr>
            <p:extLst/>
          </p:nvPr>
        </p:nvGraphicFramePr>
        <p:xfrm>
          <a:off x="7959277" y="5400314"/>
          <a:ext cx="1364033" cy="1094833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66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73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41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u="none" strike="noStrike" cap="none" dirty="0"/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2F2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sz="8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800">
                          <a:solidFill>
                            <a:srgbClr val="191919"/>
                          </a:solidFill>
                        </a:rPr>
                      </a:br>
                      <a:endParaRPr sz="8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800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900"/>
                    </a:p>
                  </a:txBody>
                  <a:tcPr marL="60933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06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rgbClr val="191919"/>
                        </a:solidFill>
                      </a:endParaRPr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633" name="Google Shape;4633;p120"/>
          <p:cNvSpPr txBox="1"/>
          <p:nvPr/>
        </p:nvSpPr>
        <p:spPr>
          <a:xfrm>
            <a:off x="566567" y="421200"/>
            <a:ext cx="11059200" cy="732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1067"/>
              </a:spcAft>
              <a:buNone/>
            </a:pPr>
            <a:r>
              <a:rPr lang="en" sz="4267" b="1">
                <a:solidFill>
                  <a:srgbClr val="191919"/>
                </a:solidFill>
              </a:rPr>
              <a:t>ASU color palette </a:t>
            </a:r>
            <a:endParaRPr sz="4267" b="1">
              <a:solidFill>
                <a:srgbClr val="19191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55951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*READ ME — Find more tips and tools">
  <p:cSld name="23: ***READ ME — Find more tips and tools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 txBox="1"/>
          <p:nvPr/>
        </p:nvSpPr>
        <p:spPr>
          <a:xfrm>
            <a:off x="3027800" y="0"/>
            <a:ext cx="9042280" cy="68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6933" b="1" dirty="0"/>
              <a:t>For more tips, tools, layouts to help make your presentations shine, visit:</a:t>
            </a:r>
            <a:endParaRPr sz="6933" b="1" dirty="0"/>
          </a:p>
          <a:p>
            <a:pPr marL="0" lvl="0" indent="0" algn="l" rtl="0">
              <a:lnSpc>
                <a:spcPct val="80000"/>
              </a:lnSpc>
              <a:spcBef>
                <a:spcPts val="2000"/>
              </a:spcBef>
              <a:spcAft>
                <a:spcPts val="2000"/>
              </a:spcAft>
              <a:buNone/>
            </a:pPr>
            <a:r>
              <a:rPr lang="en" sz="6933" b="1" dirty="0">
                <a:solidFill>
                  <a:schemeClr val="dk1"/>
                </a:solidFill>
                <a:highlight>
                  <a:schemeClr val="accent1"/>
                </a:highlight>
              </a:rPr>
              <a:t>https://</a:t>
            </a:r>
            <a:r>
              <a:rPr lang="en" sz="6933" b="1" dirty="0" err="1">
                <a:solidFill>
                  <a:schemeClr val="dk1"/>
                </a:solidFill>
                <a:highlight>
                  <a:schemeClr val="accent1"/>
                </a:highlight>
              </a:rPr>
              <a:t>links.asu.edu</a:t>
            </a:r>
            <a:r>
              <a:rPr lang="en" sz="6933" b="1" dirty="0">
                <a:solidFill>
                  <a:schemeClr val="dk1"/>
                </a:solidFill>
                <a:highlight>
                  <a:schemeClr val="accent1"/>
                </a:highlight>
              </a:rPr>
              <a:t>/</a:t>
            </a:r>
            <a:br>
              <a:rPr lang="en" sz="6933" b="1" dirty="0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6933" b="1" dirty="0">
                <a:solidFill>
                  <a:schemeClr val="dk1"/>
                </a:solidFill>
                <a:highlight>
                  <a:schemeClr val="accent1"/>
                </a:highlight>
              </a:rPr>
              <a:t>official-presentation-template </a:t>
            </a:r>
            <a:endParaRPr sz="6933" b="1" dirty="0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29278465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READ ME — Find more branded templates and tools for your use">
  <p:cSld name="23: **READ ME — Find more branded templates and tools for your use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/>
          <p:nvPr/>
        </p:nvSpPr>
        <p:spPr>
          <a:xfrm>
            <a:off x="3027800" y="0"/>
            <a:ext cx="9004400" cy="68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6933" b="1"/>
              <a:t>Find more branded templates created for your use:</a:t>
            </a:r>
            <a:endParaRPr sz="6933" b="1"/>
          </a:p>
          <a:p>
            <a:pPr marL="0" lvl="0" indent="0" algn="l" rtl="0">
              <a:lnSpc>
                <a:spcPct val="80000"/>
              </a:lnSpc>
              <a:spcBef>
                <a:spcPts val="2000"/>
              </a:spcBef>
              <a:spcAft>
                <a:spcPts val="2000"/>
              </a:spcAft>
              <a:buNone/>
            </a:pP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https://brandguide.</a:t>
            </a:r>
            <a:b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asu.edu/tools/</a:t>
            </a:r>
            <a:b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6933" b="1">
                <a:solidFill>
                  <a:schemeClr val="dk1"/>
                </a:solidFill>
                <a:highlight>
                  <a:schemeClr val="accent1"/>
                </a:highlight>
              </a:rPr>
              <a:t>templates-libraries </a:t>
            </a:r>
            <a:endParaRPr sz="6933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205886086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options divider (choose from following templates →)">
  <p:cSld name="23: *Presentation title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Presentation title slide options</a:t>
            </a:r>
            <a:endParaRPr sz="96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17" name="Google Shape;17;p4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874156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subtitle">
  <p:cSld name="23: *Presentation title slide with subtitle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ctrTitle"/>
          </p:nvPr>
        </p:nvSpPr>
        <p:spPr>
          <a:xfrm>
            <a:off x="560833" y="1673100"/>
            <a:ext cx="11215600" cy="3826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1067"/>
              </a:spcBef>
              <a:spcAft>
                <a:spcPts val="1067"/>
              </a:spcAft>
              <a:buSzPts val="4800"/>
              <a:buNone/>
              <a:defRPr sz="6400"/>
            </a:lvl9pPr>
          </a:lstStyle>
          <a:p>
            <a:endParaRPr dirty="0"/>
          </a:p>
        </p:txBody>
      </p:sp>
      <p:sp>
        <p:nvSpPr>
          <p:cNvPr id="20" name="Google Shape;20;p5"/>
          <p:cNvSpPr txBox="1">
            <a:spLocks noGrp="1"/>
          </p:cNvSpPr>
          <p:nvPr>
            <p:ph type="subTitle" idx="1"/>
          </p:nvPr>
        </p:nvSpPr>
        <p:spPr>
          <a:xfrm>
            <a:off x="560800" y="5636467"/>
            <a:ext cx="11215600" cy="492443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 dirty="0"/>
          </a:p>
        </p:txBody>
      </p:sp>
      <p:pic>
        <p:nvPicPr>
          <p:cNvPr id="21" name="Google Shape;21;p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426734" y="246067"/>
            <a:ext cx="5023100" cy="1080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8633276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reheader">
  <p:cSld name="23: *Presentation title slide with preheader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ctrTitle"/>
          </p:nvPr>
        </p:nvSpPr>
        <p:spPr>
          <a:xfrm>
            <a:off x="560833" y="1534592"/>
            <a:ext cx="11215600" cy="886397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1067"/>
              </a:spcBef>
              <a:spcAft>
                <a:spcPts val="1067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24" name="Google Shape;24;p6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pic>
        <p:nvPicPr>
          <p:cNvPr id="25" name="Google Shape;25;p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414431" y="5517283"/>
            <a:ext cx="5023100" cy="1080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0204083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hoto background">
  <p:cSld name="23: *Presentation title slide with photo background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192000" cy="5191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8" name="Google Shape;28;p7"/>
          <p:cNvSpPr txBox="1">
            <a:spLocks noGrp="1"/>
          </p:cNvSpPr>
          <p:nvPr>
            <p:ph type="ctrTitle"/>
          </p:nvPr>
        </p:nvSpPr>
        <p:spPr>
          <a:xfrm>
            <a:off x="560833" y="3426883"/>
            <a:ext cx="11215600" cy="989983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highlight>
                  <a:schemeClr val="l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1067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1067"/>
              </a:spcBef>
              <a:spcAft>
                <a:spcPts val="1067"/>
              </a:spcAft>
              <a:buSzPts val="4800"/>
              <a:buNone/>
              <a:defRPr sz="6400"/>
            </a:lvl9pPr>
          </a:lstStyle>
          <a:p>
            <a:endParaRPr dirty="0"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5596133" y="5671567"/>
            <a:ext cx="6144400" cy="24622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1pPr>
            <a:lvl2pPr marL="1219170" lvl="1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2pPr>
            <a:lvl3pPr marL="1828754" lvl="2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3pPr>
            <a:lvl4pPr marL="2438339" lvl="3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4pPr>
            <a:lvl5pPr marL="3047924" lvl="4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5pPr>
            <a:lvl6pPr marL="3657509" lvl="5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6pPr>
            <a:lvl7pPr marL="4267093" lvl="6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 b="1">
                <a:solidFill>
                  <a:schemeClr val="dk1"/>
                </a:solidFill>
              </a:defRPr>
            </a:lvl7pPr>
            <a:lvl8pPr marL="4876678" lvl="7" indent="-406390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 b="1">
                <a:solidFill>
                  <a:schemeClr val="dk1"/>
                </a:solidFill>
              </a:defRPr>
            </a:lvl8pPr>
            <a:lvl9pPr marL="5486263" lvl="8" indent="-406390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Clr>
                <a:schemeClr val="dk1"/>
              </a:buClr>
              <a:buSzPts val="1200"/>
              <a:buChar char="■"/>
              <a:defRPr sz="16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30" name="Google Shape;30;p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414431" y="5517283"/>
            <a:ext cx="5023100" cy="1080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3640236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slide options divider (choose from following templates →)">
  <p:cSld name="23: Agenda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Agenda or schedule slide options</a:t>
            </a:r>
            <a:endParaRPr sz="96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33" name="Google Shape;33;p8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508506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CF6ABB-5E0B-4367-BEF8-A6C9A66B9D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C68D2C-30D4-4246-B4A5-5D169DB92B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3F1E4EF-1EF1-4736-9277-93B9F978DD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486EF1-FE54-4D70-A7D2-E46CC4F8D1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10F70D3-6A94-4A3A-B869-75AEA7667C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068674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">
  <p:cSld name="23: Agenda — white">
    <p:bg>
      <p:bgPr>
        <a:solidFill>
          <a:schemeClr val="lt1"/>
        </a:solidFill>
        <a:effectLst/>
      </p:bgPr>
    </p:bg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9"/>
          <p:cNvSpPr txBox="1">
            <a:spLocks noGrp="1"/>
          </p:cNvSpPr>
          <p:nvPr>
            <p:ph type="title"/>
          </p:nvPr>
        </p:nvSpPr>
        <p:spPr>
          <a:xfrm>
            <a:off x="426733" y="426733"/>
            <a:ext cx="4047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cxnSp>
        <p:nvCxnSpPr>
          <p:cNvPr id="36" name="Google Shape;36;p9"/>
          <p:cNvCxnSpPr/>
          <p:nvPr/>
        </p:nvCxnSpPr>
        <p:spPr>
          <a:xfrm>
            <a:off x="4964907" y="2501567"/>
            <a:ext cx="0" cy="18404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" name="Google Shape;37;p9"/>
          <p:cNvSpPr txBox="1">
            <a:spLocks noGrp="1"/>
          </p:cNvSpPr>
          <p:nvPr>
            <p:ph type="body" idx="1"/>
          </p:nvPr>
        </p:nvSpPr>
        <p:spPr>
          <a:xfrm>
            <a:off x="5596133" y="430600"/>
            <a:ext cx="61448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25419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black">
  <p:cSld name="23: Agenda — black">
    <p:bg>
      <p:bgPr>
        <a:solidFill>
          <a:schemeClr val="dk1"/>
        </a:solid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913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" name="Google Shape;40;p10"/>
          <p:cNvSpPr txBox="1"/>
          <p:nvPr/>
        </p:nvSpPr>
        <p:spPr>
          <a:xfrm>
            <a:off x="4834133" y="1512700"/>
            <a:ext cx="1409600" cy="38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lang="en" sz="29999" b="0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sz="1467" b="0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Google Shape;41;p10"/>
          <p:cNvSpPr txBox="1">
            <a:spLocks noGrp="1"/>
          </p:cNvSpPr>
          <p:nvPr>
            <p:ph type="subTitle" idx="1"/>
          </p:nvPr>
        </p:nvSpPr>
        <p:spPr>
          <a:xfrm>
            <a:off x="6583667" y="426600"/>
            <a:ext cx="51572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545627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slide options divider (choose from following templates →)">
  <p:cSld name="23: Section intro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 txBox="1"/>
          <p:nvPr/>
        </p:nvSpPr>
        <p:spPr>
          <a:xfrm>
            <a:off x="3215633" y="2106099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Section intro slide options</a:t>
            </a:r>
            <a:endParaRPr sz="96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4" name="Google Shape;44;p11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759088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23: Section intro — black">
    <p:bg>
      <p:bgPr>
        <a:solidFill>
          <a:schemeClr val="dk1"/>
        </a:solid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Google Shape;46;p12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1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768393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23: Section intro — maroon">
    <p:bg>
      <p:bgPr>
        <a:solidFill>
          <a:schemeClr val="accent2"/>
        </a:solid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oogle Shape;52;p14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10619234" y="5905300"/>
            <a:ext cx="1240599" cy="652067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1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57636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white">
  <p:cSld name="23: Section intro with preheader — white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5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6" name="Google Shape;56;p15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054645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black">
  <p:cSld name="23: Section intro with preheader — black">
    <p:bg>
      <p:bgPr>
        <a:solidFill>
          <a:schemeClr val="dk1"/>
        </a:solid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6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9" name="Google Shape;59;p16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458713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gold">
  <p:cSld name="23: Section intro with preheader — gold">
    <p:bg>
      <p:bgPr>
        <a:solidFill>
          <a:schemeClr val="accent1"/>
        </a:solid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7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2" name="Google Shape;62;p17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966544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maroon">
  <p:cSld name="23: Section intro with preheader — maroon">
    <p:bg>
      <p:bgPr>
        <a:solidFill>
          <a:schemeClr val="accent2"/>
        </a:solidFill>
        <a:effectLst/>
      </p:bgPr>
    </p:bg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8"/>
          <p:cNvSpPr txBox="1">
            <a:spLocks noGrp="1"/>
          </p:cNvSpPr>
          <p:nvPr>
            <p:ph type="title"/>
          </p:nvPr>
        </p:nvSpPr>
        <p:spPr>
          <a:xfrm>
            <a:off x="560833" y="1525433"/>
            <a:ext cx="11180000" cy="49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" name="Google Shape;65;p18"/>
          <p:cNvSpPr txBox="1">
            <a:spLocks noGrp="1"/>
          </p:cNvSpPr>
          <p:nvPr>
            <p:ph type="subTitle" idx="1"/>
          </p:nvPr>
        </p:nvSpPr>
        <p:spPr>
          <a:xfrm>
            <a:off x="560833" y="1182633"/>
            <a:ext cx="11215600" cy="328231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08559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white">
  <p:cSld name="23: Section intro, pattern background — white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13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1800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85640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44CCCE-DA19-4E82-9EB4-FB01F32013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C7EC50F-13F4-4916-8C82-73F400B17A3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AD9D72-E3FD-4457-B13B-2F4E59127F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36B8BD-8D42-4B2E-AE9A-ACE44D9AC7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755982-E68C-46D5-A242-D10D53A649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588510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black">
  <p:cSld name="23: Section intro, pattern background — black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20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1" y="-2966"/>
            <a:ext cx="12192004" cy="6866837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2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1800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487149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photo background">
  <p:cSld name="23: Section intro — photo background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21"/>
          <p:cNvSpPr>
            <a:spLocks noGrp="1"/>
          </p:cNvSpPr>
          <p:nvPr>
            <p:ph type="pic" idx="2"/>
          </p:nvPr>
        </p:nvSpPr>
        <p:spPr>
          <a:xfrm>
            <a:off x="133" y="-1230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74" name="Google Shape;74;p21"/>
          <p:cNvSpPr txBox="1">
            <a:spLocks noGrp="1"/>
          </p:cNvSpPr>
          <p:nvPr>
            <p:ph type="title"/>
          </p:nvPr>
        </p:nvSpPr>
        <p:spPr>
          <a:xfrm>
            <a:off x="560833" y="4244102"/>
            <a:ext cx="11180000" cy="812595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ctr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5867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600"/>
              <a:buNone/>
              <a:defRPr sz="4800"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1009056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subtitle and text">
  <p:cSld name="23: Section intro with subtitle and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22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2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1067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78" name="Google Shape;78;p22"/>
          <p:cNvSpPr txBox="1">
            <a:spLocks noGrp="1"/>
          </p:cNvSpPr>
          <p:nvPr>
            <p:ph type="subTitle" idx="1"/>
          </p:nvPr>
        </p:nvSpPr>
        <p:spPr>
          <a:xfrm>
            <a:off x="354000" y="3620633"/>
            <a:ext cx="5393600" cy="1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9" name="Google Shape;79;p22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8825635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1_23: Section intro — black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23"/>
          <p:cNvSpPr/>
          <p:nvPr/>
        </p:nvSpPr>
        <p:spPr>
          <a:xfrm>
            <a:off x="0" y="2405000"/>
            <a:ext cx="12192000" cy="20576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162533" tIns="81233" rIns="162533" bIns="81233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4933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2" name="Google Shape;82;p23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83" name="Google Shape;83;p23"/>
          <p:cNvSpPr txBox="1">
            <a:spLocks noGrp="1"/>
          </p:cNvSpPr>
          <p:nvPr>
            <p:ph type="title"/>
          </p:nvPr>
        </p:nvSpPr>
        <p:spPr>
          <a:xfrm>
            <a:off x="581767" y="2422000"/>
            <a:ext cx="11150400" cy="204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938151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1_23: Section intro — gold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24"/>
          <p:cNvSpPr/>
          <p:nvPr/>
        </p:nvSpPr>
        <p:spPr>
          <a:xfrm>
            <a:off x="0" y="2405000"/>
            <a:ext cx="12192000" cy="20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62533" tIns="81233" rIns="162533" bIns="81233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4933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6" name="Google Shape;86;p2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87" name="Google Shape;87;p24"/>
          <p:cNvSpPr txBox="1">
            <a:spLocks noGrp="1"/>
          </p:cNvSpPr>
          <p:nvPr>
            <p:ph type="title"/>
          </p:nvPr>
        </p:nvSpPr>
        <p:spPr>
          <a:xfrm>
            <a:off x="581767" y="2422167"/>
            <a:ext cx="11150400" cy="204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885958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slide options divider (choose from following templates →)">
  <p:cSld name="23: Title and text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26"/>
          <p:cNvSpPr txBox="1"/>
          <p:nvPr/>
        </p:nvSpPr>
        <p:spPr>
          <a:xfrm>
            <a:off x="3215633" y="2131676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rgbClr val="191919"/>
                </a:highlight>
              </a:rPr>
              <a:t>Title and text slide options</a:t>
            </a:r>
            <a:endParaRPr sz="9600" b="1">
              <a:solidFill>
                <a:srgbClr val="191919"/>
              </a:solidFill>
            </a:endParaRPr>
          </a:p>
        </p:txBody>
      </p:sp>
      <p:sp>
        <p:nvSpPr>
          <p:cNvPr id="94" name="Google Shape;94;p26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9558316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black">
  <p:cSld name="23: Title and text — black">
    <p:bg>
      <p:bgPr>
        <a:solidFill>
          <a:schemeClr val="dk1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28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720243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 — white">
  <p:cSld name="23: Title and text with subtitle — whit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58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9"/>
          <p:cNvSpPr txBox="1">
            <a:spLocks noGrp="1"/>
          </p:cNvSpPr>
          <p:nvPr>
            <p:ph type="body" idx="1"/>
          </p:nvPr>
        </p:nvSpPr>
        <p:spPr>
          <a:xfrm>
            <a:off x="561200" y="1500933"/>
            <a:ext cx="11179600" cy="493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29"/>
          <p:cNvSpPr txBox="1">
            <a:spLocks noGrp="1"/>
          </p:cNvSpPr>
          <p:nvPr>
            <p:ph type="subTitle" idx="2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809438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white">
  <p:cSld name="23: Title and text, 1 column — white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3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4889200" cy="443198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30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474000" cy="46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439680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gold">
  <p:cSld name="23: Title and text, 1 column — gold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3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" name="Google Shape;110;p31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1"/>
          <p:cNvSpPr txBox="1">
            <a:spLocks noGrp="1"/>
          </p:cNvSpPr>
          <p:nvPr>
            <p:ph type="body" idx="1"/>
          </p:nvPr>
        </p:nvSpPr>
        <p:spPr>
          <a:xfrm>
            <a:off x="6583667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120559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755B5E-D847-4D53-8EEB-EC6A028F66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E31711-553E-42B6-8733-9A56D33E19A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626022-7997-4092-8AEE-B199E29AEF4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FA89E12-8573-4D73-A76D-DA5D11371A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D1CF1B1-8BB7-4035-87D4-B798D2528E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0C02945-B1EF-486E-98AA-9B551D9DB9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989973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black">
  <p:cSld name="23: Title and text, 1 column — black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3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4" name="Google Shape;114;p32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2"/>
          <p:cNvSpPr txBox="1">
            <a:spLocks noGrp="1"/>
          </p:cNvSpPr>
          <p:nvPr>
            <p:ph type="body" idx="1"/>
          </p:nvPr>
        </p:nvSpPr>
        <p:spPr>
          <a:xfrm>
            <a:off x="6583667" y="426733"/>
            <a:ext cx="50352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720194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white">
  <p:cSld name="23: Title and text with subtitle, 2 column — white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33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33"/>
          <p:cNvSpPr txBox="1">
            <a:spLocks noGrp="1"/>
          </p:cNvSpPr>
          <p:nvPr>
            <p:ph type="body" idx="1"/>
          </p:nvPr>
        </p:nvSpPr>
        <p:spPr>
          <a:xfrm>
            <a:off x="560833" y="1536633"/>
            <a:ext cx="5474000" cy="45552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19" name="Google Shape;119;p33"/>
          <p:cNvSpPr txBox="1">
            <a:spLocks noGrp="1"/>
          </p:cNvSpPr>
          <p:nvPr>
            <p:ph type="body" idx="2"/>
          </p:nvPr>
        </p:nvSpPr>
        <p:spPr>
          <a:xfrm>
            <a:off x="6156967" y="1536633"/>
            <a:ext cx="5584000" cy="4555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20" name="Google Shape;120;p33"/>
          <p:cNvSpPr txBox="1">
            <a:spLocks noGrp="1"/>
          </p:cNvSpPr>
          <p:nvPr>
            <p:ph type="subTitle" idx="3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416641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divider, 2 column — white">
  <p:cSld name="23: Title and text with divider, 2 column — white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34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5474000" cy="51112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24" name="Google Shape;124;p34"/>
          <p:cNvSpPr txBox="1">
            <a:spLocks noGrp="1"/>
          </p:cNvSpPr>
          <p:nvPr>
            <p:ph type="body" idx="2"/>
          </p:nvPr>
        </p:nvSpPr>
        <p:spPr>
          <a:xfrm>
            <a:off x="6156967" y="1326067"/>
            <a:ext cx="5584000" cy="5111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cxnSp>
        <p:nvCxnSpPr>
          <p:cNvPr id="125" name="Google Shape;125;p34"/>
          <p:cNvCxnSpPr/>
          <p:nvPr/>
        </p:nvCxnSpPr>
        <p:spPr>
          <a:xfrm>
            <a:off x="6102164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16266749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, pattern — black">
  <p:cSld name="23: Title and text, 2 column, pattern — black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35"/>
          <p:cNvSpPr/>
          <p:nvPr/>
        </p:nvSpPr>
        <p:spPr>
          <a:xfrm>
            <a:off x="-33" y="0"/>
            <a:ext cx="121920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8" name="Google Shape;128;p35"/>
          <p:cNvGrpSpPr/>
          <p:nvPr/>
        </p:nvGrpSpPr>
        <p:grpSpPr>
          <a:xfrm>
            <a:off x="6447084" y="-2947847"/>
            <a:ext cx="9525000" cy="6013067"/>
            <a:chOff x="238125" y="602600"/>
            <a:chExt cx="7143750" cy="4509800"/>
          </a:xfrm>
        </p:grpSpPr>
        <p:sp>
          <p:nvSpPr>
            <p:cNvPr id="129" name="Google Shape;129;p3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3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3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3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3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3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3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3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3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3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3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3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3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3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3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3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3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3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3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3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3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3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3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3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3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3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3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3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3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3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3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3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3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3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3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3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3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3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3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3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3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3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3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3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3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3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3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3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3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3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3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3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3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3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3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3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3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3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3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3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3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3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3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3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3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3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3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3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3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3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3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3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3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3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3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3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3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3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3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3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3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3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3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3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3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3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3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3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3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3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3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3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3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3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3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3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3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3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3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3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3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3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3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3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3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3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3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3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3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3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3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3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3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3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3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3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3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3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3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3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3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3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3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3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3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3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3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3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3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3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3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3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3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3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3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3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3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3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3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3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3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3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3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3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3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3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3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3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3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3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3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3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3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3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3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3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3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3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3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3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3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3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3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3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3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3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3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3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3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3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3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3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3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3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3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3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3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3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3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3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3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3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3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3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3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3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3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3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3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3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3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3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3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3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3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3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3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3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3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3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3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3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3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3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3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3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3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3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3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3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3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3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3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3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3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3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3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3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3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3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3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3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3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3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3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3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3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3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3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3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3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3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3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3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3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3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3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3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3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3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3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3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3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3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3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3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3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3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3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3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3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3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3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3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3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3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3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3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3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3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3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3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3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3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3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3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3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3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3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3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3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3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3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3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3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3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3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3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3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3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3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3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3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3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3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3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3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3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3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3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3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3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3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3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3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3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3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3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3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3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3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3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3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3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3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3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3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3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3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3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3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3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3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3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3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3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3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3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3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3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3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3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3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3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3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3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3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3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3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3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3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3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3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3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3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3" name="Google Shape;603;p35"/>
          <p:cNvGrpSpPr/>
          <p:nvPr/>
        </p:nvGrpSpPr>
        <p:grpSpPr>
          <a:xfrm>
            <a:off x="-6324600" y="2625567"/>
            <a:ext cx="9525000" cy="6013067"/>
            <a:chOff x="238125" y="602600"/>
            <a:chExt cx="7143750" cy="4509800"/>
          </a:xfrm>
        </p:grpSpPr>
        <p:sp>
          <p:nvSpPr>
            <p:cNvPr id="604" name="Google Shape;604;p3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3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3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3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3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3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3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3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3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3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3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3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3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3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3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3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3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3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3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3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3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3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3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3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3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3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3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3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3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3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3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3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3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3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3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3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3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3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3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3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3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3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3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3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3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3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3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3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3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3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3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3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3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3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3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3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3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3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3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3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3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3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3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3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3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3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3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3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3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3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3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3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3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3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3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3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3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3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3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3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3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3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3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3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3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3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3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3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3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3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3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3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3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3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3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3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3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3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3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3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3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3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3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3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3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3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3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3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3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3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3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3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3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3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3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3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3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3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3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3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3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3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3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3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3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3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3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3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3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3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3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3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3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3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3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3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3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3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3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3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3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3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3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3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3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3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3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3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3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3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3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3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3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3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3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3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3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3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3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3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3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3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3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3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3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3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3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3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3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3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3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3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3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3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3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3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3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3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3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3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3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3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3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3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3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3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3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3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3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3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3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3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3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3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3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3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3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3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3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3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3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3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3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3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3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3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3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3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3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3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3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3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3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3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3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3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3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3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3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3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3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3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3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3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3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3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3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3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3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3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3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3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3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3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3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3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3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3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3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3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3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3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3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3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3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3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3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3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3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3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3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3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3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3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3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3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3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3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3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3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3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3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3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3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3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3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3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3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3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3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3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3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3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3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3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3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3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3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3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3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3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3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3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3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3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3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3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3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3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3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3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3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3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3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3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3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3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3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3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3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3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3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3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3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3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3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3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3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3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3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3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3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3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3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3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3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3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3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3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3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3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3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3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3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3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3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3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3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3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3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3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3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3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3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3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3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3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3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3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3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3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3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3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3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3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3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3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3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3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3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3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3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3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3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3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3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3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3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3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3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3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3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3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3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3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3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3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3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3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3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3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3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3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3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3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3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3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3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3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3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3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3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3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3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3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3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3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3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3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3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3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3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3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3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3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3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3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3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3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3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3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3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3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3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3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3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3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3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3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3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3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3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78" name="Google Shape;1078;p35"/>
          <p:cNvSpPr/>
          <p:nvPr/>
        </p:nvSpPr>
        <p:spPr>
          <a:xfrm>
            <a:off x="2991333" y="-4351033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9" name="Google Shape;1079;p35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0" name="Google Shape;1080;p35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1" name="Google Shape;1081;p35"/>
          <p:cNvSpPr/>
          <p:nvPr/>
        </p:nvSpPr>
        <p:spPr>
          <a:xfrm>
            <a:off x="-6817700" y="-1087767"/>
            <a:ext cx="6817600" cy="83700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2" name="Google Shape;1082;p35"/>
          <p:cNvSpPr txBox="1">
            <a:spLocks noGrp="1"/>
          </p:cNvSpPr>
          <p:nvPr>
            <p:ph type="title"/>
          </p:nvPr>
        </p:nvSpPr>
        <p:spPr>
          <a:xfrm>
            <a:off x="560933" y="421199"/>
            <a:ext cx="11168400" cy="590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marR="0" lvl="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2pPr>
            <a:lvl3pPr marR="0" lvl="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3pPr>
            <a:lvl4pPr marR="0" lvl="3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4pPr>
            <a:lvl5pPr marR="0" lvl="4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5pPr>
            <a:lvl6pPr marR="0" lvl="5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6pPr>
            <a:lvl7pPr marR="0" lvl="6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7pPr>
            <a:lvl8pPr marR="0" lvl="7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8pPr>
            <a:lvl9pPr marR="0" lvl="8" algn="l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dk1"/>
              </a:buClr>
              <a:buSzPts val="3000"/>
              <a:buNone/>
              <a:defRPr sz="4000" b="1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83" name="Google Shape;1083;p35"/>
          <p:cNvSpPr txBox="1">
            <a:spLocks noGrp="1"/>
          </p:cNvSpPr>
          <p:nvPr>
            <p:ph type="body" idx="1"/>
          </p:nvPr>
        </p:nvSpPr>
        <p:spPr>
          <a:xfrm>
            <a:off x="566567" y="1326067"/>
            <a:ext cx="5464800" cy="51104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0" tIns="0" rIns="91425" bIns="0" anchor="t" anchorCtr="0">
            <a:normAutofit/>
          </a:bodyPr>
          <a:lstStyle>
            <a:lvl1pPr marL="609585" marR="0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1pPr>
            <a:lvl2pPr marL="1219170" marR="0" lvl="1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2pPr>
            <a:lvl3pPr marL="1828754" marR="0" lvl="2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3pPr>
            <a:lvl4pPr marL="2438339" marR="0" lvl="3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4pPr>
            <a:lvl5pPr marL="3047924" marR="0" lvl="4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5pPr>
            <a:lvl6pPr marL="3657509" marR="0" lvl="5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6pPr>
            <a:lvl7pPr marL="4267093" marR="0" lvl="6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7pPr>
            <a:lvl8pPr marL="4876678" marR="0" lvl="7" indent="-304792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8pPr>
            <a:lvl9pPr marL="5486263" marR="0" lvl="8" indent="-304792" algn="l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4" name="Google Shape;1084;p35"/>
          <p:cNvSpPr txBox="1">
            <a:spLocks noGrp="1"/>
          </p:cNvSpPr>
          <p:nvPr>
            <p:ph type="body" idx="2"/>
          </p:nvPr>
        </p:nvSpPr>
        <p:spPr>
          <a:xfrm>
            <a:off x="6160700" y="1326067"/>
            <a:ext cx="5464800" cy="51104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0" rIns="0" bIns="0" anchor="t" anchorCtr="0">
            <a:normAutofit/>
          </a:bodyPr>
          <a:lstStyle>
            <a:lvl1pPr marL="609585" marR="0" lvl="0" indent="-474121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1pPr>
            <a:lvl2pPr marL="1219170" marR="0" lvl="1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2pPr>
            <a:lvl3pPr marL="1828754" marR="0" lvl="2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3pPr>
            <a:lvl4pPr marL="2438339" marR="0" lvl="3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4pPr>
            <a:lvl5pPr marL="3047924" marR="0" lvl="4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5pPr>
            <a:lvl6pPr marL="3657509" marR="0" lvl="5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6pPr>
            <a:lvl7pPr marL="4267093" marR="0" lvl="6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7pPr>
            <a:lvl8pPr marL="4876678" marR="0" lvl="7" indent="-474121" algn="l" rtl="0">
              <a:lnSpc>
                <a:spcPct val="115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8pPr>
            <a:lvl9pPr marL="5486263" marR="0" lvl="8" indent="-474121" algn="l" rtl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01857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gold image">
  <p:cSld name="23: Title and text with subtitle, 2 column — gold image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36"/>
          <p:cNvPicPr preferRelativeResize="0"/>
          <p:nvPr/>
        </p:nvPicPr>
        <p:blipFill rotWithShape="1">
          <a:blip r:embed="rId2">
            <a:alphaModFix/>
          </a:blip>
          <a:srcRect r="1088"/>
          <a:stretch/>
        </p:blipFill>
        <p:spPr>
          <a:xfrm>
            <a:off x="1" y="1"/>
            <a:ext cx="12192004" cy="69328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36"/>
          <p:cNvSpPr txBox="1">
            <a:spLocks noGrp="1"/>
          </p:cNvSpPr>
          <p:nvPr>
            <p:ph type="body" idx="1"/>
          </p:nvPr>
        </p:nvSpPr>
        <p:spPr>
          <a:xfrm>
            <a:off x="578233" y="1734700"/>
            <a:ext cx="5456800" cy="3272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088" name="Google Shape;1088;p3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36"/>
          <p:cNvSpPr txBox="1">
            <a:spLocks noGrp="1"/>
          </p:cNvSpPr>
          <p:nvPr>
            <p:ph type="subTitle" idx="2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0" name="Google Shape;1090;p36"/>
          <p:cNvSpPr txBox="1">
            <a:spLocks noGrp="1"/>
          </p:cNvSpPr>
          <p:nvPr>
            <p:ph type="body" idx="3"/>
          </p:nvPr>
        </p:nvSpPr>
        <p:spPr>
          <a:xfrm>
            <a:off x="6156967" y="1734700"/>
            <a:ext cx="5456800" cy="3272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7231552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white">
  <p:cSld name="23: Title and text, 3 column, pattern — white">
    <p:spTree>
      <p:nvGrpSpPr>
        <p:cNvPr id="1" name="Shape 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2" name="Google Shape;1092;p37"/>
          <p:cNvPicPr preferRelativeResize="0"/>
          <p:nvPr/>
        </p:nvPicPr>
        <p:blipFill rotWithShape="1">
          <a:blip r:embed="rId2">
            <a:alphaModFix/>
          </a:blip>
          <a:srcRect r="67703"/>
          <a:stretch/>
        </p:blipFill>
        <p:spPr>
          <a:xfrm>
            <a:off x="0" y="0"/>
            <a:ext cx="393763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3" name="Google Shape;1093;p37"/>
          <p:cNvSpPr txBox="1">
            <a:spLocks noGrp="1"/>
          </p:cNvSpPr>
          <p:nvPr>
            <p:ph type="body" idx="1"/>
          </p:nvPr>
        </p:nvSpPr>
        <p:spPr>
          <a:xfrm>
            <a:off x="4474467" y="431800"/>
            <a:ext cx="3353600" cy="60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37"/>
          <p:cNvSpPr txBox="1">
            <a:spLocks noGrp="1"/>
          </p:cNvSpPr>
          <p:nvPr>
            <p:ph type="body" idx="2"/>
          </p:nvPr>
        </p:nvSpPr>
        <p:spPr>
          <a:xfrm>
            <a:off x="8240867" y="431800"/>
            <a:ext cx="3353600" cy="60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SzPts val="2000"/>
              <a:buNone/>
              <a:defRPr/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5" name="Google Shape;1095;p37"/>
          <p:cNvSpPr txBox="1">
            <a:spLocks noGrp="1"/>
          </p:cNvSpPr>
          <p:nvPr>
            <p:ph type="title"/>
          </p:nvPr>
        </p:nvSpPr>
        <p:spPr>
          <a:xfrm>
            <a:off x="431400" y="421200"/>
            <a:ext cx="3353600" cy="7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68578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 with divider — white">
  <p:cSld name="23: Title and text, 2 column with divider — white"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" name="Google Shape;1097;p3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8" name="Google Shape;1098;p38"/>
          <p:cNvSpPr txBox="1">
            <a:spLocks noGrp="1"/>
          </p:cNvSpPr>
          <p:nvPr>
            <p:ph type="body" idx="1"/>
          </p:nvPr>
        </p:nvSpPr>
        <p:spPr>
          <a:xfrm>
            <a:off x="560833" y="1333433"/>
            <a:ext cx="5474000" cy="3128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099" name="Google Shape;1099;p38"/>
          <p:cNvSpPr txBox="1">
            <a:spLocks noGrp="1"/>
          </p:cNvSpPr>
          <p:nvPr>
            <p:ph type="body" idx="2"/>
          </p:nvPr>
        </p:nvSpPr>
        <p:spPr>
          <a:xfrm>
            <a:off x="6156967" y="1333433"/>
            <a:ext cx="5584000" cy="3128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cxnSp>
        <p:nvCxnSpPr>
          <p:cNvPr id="1100" name="Google Shape;1100;p38"/>
          <p:cNvCxnSpPr/>
          <p:nvPr/>
        </p:nvCxnSpPr>
        <p:spPr>
          <a:xfrm>
            <a:off x="6102164" y="1538388"/>
            <a:ext cx="0" cy="26940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01" name="Google Shape;1101;p38"/>
          <p:cNvSpPr txBox="1">
            <a:spLocks noGrp="1"/>
          </p:cNvSpPr>
          <p:nvPr>
            <p:ph type="body" idx="3"/>
          </p:nvPr>
        </p:nvSpPr>
        <p:spPr>
          <a:xfrm>
            <a:off x="560833" y="4748867"/>
            <a:ext cx="11179600" cy="1688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159304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3 column — white">
  <p:cSld name="23: Title and text, with subtitle, 3 column — white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p3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39"/>
          <p:cNvSpPr txBox="1">
            <a:spLocks noGrp="1"/>
          </p:cNvSpPr>
          <p:nvPr>
            <p:ph type="subTitle" idx="1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39"/>
          <p:cNvSpPr txBox="1">
            <a:spLocks noGrp="1"/>
          </p:cNvSpPr>
          <p:nvPr>
            <p:ph type="body" idx="2"/>
          </p:nvPr>
        </p:nvSpPr>
        <p:spPr>
          <a:xfrm>
            <a:off x="560833" y="1650536"/>
            <a:ext cx="3624000" cy="47992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106" name="Google Shape;1106;p39"/>
          <p:cNvSpPr txBox="1">
            <a:spLocks noGrp="1"/>
          </p:cNvSpPr>
          <p:nvPr>
            <p:ph type="body" idx="3"/>
          </p:nvPr>
        </p:nvSpPr>
        <p:spPr>
          <a:xfrm>
            <a:off x="4474467" y="1650536"/>
            <a:ext cx="3624000" cy="47992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107" name="Google Shape;1107;p39"/>
          <p:cNvSpPr txBox="1">
            <a:spLocks noGrp="1"/>
          </p:cNvSpPr>
          <p:nvPr>
            <p:ph type="body" idx="4"/>
          </p:nvPr>
        </p:nvSpPr>
        <p:spPr>
          <a:xfrm>
            <a:off x="8388100" y="1650536"/>
            <a:ext cx="3352400" cy="4799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403402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 with dividers — white">
  <p:cSld name="23: Title and text, 3 column with dividers — white"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4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40"/>
          <p:cNvSpPr txBox="1">
            <a:spLocks noGrp="1"/>
          </p:cNvSpPr>
          <p:nvPr>
            <p:ph type="body" idx="1"/>
          </p:nvPr>
        </p:nvSpPr>
        <p:spPr>
          <a:xfrm>
            <a:off x="560833" y="1345733"/>
            <a:ext cx="3624000" cy="5091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111" name="Google Shape;1111;p40"/>
          <p:cNvSpPr txBox="1">
            <a:spLocks noGrp="1"/>
          </p:cNvSpPr>
          <p:nvPr>
            <p:ph type="body" idx="2"/>
          </p:nvPr>
        </p:nvSpPr>
        <p:spPr>
          <a:xfrm>
            <a:off x="4474467" y="1345733"/>
            <a:ext cx="3624000" cy="5091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cxnSp>
        <p:nvCxnSpPr>
          <p:cNvPr id="1112" name="Google Shape;1112;p40"/>
          <p:cNvCxnSpPr/>
          <p:nvPr/>
        </p:nvCxnSpPr>
        <p:spPr>
          <a:xfrm>
            <a:off x="8326584" y="1586032"/>
            <a:ext cx="0" cy="4477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13" name="Google Shape;1113;p40"/>
          <p:cNvSpPr txBox="1">
            <a:spLocks noGrp="1"/>
          </p:cNvSpPr>
          <p:nvPr>
            <p:ph type="body" idx="3"/>
          </p:nvPr>
        </p:nvSpPr>
        <p:spPr>
          <a:xfrm>
            <a:off x="8388100" y="1345733"/>
            <a:ext cx="3352400" cy="5091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cxnSp>
        <p:nvCxnSpPr>
          <p:cNvPr id="1114" name="Google Shape;1114;p40"/>
          <p:cNvCxnSpPr/>
          <p:nvPr/>
        </p:nvCxnSpPr>
        <p:spPr>
          <a:xfrm>
            <a:off x="4408351" y="1586032"/>
            <a:ext cx="0" cy="4477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109568661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black and white">
  <p:cSld name="23: Title and text, 3 column, pattern — black and white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" name="Google Shape;1116;p41"/>
          <p:cNvGrpSpPr/>
          <p:nvPr/>
        </p:nvGrpSpPr>
        <p:grpSpPr>
          <a:xfrm>
            <a:off x="-5273656" y="2802265"/>
            <a:ext cx="9325928" cy="5887393"/>
            <a:chOff x="238125" y="602600"/>
            <a:chExt cx="7143750" cy="4509800"/>
          </a:xfrm>
        </p:grpSpPr>
        <p:sp>
          <p:nvSpPr>
            <p:cNvPr id="1117" name="Google Shape;1117;p4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4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4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4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4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4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4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4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4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4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4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4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4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4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4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4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4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4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4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4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4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4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4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4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4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4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4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4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4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4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4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4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4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4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4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4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4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4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4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4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4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4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4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4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4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4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4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4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4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4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4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4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4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4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4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4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4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4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4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4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4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4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4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4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4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4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4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4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4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4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4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4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4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4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4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4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4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4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4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4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4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4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4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4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4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4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4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4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4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4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4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4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4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4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4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4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4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4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4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4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4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4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4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4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4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4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4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4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4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4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4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4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4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4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4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4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4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4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4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4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4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4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4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4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4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4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4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4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4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4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4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4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4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4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4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4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4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4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4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4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4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4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4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4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4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4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4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4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4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4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4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4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4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4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4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4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4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4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4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4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4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4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4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4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4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4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4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4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4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4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4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4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4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4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4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4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4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4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4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4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4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4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4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4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4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4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4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4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4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4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4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4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4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4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4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4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4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4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4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4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4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4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4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4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4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4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4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4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4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4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4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4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4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4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4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4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4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4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4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4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4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4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4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4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4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4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4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4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4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4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4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4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4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4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4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4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4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4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4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4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4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4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4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4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4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4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4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4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4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4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4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4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4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4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4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4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4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4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4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4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4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4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4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4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4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4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4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4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4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4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4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4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4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4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4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4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4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4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4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4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4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4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4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4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4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4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4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4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4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4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4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4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4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4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4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4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4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4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4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4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4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4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4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4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4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4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4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4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4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4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4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4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4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4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4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4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4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4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4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4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4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4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4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4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4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4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4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4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4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4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4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4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4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4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4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4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4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4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4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4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4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4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4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4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4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4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4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4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4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4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4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4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4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4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4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4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4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4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4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4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4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4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4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4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4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4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4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4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4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4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4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4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4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4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4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4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4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4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4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4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4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4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4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4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4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4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4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4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4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4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4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4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4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4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4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4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4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4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4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4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4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4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4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4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4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4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4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4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4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4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4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4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4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4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4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4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4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4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4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4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4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4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4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4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4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4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4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4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4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4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4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4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4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4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4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4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4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4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4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4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4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4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4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4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4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4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4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4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4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4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4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4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4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4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4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4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4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4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4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4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4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4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4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4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4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4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91" name="Google Shape;1591;p41"/>
          <p:cNvGrpSpPr/>
          <p:nvPr/>
        </p:nvGrpSpPr>
        <p:grpSpPr>
          <a:xfrm>
            <a:off x="7197003" y="-1232647"/>
            <a:ext cx="6424612" cy="4055813"/>
            <a:chOff x="238125" y="602600"/>
            <a:chExt cx="7143750" cy="4509800"/>
          </a:xfrm>
        </p:grpSpPr>
        <p:sp>
          <p:nvSpPr>
            <p:cNvPr id="1592" name="Google Shape;1592;p4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4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4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4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4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4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4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4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4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4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4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4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4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4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4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4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4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4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4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4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4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4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4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4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4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4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4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4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4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4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4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4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4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4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4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4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4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4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4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4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4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4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4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4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4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4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4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4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4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4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4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4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4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4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4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4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4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4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4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4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4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4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4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4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4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4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4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4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4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4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4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4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4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4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4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4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4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4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4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4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4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4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4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4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4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4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4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4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4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4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4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4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4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4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4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4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66" name="Google Shape;2066;p41"/>
          <p:cNvSpPr txBox="1">
            <a:spLocks noGrp="1"/>
          </p:cNvSpPr>
          <p:nvPr>
            <p:ph type="body" idx="1"/>
          </p:nvPr>
        </p:nvSpPr>
        <p:spPr>
          <a:xfrm>
            <a:off x="8407167" y="1179000"/>
            <a:ext cx="3333600" cy="53212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7" name="Google Shape;2067;p41"/>
          <p:cNvSpPr txBox="1">
            <a:spLocks noGrp="1"/>
          </p:cNvSpPr>
          <p:nvPr>
            <p:ph type="body" idx="2"/>
          </p:nvPr>
        </p:nvSpPr>
        <p:spPr>
          <a:xfrm>
            <a:off x="4490067" y="1177067"/>
            <a:ext cx="3772400" cy="53568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8" name="Google Shape;2068;p41"/>
          <p:cNvSpPr txBox="1">
            <a:spLocks noGrp="1"/>
          </p:cNvSpPr>
          <p:nvPr>
            <p:ph type="body" idx="3"/>
          </p:nvPr>
        </p:nvSpPr>
        <p:spPr>
          <a:xfrm>
            <a:off x="565467" y="1177067"/>
            <a:ext cx="3755600" cy="53880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1219170" lvl="1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828754" lvl="2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2438339" lvl="3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3047924" lvl="4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3657509" lvl="5" indent="-474121" rtl="0">
              <a:spcBef>
                <a:spcPts val="533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4267093" lvl="6" indent="-474121" rtl="0">
              <a:spcBef>
                <a:spcPts val="533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4876678" lvl="7" indent="-474121" rtl="0">
              <a:spcBef>
                <a:spcPts val="533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5486263" lvl="8" indent="-474121" rtl="0">
              <a:spcBef>
                <a:spcPts val="533"/>
              </a:spcBef>
              <a:spcAft>
                <a:spcPts val="533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9" name="Google Shape;2069;p41"/>
          <p:cNvSpPr txBox="1">
            <a:spLocks noGrp="1"/>
          </p:cNvSpPr>
          <p:nvPr>
            <p:ph type="title"/>
          </p:nvPr>
        </p:nvSpPr>
        <p:spPr>
          <a:xfrm>
            <a:off x="565467" y="413467"/>
            <a:ext cx="110600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70" name="Google Shape;2070;p41"/>
          <p:cNvSpPr/>
          <p:nvPr/>
        </p:nvSpPr>
        <p:spPr>
          <a:xfrm>
            <a:off x="2991333" y="-4351200"/>
            <a:ext cx="13264800" cy="43512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1" name="Google Shape;2071;p41"/>
          <p:cNvSpPr/>
          <p:nvPr/>
        </p:nvSpPr>
        <p:spPr>
          <a:xfrm>
            <a:off x="12192000" y="-1725633"/>
            <a:ext cx="13264800" cy="95652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41"/>
          <p:cNvSpPr/>
          <p:nvPr/>
        </p:nvSpPr>
        <p:spPr>
          <a:xfrm>
            <a:off x="-6817700" y="6858000"/>
            <a:ext cx="13264800" cy="43512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41"/>
          <p:cNvSpPr/>
          <p:nvPr/>
        </p:nvSpPr>
        <p:spPr>
          <a:xfrm>
            <a:off x="-6817700" y="-877793"/>
            <a:ext cx="6817600" cy="8370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744301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573CB4-D3B5-4988-8F3F-4448197C31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4000F8-EE6B-425A-B24D-66B029B5980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E29D463-CD9D-49C0-B15F-AF0BDF9FDC5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A1579A6-22C5-438C-ACC4-D5711DFBB24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2EB2874-B113-4E64-A7A5-2E53FBF7D83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7296B89-BDC1-44A8-8A7C-91EC68D43E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9C0B983-3FD8-4BFA-8614-1C1D78A586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F8A315B-2ED5-418E-9107-202AF10ED0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982394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4 column — white">
  <p:cSld name="23: Title and text, with subtitle, 4 column — white">
    <p:spTree>
      <p:nvGrpSpPr>
        <p:cNvPr id="1" name="Shape 2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" name="Google Shape;2075;p4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76" name="Google Shape;2076;p42"/>
          <p:cNvSpPr txBox="1">
            <a:spLocks noGrp="1"/>
          </p:cNvSpPr>
          <p:nvPr>
            <p:ph type="subTitle" idx="1"/>
          </p:nvPr>
        </p:nvSpPr>
        <p:spPr>
          <a:xfrm>
            <a:off x="565933" y="1008831"/>
            <a:ext cx="11179600" cy="37747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077" name="Google Shape;2077;p42"/>
          <p:cNvSpPr txBox="1">
            <a:spLocks noGrp="1"/>
          </p:cNvSpPr>
          <p:nvPr>
            <p:ph type="body" idx="2"/>
          </p:nvPr>
        </p:nvSpPr>
        <p:spPr>
          <a:xfrm>
            <a:off x="560833" y="1536633"/>
            <a:ext cx="2658000" cy="49008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078" name="Google Shape;2078;p42"/>
          <p:cNvSpPr txBox="1">
            <a:spLocks noGrp="1"/>
          </p:cNvSpPr>
          <p:nvPr>
            <p:ph type="body" idx="3"/>
          </p:nvPr>
        </p:nvSpPr>
        <p:spPr>
          <a:xfrm>
            <a:off x="3331433" y="1536633"/>
            <a:ext cx="2710000" cy="49008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079" name="Google Shape;2079;p42"/>
          <p:cNvSpPr txBox="1">
            <a:spLocks noGrp="1"/>
          </p:cNvSpPr>
          <p:nvPr>
            <p:ph type="body" idx="4"/>
          </p:nvPr>
        </p:nvSpPr>
        <p:spPr>
          <a:xfrm>
            <a:off x="6257000" y="1536633"/>
            <a:ext cx="2658000" cy="49008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080" name="Google Shape;2080;p42"/>
          <p:cNvSpPr txBox="1">
            <a:spLocks noGrp="1"/>
          </p:cNvSpPr>
          <p:nvPr>
            <p:ph type="body" idx="5"/>
          </p:nvPr>
        </p:nvSpPr>
        <p:spPr>
          <a:xfrm>
            <a:off x="9027587" y="1536633"/>
            <a:ext cx="2764400" cy="49008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0466017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4 column with dividers — white">
  <p:cSld name="23: Title and text, 4 column with dividers — white">
    <p:spTree>
      <p:nvGrpSpPr>
        <p:cNvPr id="1" name="Shape 2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" name="Google Shape;2082;p43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83" name="Google Shape;2083;p43"/>
          <p:cNvSpPr txBox="1">
            <a:spLocks noGrp="1"/>
          </p:cNvSpPr>
          <p:nvPr>
            <p:ph type="body" idx="1"/>
          </p:nvPr>
        </p:nvSpPr>
        <p:spPr>
          <a:xfrm>
            <a:off x="560833" y="1326067"/>
            <a:ext cx="2658000" cy="51112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084" name="Google Shape;2084;p43"/>
          <p:cNvSpPr txBox="1">
            <a:spLocks noGrp="1"/>
          </p:cNvSpPr>
          <p:nvPr>
            <p:ph type="body" idx="2"/>
          </p:nvPr>
        </p:nvSpPr>
        <p:spPr>
          <a:xfrm>
            <a:off x="3331436" y="1326067"/>
            <a:ext cx="2710000" cy="51112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cxnSp>
        <p:nvCxnSpPr>
          <p:cNvPr id="2085" name="Google Shape;2085;p43"/>
          <p:cNvCxnSpPr/>
          <p:nvPr/>
        </p:nvCxnSpPr>
        <p:spPr>
          <a:xfrm>
            <a:off x="3304291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86" name="Google Shape;2086;p43"/>
          <p:cNvCxnSpPr/>
          <p:nvPr/>
        </p:nvCxnSpPr>
        <p:spPr>
          <a:xfrm>
            <a:off x="6161397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87" name="Google Shape;2087;p43"/>
          <p:cNvSpPr txBox="1">
            <a:spLocks noGrp="1"/>
          </p:cNvSpPr>
          <p:nvPr>
            <p:ph type="body" idx="3"/>
          </p:nvPr>
        </p:nvSpPr>
        <p:spPr>
          <a:xfrm>
            <a:off x="6257007" y="1326067"/>
            <a:ext cx="2658000" cy="51112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088" name="Google Shape;2088;p43"/>
          <p:cNvSpPr txBox="1">
            <a:spLocks noGrp="1"/>
          </p:cNvSpPr>
          <p:nvPr>
            <p:ph type="body" idx="4"/>
          </p:nvPr>
        </p:nvSpPr>
        <p:spPr>
          <a:xfrm>
            <a:off x="9027597" y="1326067"/>
            <a:ext cx="2764400" cy="51112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5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5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5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533"/>
              </a:spcBef>
              <a:spcAft>
                <a:spcPts val="5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cxnSp>
        <p:nvCxnSpPr>
          <p:cNvPr id="2089" name="Google Shape;2089;p43"/>
          <p:cNvCxnSpPr/>
          <p:nvPr/>
        </p:nvCxnSpPr>
        <p:spPr>
          <a:xfrm>
            <a:off x="9000464" y="1660928"/>
            <a:ext cx="0" cy="44012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198229528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 and image layout options divider (choose from following templates →)">
  <p:cSld name="23: Title, text and image layout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2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" name="Google Shape;2099;p45"/>
          <p:cNvSpPr txBox="1"/>
          <p:nvPr/>
        </p:nvSpPr>
        <p:spPr>
          <a:xfrm>
            <a:off x="3215633" y="1420480"/>
            <a:ext cx="8384400" cy="3988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Title, text and image layout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100" name="Google Shape;2100;p45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8803478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1 column">
  <p:cSld name="23: Title, text, photo, 1 column"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p46"/>
          <p:cNvSpPr>
            <a:spLocks noGrp="1"/>
          </p:cNvSpPr>
          <p:nvPr>
            <p:ph type="pic" idx="2"/>
          </p:nvPr>
        </p:nvSpPr>
        <p:spPr>
          <a:xfrm>
            <a:off x="12300" y="-12300"/>
            <a:ext cx="12192000" cy="32392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pic>
        <p:nvPicPr>
          <p:cNvPr id="2103" name="Google Shape;2103;p4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10490281" y="5781523"/>
            <a:ext cx="1319400" cy="868136"/>
          </a:xfrm>
          <a:prstGeom prst="rect">
            <a:avLst/>
          </a:prstGeom>
          <a:noFill/>
          <a:ln>
            <a:noFill/>
          </a:ln>
        </p:spPr>
      </p:pic>
      <p:sp>
        <p:nvSpPr>
          <p:cNvPr id="2104" name="Google Shape;2104;p46"/>
          <p:cNvSpPr txBox="1">
            <a:spLocks noGrp="1"/>
          </p:cNvSpPr>
          <p:nvPr>
            <p:ph type="title"/>
          </p:nvPr>
        </p:nvSpPr>
        <p:spPr>
          <a:xfrm>
            <a:off x="1845400" y="2300600"/>
            <a:ext cx="8550400" cy="413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228600" rIns="228600" bIns="2286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05" name="Google Shape;2105;p46"/>
          <p:cNvSpPr txBox="1">
            <a:spLocks noGrp="1"/>
          </p:cNvSpPr>
          <p:nvPr>
            <p:ph type="body" idx="1"/>
          </p:nvPr>
        </p:nvSpPr>
        <p:spPr>
          <a:xfrm>
            <a:off x="2097033" y="3309433"/>
            <a:ext cx="7961600" cy="312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243200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23: Title, text, photo, left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7" name="Google Shape;2107;p4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608400" cy="75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08" name="Google Shape;2108;p47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034800" cy="46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109" name="Google Shape;2109;p47"/>
          <p:cNvSpPr>
            <a:spLocks noGrp="1"/>
          </p:cNvSpPr>
          <p:nvPr>
            <p:ph type="pic" idx="2"/>
          </p:nvPr>
        </p:nvSpPr>
        <p:spPr>
          <a:xfrm>
            <a:off x="6717800" y="0"/>
            <a:ext cx="54744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09184214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23: Title, text, photo, right">
    <p:spTree>
      <p:nvGrpSpPr>
        <p:cNvPr id="1" name="Shape 2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" name="Google Shape;2111;p48"/>
          <p:cNvSpPr txBox="1">
            <a:spLocks noGrp="1"/>
          </p:cNvSpPr>
          <p:nvPr>
            <p:ph type="title"/>
          </p:nvPr>
        </p:nvSpPr>
        <p:spPr>
          <a:xfrm>
            <a:off x="6717800" y="426733"/>
            <a:ext cx="5023200" cy="75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12" name="Google Shape;2112;p48"/>
          <p:cNvSpPr>
            <a:spLocks noGrp="1"/>
          </p:cNvSpPr>
          <p:nvPr>
            <p:ph type="pic" idx="2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113" name="Google Shape;2113;p48"/>
          <p:cNvSpPr txBox="1">
            <a:spLocks noGrp="1"/>
          </p:cNvSpPr>
          <p:nvPr>
            <p:ph type="body" idx="1"/>
          </p:nvPr>
        </p:nvSpPr>
        <p:spPr>
          <a:xfrm>
            <a:off x="6717700" y="1894600"/>
            <a:ext cx="5023200" cy="4542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322806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 — gold">
  <p:cSld name="23: Title, text, photo, left — gold">
    <p:spTree>
      <p:nvGrpSpPr>
        <p:cNvPr id="1" name="Shape 2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" name="Google Shape;2115;p49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5035200" cy="12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16" name="Google Shape;2116;p49"/>
          <p:cNvSpPr/>
          <p:nvPr/>
        </p:nvSpPr>
        <p:spPr>
          <a:xfrm>
            <a:off x="6096000" y="-67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7" name="Google Shape;2117;p49"/>
          <p:cNvSpPr txBox="1">
            <a:spLocks noGrp="1"/>
          </p:cNvSpPr>
          <p:nvPr>
            <p:ph type="body" idx="1"/>
          </p:nvPr>
        </p:nvSpPr>
        <p:spPr>
          <a:xfrm>
            <a:off x="561200" y="1808500"/>
            <a:ext cx="5035200" cy="46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118" name="Google Shape;2118;p49"/>
          <p:cNvSpPr>
            <a:spLocks noGrp="1"/>
          </p:cNvSpPr>
          <p:nvPr>
            <p:ph type="pic" idx="2"/>
          </p:nvPr>
        </p:nvSpPr>
        <p:spPr>
          <a:xfrm>
            <a:off x="6717800" y="646565"/>
            <a:ext cx="5022800" cy="55468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47866371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23: Title, text, photo, right — gold">
    <p:spTree>
      <p:nvGrpSpPr>
        <p:cNvPr id="1" name="Shape 2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0" name="Google Shape;2120;p50"/>
          <p:cNvSpPr txBox="1">
            <a:spLocks noGrp="1"/>
          </p:cNvSpPr>
          <p:nvPr>
            <p:ph type="title"/>
          </p:nvPr>
        </p:nvSpPr>
        <p:spPr>
          <a:xfrm>
            <a:off x="6717800" y="1182633"/>
            <a:ext cx="50352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21" name="Google Shape;2121;p50"/>
          <p:cNvSpPr/>
          <p:nvPr/>
        </p:nvSpPr>
        <p:spPr>
          <a:xfrm>
            <a:off x="0" y="3133"/>
            <a:ext cx="6035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2" name="Google Shape;2122;p50"/>
          <p:cNvSpPr txBox="1">
            <a:spLocks noGrp="1"/>
          </p:cNvSpPr>
          <p:nvPr>
            <p:ph type="body" idx="1"/>
          </p:nvPr>
        </p:nvSpPr>
        <p:spPr>
          <a:xfrm>
            <a:off x="6705667" y="2239100"/>
            <a:ext cx="5035200" cy="4198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23" name="Google Shape;2123;p50"/>
          <p:cNvSpPr>
            <a:spLocks noGrp="1"/>
          </p:cNvSpPr>
          <p:nvPr>
            <p:ph type="pic" idx="2"/>
          </p:nvPr>
        </p:nvSpPr>
        <p:spPr>
          <a:xfrm>
            <a:off x="560833" y="965367"/>
            <a:ext cx="4889200" cy="52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74050245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1_23: Title, text, photo, right — gold">
    <p:spTree>
      <p:nvGrpSpPr>
        <p:cNvPr id="1" name="Shape 2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" name="Google Shape;2125;p51"/>
          <p:cNvSpPr/>
          <p:nvPr/>
        </p:nvSpPr>
        <p:spPr>
          <a:xfrm>
            <a:off x="5035300" y="-3033"/>
            <a:ext cx="68736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6" name="Google Shape;2126;p51"/>
          <p:cNvSpPr txBox="1">
            <a:spLocks noGrp="1"/>
          </p:cNvSpPr>
          <p:nvPr>
            <p:ph type="title"/>
          </p:nvPr>
        </p:nvSpPr>
        <p:spPr>
          <a:xfrm>
            <a:off x="6156967" y="825433"/>
            <a:ext cx="54376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27" name="Google Shape;2127;p51"/>
          <p:cNvSpPr txBox="1">
            <a:spLocks noGrp="1"/>
          </p:cNvSpPr>
          <p:nvPr>
            <p:ph type="body" idx="1"/>
          </p:nvPr>
        </p:nvSpPr>
        <p:spPr>
          <a:xfrm>
            <a:off x="6144867" y="1894633"/>
            <a:ext cx="5437600" cy="4542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128" name="Google Shape;2128;p51"/>
          <p:cNvSpPr>
            <a:spLocks noGrp="1"/>
          </p:cNvSpPr>
          <p:nvPr>
            <p:ph type="pic" idx="2"/>
          </p:nvPr>
        </p:nvSpPr>
        <p:spPr>
          <a:xfrm>
            <a:off x="560833" y="965367"/>
            <a:ext cx="3913600" cy="52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61945218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1_23: Title, text, photo, right"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53"/>
          <p:cNvSpPr txBox="1"/>
          <p:nvPr/>
        </p:nvSpPr>
        <p:spPr>
          <a:xfrm>
            <a:off x="0" y="0"/>
            <a:ext cx="5596000" cy="515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53"/>
          <p:cNvSpPr txBox="1">
            <a:spLocks noGrp="1"/>
          </p:cNvSpPr>
          <p:nvPr>
            <p:ph type="title"/>
          </p:nvPr>
        </p:nvSpPr>
        <p:spPr>
          <a:xfrm>
            <a:off x="6751600" y="1326067"/>
            <a:ext cx="4989200" cy="860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57" name="Google Shape;2157;p53"/>
          <p:cNvSpPr txBox="1">
            <a:spLocks noGrp="1"/>
          </p:cNvSpPr>
          <p:nvPr>
            <p:ph type="body" idx="1"/>
          </p:nvPr>
        </p:nvSpPr>
        <p:spPr>
          <a:xfrm>
            <a:off x="6751600" y="2337533"/>
            <a:ext cx="4989200" cy="410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158" name="Google Shape;2158;p53"/>
          <p:cNvSpPr>
            <a:spLocks noGrp="1"/>
          </p:cNvSpPr>
          <p:nvPr>
            <p:ph type="pic" idx="2"/>
          </p:nvPr>
        </p:nvSpPr>
        <p:spPr>
          <a:xfrm>
            <a:off x="578233" y="430600"/>
            <a:ext cx="5455200" cy="50364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135959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066097-2E0E-44A5-989F-0F50AE37A5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FD24AAB-4617-4EC6-AF3A-91C435475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2EC165E-F29B-4EBC-BDC5-C39F85EED4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D5DAD0F-0895-439C-A933-9FB736251B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531627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1_23: Title, text, photo, right">
    <p:spTree>
      <p:nvGrpSpPr>
        <p:cNvPr id="1" name="Shape 2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54"/>
          <p:cNvSpPr/>
          <p:nvPr/>
        </p:nvSpPr>
        <p:spPr>
          <a:xfrm>
            <a:off x="1249936" y="1054800"/>
            <a:ext cx="291600" cy="474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54"/>
          <p:cNvSpPr/>
          <p:nvPr/>
        </p:nvSpPr>
        <p:spPr>
          <a:xfrm>
            <a:off x="1549200" y="-22400"/>
            <a:ext cx="5728000" cy="68812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2" name="Google Shape;2162;p54"/>
          <p:cNvSpPr txBox="1">
            <a:spLocks noGrp="1"/>
          </p:cNvSpPr>
          <p:nvPr>
            <p:ph type="title"/>
          </p:nvPr>
        </p:nvSpPr>
        <p:spPr>
          <a:xfrm>
            <a:off x="6031300" y="1054800"/>
            <a:ext cx="5703600" cy="4748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0115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54"/>
          <p:cNvSpPr txBox="1">
            <a:spLocks noGrp="1"/>
          </p:cNvSpPr>
          <p:nvPr>
            <p:ph type="body" idx="1"/>
          </p:nvPr>
        </p:nvSpPr>
        <p:spPr>
          <a:xfrm>
            <a:off x="6031200" y="2368133"/>
            <a:ext cx="5703600" cy="3435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998340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1_23: Title, text, photo, left">
    <p:spTree>
      <p:nvGrpSpPr>
        <p:cNvPr id="1" name="Shape 2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5" name="Google Shape;2165;p5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66" name="Google Shape;2166;p55"/>
          <p:cNvSpPr/>
          <p:nvPr/>
        </p:nvSpPr>
        <p:spPr>
          <a:xfrm>
            <a:off x="5454800" y="833"/>
            <a:ext cx="5744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7" name="Google Shape;2167;p55"/>
          <p:cNvSpPr txBox="1">
            <a:spLocks noGrp="1"/>
          </p:cNvSpPr>
          <p:nvPr>
            <p:ph type="title" idx="2"/>
          </p:nvPr>
        </p:nvSpPr>
        <p:spPr>
          <a:xfrm>
            <a:off x="1127567" y="1054733"/>
            <a:ext cx="5462000" cy="4748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2860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68" name="Google Shape;2168;p55"/>
          <p:cNvSpPr/>
          <p:nvPr/>
        </p:nvSpPr>
        <p:spPr>
          <a:xfrm>
            <a:off x="11190415" y="1054800"/>
            <a:ext cx="291600" cy="474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55"/>
          <p:cNvSpPr txBox="1">
            <a:spLocks noGrp="1"/>
          </p:cNvSpPr>
          <p:nvPr>
            <p:ph type="body" idx="1"/>
          </p:nvPr>
        </p:nvSpPr>
        <p:spPr>
          <a:xfrm>
            <a:off x="1127567" y="2289167"/>
            <a:ext cx="5462000" cy="35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730288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1_23: Title, text, photo, left"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" name="Google Shape;2171;p56"/>
          <p:cNvSpPr/>
          <p:nvPr/>
        </p:nvSpPr>
        <p:spPr>
          <a:xfrm>
            <a:off x="10485133" y="-3033"/>
            <a:ext cx="17068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2" name="Google Shape;2172;p56"/>
          <p:cNvSpPr txBox="1">
            <a:spLocks noGrp="1"/>
          </p:cNvSpPr>
          <p:nvPr>
            <p:ph type="title"/>
          </p:nvPr>
        </p:nvSpPr>
        <p:spPr>
          <a:xfrm>
            <a:off x="568967" y="1215200"/>
            <a:ext cx="48808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73" name="Google Shape;2173;p56"/>
          <p:cNvSpPr txBox="1">
            <a:spLocks noGrp="1"/>
          </p:cNvSpPr>
          <p:nvPr>
            <p:ph type="body" idx="1"/>
          </p:nvPr>
        </p:nvSpPr>
        <p:spPr>
          <a:xfrm>
            <a:off x="556867" y="2230367"/>
            <a:ext cx="4892800" cy="39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174" name="Google Shape;2174;p56"/>
          <p:cNvSpPr>
            <a:spLocks noGrp="1"/>
          </p:cNvSpPr>
          <p:nvPr>
            <p:ph type="pic" idx="2"/>
          </p:nvPr>
        </p:nvSpPr>
        <p:spPr>
          <a:xfrm>
            <a:off x="6717800" y="707200"/>
            <a:ext cx="5022800" cy="5478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9419424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, pattern">
  <p:cSld name="23: Title, text, photo, left, pattern">
    <p:spTree>
      <p:nvGrpSpPr>
        <p:cNvPr id="1" name="Shape 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6" name="Google Shape;2176;p57"/>
          <p:cNvPicPr preferRelativeResize="0"/>
          <p:nvPr/>
        </p:nvPicPr>
        <p:blipFill rotWithShape="1">
          <a:blip r:embed="rId2">
            <a:alphaModFix/>
          </a:blip>
          <a:srcRect l="56549" t="4415" r="-832"/>
          <a:stretch/>
        </p:blipFill>
        <p:spPr>
          <a:xfrm>
            <a:off x="6792900" y="426239"/>
            <a:ext cx="5092803" cy="5743600"/>
          </a:xfrm>
          <a:prstGeom prst="rect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177" name="Google Shape;2177;p57"/>
          <p:cNvSpPr txBox="1">
            <a:spLocks noGrp="1"/>
          </p:cNvSpPr>
          <p:nvPr>
            <p:ph type="body" idx="1"/>
          </p:nvPr>
        </p:nvSpPr>
        <p:spPr>
          <a:xfrm>
            <a:off x="1138133" y="2263700"/>
            <a:ext cx="4896800" cy="390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178" name="Google Shape;2178;p57"/>
          <p:cNvSpPr txBox="1">
            <a:spLocks noGrp="1"/>
          </p:cNvSpPr>
          <p:nvPr>
            <p:ph type="title"/>
          </p:nvPr>
        </p:nvSpPr>
        <p:spPr>
          <a:xfrm>
            <a:off x="1138133" y="1190033"/>
            <a:ext cx="4896800" cy="88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79" name="Google Shape;2179;p57"/>
          <p:cNvSpPr>
            <a:spLocks noGrp="1"/>
          </p:cNvSpPr>
          <p:nvPr>
            <p:ph type="pic" idx="2"/>
          </p:nvPr>
        </p:nvSpPr>
        <p:spPr>
          <a:xfrm>
            <a:off x="7150100" y="748505"/>
            <a:ext cx="5042000" cy="51308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62212009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white">
  <p:cSld name="23: Title, text, photo, right — white">
    <p:spTree>
      <p:nvGrpSpPr>
        <p:cNvPr id="1" name="Shape 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" name="Google Shape;2181;p58"/>
          <p:cNvSpPr>
            <a:spLocks noGrp="1"/>
          </p:cNvSpPr>
          <p:nvPr>
            <p:ph type="pic" idx="2"/>
          </p:nvPr>
        </p:nvSpPr>
        <p:spPr>
          <a:xfrm>
            <a:off x="1342500" y="1320409"/>
            <a:ext cx="2645600" cy="26748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182" name="Google Shape;2182;p58"/>
          <p:cNvSpPr txBox="1">
            <a:spLocks noGrp="1"/>
          </p:cNvSpPr>
          <p:nvPr>
            <p:ph type="title"/>
          </p:nvPr>
        </p:nvSpPr>
        <p:spPr>
          <a:xfrm>
            <a:off x="5050567" y="1864367"/>
            <a:ext cx="6694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5867"/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" name="Google Shape;2183;p58"/>
          <p:cNvSpPr txBox="1">
            <a:spLocks noGrp="1"/>
          </p:cNvSpPr>
          <p:nvPr>
            <p:ph type="subTitle" idx="1"/>
          </p:nvPr>
        </p:nvSpPr>
        <p:spPr>
          <a:xfrm>
            <a:off x="5045933" y="1320400"/>
            <a:ext cx="6694800" cy="4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4" name="Google Shape;2184;p58"/>
          <p:cNvSpPr txBox="1">
            <a:spLocks noGrp="1"/>
          </p:cNvSpPr>
          <p:nvPr>
            <p:ph type="body" idx="3"/>
          </p:nvPr>
        </p:nvSpPr>
        <p:spPr>
          <a:xfrm>
            <a:off x="5045933" y="3675600"/>
            <a:ext cx="6694800" cy="27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119901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black">
  <p:cSld name="23: Title, text, photo, right — black">
    <p:bg>
      <p:bgPr>
        <a:solidFill>
          <a:schemeClr val="dk1"/>
        </a:solidFill>
        <a:effectLst/>
      </p:bgPr>
    </p:bg>
    <p:spTree>
      <p:nvGrpSpPr>
        <p:cNvPr id="1" name="Shape 2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6" name="Google Shape;2186;p59"/>
          <p:cNvSpPr>
            <a:spLocks noGrp="1"/>
          </p:cNvSpPr>
          <p:nvPr>
            <p:ph type="pic" idx="2"/>
          </p:nvPr>
        </p:nvSpPr>
        <p:spPr>
          <a:xfrm>
            <a:off x="1342500" y="1320409"/>
            <a:ext cx="2645600" cy="26748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187" name="Google Shape;2187;p59"/>
          <p:cNvSpPr txBox="1">
            <a:spLocks noGrp="1"/>
          </p:cNvSpPr>
          <p:nvPr>
            <p:ph type="title"/>
          </p:nvPr>
        </p:nvSpPr>
        <p:spPr>
          <a:xfrm>
            <a:off x="5050567" y="1864367"/>
            <a:ext cx="6694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5867">
                <a:solidFill>
                  <a:schemeClr val="lt1"/>
                </a:solidFill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8" name="Google Shape;2188;p59"/>
          <p:cNvSpPr txBox="1">
            <a:spLocks noGrp="1"/>
          </p:cNvSpPr>
          <p:nvPr>
            <p:ph type="subTitle" idx="1"/>
          </p:nvPr>
        </p:nvSpPr>
        <p:spPr>
          <a:xfrm>
            <a:off x="5045933" y="1320400"/>
            <a:ext cx="6694800" cy="4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9" name="Google Shape;2189;p59"/>
          <p:cNvSpPr txBox="1">
            <a:spLocks noGrp="1"/>
          </p:cNvSpPr>
          <p:nvPr>
            <p:ph type="body" idx="3"/>
          </p:nvPr>
        </p:nvSpPr>
        <p:spPr>
          <a:xfrm>
            <a:off x="5045933" y="3675600"/>
            <a:ext cx="6694800" cy="27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marL="1219170" lvl="1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marL="1828754" lvl="2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marL="2438339" lvl="3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marL="3047924" lvl="4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marL="3657509" lvl="5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marL="4267093" lvl="6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marL="4876678" lvl="7" indent="-304792" algn="l" rtl="0">
              <a:lnSpc>
                <a:spcPct val="115000"/>
              </a:lnSpc>
              <a:spcBef>
                <a:spcPts val="533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marL="5486263" lvl="8" indent="-304792" algn="l" rtl="0">
              <a:lnSpc>
                <a:spcPct val="115000"/>
              </a:lnSpc>
              <a:spcBef>
                <a:spcPts val="533"/>
              </a:spcBef>
              <a:spcAft>
                <a:spcPts val="533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431023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right">
  <p:cSld name="23: Title, text, photo background, right">
    <p:spTree>
      <p:nvGrpSpPr>
        <p:cNvPr id="1" name="Shape 2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" name="Google Shape;2191;p6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2" name="Google Shape;2192;p60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216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193" name="Google Shape;2193;p60"/>
          <p:cNvSpPr txBox="1">
            <a:spLocks noGrp="1"/>
          </p:cNvSpPr>
          <p:nvPr>
            <p:ph type="title" idx="3"/>
          </p:nvPr>
        </p:nvSpPr>
        <p:spPr>
          <a:xfrm>
            <a:off x="7141433" y="435800"/>
            <a:ext cx="4463200" cy="64368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4" name="Google Shape;2194;p60"/>
          <p:cNvSpPr txBox="1">
            <a:spLocks noGrp="1"/>
          </p:cNvSpPr>
          <p:nvPr>
            <p:ph type="body" idx="1"/>
          </p:nvPr>
        </p:nvSpPr>
        <p:spPr>
          <a:xfrm>
            <a:off x="7278633" y="1697767"/>
            <a:ext cx="4072800" cy="473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53818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left">
  <p:cSld name="23: Title, text, photo background, left">
    <p:spTree>
      <p:nvGrpSpPr>
        <p:cNvPr id="1" name="Shape 2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6" name="Google Shape;2196;p61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216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197" name="Google Shape;2197;p61"/>
          <p:cNvSpPr txBox="1">
            <a:spLocks noGrp="1"/>
          </p:cNvSpPr>
          <p:nvPr>
            <p:ph type="title"/>
          </p:nvPr>
        </p:nvSpPr>
        <p:spPr>
          <a:xfrm>
            <a:off x="426733" y="421200"/>
            <a:ext cx="4445200" cy="64368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8" name="Google Shape;2198;p61"/>
          <p:cNvSpPr txBox="1">
            <a:spLocks noGrp="1"/>
          </p:cNvSpPr>
          <p:nvPr>
            <p:ph type="body" idx="1"/>
          </p:nvPr>
        </p:nvSpPr>
        <p:spPr>
          <a:xfrm>
            <a:off x="560833" y="1673167"/>
            <a:ext cx="4058000" cy="476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330542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grid, left">
  <p:cSld name="23: Title, text, photo grid, left">
    <p:spTree>
      <p:nvGrpSpPr>
        <p:cNvPr id="1" name="Shape 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0" name="Google Shape;2200;p62"/>
          <p:cNvSpPr/>
          <p:nvPr/>
        </p:nvSpPr>
        <p:spPr>
          <a:xfrm>
            <a:off x="8814800" y="-3033"/>
            <a:ext cx="3377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1" name="Google Shape;2201;p62"/>
          <p:cNvSpPr txBox="1">
            <a:spLocks noGrp="1"/>
          </p:cNvSpPr>
          <p:nvPr>
            <p:ph type="title"/>
          </p:nvPr>
        </p:nvSpPr>
        <p:spPr>
          <a:xfrm>
            <a:off x="568967" y="1175113"/>
            <a:ext cx="4880800" cy="8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202" name="Google Shape;2202;p62"/>
          <p:cNvSpPr txBox="1">
            <a:spLocks noGrp="1"/>
          </p:cNvSpPr>
          <p:nvPr>
            <p:ph type="body" idx="1"/>
          </p:nvPr>
        </p:nvSpPr>
        <p:spPr>
          <a:xfrm>
            <a:off x="556867" y="2190268"/>
            <a:ext cx="4892800" cy="399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203" name="Google Shape;2203;p62"/>
          <p:cNvSpPr>
            <a:spLocks noGrp="1"/>
          </p:cNvSpPr>
          <p:nvPr>
            <p:ph type="pic" idx="2"/>
          </p:nvPr>
        </p:nvSpPr>
        <p:spPr>
          <a:xfrm>
            <a:off x="9936467" y="707200"/>
            <a:ext cx="1804000" cy="5478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04" name="Google Shape;2204;p62"/>
          <p:cNvSpPr>
            <a:spLocks noGrp="1"/>
          </p:cNvSpPr>
          <p:nvPr>
            <p:ph type="pic" idx="3"/>
          </p:nvPr>
        </p:nvSpPr>
        <p:spPr>
          <a:xfrm>
            <a:off x="6156967" y="707200"/>
            <a:ext cx="3710000" cy="2663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05" name="Google Shape;2205;p62"/>
          <p:cNvSpPr>
            <a:spLocks noGrp="1"/>
          </p:cNvSpPr>
          <p:nvPr>
            <p:ph type="pic" idx="4"/>
          </p:nvPr>
        </p:nvSpPr>
        <p:spPr>
          <a:xfrm>
            <a:off x="6156967" y="3466400"/>
            <a:ext cx="3710000" cy="27188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81184408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left">
  <p:cSld name="23: Title, text, photos, left">
    <p:spTree>
      <p:nvGrpSpPr>
        <p:cNvPr id="1" name="Shape 2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7" name="Google Shape;2207;p6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" y="-2966"/>
            <a:ext cx="12192004" cy="6863932"/>
          </a:xfrm>
          <a:prstGeom prst="rect">
            <a:avLst/>
          </a:prstGeom>
          <a:noFill/>
          <a:ln>
            <a:noFill/>
          </a:ln>
        </p:spPr>
      </p:pic>
      <p:sp>
        <p:nvSpPr>
          <p:cNvPr id="2208" name="Google Shape;2208;p63"/>
          <p:cNvSpPr/>
          <p:nvPr/>
        </p:nvSpPr>
        <p:spPr>
          <a:xfrm>
            <a:off x="426733" y="725867"/>
            <a:ext cx="10058400" cy="5068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9" name="Google Shape;2209;p63"/>
          <p:cNvSpPr txBox="1">
            <a:spLocks noGrp="1"/>
          </p:cNvSpPr>
          <p:nvPr>
            <p:ph type="title"/>
          </p:nvPr>
        </p:nvSpPr>
        <p:spPr>
          <a:xfrm>
            <a:off x="568967" y="1525533"/>
            <a:ext cx="3344800" cy="72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210" name="Google Shape;2210;p63"/>
          <p:cNvSpPr txBox="1">
            <a:spLocks noGrp="1"/>
          </p:cNvSpPr>
          <p:nvPr>
            <p:ph type="body" idx="1"/>
          </p:nvPr>
        </p:nvSpPr>
        <p:spPr>
          <a:xfrm>
            <a:off x="556867" y="2497467"/>
            <a:ext cx="3356800" cy="258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211" name="Google Shape;2211;p63"/>
          <p:cNvSpPr>
            <a:spLocks noGrp="1"/>
          </p:cNvSpPr>
          <p:nvPr>
            <p:ph type="pic" idx="2"/>
          </p:nvPr>
        </p:nvSpPr>
        <p:spPr>
          <a:xfrm>
            <a:off x="10233640" y="1525533"/>
            <a:ext cx="1962800" cy="33584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12" name="Google Shape;2212;p63"/>
          <p:cNvSpPr>
            <a:spLocks noGrp="1"/>
          </p:cNvSpPr>
          <p:nvPr>
            <p:ph type="pic" idx="3"/>
          </p:nvPr>
        </p:nvSpPr>
        <p:spPr>
          <a:xfrm>
            <a:off x="8269245" y="1525533"/>
            <a:ext cx="1962800" cy="33584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13" name="Google Shape;2213;p63"/>
          <p:cNvSpPr>
            <a:spLocks noGrp="1"/>
          </p:cNvSpPr>
          <p:nvPr>
            <p:ph type="pic" idx="4"/>
          </p:nvPr>
        </p:nvSpPr>
        <p:spPr>
          <a:xfrm>
            <a:off x="6304805" y="1525533"/>
            <a:ext cx="1962800" cy="33584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14" name="Google Shape;2214;p63"/>
          <p:cNvSpPr>
            <a:spLocks noGrp="1"/>
          </p:cNvSpPr>
          <p:nvPr>
            <p:ph type="pic" idx="5"/>
          </p:nvPr>
        </p:nvSpPr>
        <p:spPr>
          <a:xfrm>
            <a:off x="4340367" y="1525533"/>
            <a:ext cx="1962800" cy="33584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3691007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FF51C1B-524D-481F-A7F9-4E9D19DF93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ABC1428-C9CC-4FC0-9541-C8B1CE59EA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76B7952-CE7D-4508-9C51-58DECCD125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68043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ayout">
  <p:cSld name="23: Title, text, photo, layout"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64"/>
          <p:cNvSpPr txBox="1">
            <a:spLocks noGrp="1"/>
          </p:cNvSpPr>
          <p:nvPr>
            <p:ph type="body" idx="1"/>
          </p:nvPr>
        </p:nvSpPr>
        <p:spPr>
          <a:xfrm>
            <a:off x="560833" y="1734700"/>
            <a:ext cx="4474400" cy="168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17" name="Google Shape;2217;p64"/>
          <p:cNvSpPr txBox="1">
            <a:spLocks noGrp="1"/>
          </p:cNvSpPr>
          <p:nvPr>
            <p:ph type="title"/>
          </p:nvPr>
        </p:nvSpPr>
        <p:spPr>
          <a:xfrm>
            <a:off x="566567" y="682033"/>
            <a:ext cx="4474400" cy="49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218" name="Google Shape;2218;p64"/>
          <p:cNvSpPr txBox="1"/>
          <p:nvPr/>
        </p:nvSpPr>
        <p:spPr>
          <a:xfrm>
            <a:off x="0" y="0"/>
            <a:ext cx="431600" cy="3415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9" name="Google Shape;2219;p64"/>
          <p:cNvSpPr>
            <a:spLocks noGrp="1"/>
          </p:cNvSpPr>
          <p:nvPr>
            <p:ph type="pic" idx="2"/>
          </p:nvPr>
        </p:nvSpPr>
        <p:spPr>
          <a:xfrm>
            <a:off x="5596133" y="-24600"/>
            <a:ext cx="6596000" cy="34504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20" name="Google Shape;2220;p64"/>
          <p:cNvSpPr txBox="1">
            <a:spLocks noGrp="1"/>
          </p:cNvSpPr>
          <p:nvPr>
            <p:ph type="subTitle" idx="3"/>
          </p:nvPr>
        </p:nvSpPr>
        <p:spPr>
          <a:xfrm>
            <a:off x="984233" y="3838033"/>
            <a:ext cx="1807600" cy="79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1" name="Google Shape;2221;p64"/>
          <p:cNvSpPr txBox="1">
            <a:spLocks noGrp="1"/>
          </p:cNvSpPr>
          <p:nvPr>
            <p:ph type="body" idx="4"/>
          </p:nvPr>
        </p:nvSpPr>
        <p:spPr>
          <a:xfrm>
            <a:off x="984233" y="4692877"/>
            <a:ext cx="1807600" cy="33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2" name="Google Shape;2222;p64"/>
          <p:cNvSpPr txBox="1">
            <a:spLocks noGrp="1"/>
          </p:cNvSpPr>
          <p:nvPr>
            <p:ph type="body" idx="5"/>
          </p:nvPr>
        </p:nvSpPr>
        <p:spPr>
          <a:xfrm>
            <a:off x="984233" y="5179433"/>
            <a:ext cx="1807600" cy="125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endParaRPr/>
          </a:p>
        </p:txBody>
      </p:sp>
      <p:sp>
        <p:nvSpPr>
          <p:cNvPr id="2223" name="Google Shape;2223;p64"/>
          <p:cNvSpPr txBox="1">
            <a:spLocks noGrp="1"/>
          </p:cNvSpPr>
          <p:nvPr>
            <p:ph type="subTitle" idx="6"/>
          </p:nvPr>
        </p:nvSpPr>
        <p:spPr>
          <a:xfrm>
            <a:off x="8814800" y="3838033"/>
            <a:ext cx="1807600" cy="79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4" name="Google Shape;2224;p64"/>
          <p:cNvSpPr txBox="1">
            <a:spLocks noGrp="1"/>
          </p:cNvSpPr>
          <p:nvPr>
            <p:ph type="body" idx="7"/>
          </p:nvPr>
        </p:nvSpPr>
        <p:spPr>
          <a:xfrm>
            <a:off x="8814800" y="4692877"/>
            <a:ext cx="1807600" cy="33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5" name="Google Shape;2225;p64"/>
          <p:cNvSpPr txBox="1">
            <a:spLocks noGrp="1"/>
          </p:cNvSpPr>
          <p:nvPr>
            <p:ph type="body" idx="8"/>
          </p:nvPr>
        </p:nvSpPr>
        <p:spPr>
          <a:xfrm>
            <a:off x="8814800" y="5179433"/>
            <a:ext cx="1807600" cy="125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endParaRPr/>
          </a:p>
        </p:txBody>
      </p:sp>
      <p:sp>
        <p:nvSpPr>
          <p:cNvPr id="2226" name="Google Shape;2226;p64"/>
          <p:cNvSpPr txBox="1">
            <a:spLocks noGrp="1"/>
          </p:cNvSpPr>
          <p:nvPr>
            <p:ph type="subTitle" idx="9"/>
          </p:nvPr>
        </p:nvSpPr>
        <p:spPr>
          <a:xfrm>
            <a:off x="4899484" y="3838033"/>
            <a:ext cx="1807600" cy="79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1pPr>
            <a:lvl2pPr lvl="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7" name="Google Shape;2227;p64"/>
          <p:cNvSpPr txBox="1">
            <a:spLocks noGrp="1"/>
          </p:cNvSpPr>
          <p:nvPr>
            <p:ph type="body" idx="13"/>
          </p:nvPr>
        </p:nvSpPr>
        <p:spPr>
          <a:xfrm>
            <a:off x="4899484" y="4692877"/>
            <a:ext cx="1807600" cy="33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2pPr>
            <a:lvl3pPr marL="1828754" lvl="2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4pPr>
            <a:lvl5pPr marL="3047924" lvl="4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5pPr>
            <a:lvl6pPr marL="3657509" lvl="5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■"/>
              <a:defRPr/>
            </a:lvl6pPr>
            <a:lvl7pPr marL="4267093" lvl="6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●"/>
              <a:defRPr/>
            </a:lvl7pPr>
            <a:lvl8pPr marL="4876678" lvl="7" indent="-474121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2000"/>
              <a:buChar char="○"/>
              <a:defRPr/>
            </a:lvl8pPr>
            <a:lvl9pPr marL="5486263" lvl="8" indent="-474121" rtl="0">
              <a:lnSpc>
                <a:spcPct val="100000"/>
              </a:lnSpc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8" name="Google Shape;2228;p64"/>
          <p:cNvSpPr txBox="1">
            <a:spLocks noGrp="1"/>
          </p:cNvSpPr>
          <p:nvPr>
            <p:ph type="body" idx="14"/>
          </p:nvPr>
        </p:nvSpPr>
        <p:spPr>
          <a:xfrm>
            <a:off x="4899484" y="5179433"/>
            <a:ext cx="1807600" cy="125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72524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1pPr>
            <a:lvl2pPr marL="1219170" lvl="1" indent="-372524" rtl="0"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spcBef>
                <a:spcPts val="533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spcBef>
                <a:spcPts val="533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spcBef>
                <a:spcPts val="533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spcBef>
                <a:spcPts val="533"/>
              </a:spcBef>
              <a:spcAft>
                <a:spcPts val="533"/>
              </a:spcAft>
              <a:buSzPts val="800"/>
              <a:buChar char="■"/>
              <a:defRPr sz="10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233481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23: Title, text, with subtitle, photos, 4 column">
    <p:spTree>
      <p:nvGrpSpPr>
        <p:cNvPr id="1" name="Shape 2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7" name="Google Shape;2237;p66"/>
          <p:cNvSpPr>
            <a:spLocks noGrp="1"/>
          </p:cNvSpPr>
          <p:nvPr>
            <p:ph type="pic" idx="2"/>
          </p:nvPr>
        </p:nvSpPr>
        <p:spPr>
          <a:xfrm>
            <a:off x="566536" y="1775435"/>
            <a:ext cx="2115600" cy="21156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38" name="Google Shape;2238;p66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39" name="Google Shape;2239;p66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40" name="Google Shape;2240;p66"/>
          <p:cNvSpPr txBox="1">
            <a:spLocks noGrp="1"/>
          </p:cNvSpPr>
          <p:nvPr>
            <p:ph type="body" idx="3"/>
          </p:nvPr>
        </p:nvSpPr>
        <p:spPr>
          <a:xfrm>
            <a:off x="564367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1" name="Google Shape;2241;p66"/>
          <p:cNvSpPr txBox="1">
            <a:spLocks noGrp="1"/>
          </p:cNvSpPr>
          <p:nvPr>
            <p:ph type="body" idx="4"/>
          </p:nvPr>
        </p:nvSpPr>
        <p:spPr>
          <a:xfrm>
            <a:off x="3533403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2" name="Google Shape;2242;p66"/>
          <p:cNvSpPr txBox="1">
            <a:spLocks noGrp="1"/>
          </p:cNvSpPr>
          <p:nvPr>
            <p:ph type="body" idx="5"/>
          </p:nvPr>
        </p:nvSpPr>
        <p:spPr>
          <a:xfrm>
            <a:off x="6395220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3" name="Google Shape;2243;p66"/>
          <p:cNvSpPr txBox="1">
            <a:spLocks noGrp="1"/>
          </p:cNvSpPr>
          <p:nvPr>
            <p:ph type="body" idx="6"/>
          </p:nvPr>
        </p:nvSpPr>
        <p:spPr>
          <a:xfrm>
            <a:off x="9353697" y="4170633"/>
            <a:ext cx="2374800" cy="22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7412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1219170" marR="0" lvl="1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828754" marR="0" lvl="2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2438339" marR="0" lvl="3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3047924" marR="0" lvl="4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3657509" marR="0" lvl="5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4267093" marR="0" lvl="6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4876678" marR="0" lvl="7" indent="-474121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5486263" marR="0" lvl="8" indent="-474121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4" name="Google Shape;2244;p66"/>
          <p:cNvSpPr>
            <a:spLocks noGrp="1"/>
          </p:cNvSpPr>
          <p:nvPr>
            <p:ph type="pic" idx="7"/>
          </p:nvPr>
        </p:nvSpPr>
        <p:spPr>
          <a:xfrm>
            <a:off x="3352803" y="1775435"/>
            <a:ext cx="2115600" cy="21156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45" name="Google Shape;2245;p66"/>
          <p:cNvSpPr>
            <a:spLocks noGrp="1"/>
          </p:cNvSpPr>
          <p:nvPr>
            <p:ph type="pic" idx="8"/>
          </p:nvPr>
        </p:nvSpPr>
        <p:spPr>
          <a:xfrm>
            <a:off x="6395236" y="1775435"/>
            <a:ext cx="2115600" cy="21156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46" name="Google Shape;2246;p66"/>
          <p:cNvSpPr>
            <a:spLocks noGrp="1"/>
          </p:cNvSpPr>
          <p:nvPr>
            <p:ph type="pic" idx="9"/>
          </p:nvPr>
        </p:nvSpPr>
        <p:spPr>
          <a:xfrm>
            <a:off x="9353703" y="1775435"/>
            <a:ext cx="2115600" cy="21156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6820669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23: Title, text, photos, 3 column"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8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547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61" name="Google Shape;2261;p68"/>
          <p:cNvSpPr>
            <a:spLocks noGrp="1"/>
          </p:cNvSpPr>
          <p:nvPr>
            <p:ph type="pic" idx="2"/>
          </p:nvPr>
        </p:nvSpPr>
        <p:spPr>
          <a:xfrm>
            <a:off x="3352800" y="2484425"/>
            <a:ext cx="1828800" cy="18288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62" name="Google Shape;2262;p68"/>
          <p:cNvSpPr>
            <a:spLocks noGrp="1"/>
          </p:cNvSpPr>
          <p:nvPr>
            <p:ph type="pic" idx="3"/>
          </p:nvPr>
        </p:nvSpPr>
        <p:spPr>
          <a:xfrm>
            <a:off x="6160700" y="2484425"/>
            <a:ext cx="1828800" cy="18288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63" name="Google Shape;2263;p68"/>
          <p:cNvSpPr>
            <a:spLocks noGrp="1"/>
          </p:cNvSpPr>
          <p:nvPr>
            <p:ph type="pic" idx="4"/>
          </p:nvPr>
        </p:nvSpPr>
        <p:spPr>
          <a:xfrm>
            <a:off x="8968600" y="2484425"/>
            <a:ext cx="1828800" cy="18288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64" name="Google Shape;2264;p68"/>
          <p:cNvSpPr txBox="1">
            <a:spLocks noGrp="1"/>
          </p:cNvSpPr>
          <p:nvPr>
            <p:ph type="body" idx="1"/>
          </p:nvPr>
        </p:nvSpPr>
        <p:spPr>
          <a:xfrm>
            <a:off x="3352800" y="4565141"/>
            <a:ext cx="1828800" cy="1872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65" name="Google Shape;2265;p68"/>
          <p:cNvSpPr txBox="1">
            <a:spLocks noGrp="1"/>
          </p:cNvSpPr>
          <p:nvPr>
            <p:ph type="body" idx="5"/>
          </p:nvPr>
        </p:nvSpPr>
        <p:spPr>
          <a:xfrm>
            <a:off x="6160700" y="4565141"/>
            <a:ext cx="1828800" cy="1872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66" name="Google Shape;2266;p68"/>
          <p:cNvSpPr txBox="1">
            <a:spLocks noGrp="1"/>
          </p:cNvSpPr>
          <p:nvPr>
            <p:ph type="body" idx="6"/>
          </p:nvPr>
        </p:nvSpPr>
        <p:spPr>
          <a:xfrm>
            <a:off x="8968600" y="4565141"/>
            <a:ext cx="1828800" cy="1872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02504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 1">
  <p:cSld name="23: Title, text, photos, 4 column 1">
    <p:spTree>
      <p:nvGrpSpPr>
        <p:cNvPr id="1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" name="Google Shape;2268;p69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5536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69" name="Google Shape;2269;p69"/>
          <p:cNvSpPr>
            <a:spLocks noGrp="1"/>
          </p:cNvSpPr>
          <p:nvPr>
            <p:ph type="pic" idx="2"/>
          </p:nvPr>
        </p:nvSpPr>
        <p:spPr>
          <a:xfrm>
            <a:off x="559667" y="2512209"/>
            <a:ext cx="1828800" cy="18288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txBody>
          <a:bodyPr/>
          <a:lstStyle>
            <a:lvl1pPr>
              <a:defRPr sz="1600"/>
            </a:lvl1pPr>
          </a:lstStyle>
          <a:p>
            <a:endParaRPr lang="en-US" dirty="0"/>
          </a:p>
        </p:txBody>
      </p:sp>
      <p:sp>
        <p:nvSpPr>
          <p:cNvPr id="2270" name="Google Shape;2270;p69"/>
          <p:cNvSpPr>
            <a:spLocks noGrp="1"/>
          </p:cNvSpPr>
          <p:nvPr>
            <p:ph type="pic" idx="3"/>
          </p:nvPr>
        </p:nvSpPr>
        <p:spPr>
          <a:xfrm>
            <a:off x="3352800" y="2512209"/>
            <a:ext cx="1828800" cy="18288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txBody>
          <a:bodyPr/>
          <a:lstStyle>
            <a:lvl1pPr>
              <a:defRPr sz="1600"/>
            </a:lvl1pPr>
          </a:lstStyle>
          <a:p>
            <a:endParaRPr lang="en-US" dirty="0"/>
          </a:p>
        </p:txBody>
      </p:sp>
      <p:sp>
        <p:nvSpPr>
          <p:cNvPr id="2271" name="Google Shape;2271;p69"/>
          <p:cNvSpPr>
            <a:spLocks noGrp="1"/>
          </p:cNvSpPr>
          <p:nvPr>
            <p:ph type="pic" idx="4"/>
          </p:nvPr>
        </p:nvSpPr>
        <p:spPr>
          <a:xfrm>
            <a:off x="6160700" y="2512209"/>
            <a:ext cx="1828800" cy="18288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txBody>
          <a:bodyPr/>
          <a:lstStyle>
            <a:lvl1pPr>
              <a:defRPr sz="1600"/>
            </a:lvl1pPr>
          </a:lstStyle>
          <a:p>
            <a:endParaRPr lang="en-US" dirty="0"/>
          </a:p>
        </p:txBody>
      </p:sp>
      <p:sp>
        <p:nvSpPr>
          <p:cNvPr id="2272" name="Google Shape;2272;p69"/>
          <p:cNvSpPr>
            <a:spLocks noGrp="1"/>
          </p:cNvSpPr>
          <p:nvPr>
            <p:ph type="pic" idx="5"/>
          </p:nvPr>
        </p:nvSpPr>
        <p:spPr>
          <a:xfrm>
            <a:off x="8968600" y="2512209"/>
            <a:ext cx="1828800" cy="18288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txBody>
          <a:bodyPr/>
          <a:lstStyle>
            <a:lvl1pPr>
              <a:defRPr sz="1600"/>
            </a:lvl1pPr>
          </a:lstStyle>
          <a:p>
            <a:endParaRPr lang="en-US" dirty="0"/>
          </a:p>
        </p:txBody>
      </p:sp>
      <p:sp>
        <p:nvSpPr>
          <p:cNvPr id="2273" name="Google Shape;2273;p69"/>
          <p:cNvSpPr txBox="1">
            <a:spLocks noGrp="1"/>
          </p:cNvSpPr>
          <p:nvPr>
            <p:ph type="body" idx="1"/>
          </p:nvPr>
        </p:nvSpPr>
        <p:spPr>
          <a:xfrm>
            <a:off x="560833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74" name="Google Shape;2274;p69"/>
          <p:cNvSpPr txBox="1">
            <a:spLocks noGrp="1"/>
          </p:cNvSpPr>
          <p:nvPr>
            <p:ph type="body" idx="6"/>
          </p:nvPr>
        </p:nvSpPr>
        <p:spPr>
          <a:xfrm>
            <a:off x="3368733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75" name="Google Shape;2275;p69"/>
          <p:cNvSpPr txBox="1">
            <a:spLocks noGrp="1"/>
          </p:cNvSpPr>
          <p:nvPr>
            <p:ph type="body" idx="7"/>
          </p:nvPr>
        </p:nvSpPr>
        <p:spPr>
          <a:xfrm>
            <a:off x="6156967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76" name="Google Shape;2276;p69"/>
          <p:cNvSpPr txBox="1">
            <a:spLocks noGrp="1"/>
          </p:cNvSpPr>
          <p:nvPr>
            <p:ph type="body" idx="8"/>
          </p:nvPr>
        </p:nvSpPr>
        <p:spPr>
          <a:xfrm>
            <a:off x="8964867" y="4605233"/>
            <a:ext cx="1828800" cy="182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>
                <a:highlight>
                  <a:schemeClr val="accent1"/>
                </a:highlight>
              </a:defRPr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133088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1_23: Title, text, with subtitle, photos, 4 column">
    <p:spTree>
      <p:nvGrpSpPr>
        <p:cNvPr id="1" name="Shape 2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4" name="Google Shape;2284;p71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322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85" name="Google Shape;2285;p71"/>
          <p:cNvSpPr>
            <a:spLocks noGrp="1"/>
          </p:cNvSpPr>
          <p:nvPr>
            <p:ph type="pic" idx="2"/>
          </p:nvPr>
        </p:nvSpPr>
        <p:spPr>
          <a:xfrm>
            <a:off x="4474467" y="1187201"/>
            <a:ext cx="2307600" cy="31412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86" name="Google Shape;2286;p71"/>
          <p:cNvSpPr>
            <a:spLocks noGrp="1"/>
          </p:cNvSpPr>
          <p:nvPr>
            <p:ph type="pic" idx="3"/>
          </p:nvPr>
        </p:nvSpPr>
        <p:spPr>
          <a:xfrm>
            <a:off x="6953940" y="1187147"/>
            <a:ext cx="2307600" cy="31412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87" name="Google Shape;2287;p71"/>
          <p:cNvSpPr>
            <a:spLocks noGrp="1"/>
          </p:cNvSpPr>
          <p:nvPr>
            <p:ph type="pic" idx="4"/>
          </p:nvPr>
        </p:nvSpPr>
        <p:spPr>
          <a:xfrm>
            <a:off x="9433431" y="1187183"/>
            <a:ext cx="2307600" cy="31412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88" name="Google Shape;2288;p71"/>
          <p:cNvSpPr txBox="1">
            <a:spLocks noGrp="1"/>
          </p:cNvSpPr>
          <p:nvPr>
            <p:ph type="body" idx="1"/>
          </p:nvPr>
        </p:nvSpPr>
        <p:spPr>
          <a:xfrm>
            <a:off x="4474400" y="4651236"/>
            <a:ext cx="2307600" cy="178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endParaRPr/>
          </a:p>
        </p:txBody>
      </p:sp>
      <p:sp>
        <p:nvSpPr>
          <p:cNvPr id="2289" name="Google Shape;2289;p71"/>
          <p:cNvSpPr txBox="1">
            <a:spLocks noGrp="1"/>
          </p:cNvSpPr>
          <p:nvPr>
            <p:ph type="body" idx="5"/>
          </p:nvPr>
        </p:nvSpPr>
        <p:spPr>
          <a:xfrm>
            <a:off x="7008767" y="4651236"/>
            <a:ext cx="2307600" cy="178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endParaRPr/>
          </a:p>
        </p:txBody>
      </p:sp>
      <p:sp>
        <p:nvSpPr>
          <p:cNvPr id="2290" name="Google Shape;2290;p71"/>
          <p:cNvSpPr txBox="1">
            <a:spLocks noGrp="1"/>
          </p:cNvSpPr>
          <p:nvPr>
            <p:ph type="body" idx="6"/>
          </p:nvPr>
        </p:nvSpPr>
        <p:spPr>
          <a:xfrm>
            <a:off x="9465433" y="4651236"/>
            <a:ext cx="2307600" cy="178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endParaRPr/>
          </a:p>
        </p:txBody>
      </p:sp>
      <p:sp>
        <p:nvSpPr>
          <p:cNvPr id="2291" name="Google Shape;2291;p71"/>
          <p:cNvSpPr txBox="1">
            <a:spLocks noGrp="1"/>
          </p:cNvSpPr>
          <p:nvPr>
            <p:ph type="subTitle" idx="7"/>
          </p:nvPr>
        </p:nvSpPr>
        <p:spPr>
          <a:xfrm>
            <a:off x="560833" y="1187200"/>
            <a:ext cx="3225200" cy="223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945532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5 column">
  <p:cSld name="23: Title, text, with subtitle, photos, 5 column">
    <p:spTree>
      <p:nvGrpSpPr>
        <p:cNvPr id="1" name="Shape 2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" name="Google Shape;2293;p72"/>
          <p:cNvSpPr txBox="1">
            <a:spLocks noGrp="1"/>
          </p:cNvSpPr>
          <p:nvPr>
            <p:ph type="title"/>
          </p:nvPr>
        </p:nvSpPr>
        <p:spPr>
          <a:xfrm>
            <a:off x="559667" y="420433"/>
            <a:ext cx="322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94" name="Google Shape;2294;p72"/>
          <p:cNvSpPr>
            <a:spLocks noGrp="1"/>
          </p:cNvSpPr>
          <p:nvPr>
            <p:ph type="pic" idx="2"/>
          </p:nvPr>
        </p:nvSpPr>
        <p:spPr>
          <a:xfrm>
            <a:off x="4474467" y="1193913"/>
            <a:ext cx="1720400" cy="2222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95" name="Google Shape;2295;p72"/>
          <p:cNvSpPr>
            <a:spLocks noGrp="1"/>
          </p:cNvSpPr>
          <p:nvPr>
            <p:ph type="pic" idx="3"/>
          </p:nvPr>
        </p:nvSpPr>
        <p:spPr>
          <a:xfrm>
            <a:off x="6329501" y="1193913"/>
            <a:ext cx="1720400" cy="2222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96" name="Google Shape;2296;p72"/>
          <p:cNvSpPr>
            <a:spLocks noGrp="1"/>
          </p:cNvSpPr>
          <p:nvPr>
            <p:ph type="pic" idx="4"/>
          </p:nvPr>
        </p:nvSpPr>
        <p:spPr>
          <a:xfrm>
            <a:off x="8175069" y="1193913"/>
            <a:ext cx="1720400" cy="2222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97" name="Google Shape;2297;p72"/>
          <p:cNvSpPr>
            <a:spLocks noGrp="1"/>
          </p:cNvSpPr>
          <p:nvPr>
            <p:ph type="pic" idx="5"/>
          </p:nvPr>
        </p:nvSpPr>
        <p:spPr>
          <a:xfrm>
            <a:off x="10020639" y="1193913"/>
            <a:ext cx="1720400" cy="2222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298" name="Google Shape;2298;p72"/>
          <p:cNvSpPr txBox="1">
            <a:spLocks noGrp="1"/>
          </p:cNvSpPr>
          <p:nvPr>
            <p:ph type="subTitle" idx="1"/>
          </p:nvPr>
        </p:nvSpPr>
        <p:spPr>
          <a:xfrm>
            <a:off x="560833" y="1204067"/>
            <a:ext cx="3225200" cy="22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2299" name="Google Shape;2299;p72"/>
          <p:cNvSpPr txBox="1">
            <a:spLocks noGrp="1"/>
          </p:cNvSpPr>
          <p:nvPr>
            <p:ph type="body" idx="6"/>
          </p:nvPr>
        </p:nvSpPr>
        <p:spPr>
          <a:xfrm>
            <a:off x="4474467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endParaRPr/>
          </a:p>
        </p:txBody>
      </p:sp>
      <p:sp>
        <p:nvSpPr>
          <p:cNvPr id="2300" name="Google Shape;2300;p72"/>
          <p:cNvSpPr txBox="1">
            <a:spLocks noGrp="1"/>
          </p:cNvSpPr>
          <p:nvPr>
            <p:ph type="body" idx="7"/>
          </p:nvPr>
        </p:nvSpPr>
        <p:spPr>
          <a:xfrm>
            <a:off x="6345905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endParaRPr/>
          </a:p>
        </p:txBody>
      </p:sp>
      <p:sp>
        <p:nvSpPr>
          <p:cNvPr id="2301" name="Google Shape;2301;p72"/>
          <p:cNvSpPr txBox="1">
            <a:spLocks noGrp="1"/>
          </p:cNvSpPr>
          <p:nvPr>
            <p:ph type="body" idx="8"/>
          </p:nvPr>
        </p:nvSpPr>
        <p:spPr>
          <a:xfrm>
            <a:off x="8175061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endParaRPr/>
          </a:p>
        </p:txBody>
      </p:sp>
      <p:sp>
        <p:nvSpPr>
          <p:cNvPr id="2302" name="Google Shape;2302;p72"/>
          <p:cNvSpPr txBox="1">
            <a:spLocks noGrp="1"/>
          </p:cNvSpPr>
          <p:nvPr>
            <p:ph type="body" idx="9"/>
          </p:nvPr>
        </p:nvSpPr>
        <p:spPr>
          <a:xfrm>
            <a:off x="10046500" y="3682500"/>
            <a:ext cx="1704000" cy="275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 b="1"/>
            </a:lvl1pPr>
            <a:lvl2pPr marL="1219170" lvl="1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2pPr>
            <a:lvl3pPr marL="1828754" lvl="2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3pPr>
            <a:lvl4pPr marL="2438339" lvl="3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4pPr>
            <a:lvl5pPr marL="3047924" lvl="4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5pPr>
            <a:lvl6pPr marL="3657509" lvl="5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 b="1"/>
            </a:lvl6pPr>
            <a:lvl7pPr marL="4267093" lvl="6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 b="1"/>
            </a:lvl7pPr>
            <a:lvl8pPr marL="4876678" lvl="7" indent="-406390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 b="1"/>
            </a:lvl8pPr>
            <a:lvl9pPr marL="5486263" lvl="8" indent="-406390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 b="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723100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gold">
  <p:cSld name="23: Title, text, with subtitle, room for icons, four column — gold">
    <p:spTree>
      <p:nvGrpSpPr>
        <p:cNvPr id="1" name="Shape 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Google Shape;2312;p74"/>
          <p:cNvSpPr/>
          <p:nvPr/>
        </p:nvSpPr>
        <p:spPr>
          <a:xfrm>
            <a:off x="67" y="0"/>
            <a:ext cx="12192000" cy="2425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74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4267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3733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14" name="Google Shape;2314;p74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295402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2133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15" name="Google Shape;2315;p74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6" name="Google Shape;2316;p74"/>
          <p:cNvSpPr txBox="1">
            <a:spLocks noGrp="1"/>
          </p:cNvSpPr>
          <p:nvPr>
            <p:ph type="body" idx="3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7" name="Google Shape;2317;p74"/>
          <p:cNvSpPr txBox="1">
            <a:spLocks noGrp="1"/>
          </p:cNvSpPr>
          <p:nvPr>
            <p:ph type="body" idx="4"/>
          </p:nvPr>
        </p:nvSpPr>
        <p:spPr>
          <a:xfrm>
            <a:off x="6395220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8" name="Google Shape;2318;p74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374800" cy="30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609585" marR="0" lvl="0" indent="-44025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b="1" i="0" u="none" strike="noStrike" cap="none">
                <a:solidFill>
                  <a:srgbClr val="000000"/>
                </a:solidFill>
              </a:defRPr>
            </a:lvl1pPr>
            <a:lvl2pPr marL="1219170" marR="0" lvl="1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2pPr>
            <a:lvl3pPr marL="1828754" marR="0" lvl="2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3pPr>
            <a:lvl4pPr marL="2438339" marR="0" lvl="3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4pPr>
            <a:lvl5pPr marL="3047924" marR="0" lvl="4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5pPr>
            <a:lvl6pPr marL="3657509" marR="0" lvl="5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6pPr>
            <a:lvl7pPr marL="4267093" marR="0" lvl="6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2133" i="0" u="none" strike="noStrike" cap="none">
                <a:solidFill>
                  <a:srgbClr val="000000"/>
                </a:solidFill>
              </a:defRPr>
            </a:lvl7pPr>
            <a:lvl8pPr marL="4876678" marR="0" lvl="7" indent="-440256" algn="l" rtl="0">
              <a:lnSpc>
                <a:spcPct val="100000"/>
              </a:lnSpc>
              <a:spcBef>
                <a:spcPts val="533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2133" i="0" u="none" strike="noStrike" cap="none">
                <a:solidFill>
                  <a:srgbClr val="000000"/>
                </a:solidFill>
              </a:defRPr>
            </a:lvl8pPr>
            <a:lvl9pPr marL="5486263" marR="0" lvl="8" indent="-440256" algn="l" rtl="0">
              <a:lnSpc>
                <a:spcPct val="100000"/>
              </a:lnSpc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buSzPts val="1600"/>
              <a:buChar char="■"/>
              <a:defRPr sz="2133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871367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black">
  <p:cSld name="23: Title, text, 4 column, good for facts — black">
    <p:bg>
      <p:bgPr>
        <a:solidFill>
          <a:schemeClr val="dk1"/>
        </a:solidFill>
        <a:effectLst/>
      </p:bgPr>
    </p:bg>
    <p:spTree>
      <p:nvGrpSpPr>
        <p:cNvPr id="1" name="Shape 2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8" name="Google Shape;2328;p76"/>
          <p:cNvSpPr txBox="1">
            <a:spLocks noGrp="1"/>
          </p:cNvSpPr>
          <p:nvPr>
            <p:ph type="title"/>
          </p:nvPr>
        </p:nvSpPr>
        <p:spPr>
          <a:xfrm>
            <a:off x="560833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29" name="Google Shape;2329;p76"/>
          <p:cNvSpPr txBox="1">
            <a:spLocks noGrp="1"/>
          </p:cNvSpPr>
          <p:nvPr>
            <p:ph type="body" idx="1"/>
          </p:nvPr>
        </p:nvSpPr>
        <p:spPr>
          <a:xfrm>
            <a:off x="560833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30" name="Google Shape;2330;p76"/>
          <p:cNvSpPr txBox="1">
            <a:spLocks noGrp="1"/>
          </p:cNvSpPr>
          <p:nvPr>
            <p:ph type="title" idx="2"/>
          </p:nvPr>
        </p:nvSpPr>
        <p:spPr>
          <a:xfrm>
            <a:off x="8948467" y="22989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1" name="Google Shape;2331;p76"/>
          <p:cNvSpPr txBox="1">
            <a:spLocks noGrp="1"/>
          </p:cNvSpPr>
          <p:nvPr>
            <p:ph type="body" idx="3"/>
          </p:nvPr>
        </p:nvSpPr>
        <p:spPr>
          <a:xfrm>
            <a:off x="8948933" y="36180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32" name="Google Shape;2332;p76"/>
          <p:cNvSpPr txBox="1">
            <a:spLocks noGrp="1"/>
          </p:cNvSpPr>
          <p:nvPr>
            <p:ph type="title" idx="4"/>
          </p:nvPr>
        </p:nvSpPr>
        <p:spPr>
          <a:xfrm>
            <a:off x="6174700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3" name="Google Shape;2333;p76"/>
          <p:cNvSpPr txBox="1">
            <a:spLocks noGrp="1"/>
          </p:cNvSpPr>
          <p:nvPr>
            <p:ph type="body" idx="5"/>
          </p:nvPr>
        </p:nvSpPr>
        <p:spPr>
          <a:xfrm>
            <a:off x="6174700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34" name="Google Shape;2334;p76"/>
          <p:cNvSpPr txBox="1">
            <a:spLocks noGrp="1"/>
          </p:cNvSpPr>
          <p:nvPr>
            <p:ph type="title" idx="6"/>
          </p:nvPr>
        </p:nvSpPr>
        <p:spPr>
          <a:xfrm>
            <a:off x="3354200" y="2302000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5" name="Google Shape;2335;p76"/>
          <p:cNvSpPr txBox="1">
            <a:spLocks noGrp="1"/>
          </p:cNvSpPr>
          <p:nvPr>
            <p:ph type="body" idx="7"/>
          </p:nvPr>
        </p:nvSpPr>
        <p:spPr>
          <a:xfrm>
            <a:off x="3354200" y="3621033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36" name="Google Shape;2336;p76"/>
          <p:cNvSpPr txBox="1">
            <a:spLocks noGrp="1"/>
          </p:cNvSpPr>
          <p:nvPr>
            <p:ph type="title" idx="8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067525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photo background">
  <p:cSld name="23: Title, text, 4 column, good for facts — photo background">
    <p:spTree>
      <p:nvGrpSpPr>
        <p:cNvPr id="1" name="Shape 2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8" name="Google Shape;2338;p77"/>
          <p:cNvSpPr>
            <a:spLocks noGrp="1"/>
          </p:cNvSpPr>
          <p:nvPr>
            <p:ph type="pic" idx="2"/>
          </p:nvPr>
        </p:nvSpPr>
        <p:spPr>
          <a:xfrm>
            <a:off x="0" y="-1230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2339" name="Google Shape;2339;p77"/>
          <p:cNvSpPr txBox="1">
            <a:spLocks noGrp="1"/>
          </p:cNvSpPr>
          <p:nvPr>
            <p:ph type="title"/>
          </p:nvPr>
        </p:nvSpPr>
        <p:spPr>
          <a:xfrm>
            <a:off x="560833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0" name="Google Shape;2340;p77"/>
          <p:cNvSpPr txBox="1">
            <a:spLocks noGrp="1"/>
          </p:cNvSpPr>
          <p:nvPr>
            <p:ph type="title" idx="3"/>
          </p:nvPr>
        </p:nvSpPr>
        <p:spPr>
          <a:xfrm>
            <a:off x="8948467" y="22989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1" name="Google Shape;2341;p77"/>
          <p:cNvSpPr txBox="1">
            <a:spLocks noGrp="1"/>
          </p:cNvSpPr>
          <p:nvPr>
            <p:ph type="title" idx="4"/>
          </p:nvPr>
        </p:nvSpPr>
        <p:spPr>
          <a:xfrm>
            <a:off x="6174700" y="2285667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2" name="Google Shape;2342;p77"/>
          <p:cNvSpPr txBox="1">
            <a:spLocks noGrp="1"/>
          </p:cNvSpPr>
          <p:nvPr>
            <p:ph type="title" idx="5"/>
          </p:nvPr>
        </p:nvSpPr>
        <p:spPr>
          <a:xfrm>
            <a:off x="3354200" y="2302000"/>
            <a:ext cx="2601200" cy="225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18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3" name="Google Shape;2343;p77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4" name="Google Shape;2344;p77"/>
          <p:cNvSpPr txBox="1">
            <a:spLocks noGrp="1"/>
          </p:cNvSpPr>
          <p:nvPr>
            <p:ph type="body" idx="1"/>
          </p:nvPr>
        </p:nvSpPr>
        <p:spPr>
          <a:xfrm>
            <a:off x="560833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45" name="Google Shape;2345;p77"/>
          <p:cNvSpPr txBox="1">
            <a:spLocks noGrp="1"/>
          </p:cNvSpPr>
          <p:nvPr>
            <p:ph type="body" idx="7"/>
          </p:nvPr>
        </p:nvSpPr>
        <p:spPr>
          <a:xfrm>
            <a:off x="8948933" y="36180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46" name="Google Shape;2346;p77"/>
          <p:cNvSpPr txBox="1">
            <a:spLocks noGrp="1"/>
          </p:cNvSpPr>
          <p:nvPr>
            <p:ph type="body" idx="8"/>
          </p:nvPr>
        </p:nvSpPr>
        <p:spPr>
          <a:xfrm>
            <a:off x="6174700" y="3604700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47" name="Google Shape;2347;p77"/>
          <p:cNvSpPr txBox="1">
            <a:spLocks noGrp="1"/>
          </p:cNvSpPr>
          <p:nvPr>
            <p:ph type="body" idx="9"/>
          </p:nvPr>
        </p:nvSpPr>
        <p:spPr>
          <a:xfrm>
            <a:off x="3354200" y="3621033"/>
            <a:ext cx="2601200" cy="934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277245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white">
  <p:cSld name="23: Title, text, 3 column, good for facts — white">
    <p:spTree>
      <p:nvGrpSpPr>
        <p:cNvPr id="1" name="Shape 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" name="Google Shape;2349;p78"/>
          <p:cNvSpPr txBox="1">
            <a:spLocks noGrp="1"/>
          </p:cNvSpPr>
          <p:nvPr>
            <p:ph type="title"/>
          </p:nvPr>
        </p:nvSpPr>
        <p:spPr>
          <a:xfrm>
            <a:off x="560833" y="2295000"/>
            <a:ext cx="2782400" cy="477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0" name="Google Shape;2350;p78"/>
          <p:cNvSpPr txBox="1">
            <a:spLocks noGrp="1"/>
          </p:cNvSpPr>
          <p:nvPr>
            <p:ph type="body" idx="1"/>
          </p:nvPr>
        </p:nvSpPr>
        <p:spPr>
          <a:xfrm>
            <a:off x="560833" y="2952633"/>
            <a:ext cx="2782400" cy="34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1" name="Google Shape;2351;p78"/>
          <p:cNvSpPr txBox="1">
            <a:spLocks noGrp="1"/>
          </p:cNvSpPr>
          <p:nvPr>
            <p:ph type="title" idx="2"/>
          </p:nvPr>
        </p:nvSpPr>
        <p:spPr>
          <a:xfrm>
            <a:off x="8393600" y="2295000"/>
            <a:ext cx="2782400" cy="477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2" name="Google Shape;2352;p78"/>
          <p:cNvSpPr txBox="1">
            <a:spLocks noGrp="1"/>
          </p:cNvSpPr>
          <p:nvPr>
            <p:ph type="body" idx="3"/>
          </p:nvPr>
        </p:nvSpPr>
        <p:spPr>
          <a:xfrm>
            <a:off x="8409900" y="2952633"/>
            <a:ext cx="2782400" cy="34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3" name="Google Shape;2353;p78"/>
          <p:cNvSpPr txBox="1">
            <a:spLocks noGrp="1"/>
          </p:cNvSpPr>
          <p:nvPr>
            <p:ph type="title" idx="4"/>
          </p:nvPr>
        </p:nvSpPr>
        <p:spPr>
          <a:xfrm>
            <a:off x="4477235" y="2295000"/>
            <a:ext cx="2782400" cy="477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4" name="Google Shape;2354;p78"/>
          <p:cNvSpPr txBox="1">
            <a:spLocks noGrp="1"/>
          </p:cNvSpPr>
          <p:nvPr>
            <p:ph type="body" idx="5"/>
          </p:nvPr>
        </p:nvSpPr>
        <p:spPr>
          <a:xfrm>
            <a:off x="4486600" y="3020365"/>
            <a:ext cx="2782400" cy="341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5" name="Google Shape;2355;p78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274984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A8B8E8-09B6-446C-A6A0-97E32A3775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DD392E6-D154-4027-B0E0-4E9680EBA6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F476E6-C4F4-4ACB-885E-0CD63A772C4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F5882DC-FE69-4CDF-9191-A1F0B36E5C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3A131B5-AF22-4CF3-ACE1-B59F957B5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8ADC8F-8A93-4D86-81F4-134937CC69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061362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black">
  <p:cSld name="23: Title, text, 3 column, good for facts — black">
    <p:bg>
      <p:bgPr>
        <a:solidFill>
          <a:schemeClr val="dk1"/>
        </a:solidFill>
        <a:effectLst/>
      </p:bgPr>
    </p:bg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79"/>
          <p:cNvSpPr txBox="1">
            <a:spLocks noGrp="1"/>
          </p:cNvSpPr>
          <p:nvPr>
            <p:ph type="title"/>
          </p:nvPr>
        </p:nvSpPr>
        <p:spPr>
          <a:xfrm>
            <a:off x="560833" y="2294967"/>
            <a:ext cx="3202000" cy="1872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8" name="Google Shape;2358;p79"/>
          <p:cNvSpPr txBox="1">
            <a:spLocks noGrp="1"/>
          </p:cNvSpPr>
          <p:nvPr>
            <p:ph type="body" idx="1"/>
          </p:nvPr>
        </p:nvSpPr>
        <p:spPr>
          <a:xfrm>
            <a:off x="560833" y="2952633"/>
            <a:ext cx="3228000" cy="11908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9" name="Google Shape;2359;p79"/>
          <p:cNvSpPr txBox="1">
            <a:spLocks noGrp="1"/>
          </p:cNvSpPr>
          <p:nvPr>
            <p:ph type="title" idx="2"/>
          </p:nvPr>
        </p:nvSpPr>
        <p:spPr>
          <a:xfrm>
            <a:off x="8393600" y="2294967"/>
            <a:ext cx="3202000" cy="1872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60" name="Google Shape;2360;p79"/>
          <p:cNvSpPr txBox="1">
            <a:spLocks noGrp="1"/>
          </p:cNvSpPr>
          <p:nvPr>
            <p:ph type="body" idx="3"/>
          </p:nvPr>
        </p:nvSpPr>
        <p:spPr>
          <a:xfrm>
            <a:off x="8409900" y="2952633"/>
            <a:ext cx="3202000" cy="11908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1" name="Google Shape;2361;p79"/>
          <p:cNvSpPr txBox="1">
            <a:spLocks noGrp="1"/>
          </p:cNvSpPr>
          <p:nvPr>
            <p:ph type="title" idx="4"/>
          </p:nvPr>
        </p:nvSpPr>
        <p:spPr>
          <a:xfrm>
            <a:off x="4477233" y="2294967"/>
            <a:ext cx="3228000" cy="1872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62" name="Google Shape;2362;p79"/>
          <p:cNvSpPr txBox="1">
            <a:spLocks noGrp="1"/>
          </p:cNvSpPr>
          <p:nvPr>
            <p:ph type="body" idx="5"/>
          </p:nvPr>
        </p:nvSpPr>
        <p:spPr>
          <a:xfrm>
            <a:off x="4486600" y="2976236"/>
            <a:ext cx="3202000" cy="11908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3" name="Google Shape;2363;p79"/>
          <p:cNvSpPr txBox="1">
            <a:spLocks noGrp="1"/>
          </p:cNvSpPr>
          <p:nvPr>
            <p:ph type="title" idx="6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2115111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3 column">
  <p:cSld name="23: Title, text, images, 3 column">
    <p:spTree>
      <p:nvGrpSpPr>
        <p:cNvPr id="1" name="Shape 2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" name="Google Shape;2365;p80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66" name="Google Shape;2366;p80"/>
          <p:cNvSpPr txBox="1">
            <a:spLocks noGrp="1"/>
          </p:cNvSpPr>
          <p:nvPr>
            <p:ph type="subTitle" idx="1"/>
          </p:nvPr>
        </p:nvSpPr>
        <p:spPr>
          <a:xfrm>
            <a:off x="571233" y="1326067"/>
            <a:ext cx="3201200" cy="51104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67" name="Google Shape;2367;p80"/>
          <p:cNvSpPr txBox="1">
            <a:spLocks noGrp="1"/>
          </p:cNvSpPr>
          <p:nvPr>
            <p:ph type="body" idx="2"/>
          </p:nvPr>
        </p:nvSpPr>
        <p:spPr>
          <a:xfrm>
            <a:off x="559567" y="3887800"/>
            <a:ext cx="3201200" cy="2548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8" name="Google Shape;2368;p80"/>
          <p:cNvSpPr>
            <a:spLocks noGrp="1"/>
          </p:cNvSpPr>
          <p:nvPr>
            <p:ph type="pic" idx="3"/>
          </p:nvPr>
        </p:nvSpPr>
        <p:spPr>
          <a:xfrm>
            <a:off x="578233" y="1331467"/>
            <a:ext cx="3194400" cy="1777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369" name="Google Shape;2369;p80"/>
          <p:cNvSpPr txBox="1">
            <a:spLocks noGrp="1"/>
          </p:cNvSpPr>
          <p:nvPr>
            <p:ph type="subTitle" idx="4"/>
          </p:nvPr>
        </p:nvSpPr>
        <p:spPr>
          <a:xfrm>
            <a:off x="4487197" y="1326000"/>
            <a:ext cx="3201200" cy="51104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70" name="Google Shape;2370;p80"/>
          <p:cNvSpPr txBox="1">
            <a:spLocks noGrp="1"/>
          </p:cNvSpPr>
          <p:nvPr>
            <p:ph type="body" idx="5"/>
          </p:nvPr>
        </p:nvSpPr>
        <p:spPr>
          <a:xfrm>
            <a:off x="4475531" y="3887740"/>
            <a:ext cx="3194400" cy="2548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1" name="Google Shape;2371;p80"/>
          <p:cNvSpPr>
            <a:spLocks noGrp="1"/>
          </p:cNvSpPr>
          <p:nvPr>
            <p:ph type="pic" idx="6"/>
          </p:nvPr>
        </p:nvSpPr>
        <p:spPr>
          <a:xfrm>
            <a:off x="4494197" y="1331400"/>
            <a:ext cx="3194400" cy="1777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372" name="Google Shape;2372;p80"/>
          <p:cNvSpPr txBox="1">
            <a:spLocks noGrp="1"/>
          </p:cNvSpPr>
          <p:nvPr>
            <p:ph type="subTitle" idx="7"/>
          </p:nvPr>
        </p:nvSpPr>
        <p:spPr>
          <a:xfrm>
            <a:off x="8389667" y="1325933"/>
            <a:ext cx="3201200" cy="51104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73" name="Google Shape;2373;p80"/>
          <p:cNvSpPr txBox="1">
            <a:spLocks noGrp="1"/>
          </p:cNvSpPr>
          <p:nvPr>
            <p:ph type="body" idx="8"/>
          </p:nvPr>
        </p:nvSpPr>
        <p:spPr>
          <a:xfrm>
            <a:off x="8378000" y="3887667"/>
            <a:ext cx="3194400" cy="25488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5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5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5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533"/>
              </a:spcBef>
              <a:spcAft>
                <a:spcPts val="5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4" name="Google Shape;2374;p80"/>
          <p:cNvSpPr>
            <a:spLocks noGrp="1"/>
          </p:cNvSpPr>
          <p:nvPr>
            <p:ph type="pic" idx="9"/>
          </p:nvPr>
        </p:nvSpPr>
        <p:spPr>
          <a:xfrm>
            <a:off x="8396667" y="1331333"/>
            <a:ext cx="3194400" cy="1777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39601159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with preheader, 3 column">
  <p:cSld name="23: Title, text, images, with preheader, 3 column"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6" name="Google Shape;2376;p81"/>
          <p:cNvSpPr/>
          <p:nvPr/>
        </p:nvSpPr>
        <p:spPr>
          <a:xfrm>
            <a:off x="560833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81"/>
          <p:cNvSpPr>
            <a:spLocks noGrp="1"/>
          </p:cNvSpPr>
          <p:nvPr>
            <p:ph type="pic" idx="2"/>
          </p:nvPr>
        </p:nvSpPr>
        <p:spPr>
          <a:xfrm>
            <a:off x="560833" y="1182633"/>
            <a:ext cx="3657600" cy="2450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378" name="Google Shape;2378;p8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79" name="Google Shape;2379;p81"/>
          <p:cNvSpPr txBox="1">
            <a:spLocks noGrp="1"/>
          </p:cNvSpPr>
          <p:nvPr>
            <p:ph type="title" idx="3"/>
          </p:nvPr>
        </p:nvSpPr>
        <p:spPr>
          <a:xfrm>
            <a:off x="719167" y="3067332"/>
            <a:ext cx="3352800" cy="3370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2380" name="Google Shape;2380;p81"/>
          <p:cNvSpPr txBox="1">
            <a:spLocks noGrp="1"/>
          </p:cNvSpPr>
          <p:nvPr>
            <p:ph type="body" idx="1"/>
          </p:nvPr>
        </p:nvSpPr>
        <p:spPr>
          <a:xfrm>
            <a:off x="719167" y="2819908"/>
            <a:ext cx="3352800" cy="164212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endParaRPr/>
          </a:p>
        </p:txBody>
      </p:sp>
      <p:sp>
        <p:nvSpPr>
          <p:cNvPr id="2381" name="Google Shape;2381;p81"/>
          <p:cNvSpPr/>
          <p:nvPr/>
        </p:nvSpPr>
        <p:spPr>
          <a:xfrm>
            <a:off x="4372871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2" name="Google Shape;2382;p81"/>
          <p:cNvSpPr>
            <a:spLocks noGrp="1"/>
          </p:cNvSpPr>
          <p:nvPr>
            <p:ph type="pic" idx="4"/>
          </p:nvPr>
        </p:nvSpPr>
        <p:spPr>
          <a:xfrm>
            <a:off x="4372872" y="1182633"/>
            <a:ext cx="3657600" cy="2450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383" name="Google Shape;2383;p81"/>
          <p:cNvSpPr txBox="1">
            <a:spLocks noGrp="1"/>
          </p:cNvSpPr>
          <p:nvPr>
            <p:ph type="title" idx="5"/>
          </p:nvPr>
        </p:nvSpPr>
        <p:spPr>
          <a:xfrm>
            <a:off x="4531205" y="3067332"/>
            <a:ext cx="3352800" cy="3370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2384" name="Google Shape;2384;p81"/>
          <p:cNvSpPr txBox="1">
            <a:spLocks noGrp="1"/>
          </p:cNvSpPr>
          <p:nvPr>
            <p:ph type="body" idx="6"/>
          </p:nvPr>
        </p:nvSpPr>
        <p:spPr>
          <a:xfrm>
            <a:off x="4531204" y="2819908"/>
            <a:ext cx="3352800" cy="164212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endParaRPr/>
          </a:p>
        </p:txBody>
      </p:sp>
      <p:sp>
        <p:nvSpPr>
          <p:cNvPr id="2385" name="Google Shape;2385;p81"/>
          <p:cNvSpPr/>
          <p:nvPr/>
        </p:nvSpPr>
        <p:spPr>
          <a:xfrm>
            <a:off x="8186696" y="1182633"/>
            <a:ext cx="3657600" cy="5256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6" name="Google Shape;2386;p81"/>
          <p:cNvSpPr>
            <a:spLocks noGrp="1"/>
          </p:cNvSpPr>
          <p:nvPr>
            <p:ph type="pic" idx="7"/>
          </p:nvPr>
        </p:nvSpPr>
        <p:spPr>
          <a:xfrm>
            <a:off x="8186699" y="1182633"/>
            <a:ext cx="3657600" cy="2450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387" name="Google Shape;2387;p81"/>
          <p:cNvSpPr txBox="1">
            <a:spLocks noGrp="1"/>
          </p:cNvSpPr>
          <p:nvPr>
            <p:ph type="title" idx="8"/>
          </p:nvPr>
        </p:nvSpPr>
        <p:spPr>
          <a:xfrm>
            <a:off x="8345032" y="3067332"/>
            <a:ext cx="3352800" cy="3370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lnSpc>
                <a:spcPct val="90000"/>
              </a:lnSpc>
              <a:spcBef>
                <a:spcPts val="533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lnSpc>
                <a:spcPct val="90000"/>
              </a:lnSpc>
              <a:spcBef>
                <a:spcPts val="533"/>
              </a:spcBef>
              <a:spcAft>
                <a:spcPts val="533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2388" name="Google Shape;2388;p81"/>
          <p:cNvSpPr txBox="1">
            <a:spLocks noGrp="1"/>
          </p:cNvSpPr>
          <p:nvPr>
            <p:ph type="body" idx="9"/>
          </p:nvPr>
        </p:nvSpPr>
        <p:spPr>
          <a:xfrm>
            <a:off x="8345029" y="2819908"/>
            <a:ext cx="3352800" cy="164212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 b="1"/>
            </a:lvl1pPr>
            <a:lvl2pPr marL="1219170" lvl="1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2pPr>
            <a:lvl3pPr marL="1828754" lvl="2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3pPr>
            <a:lvl4pPr marL="2438339" lvl="3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4pPr>
            <a:lvl5pPr marL="3047924" lvl="4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5pPr>
            <a:lvl6pPr marL="3657509" lvl="5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6pPr>
            <a:lvl7pPr marL="4267093" lvl="6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1067"/>
            </a:lvl7pPr>
            <a:lvl8pPr marL="4876678" lvl="7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1067"/>
            </a:lvl8pPr>
            <a:lvl9pPr marL="5486263" lvl="8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10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509074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slide options divider (choose from following templates →) 1">
  <p:cSld name="23: Title only slide options divider (choose from following templates →) 1">
    <p:bg>
      <p:bgPr>
        <a:solidFill>
          <a:schemeClr val="lt2"/>
        </a:solidFill>
        <a:effectLst/>
      </p:bgPr>
    </p:bg>
    <p:spTree>
      <p:nvGrpSpPr>
        <p:cNvPr id="1" name="Shape 2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" name="Google Shape;2390;p82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Title only slide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391" name="Google Shape;2391;p82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108114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— white">
  <p:cSld name="23: Title only — white">
    <p:spTree>
      <p:nvGrpSpPr>
        <p:cNvPr id="1" name="Shape 2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3" name="Google Shape;2393;p83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7589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23: Title only, 1 column — white">
    <p:spTree>
      <p:nvGrpSpPr>
        <p:cNvPr id="1" name="Shape 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" name="Google Shape;2395;p84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012103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1_23: Title only, 1 column — white">
    <p:spTree>
      <p:nvGrpSpPr>
        <p:cNvPr id="1" name="Shape 2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7" name="Google Shape;2397;p85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2555033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23: Title only, image, 1 column">
    <p:spTree>
      <p:nvGrpSpPr>
        <p:cNvPr id="1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9" name="Google Shape;2399;p8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2658000" cy="75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400" name="Google Shape;2400;p86"/>
          <p:cNvSpPr>
            <a:spLocks noGrp="1"/>
          </p:cNvSpPr>
          <p:nvPr>
            <p:ph type="pic" idx="2"/>
          </p:nvPr>
        </p:nvSpPr>
        <p:spPr>
          <a:xfrm>
            <a:off x="3352800" y="0"/>
            <a:ext cx="8839600" cy="685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42570453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1_23: Title only, image, 1 column">
    <p:spTree>
      <p:nvGrpSpPr>
        <p:cNvPr id="1" name="Shape 2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2" name="Google Shape;2402;p87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2188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03" name="Google Shape;2403;p87"/>
          <p:cNvSpPr>
            <a:spLocks noGrp="1"/>
          </p:cNvSpPr>
          <p:nvPr>
            <p:ph type="pic" idx="2"/>
          </p:nvPr>
        </p:nvSpPr>
        <p:spPr>
          <a:xfrm>
            <a:off x="3913633" y="0"/>
            <a:ext cx="8278800" cy="685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36986166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 — black">
  <p:cSld name="23: Title only, image, 1 col — black">
    <p:spTree>
      <p:nvGrpSpPr>
        <p:cNvPr id="1" name="Shape 2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5" name="Google Shape;2405;p88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2658000" cy="601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1067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1067"/>
              </a:spcBef>
              <a:spcAft>
                <a:spcPts val="1067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406" name="Google Shape;2406;p88"/>
          <p:cNvSpPr/>
          <p:nvPr/>
        </p:nvSpPr>
        <p:spPr>
          <a:xfrm>
            <a:off x="3352800" y="-67"/>
            <a:ext cx="88392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922366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E676EC-F8B0-4E4D-A0EE-2D29DA9F24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61631F5-3AF0-41FB-BCF5-86015BCF17B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D7A2190-0057-472C-9187-7723AB67344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B4A727D-AB9C-4375-98D4-5E99FA3A2E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D5701CA-1CB2-4C75-AF83-DE5B9B5124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F067ED-EA53-4173-99BE-3A5AC38686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768206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subtitle, 1 column — background image">
  <p:cSld name="23: Title only, subtitle, 1 column — background image">
    <p:spTree>
      <p:nvGrpSpPr>
        <p:cNvPr id="1" name="Shape 2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8" name="Google Shape;2408;p89"/>
          <p:cNvSpPr>
            <a:spLocks noGrp="1"/>
          </p:cNvSpPr>
          <p:nvPr>
            <p:ph type="pic" idx="2"/>
          </p:nvPr>
        </p:nvSpPr>
        <p:spPr>
          <a:xfrm>
            <a:off x="12300" y="-1230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409" name="Google Shape;2409;p89"/>
          <p:cNvSpPr txBox="1">
            <a:spLocks noGrp="1"/>
          </p:cNvSpPr>
          <p:nvPr>
            <p:ph type="title"/>
          </p:nvPr>
        </p:nvSpPr>
        <p:spPr>
          <a:xfrm>
            <a:off x="426900" y="426733"/>
            <a:ext cx="3352800" cy="11592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SzPts val="3200"/>
              <a:buNone/>
              <a:defRPr sz="4267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410" name="Google Shape;2410;p89"/>
          <p:cNvSpPr txBox="1">
            <a:spLocks noGrp="1"/>
          </p:cNvSpPr>
          <p:nvPr>
            <p:ph type="subTitle" idx="1"/>
          </p:nvPr>
        </p:nvSpPr>
        <p:spPr>
          <a:xfrm>
            <a:off x="426733" y="1585933"/>
            <a:ext cx="3352800" cy="16004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lnSpc>
                <a:spcPct val="90000"/>
              </a:lnSpc>
              <a:spcBef>
                <a:spcPts val="1067"/>
              </a:spcBef>
              <a:spcAft>
                <a:spcPts val="1067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173414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 options divider (choose from following templates →)">
  <p:cSld name="23: Quote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2" name="Google Shape;2412;p90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Quote slide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13" name="Google Shape;2413;p90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8473931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black">
  <p:cSld name="23: Quote slide: Text, title — black">
    <p:spTree>
      <p:nvGrpSpPr>
        <p:cNvPr id="1" name="Shape 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5" name="Google Shape;2415;p9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416" name="Google Shape;2416;p91"/>
          <p:cNvSpPr txBox="1">
            <a:spLocks noGrp="1"/>
          </p:cNvSpPr>
          <p:nvPr>
            <p:ph type="body" idx="1"/>
          </p:nvPr>
        </p:nvSpPr>
        <p:spPr>
          <a:xfrm>
            <a:off x="1682500" y="2295169"/>
            <a:ext cx="7683600" cy="415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  <p:sp>
        <p:nvSpPr>
          <p:cNvPr id="2417" name="Google Shape;2417;p91"/>
          <p:cNvSpPr txBox="1"/>
          <p:nvPr/>
        </p:nvSpPr>
        <p:spPr>
          <a:xfrm>
            <a:off x="288688" y="1223379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61985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gold">
  <p:cSld name="23: Quote slide: Text, title — gold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9" name="Google Shape;2419;p92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1067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1067"/>
              </a:spcBef>
              <a:spcAft>
                <a:spcPts val="1067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20" name="Google Shape;2420;p92"/>
          <p:cNvSpPr txBox="1"/>
          <p:nvPr/>
        </p:nvSpPr>
        <p:spPr>
          <a:xfrm>
            <a:off x="288688" y="1223379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1" name="Google Shape;2421;p92"/>
          <p:cNvSpPr txBox="1">
            <a:spLocks noGrp="1"/>
          </p:cNvSpPr>
          <p:nvPr>
            <p:ph type="body" idx="1"/>
          </p:nvPr>
        </p:nvSpPr>
        <p:spPr>
          <a:xfrm>
            <a:off x="1682500" y="2295169"/>
            <a:ext cx="7683600" cy="415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b="1"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b="1"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b="1"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51949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left — photo background">
  <p:cSld name="23: Quote slide: Text, title, left — photo background">
    <p:spTree>
      <p:nvGrpSpPr>
        <p:cNvPr id="1" name="Shape 2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7" name="Google Shape;2427;p94"/>
          <p:cNvSpPr>
            <a:spLocks noGrp="1"/>
          </p:cNvSpPr>
          <p:nvPr>
            <p:ph type="pic" idx="2"/>
          </p:nvPr>
        </p:nvSpPr>
        <p:spPr>
          <a:xfrm>
            <a:off x="-54933" y="-50100"/>
            <a:ext cx="12337600" cy="69396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428" name="Google Shape;2428;p94"/>
          <p:cNvSpPr txBox="1">
            <a:spLocks noGrp="1"/>
          </p:cNvSpPr>
          <p:nvPr>
            <p:ph type="body" idx="1"/>
          </p:nvPr>
        </p:nvSpPr>
        <p:spPr>
          <a:xfrm>
            <a:off x="566524" y="651551"/>
            <a:ext cx="5163200" cy="47244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2133" b="1">
                <a:solidFill>
                  <a:schemeClr val="lt1"/>
                </a:solidFill>
              </a:defRPr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429" name="Google Shape;2429;p94"/>
          <p:cNvSpPr txBox="1"/>
          <p:nvPr/>
        </p:nvSpPr>
        <p:spPr>
          <a:xfrm>
            <a:off x="-137864" y="-300621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9572993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right — photo background">
  <p:cSld name="23: Quote slide: Text, title, right — photo background">
    <p:spTree>
      <p:nvGrpSpPr>
        <p:cNvPr id="1" name="Shape 2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1" name="Google Shape;2431;p95"/>
          <p:cNvSpPr>
            <a:spLocks noGrp="1"/>
          </p:cNvSpPr>
          <p:nvPr>
            <p:ph type="pic" idx="2"/>
          </p:nvPr>
        </p:nvSpPr>
        <p:spPr>
          <a:xfrm>
            <a:off x="-63500" y="-54933"/>
            <a:ext cx="12369600" cy="69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</p:sp>
      <p:sp>
        <p:nvSpPr>
          <p:cNvPr id="2432" name="Google Shape;2432;p95"/>
          <p:cNvSpPr txBox="1">
            <a:spLocks noGrp="1"/>
          </p:cNvSpPr>
          <p:nvPr>
            <p:ph type="body" idx="1"/>
          </p:nvPr>
        </p:nvSpPr>
        <p:spPr>
          <a:xfrm>
            <a:off x="6574359" y="651551"/>
            <a:ext cx="5163200" cy="47244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2133" b="1">
                <a:solidFill>
                  <a:schemeClr val="lt1"/>
                </a:solidFill>
              </a:defRPr>
            </a:lvl1pPr>
            <a:lvl2pPr marL="1219170" lvl="1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1067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1067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1067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1067"/>
              </a:spcBef>
              <a:spcAft>
                <a:spcPts val="1067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2433" name="Google Shape;2433;p95"/>
          <p:cNvSpPr txBox="1"/>
          <p:nvPr/>
        </p:nvSpPr>
        <p:spPr>
          <a:xfrm>
            <a:off x="5869971" y="-300621"/>
            <a:ext cx="1492000" cy="10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20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20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2643495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slide options divider (choose from following templates →)">
  <p:cSld name="23: z-Blank slide options divider (choose from following templates →)">
    <p:bg>
      <p:bgPr>
        <a:solidFill>
          <a:schemeClr val="lt2"/>
        </a:solidFill>
        <a:effectLst/>
      </p:bgPr>
    </p:bg>
    <p:spTree>
      <p:nvGrpSpPr>
        <p:cNvPr id="1" name="Shape 2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" name="Google Shape;2435;p96"/>
          <p:cNvSpPr txBox="1"/>
          <p:nvPr/>
        </p:nvSpPr>
        <p:spPr>
          <a:xfrm>
            <a:off x="3215633" y="2107071"/>
            <a:ext cx="8384400" cy="26591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b="1">
                <a:solidFill>
                  <a:srgbClr val="FFFFFF"/>
                </a:solidFill>
                <a:highlight>
                  <a:schemeClr val="dk1"/>
                </a:highlight>
              </a:rPr>
              <a:t>Blank slide options</a:t>
            </a:r>
            <a:endParaRPr sz="96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36" name="Google Shape;2436;p96"/>
          <p:cNvSpPr/>
          <p:nvPr/>
        </p:nvSpPr>
        <p:spPr>
          <a:xfrm>
            <a:off x="0" y="0"/>
            <a:ext cx="2891200" cy="68580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1789147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white">
  <p:cSld name="23: z-Blank — white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896568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black">
  <p:cSld name="23: z-Blank — black">
    <p:bg>
      <p:bgPr>
        <a:solidFill>
          <a:schemeClr val="dk1"/>
        </a:solidFill>
        <a:effectLst/>
      </p:bgPr>
    </p:bg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4480963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gold">
  <p:cSld name="23: z-Blank — gold">
    <p:bg>
      <p:bgPr>
        <a:solidFill>
          <a:schemeClr val="accent1"/>
        </a:solidFill>
        <a:effectLst/>
      </p:bgPr>
    </p:bg>
    <p:spTree>
      <p:nvGrpSpPr>
        <p:cNvPr id="1" name="Shape 24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24590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38.xml"/><Relationship Id="rId21" Type="http://schemas.openxmlformats.org/officeDocument/2006/relationships/slideLayout" Target="../slideLayouts/slideLayout33.xml"/><Relationship Id="rId42" Type="http://schemas.openxmlformats.org/officeDocument/2006/relationships/slideLayout" Target="../slideLayouts/slideLayout54.xml"/><Relationship Id="rId47" Type="http://schemas.openxmlformats.org/officeDocument/2006/relationships/slideLayout" Target="../slideLayouts/slideLayout59.xml"/><Relationship Id="rId63" Type="http://schemas.openxmlformats.org/officeDocument/2006/relationships/slideLayout" Target="../slideLayouts/slideLayout75.xml"/><Relationship Id="rId68" Type="http://schemas.openxmlformats.org/officeDocument/2006/relationships/slideLayout" Target="../slideLayouts/slideLayout80.xml"/><Relationship Id="rId84" Type="http://schemas.openxmlformats.org/officeDocument/2006/relationships/slideLayout" Target="../slideLayouts/slideLayout96.xml"/><Relationship Id="rId89" Type="http://schemas.openxmlformats.org/officeDocument/2006/relationships/slideLayout" Target="../slideLayouts/slideLayout101.xml"/><Relationship Id="rId16" Type="http://schemas.openxmlformats.org/officeDocument/2006/relationships/slideLayout" Target="../slideLayouts/slideLayout28.xml"/><Relationship Id="rId107" Type="http://schemas.openxmlformats.org/officeDocument/2006/relationships/slideLayout" Target="../slideLayouts/slideLayout119.xml"/><Relationship Id="rId11" Type="http://schemas.openxmlformats.org/officeDocument/2006/relationships/slideLayout" Target="../slideLayouts/slideLayout23.xml"/><Relationship Id="rId32" Type="http://schemas.openxmlformats.org/officeDocument/2006/relationships/slideLayout" Target="../slideLayouts/slideLayout44.xml"/><Relationship Id="rId37" Type="http://schemas.openxmlformats.org/officeDocument/2006/relationships/slideLayout" Target="../slideLayouts/slideLayout49.xml"/><Relationship Id="rId53" Type="http://schemas.openxmlformats.org/officeDocument/2006/relationships/slideLayout" Target="../slideLayouts/slideLayout65.xml"/><Relationship Id="rId58" Type="http://schemas.openxmlformats.org/officeDocument/2006/relationships/slideLayout" Target="../slideLayouts/slideLayout70.xml"/><Relationship Id="rId74" Type="http://schemas.openxmlformats.org/officeDocument/2006/relationships/slideLayout" Target="../slideLayouts/slideLayout86.xml"/><Relationship Id="rId79" Type="http://schemas.openxmlformats.org/officeDocument/2006/relationships/slideLayout" Target="../slideLayouts/slideLayout91.xml"/><Relationship Id="rId102" Type="http://schemas.openxmlformats.org/officeDocument/2006/relationships/slideLayout" Target="../slideLayouts/slideLayout114.xml"/><Relationship Id="rId5" Type="http://schemas.openxmlformats.org/officeDocument/2006/relationships/slideLayout" Target="../slideLayouts/slideLayout17.xml"/><Relationship Id="rId90" Type="http://schemas.openxmlformats.org/officeDocument/2006/relationships/slideLayout" Target="../slideLayouts/slideLayout102.xml"/><Relationship Id="rId95" Type="http://schemas.openxmlformats.org/officeDocument/2006/relationships/slideLayout" Target="../slideLayouts/slideLayout107.xml"/><Relationship Id="rId22" Type="http://schemas.openxmlformats.org/officeDocument/2006/relationships/slideLayout" Target="../slideLayouts/slideLayout34.xml"/><Relationship Id="rId27" Type="http://schemas.openxmlformats.org/officeDocument/2006/relationships/slideLayout" Target="../slideLayouts/slideLayout39.xml"/><Relationship Id="rId43" Type="http://schemas.openxmlformats.org/officeDocument/2006/relationships/slideLayout" Target="../slideLayouts/slideLayout55.xml"/><Relationship Id="rId48" Type="http://schemas.openxmlformats.org/officeDocument/2006/relationships/slideLayout" Target="../slideLayouts/slideLayout60.xml"/><Relationship Id="rId64" Type="http://schemas.openxmlformats.org/officeDocument/2006/relationships/slideLayout" Target="../slideLayouts/slideLayout76.xml"/><Relationship Id="rId69" Type="http://schemas.openxmlformats.org/officeDocument/2006/relationships/slideLayout" Target="../slideLayouts/slideLayout81.xml"/><Relationship Id="rId80" Type="http://schemas.openxmlformats.org/officeDocument/2006/relationships/slideLayout" Target="../slideLayouts/slideLayout92.xml"/><Relationship Id="rId85" Type="http://schemas.openxmlformats.org/officeDocument/2006/relationships/slideLayout" Target="../slideLayouts/slideLayout97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33" Type="http://schemas.openxmlformats.org/officeDocument/2006/relationships/slideLayout" Target="../slideLayouts/slideLayout45.xml"/><Relationship Id="rId38" Type="http://schemas.openxmlformats.org/officeDocument/2006/relationships/slideLayout" Target="../slideLayouts/slideLayout50.xml"/><Relationship Id="rId59" Type="http://schemas.openxmlformats.org/officeDocument/2006/relationships/slideLayout" Target="../slideLayouts/slideLayout71.xml"/><Relationship Id="rId103" Type="http://schemas.openxmlformats.org/officeDocument/2006/relationships/slideLayout" Target="../slideLayouts/slideLayout115.xml"/><Relationship Id="rId108" Type="http://schemas.openxmlformats.org/officeDocument/2006/relationships/slideLayout" Target="../slideLayouts/slideLayout120.xml"/><Relationship Id="rId54" Type="http://schemas.openxmlformats.org/officeDocument/2006/relationships/slideLayout" Target="../slideLayouts/slideLayout66.xml"/><Relationship Id="rId70" Type="http://schemas.openxmlformats.org/officeDocument/2006/relationships/slideLayout" Target="../slideLayouts/slideLayout82.xml"/><Relationship Id="rId75" Type="http://schemas.openxmlformats.org/officeDocument/2006/relationships/slideLayout" Target="../slideLayouts/slideLayout87.xml"/><Relationship Id="rId91" Type="http://schemas.openxmlformats.org/officeDocument/2006/relationships/slideLayout" Target="../slideLayouts/slideLayout103.xml"/><Relationship Id="rId96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28" Type="http://schemas.openxmlformats.org/officeDocument/2006/relationships/slideLayout" Target="../slideLayouts/slideLayout40.xml"/><Relationship Id="rId36" Type="http://schemas.openxmlformats.org/officeDocument/2006/relationships/slideLayout" Target="../slideLayouts/slideLayout48.xml"/><Relationship Id="rId49" Type="http://schemas.openxmlformats.org/officeDocument/2006/relationships/slideLayout" Target="../slideLayouts/slideLayout61.xml"/><Relationship Id="rId57" Type="http://schemas.openxmlformats.org/officeDocument/2006/relationships/slideLayout" Target="../slideLayouts/slideLayout69.xml"/><Relationship Id="rId106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22.xml"/><Relationship Id="rId31" Type="http://schemas.openxmlformats.org/officeDocument/2006/relationships/slideLayout" Target="../slideLayouts/slideLayout43.xml"/><Relationship Id="rId44" Type="http://schemas.openxmlformats.org/officeDocument/2006/relationships/slideLayout" Target="../slideLayouts/slideLayout56.xml"/><Relationship Id="rId52" Type="http://schemas.openxmlformats.org/officeDocument/2006/relationships/slideLayout" Target="../slideLayouts/slideLayout64.xml"/><Relationship Id="rId60" Type="http://schemas.openxmlformats.org/officeDocument/2006/relationships/slideLayout" Target="../slideLayouts/slideLayout72.xml"/><Relationship Id="rId65" Type="http://schemas.openxmlformats.org/officeDocument/2006/relationships/slideLayout" Target="../slideLayouts/slideLayout77.xml"/><Relationship Id="rId73" Type="http://schemas.openxmlformats.org/officeDocument/2006/relationships/slideLayout" Target="../slideLayouts/slideLayout85.xml"/><Relationship Id="rId78" Type="http://schemas.openxmlformats.org/officeDocument/2006/relationships/slideLayout" Target="../slideLayouts/slideLayout90.xml"/><Relationship Id="rId81" Type="http://schemas.openxmlformats.org/officeDocument/2006/relationships/slideLayout" Target="../slideLayouts/slideLayout93.xml"/><Relationship Id="rId86" Type="http://schemas.openxmlformats.org/officeDocument/2006/relationships/slideLayout" Target="../slideLayouts/slideLayout98.xml"/><Relationship Id="rId94" Type="http://schemas.openxmlformats.org/officeDocument/2006/relationships/slideLayout" Target="../slideLayouts/slideLayout106.xml"/><Relationship Id="rId99" Type="http://schemas.openxmlformats.org/officeDocument/2006/relationships/slideLayout" Target="../slideLayouts/slideLayout111.xml"/><Relationship Id="rId101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39" Type="http://schemas.openxmlformats.org/officeDocument/2006/relationships/slideLayout" Target="../slideLayouts/slideLayout51.xml"/><Relationship Id="rId109" Type="http://schemas.openxmlformats.org/officeDocument/2006/relationships/theme" Target="../theme/theme2.xml"/><Relationship Id="rId34" Type="http://schemas.openxmlformats.org/officeDocument/2006/relationships/slideLayout" Target="../slideLayouts/slideLayout46.xml"/><Relationship Id="rId50" Type="http://schemas.openxmlformats.org/officeDocument/2006/relationships/slideLayout" Target="../slideLayouts/slideLayout62.xml"/><Relationship Id="rId55" Type="http://schemas.openxmlformats.org/officeDocument/2006/relationships/slideLayout" Target="../slideLayouts/slideLayout67.xml"/><Relationship Id="rId76" Type="http://schemas.openxmlformats.org/officeDocument/2006/relationships/slideLayout" Target="../slideLayouts/slideLayout88.xml"/><Relationship Id="rId97" Type="http://schemas.openxmlformats.org/officeDocument/2006/relationships/slideLayout" Target="../slideLayouts/slideLayout109.xml"/><Relationship Id="rId104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9.xml"/><Relationship Id="rId71" Type="http://schemas.openxmlformats.org/officeDocument/2006/relationships/slideLayout" Target="../slideLayouts/slideLayout83.xml"/><Relationship Id="rId92" Type="http://schemas.openxmlformats.org/officeDocument/2006/relationships/slideLayout" Target="../slideLayouts/slideLayout104.xml"/><Relationship Id="rId2" Type="http://schemas.openxmlformats.org/officeDocument/2006/relationships/slideLayout" Target="../slideLayouts/slideLayout14.xml"/><Relationship Id="rId29" Type="http://schemas.openxmlformats.org/officeDocument/2006/relationships/slideLayout" Target="../slideLayouts/slideLayout41.xml"/><Relationship Id="rId24" Type="http://schemas.openxmlformats.org/officeDocument/2006/relationships/slideLayout" Target="../slideLayouts/slideLayout36.xml"/><Relationship Id="rId40" Type="http://schemas.openxmlformats.org/officeDocument/2006/relationships/slideLayout" Target="../slideLayouts/slideLayout52.xml"/><Relationship Id="rId45" Type="http://schemas.openxmlformats.org/officeDocument/2006/relationships/slideLayout" Target="../slideLayouts/slideLayout57.xml"/><Relationship Id="rId66" Type="http://schemas.openxmlformats.org/officeDocument/2006/relationships/slideLayout" Target="../slideLayouts/slideLayout78.xml"/><Relationship Id="rId87" Type="http://schemas.openxmlformats.org/officeDocument/2006/relationships/slideLayout" Target="../slideLayouts/slideLayout99.xml"/><Relationship Id="rId61" Type="http://schemas.openxmlformats.org/officeDocument/2006/relationships/slideLayout" Target="../slideLayouts/slideLayout73.xml"/><Relationship Id="rId82" Type="http://schemas.openxmlformats.org/officeDocument/2006/relationships/slideLayout" Target="../slideLayouts/slideLayout94.xml"/><Relationship Id="rId1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26.xml"/><Relationship Id="rId30" Type="http://schemas.openxmlformats.org/officeDocument/2006/relationships/slideLayout" Target="../slideLayouts/slideLayout42.xml"/><Relationship Id="rId35" Type="http://schemas.openxmlformats.org/officeDocument/2006/relationships/slideLayout" Target="../slideLayouts/slideLayout47.xml"/><Relationship Id="rId56" Type="http://schemas.openxmlformats.org/officeDocument/2006/relationships/slideLayout" Target="../slideLayouts/slideLayout68.xml"/><Relationship Id="rId77" Type="http://schemas.openxmlformats.org/officeDocument/2006/relationships/slideLayout" Target="../slideLayouts/slideLayout89.xml"/><Relationship Id="rId100" Type="http://schemas.openxmlformats.org/officeDocument/2006/relationships/slideLayout" Target="../slideLayouts/slideLayout112.xml"/><Relationship Id="rId105" Type="http://schemas.openxmlformats.org/officeDocument/2006/relationships/slideLayout" Target="../slideLayouts/slideLayout117.xml"/><Relationship Id="rId8" Type="http://schemas.openxmlformats.org/officeDocument/2006/relationships/slideLayout" Target="../slideLayouts/slideLayout20.xml"/><Relationship Id="rId51" Type="http://schemas.openxmlformats.org/officeDocument/2006/relationships/slideLayout" Target="../slideLayouts/slideLayout63.xml"/><Relationship Id="rId72" Type="http://schemas.openxmlformats.org/officeDocument/2006/relationships/slideLayout" Target="../slideLayouts/slideLayout84.xml"/><Relationship Id="rId93" Type="http://schemas.openxmlformats.org/officeDocument/2006/relationships/slideLayout" Target="../slideLayouts/slideLayout105.xml"/><Relationship Id="rId9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15.xml"/><Relationship Id="rId25" Type="http://schemas.openxmlformats.org/officeDocument/2006/relationships/slideLayout" Target="../slideLayouts/slideLayout37.xml"/><Relationship Id="rId46" Type="http://schemas.openxmlformats.org/officeDocument/2006/relationships/slideLayout" Target="../slideLayouts/slideLayout58.xml"/><Relationship Id="rId67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32.xml"/><Relationship Id="rId41" Type="http://schemas.openxmlformats.org/officeDocument/2006/relationships/slideLayout" Target="../slideLayouts/slideLayout53.xml"/><Relationship Id="rId62" Type="http://schemas.openxmlformats.org/officeDocument/2006/relationships/slideLayout" Target="../slideLayouts/slideLayout74.xml"/><Relationship Id="rId83" Type="http://schemas.openxmlformats.org/officeDocument/2006/relationships/slideLayout" Target="../slideLayouts/slideLayout95.xml"/><Relationship Id="rId88" Type="http://schemas.openxmlformats.org/officeDocument/2006/relationships/slideLayout" Target="../slideLayouts/slideLayout10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505A78D-8AC4-4D46-BCB2-03D9841EE0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F1B8B4A-6ED6-42C3-9C72-03975433E90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B4A863-B746-46A8-9E81-0F26A878B34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EFDFAC-6BAC-4E01-8ED0-D7857389115A}" type="datetimeFigureOut">
              <a:rPr lang="en-US" smtClean="0"/>
              <a:t>4/12/2023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D6F202-89E1-4C56-A5EE-5CD72F32B2D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C638785-7433-41E6-BCEA-C6EF3AF0B67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6266065-215C-4463-B831-83174F54CA4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11095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78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112152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1pPr>
            <a:lvl2pPr lv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61200" y="1326067"/>
            <a:ext cx="11179600" cy="51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1pPr>
            <a:lvl2pPr marL="914400" lvl="1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2pPr>
            <a:lvl3pPr marL="1371600" lvl="2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3pPr>
            <a:lvl4pPr marL="1828800" lvl="3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4pPr>
            <a:lvl5pPr marL="2286000" lvl="4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5pPr>
            <a:lvl6pPr marL="2743200" lvl="5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6pPr>
            <a:lvl7pPr marL="3200400" lvl="6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7pPr>
            <a:lvl8pPr marL="3657600" lvl="7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8pPr>
            <a:lvl9pPr marL="4114800" lvl="8" indent="-35560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/>
          <p:nvPr/>
        </p:nvSpPr>
        <p:spPr>
          <a:xfrm>
            <a:off x="10350500" y="6676034"/>
            <a:ext cx="1390400" cy="820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lang="en" sz="533" i="0" u="none" strike="noStrike" cap="none">
                <a:solidFill>
                  <a:schemeClr val="lt2"/>
                </a:solidFill>
              </a:rPr>
              <a:t>Copyright © 202</a:t>
            </a:r>
            <a:r>
              <a:rPr lang="en" sz="533">
                <a:solidFill>
                  <a:schemeClr val="lt2"/>
                </a:solidFill>
              </a:rPr>
              <a:t>3 </a:t>
            </a:r>
            <a:r>
              <a:rPr lang="en" sz="533" i="0" u="none" strike="noStrike" cap="none">
                <a:solidFill>
                  <a:schemeClr val="lt2"/>
                </a:solidFill>
              </a:rPr>
              <a:t>Arizona Board of Regents</a:t>
            </a:r>
            <a:endParaRPr sz="533" i="0" u="none" strike="noStrike" cap="none">
              <a:solidFill>
                <a:schemeClr val="l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791227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5" r:id="rId23"/>
    <p:sldLayoutId id="2147483687" r:id="rId24"/>
    <p:sldLayoutId id="2147483688" r:id="rId25"/>
    <p:sldLayoutId id="2147483689" r:id="rId26"/>
    <p:sldLayoutId id="2147483690" r:id="rId27"/>
    <p:sldLayoutId id="2147483691" r:id="rId28"/>
    <p:sldLayoutId id="2147483692" r:id="rId29"/>
    <p:sldLayoutId id="2147483693" r:id="rId30"/>
    <p:sldLayoutId id="2147483694" r:id="rId31"/>
    <p:sldLayoutId id="2147483695" r:id="rId32"/>
    <p:sldLayoutId id="2147483696" r:id="rId33"/>
    <p:sldLayoutId id="2147483697" r:id="rId34"/>
    <p:sldLayoutId id="2147483698" r:id="rId35"/>
    <p:sldLayoutId id="2147483699" r:id="rId36"/>
    <p:sldLayoutId id="2147483700" r:id="rId37"/>
    <p:sldLayoutId id="2147483701" r:id="rId38"/>
    <p:sldLayoutId id="2147483702" r:id="rId39"/>
    <p:sldLayoutId id="2147483704" r:id="rId40"/>
    <p:sldLayoutId id="2147483705" r:id="rId41"/>
    <p:sldLayoutId id="2147483706" r:id="rId42"/>
    <p:sldLayoutId id="2147483707" r:id="rId43"/>
    <p:sldLayoutId id="2147483708" r:id="rId44"/>
    <p:sldLayoutId id="2147483709" r:id="rId45"/>
    <p:sldLayoutId id="2147483710" r:id="rId46"/>
    <p:sldLayoutId id="2147483712" r:id="rId47"/>
    <p:sldLayoutId id="2147483713" r:id="rId48"/>
    <p:sldLayoutId id="2147483714" r:id="rId49"/>
    <p:sldLayoutId id="2147483715" r:id="rId50"/>
    <p:sldLayoutId id="2147483716" r:id="rId51"/>
    <p:sldLayoutId id="2147483717" r:id="rId52"/>
    <p:sldLayoutId id="2147483718" r:id="rId53"/>
    <p:sldLayoutId id="2147483719" r:id="rId54"/>
    <p:sldLayoutId id="2147483720" r:id="rId55"/>
    <p:sldLayoutId id="2147483721" r:id="rId56"/>
    <p:sldLayoutId id="2147483722" r:id="rId57"/>
    <p:sldLayoutId id="2147483723" r:id="rId58"/>
    <p:sldLayoutId id="2147483725" r:id="rId59"/>
    <p:sldLayoutId id="2147483727" r:id="rId60"/>
    <p:sldLayoutId id="2147483728" r:id="rId61"/>
    <p:sldLayoutId id="2147483730" r:id="rId62"/>
    <p:sldLayoutId id="2147483731" r:id="rId63"/>
    <p:sldLayoutId id="2147483733" r:id="rId64"/>
    <p:sldLayoutId id="2147483735" r:id="rId65"/>
    <p:sldLayoutId id="2147483736" r:id="rId66"/>
    <p:sldLayoutId id="2147483737" r:id="rId67"/>
    <p:sldLayoutId id="2147483738" r:id="rId68"/>
    <p:sldLayoutId id="2147483739" r:id="rId69"/>
    <p:sldLayoutId id="2147483740" r:id="rId70"/>
    <p:sldLayoutId id="2147483741" r:id="rId71"/>
    <p:sldLayoutId id="2147483742" r:id="rId72"/>
    <p:sldLayoutId id="2147483743" r:id="rId73"/>
    <p:sldLayoutId id="2147483744" r:id="rId74"/>
    <p:sldLayoutId id="2147483745" r:id="rId75"/>
    <p:sldLayoutId id="2147483746" r:id="rId76"/>
    <p:sldLayoutId id="2147483747" r:id="rId77"/>
    <p:sldLayoutId id="2147483748" r:id="rId78"/>
    <p:sldLayoutId id="2147483749" r:id="rId79"/>
    <p:sldLayoutId id="2147483750" r:id="rId80"/>
    <p:sldLayoutId id="2147483751" r:id="rId81"/>
    <p:sldLayoutId id="2147483753" r:id="rId82"/>
    <p:sldLayoutId id="2147483754" r:id="rId83"/>
    <p:sldLayoutId id="2147483755" r:id="rId84"/>
    <p:sldLayoutId id="2147483756" r:id="rId85"/>
    <p:sldLayoutId id="2147483757" r:id="rId86"/>
    <p:sldLayoutId id="2147483758" r:id="rId87"/>
    <p:sldLayoutId id="2147483759" r:id="rId88"/>
    <p:sldLayoutId id="2147483760" r:id="rId89"/>
    <p:sldLayoutId id="2147483761" r:id="rId90"/>
    <p:sldLayoutId id="2147483762" r:id="rId91"/>
    <p:sldLayoutId id="2147483763" r:id="rId92"/>
    <p:sldLayoutId id="2147483764" r:id="rId93"/>
    <p:sldLayoutId id="2147483765" r:id="rId94"/>
    <p:sldLayoutId id="2147483766" r:id="rId95"/>
    <p:sldLayoutId id="2147483767" r:id="rId96"/>
    <p:sldLayoutId id="2147483768" r:id="rId97"/>
    <p:sldLayoutId id="2147483769" r:id="rId98"/>
    <p:sldLayoutId id="2147483770" r:id="rId99"/>
    <p:sldLayoutId id="2147483771" r:id="rId100"/>
    <p:sldLayoutId id="2147483772" r:id="rId101"/>
    <p:sldLayoutId id="2147483773" r:id="rId102"/>
    <p:sldLayoutId id="2147483774" r:id="rId103"/>
    <p:sldLayoutId id="2147483775" r:id="rId104"/>
    <p:sldLayoutId id="2147483776" r:id="rId105"/>
    <p:sldLayoutId id="2147483777" r:id="rId106"/>
    <p:sldLayoutId id="2147483778" r:id="rId107"/>
    <p:sldLayoutId id="2147483779" r:id="rId10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sv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20.svg"/><Relationship Id="rId5" Type="http://schemas.openxmlformats.org/officeDocument/2006/relationships/image" Target="../media/image19.png"/><Relationship Id="rId10" Type="http://schemas.openxmlformats.org/officeDocument/2006/relationships/image" Target="../media/image24.svg"/><Relationship Id="rId4" Type="http://schemas.openxmlformats.org/officeDocument/2006/relationships/image" Target="../media/image18.svg"/><Relationship Id="rId9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sv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10" Type="http://schemas.openxmlformats.org/officeDocument/2006/relationships/image" Target="../media/image32.svg"/><Relationship Id="rId4" Type="http://schemas.openxmlformats.org/officeDocument/2006/relationships/image" Target="../media/image26.svg"/><Relationship Id="rId9" Type="http://schemas.openxmlformats.org/officeDocument/2006/relationships/image" Target="../media/image3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psycnet.apa.org/doi/10.1037/tam0000166" TargetMode="External"/><Relationship Id="rId2" Type="http://schemas.openxmlformats.org/officeDocument/2006/relationships/hyperlink" Target="https://fivethirtyeight.com/features/suicide-prevention-could-prevent-mass-shootings/" TargetMode="Externa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cdc.gov/violenceprevention/nvdrs/index.html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6.xml"/><Relationship Id="rId4" Type="http://schemas.openxmlformats.org/officeDocument/2006/relationships/hyperlink" Target="mailto:Rosie.m@asu.edu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2" name="Google Shape;4692;p127"/>
          <p:cNvSpPr/>
          <p:nvPr/>
        </p:nvSpPr>
        <p:spPr>
          <a:xfrm>
            <a:off x="0" y="-12300"/>
            <a:ext cx="12192000" cy="5191600"/>
          </a:xfrm>
          <a:prstGeom prst="rect">
            <a:avLst/>
          </a:prstGeom>
          <a:solidFill>
            <a:srgbClr val="FFC627"/>
          </a:solidFill>
          <a:ln w="952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pic>
        <p:nvPicPr>
          <p:cNvPr id="4693" name="Google Shape;4693;p127"/>
          <p:cNvPicPr preferRelativeResize="0"/>
          <p:nvPr/>
        </p:nvPicPr>
        <p:blipFill rotWithShape="1">
          <a:blip r:embed="rId3">
            <a:alphaModFix/>
          </a:blip>
          <a:srcRect t="3686" b="20619"/>
          <a:stretch/>
        </p:blipFill>
        <p:spPr>
          <a:xfrm>
            <a:off x="0" y="-12199"/>
            <a:ext cx="12192000" cy="5191401"/>
          </a:xfrm>
          <a:prstGeom prst="rect">
            <a:avLst/>
          </a:prstGeom>
          <a:noFill/>
          <a:ln>
            <a:noFill/>
          </a:ln>
        </p:spPr>
      </p:pic>
      <p:sp>
        <p:nvSpPr>
          <p:cNvPr id="4694" name="Google Shape;4694;p127"/>
          <p:cNvSpPr txBox="1">
            <a:spLocks noGrp="1"/>
          </p:cNvSpPr>
          <p:nvPr>
            <p:ph type="ctrTitle"/>
          </p:nvPr>
        </p:nvSpPr>
        <p:spPr>
          <a:xfrm>
            <a:off x="560833" y="1326067"/>
            <a:ext cx="11215600" cy="3090800"/>
          </a:xfrm>
          <a:prstGeom prst="rect">
            <a:avLst/>
          </a:prstGeom>
        </p:spPr>
        <p:txBody>
          <a:bodyPr spcFirstLastPara="1" vert="horz" wrap="square" lIns="0" tIns="0" rIns="0" bIns="0" rtlCol="0" anchor="b" anchorCtr="0">
            <a:normAutofit/>
          </a:bodyPr>
          <a:lstStyle/>
          <a:p>
            <a:r>
              <a:rPr lang="en-US" b="1" dirty="0"/>
              <a:t>Threats</a:t>
            </a:r>
            <a:r>
              <a:rPr lang="en" b="1" dirty="0"/>
              <a:t>:</a:t>
            </a:r>
            <a:br>
              <a:rPr lang="en" b="1" dirty="0"/>
            </a:br>
            <a:r>
              <a:rPr lang="en" b="1" dirty="0"/>
              <a:t>Identification and intervention</a:t>
            </a:r>
            <a:endParaRPr b="1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8829F56-662C-477D-A886-67B92BB9B26C}"/>
              </a:ext>
            </a:extLst>
          </p:cNvPr>
          <p:cNvSpPr txBox="1"/>
          <p:nvPr/>
        </p:nvSpPr>
        <p:spPr>
          <a:xfrm>
            <a:off x="6168633" y="5755133"/>
            <a:ext cx="510825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The role of the Behavior Response Team and the </a:t>
            </a:r>
          </a:p>
          <a:p>
            <a:r>
              <a:rPr lang="en-US" dirty="0"/>
              <a:t>Community Resources Navigator in threat response. 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66" name="Google Shape;4966;p158" descr="Statistics"/>
          <p:cNvPicPr preferRelativeResize="0">
            <a:picLocks noGrp="1"/>
          </p:cNvPicPr>
          <p:nvPr>
            <p:ph type="pic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66536" y="1775435"/>
            <a:ext cx="2115600" cy="2115600"/>
          </a:xfrm>
          <a:prstGeom prst="ellipse">
            <a:avLst/>
          </a:prstGeom>
        </p:spPr>
      </p:pic>
      <p:sp>
        <p:nvSpPr>
          <p:cNvPr id="4967" name="Google Shape;4967;p158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73206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>
              <a:spcAft>
                <a:spcPts val="1067"/>
              </a:spcAft>
            </a:pPr>
            <a:r>
              <a:rPr lang="en" dirty="0"/>
              <a:t>Behaviors</a:t>
            </a:r>
            <a:endParaRPr dirty="0"/>
          </a:p>
        </p:txBody>
      </p:sp>
      <p:sp>
        <p:nvSpPr>
          <p:cNvPr id="4968" name="Google Shape;4968;p158"/>
          <p:cNvSpPr txBox="1">
            <a:spLocks noGrp="1"/>
          </p:cNvSpPr>
          <p:nvPr>
            <p:ph type="body" idx="4294967295"/>
          </p:nvPr>
        </p:nvSpPr>
        <p:spPr>
          <a:xfrm>
            <a:off x="564367" y="4170633"/>
            <a:ext cx="2374800" cy="226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buSzPts val="1100"/>
              <a:buNone/>
            </a:pPr>
            <a:r>
              <a:rPr lang="en-US" b="1" dirty="0">
                <a:solidFill>
                  <a:schemeClr val="dk1"/>
                </a:solidFill>
              </a:rPr>
              <a:t>Behavior Change</a:t>
            </a:r>
            <a:endParaRPr b="1" dirty="0">
              <a:solidFill>
                <a:schemeClr val="dk1"/>
              </a:solidFill>
            </a:endParaRP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Emotions</a:t>
            </a: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Attitude</a:t>
            </a: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Schedule</a:t>
            </a:r>
            <a:endParaRPr dirty="0"/>
          </a:p>
        </p:txBody>
      </p:sp>
      <p:sp>
        <p:nvSpPr>
          <p:cNvPr id="4969" name="Google Shape;4969;p158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43646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indent="0">
              <a:spcAft>
                <a:spcPts val="1067"/>
              </a:spcAft>
            </a:pPr>
            <a:r>
              <a:rPr lang="en-US" dirty="0"/>
              <a:t>A few words about prediction…</a:t>
            </a:r>
            <a:endParaRPr dirty="0"/>
          </a:p>
        </p:txBody>
      </p:sp>
      <p:sp>
        <p:nvSpPr>
          <p:cNvPr id="4970" name="Google Shape;4970;p158"/>
          <p:cNvSpPr txBox="1">
            <a:spLocks noGrp="1"/>
          </p:cNvSpPr>
          <p:nvPr>
            <p:ph type="body" idx="4294967295"/>
          </p:nvPr>
        </p:nvSpPr>
        <p:spPr>
          <a:xfrm>
            <a:off x="3533403" y="4170633"/>
            <a:ext cx="2374800" cy="226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buSzPts val="1100"/>
              <a:buNone/>
            </a:pPr>
            <a:r>
              <a:rPr lang="en-US" b="1" u="sng" dirty="0">
                <a:solidFill>
                  <a:schemeClr val="dk1"/>
                </a:solidFill>
              </a:rPr>
              <a:t>Interest in Violence</a:t>
            </a:r>
            <a:endParaRPr b="1" u="sng" dirty="0">
              <a:solidFill>
                <a:schemeClr val="dk1"/>
              </a:solidFill>
            </a:endParaRP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Admiration</a:t>
            </a: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Suicidal Ideation</a:t>
            </a: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Weapons</a:t>
            </a: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endParaRPr lang="en-US" sz="2133" dirty="0"/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endParaRPr dirty="0"/>
          </a:p>
        </p:txBody>
      </p:sp>
      <p:sp>
        <p:nvSpPr>
          <p:cNvPr id="4971" name="Google Shape;4971;p158"/>
          <p:cNvSpPr txBox="1">
            <a:spLocks noGrp="1"/>
          </p:cNvSpPr>
          <p:nvPr>
            <p:ph type="body" idx="4294967295"/>
          </p:nvPr>
        </p:nvSpPr>
        <p:spPr>
          <a:xfrm>
            <a:off x="6395220" y="4170633"/>
            <a:ext cx="2374800" cy="226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buSzPts val="1100"/>
              <a:buNone/>
            </a:pPr>
            <a:r>
              <a:rPr lang="en-US" b="1" dirty="0">
                <a:solidFill>
                  <a:schemeClr val="dk1"/>
                </a:solidFill>
              </a:rPr>
              <a:t>Substance Use</a:t>
            </a:r>
            <a:endParaRPr b="1" dirty="0">
              <a:solidFill>
                <a:schemeClr val="dk1"/>
              </a:solidFill>
            </a:endParaRP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Type</a:t>
            </a: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Increase</a:t>
            </a: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When</a:t>
            </a:r>
            <a:endParaRPr dirty="0"/>
          </a:p>
        </p:txBody>
      </p:sp>
      <p:pic>
        <p:nvPicPr>
          <p:cNvPr id="4972" name="Google Shape;4972;p158" descr="Angry face with solid fill"/>
          <p:cNvPicPr preferRelativeResize="0">
            <a:picLocks noGrp="1"/>
          </p:cNvPicPr>
          <p:nvPr>
            <p:ph type="pic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352803" y="1775435"/>
            <a:ext cx="2115600" cy="21156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4973" name="Google Shape;4973;p158" descr="Blind"/>
          <p:cNvPicPr preferRelativeResize="0">
            <a:picLocks noGrp="1"/>
          </p:cNvPicPr>
          <p:nvPr>
            <p:ph type="pic" idx="3"/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395236" y="1775435"/>
            <a:ext cx="2115600" cy="21156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4974" name="Google Shape;4974;p158" descr="Sign Language"/>
          <p:cNvPicPr preferRelativeResize="0">
            <a:picLocks noGrp="1"/>
          </p:cNvPicPr>
          <p:nvPr>
            <p:ph type="pic" idx="4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353703" y="1775435"/>
            <a:ext cx="2115600" cy="21156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975" name="Google Shape;4975;p158"/>
          <p:cNvSpPr txBox="1">
            <a:spLocks noGrp="1"/>
          </p:cNvSpPr>
          <p:nvPr>
            <p:ph type="body" idx="6"/>
          </p:nvPr>
        </p:nvSpPr>
        <p:spPr>
          <a:xfrm>
            <a:off x="9353697" y="4170633"/>
            <a:ext cx="2374800" cy="226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 lnSpcReduction="10000"/>
          </a:bodyPr>
          <a:lstStyle/>
          <a:p>
            <a:pPr marL="0" indent="0">
              <a:lnSpc>
                <a:spcPct val="115000"/>
              </a:lnSpc>
              <a:buNone/>
            </a:pPr>
            <a:r>
              <a:rPr lang="en-US" dirty="0">
                <a:solidFill>
                  <a:schemeClr val="dk1"/>
                </a:solidFill>
              </a:rPr>
              <a:t>Grievance Outlet</a:t>
            </a:r>
            <a:endParaRPr dirty="0">
              <a:solidFill>
                <a:schemeClr val="dk1"/>
              </a:solidFill>
            </a:endParaRPr>
          </a:p>
          <a:p>
            <a:pPr marL="0" indent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b="0" dirty="0">
                <a:solidFill>
                  <a:schemeClr val="dk1"/>
                </a:solidFill>
              </a:rPr>
              <a:t>Policy</a:t>
            </a:r>
          </a:p>
          <a:p>
            <a:pPr marL="0" indent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b="0" dirty="0">
                <a:solidFill>
                  <a:schemeClr val="dk1"/>
                </a:solidFill>
              </a:rPr>
              <a:t>Legal</a:t>
            </a:r>
          </a:p>
          <a:p>
            <a:pPr marL="0" indent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b="0" dirty="0">
                <a:solidFill>
                  <a:schemeClr val="dk1"/>
                </a:solidFill>
              </a:rPr>
              <a:t>Supports</a:t>
            </a:r>
            <a:endParaRPr dirty="0"/>
          </a:p>
        </p:txBody>
      </p:sp>
      <p:sp>
        <p:nvSpPr>
          <p:cNvPr id="4976" name="Google Shape;4976;p158"/>
          <p:cNvSpPr txBox="1"/>
          <p:nvPr/>
        </p:nvSpPr>
        <p:spPr>
          <a:xfrm>
            <a:off x="12200703" y="-10147"/>
            <a:ext cx="2660800" cy="20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defTabSz="1219170">
              <a:buClr>
                <a:srgbClr val="000000"/>
              </a:buClr>
              <a:buSzPts val="1400"/>
            </a:pPr>
            <a:r>
              <a:rPr lang="en" sz="1867" kern="0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Any photo can replace </a:t>
            </a:r>
            <a:r>
              <a:rPr lang="en" sz="1867" kern="0">
                <a:solidFill>
                  <a:srgbClr val="191919"/>
                </a:solidFill>
                <a:latin typeface="Arial"/>
                <a:cs typeface="Arial"/>
                <a:sym typeface="Arial"/>
              </a:rPr>
              <a:t>these</a:t>
            </a:r>
            <a:r>
              <a:rPr lang="en" sz="1867" kern="0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 photos to support your presentation.</a:t>
            </a:r>
            <a:endParaRPr sz="1867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3" name="Google Shape;5723;p232"/>
          <p:cNvSpPr txBox="1">
            <a:spLocks noGrp="1"/>
          </p:cNvSpPr>
          <p:nvPr>
            <p:ph type="title"/>
          </p:nvPr>
        </p:nvSpPr>
        <p:spPr>
          <a:xfrm>
            <a:off x="581767" y="2422167"/>
            <a:ext cx="11150400" cy="204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/>
          <a:p>
            <a:r>
              <a:rPr lang="en" dirty="0"/>
              <a:t>How do we intervene?</a:t>
            </a:r>
            <a:r>
              <a:rPr lang="en-US" dirty="0"/>
              <a:t> </a:t>
            </a:r>
            <a:r>
              <a:rPr lang="en" dirty="0"/>
              <a:t> 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5467862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5" name="Google Shape;4995;p160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73206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>
              <a:spcAft>
                <a:spcPts val="1067"/>
              </a:spcAft>
            </a:pPr>
            <a:r>
              <a:rPr lang="en-US" dirty="0"/>
              <a:t>Threats</a:t>
            </a:r>
            <a:endParaRPr dirty="0"/>
          </a:p>
        </p:txBody>
      </p:sp>
      <p:sp>
        <p:nvSpPr>
          <p:cNvPr id="4996" name="Google Shape;4996;p160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43646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indent="0">
              <a:spcAft>
                <a:spcPts val="1067"/>
              </a:spcAft>
            </a:pPr>
            <a:r>
              <a:rPr lang="en-US" dirty="0"/>
              <a:t>Direct, Indirect, Conditional</a:t>
            </a:r>
            <a:endParaRPr dirty="0"/>
          </a:p>
        </p:txBody>
      </p:sp>
      <p:sp>
        <p:nvSpPr>
          <p:cNvPr id="4997" name="Google Shape;4997;p160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indent="0">
              <a:buNone/>
            </a:pPr>
            <a:r>
              <a:rPr lang="en-US" dirty="0"/>
              <a:t>ASU Police</a:t>
            </a: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2000" b="0" dirty="0">
                <a:solidFill>
                  <a:schemeClr val="dk1"/>
                </a:solidFill>
              </a:rPr>
              <a:t>Direct threat</a:t>
            </a: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2000" b="0" dirty="0">
                <a:solidFill>
                  <a:schemeClr val="dk1"/>
                </a:solidFill>
              </a:rPr>
              <a:t>Assessment</a:t>
            </a: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2000" b="0" dirty="0">
                <a:solidFill>
                  <a:schemeClr val="dk1"/>
                </a:solidFill>
              </a:rPr>
              <a:t>Arrest/Hospitalize</a:t>
            </a:r>
          </a:p>
        </p:txBody>
      </p:sp>
      <p:sp>
        <p:nvSpPr>
          <p:cNvPr id="4998" name="Google Shape;4998;p160"/>
          <p:cNvSpPr txBox="1">
            <a:spLocks noGrp="1"/>
          </p:cNvSpPr>
          <p:nvPr>
            <p:ph type="body" idx="4294967295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en-US" b="1" dirty="0">
                <a:solidFill>
                  <a:srgbClr val="000000"/>
                </a:solidFill>
              </a:rPr>
              <a:t>BRT</a:t>
            </a:r>
            <a:endParaRPr b="1" dirty="0">
              <a:solidFill>
                <a:srgbClr val="000000"/>
              </a:solidFill>
            </a:endParaRP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Non-Emergency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Multidisciplinary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Intervention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Monitoring</a:t>
            </a:r>
          </a:p>
        </p:txBody>
      </p:sp>
      <p:sp>
        <p:nvSpPr>
          <p:cNvPr id="4999" name="Google Shape;4999;p160"/>
          <p:cNvSpPr txBox="1">
            <a:spLocks noGrp="1"/>
          </p:cNvSpPr>
          <p:nvPr>
            <p:ph type="body" idx="4294967295"/>
          </p:nvPr>
        </p:nvSpPr>
        <p:spPr>
          <a:xfrm>
            <a:off x="6395220" y="3435767"/>
            <a:ext cx="2493310" cy="30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en-US" b="1" dirty="0">
                <a:solidFill>
                  <a:srgbClr val="000000"/>
                </a:solidFill>
              </a:rPr>
              <a:t>CR Navigator</a:t>
            </a:r>
            <a:endParaRPr b="1" dirty="0">
              <a:solidFill>
                <a:srgbClr val="000000"/>
              </a:solidFill>
            </a:endParaRP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Offer Support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Resource connection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Serves on BRT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Follow up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endParaRPr lang="en-US" dirty="0"/>
          </a:p>
        </p:txBody>
      </p:sp>
      <p:sp>
        <p:nvSpPr>
          <p:cNvPr id="5002" name="Google Shape;5002;p160"/>
          <p:cNvSpPr/>
          <p:nvPr/>
        </p:nvSpPr>
        <p:spPr>
          <a:xfrm>
            <a:off x="6414153" y="2756300"/>
            <a:ext cx="324305" cy="463291"/>
          </a:xfrm>
          <a:custGeom>
            <a:avLst/>
            <a:gdLst/>
            <a:ahLst/>
            <a:cxnLst/>
            <a:rect l="l" t="t" r="r" b="b"/>
            <a:pathLst>
              <a:path w="4145" h="5960" extrusionOk="0">
                <a:moveTo>
                  <a:pt x="1816" y="0"/>
                </a:moveTo>
                <a:lnTo>
                  <a:pt x="1630" y="93"/>
                </a:lnTo>
                <a:lnTo>
                  <a:pt x="1444" y="186"/>
                </a:lnTo>
                <a:lnTo>
                  <a:pt x="1257" y="326"/>
                </a:lnTo>
                <a:lnTo>
                  <a:pt x="1118" y="512"/>
                </a:lnTo>
                <a:lnTo>
                  <a:pt x="978" y="699"/>
                </a:lnTo>
                <a:lnTo>
                  <a:pt x="931" y="931"/>
                </a:lnTo>
                <a:lnTo>
                  <a:pt x="931" y="1164"/>
                </a:lnTo>
                <a:lnTo>
                  <a:pt x="931" y="2980"/>
                </a:lnTo>
                <a:lnTo>
                  <a:pt x="931" y="3213"/>
                </a:lnTo>
                <a:lnTo>
                  <a:pt x="978" y="3399"/>
                </a:lnTo>
                <a:lnTo>
                  <a:pt x="1118" y="3632"/>
                </a:lnTo>
                <a:lnTo>
                  <a:pt x="1257" y="3772"/>
                </a:lnTo>
                <a:lnTo>
                  <a:pt x="1444" y="3958"/>
                </a:lnTo>
                <a:lnTo>
                  <a:pt x="1630" y="4051"/>
                </a:lnTo>
                <a:lnTo>
                  <a:pt x="1816" y="4098"/>
                </a:lnTo>
                <a:lnTo>
                  <a:pt x="2049" y="4144"/>
                </a:lnTo>
                <a:lnTo>
                  <a:pt x="2282" y="4098"/>
                </a:lnTo>
                <a:lnTo>
                  <a:pt x="2515" y="4051"/>
                </a:lnTo>
                <a:lnTo>
                  <a:pt x="2701" y="3958"/>
                </a:lnTo>
                <a:lnTo>
                  <a:pt x="2887" y="3772"/>
                </a:lnTo>
                <a:lnTo>
                  <a:pt x="3027" y="3632"/>
                </a:lnTo>
                <a:lnTo>
                  <a:pt x="3120" y="3399"/>
                </a:lnTo>
                <a:lnTo>
                  <a:pt x="3166" y="3213"/>
                </a:lnTo>
                <a:lnTo>
                  <a:pt x="3213" y="2980"/>
                </a:lnTo>
                <a:lnTo>
                  <a:pt x="3213" y="1164"/>
                </a:lnTo>
                <a:lnTo>
                  <a:pt x="3166" y="931"/>
                </a:lnTo>
                <a:lnTo>
                  <a:pt x="3120" y="699"/>
                </a:lnTo>
                <a:lnTo>
                  <a:pt x="3027" y="512"/>
                </a:lnTo>
                <a:lnTo>
                  <a:pt x="2887" y="326"/>
                </a:lnTo>
                <a:lnTo>
                  <a:pt x="2701" y="186"/>
                </a:lnTo>
                <a:lnTo>
                  <a:pt x="2515" y="93"/>
                </a:lnTo>
                <a:lnTo>
                  <a:pt x="2282" y="0"/>
                </a:lnTo>
                <a:close/>
                <a:moveTo>
                  <a:pt x="233" y="2282"/>
                </a:moveTo>
                <a:lnTo>
                  <a:pt x="140" y="2328"/>
                </a:lnTo>
                <a:lnTo>
                  <a:pt x="47" y="2375"/>
                </a:lnTo>
                <a:lnTo>
                  <a:pt x="0" y="2421"/>
                </a:lnTo>
                <a:lnTo>
                  <a:pt x="0" y="2514"/>
                </a:lnTo>
                <a:lnTo>
                  <a:pt x="0" y="2980"/>
                </a:lnTo>
                <a:lnTo>
                  <a:pt x="47" y="3353"/>
                </a:lnTo>
                <a:lnTo>
                  <a:pt x="140" y="3725"/>
                </a:lnTo>
                <a:lnTo>
                  <a:pt x="280" y="4051"/>
                </a:lnTo>
                <a:lnTo>
                  <a:pt x="512" y="4377"/>
                </a:lnTo>
                <a:lnTo>
                  <a:pt x="792" y="4610"/>
                </a:lnTo>
                <a:lnTo>
                  <a:pt x="1118" y="4796"/>
                </a:lnTo>
                <a:lnTo>
                  <a:pt x="1444" y="4936"/>
                </a:lnTo>
                <a:lnTo>
                  <a:pt x="1816" y="5029"/>
                </a:lnTo>
                <a:lnTo>
                  <a:pt x="1816" y="5494"/>
                </a:lnTo>
                <a:lnTo>
                  <a:pt x="931" y="5494"/>
                </a:lnTo>
                <a:lnTo>
                  <a:pt x="838" y="5541"/>
                </a:lnTo>
                <a:lnTo>
                  <a:pt x="745" y="5588"/>
                </a:lnTo>
                <a:lnTo>
                  <a:pt x="699" y="5634"/>
                </a:lnTo>
                <a:lnTo>
                  <a:pt x="699" y="5727"/>
                </a:lnTo>
                <a:lnTo>
                  <a:pt x="699" y="5820"/>
                </a:lnTo>
                <a:lnTo>
                  <a:pt x="745" y="5913"/>
                </a:lnTo>
                <a:lnTo>
                  <a:pt x="838" y="5960"/>
                </a:lnTo>
                <a:lnTo>
                  <a:pt x="3306" y="5960"/>
                </a:lnTo>
                <a:lnTo>
                  <a:pt x="3353" y="5913"/>
                </a:lnTo>
                <a:lnTo>
                  <a:pt x="3399" y="5820"/>
                </a:lnTo>
                <a:lnTo>
                  <a:pt x="3446" y="5727"/>
                </a:lnTo>
                <a:lnTo>
                  <a:pt x="3399" y="5634"/>
                </a:lnTo>
                <a:lnTo>
                  <a:pt x="3353" y="5588"/>
                </a:lnTo>
                <a:lnTo>
                  <a:pt x="3306" y="5541"/>
                </a:lnTo>
                <a:lnTo>
                  <a:pt x="3213" y="5494"/>
                </a:lnTo>
                <a:lnTo>
                  <a:pt x="2282" y="5494"/>
                </a:lnTo>
                <a:lnTo>
                  <a:pt x="2282" y="5029"/>
                </a:lnTo>
                <a:lnTo>
                  <a:pt x="2654" y="4936"/>
                </a:lnTo>
                <a:lnTo>
                  <a:pt x="2980" y="4796"/>
                </a:lnTo>
                <a:lnTo>
                  <a:pt x="3306" y="4610"/>
                </a:lnTo>
                <a:lnTo>
                  <a:pt x="3585" y="4377"/>
                </a:lnTo>
                <a:lnTo>
                  <a:pt x="3818" y="4051"/>
                </a:lnTo>
                <a:lnTo>
                  <a:pt x="4005" y="3725"/>
                </a:lnTo>
                <a:lnTo>
                  <a:pt x="4098" y="3353"/>
                </a:lnTo>
                <a:lnTo>
                  <a:pt x="4144" y="2980"/>
                </a:lnTo>
                <a:lnTo>
                  <a:pt x="4144" y="2514"/>
                </a:lnTo>
                <a:lnTo>
                  <a:pt x="4098" y="2421"/>
                </a:lnTo>
                <a:lnTo>
                  <a:pt x="4051" y="2375"/>
                </a:lnTo>
                <a:lnTo>
                  <a:pt x="3958" y="2328"/>
                </a:lnTo>
                <a:lnTo>
                  <a:pt x="3911" y="2282"/>
                </a:lnTo>
                <a:lnTo>
                  <a:pt x="3818" y="2328"/>
                </a:lnTo>
                <a:lnTo>
                  <a:pt x="3725" y="2375"/>
                </a:lnTo>
                <a:lnTo>
                  <a:pt x="3679" y="2421"/>
                </a:lnTo>
                <a:lnTo>
                  <a:pt x="3679" y="2514"/>
                </a:lnTo>
                <a:lnTo>
                  <a:pt x="3679" y="2980"/>
                </a:lnTo>
                <a:lnTo>
                  <a:pt x="3632" y="3306"/>
                </a:lnTo>
                <a:lnTo>
                  <a:pt x="3539" y="3585"/>
                </a:lnTo>
                <a:lnTo>
                  <a:pt x="3399" y="3865"/>
                </a:lnTo>
                <a:lnTo>
                  <a:pt x="3213" y="4098"/>
                </a:lnTo>
                <a:lnTo>
                  <a:pt x="2934" y="4330"/>
                </a:lnTo>
                <a:lnTo>
                  <a:pt x="2654" y="4470"/>
                </a:lnTo>
                <a:lnTo>
                  <a:pt x="2375" y="4563"/>
                </a:lnTo>
                <a:lnTo>
                  <a:pt x="1723" y="4563"/>
                </a:lnTo>
                <a:lnTo>
                  <a:pt x="1444" y="4470"/>
                </a:lnTo>
                <a:lnTo>
                  <a:pt x="1164" y="4330"/>
                </a:lnTo>
                <a:lnTo>
                  <a:pt x="931" y="4098"/>
                </a:lnTo>
                <a:lnTo>
                  <a:pt x="699" y="3865"/>
                </a:lnTo>
                <a:lnTo>
                  <a:pt x="559" y="3585"/>
                </a:lnTo>
                <a:lnTo>
                  <a:pt x="466" y="3306"/>
                </a:lnTo>
                <a:lnTo>
                  <a:pt x="466" y="2980"/>
                </a:lnTo>
                <a:lnTo>
                  <a:pt x="466" y="2514"/>
                </a:lnTo>
                <a:lnTo>
                  <a:pt x="419" y="2421"/>
                </a:lnTo>
                <a:lnTo>
                  <a:pt x="373" y="2375"/>
                </a:lnTo>
                <a:lnTo>
                  <a:pt x="326" y="2328"/>
                </a:lnTo>
                <a:lnTo>
                  <a:pt x="233" y="2282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defTabSz="1219170">
              <a:buClr>
                <a:srgbClr val="000000"/>
              </a:buClr>
              <a:buSzPts val="500"/>
            </a:pPr>
            <a:endParaRPr sz="667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4" name="Google Shape;5004;p160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493310" cy="30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indent="0">
              <a:buNone/>
            </a:pPr>
            <a:r>
              <a:rPr lang="en-US" dirty="0"/>
              <a:t>Recommendations</a:t>
            </a:r>
            <a:endParaRPr dirty="0"/>
          </a:p>
          <a:p>
            <a:pPr marL="0" indent="0">
              <a:spcBef>
                <a:spcPts val="533"/>
              </a:spcBef>
              <a:buNone/>
            </a:pPr>
            <a:r>
              <a:rPr lang="en-US" sz="2000" b="0" dirty="0">
                <a:solidFill>
                  <a:schemeClr val="dk1"/>
                </a:solidFill>
              </a:rPr>
              <a:t>Keep Communication</a:t>
            </a:r>
          </a:p>
          <a:p>
            <a:pPr marL="0" indent="0">
              <a:spcBef>
                <a:spcPts val="533"/>
              </a:spcBef>
              <a:buNone/>
            </a:pPr>
            <a:r>
              <a:rPr lang="en-US" sz="2000" b="0" dirty="0">
                <a:solidFill>
                  <a:schemeClr val="dk1"/>
                </a:solidFill>
              </a:rPr>
              <a:t>Specificity</a:t>
            </a:r>
          </a:p>
          <a:p>
            <a:pPr marL="0" indent="0">
              <a:spcBef>
                <a:spcPts val="533"/>
              </a:spcBef>
              <a:buNone/>
            </a:pPr>
            <a:r>
              <a:rPr lang="en-US" sz="2000" b="0" dirty="0">
                <a:solidFill>
                  <a:schemeClr val="dk1"/>
                </a:solidFill>
              </a:rPr>
              <a:t>Timeline</a:t>
            </a:r>
          </a:p>
          <a:p>
            <a:pPr marL="0" indent="0">
              <a:spcBef>
                <a:spcPts val="533"/>
              </a:spcBef>
              <a:buNone/>
            </a:pPr>
            <a:r>
              <a:rPr lang="en-US" sz="2000" b="0" dirty="0">
                <a:solidFill>
                  <a:schemeClr val="dk1"/>
                </a:solidFill>
              </a:rPr>
              <a:t>Inform Leadership</a:t>
            </a:r>
          </a:p>
          <a:p>
            <a:pPr marL="0" indent="0">
              <a:spcBef>
                <a:spcPts val="533"/>
              </a:spcBef>
              <a:buNone/>
            </a:pPr>
            <a:endParaRPr lang="en-US" b="0" dirty="0">
              <a:solidFill>
                <a:schemeClr val="dk1"/>
              </a:solidFill>
            </a:endParaRPr>
          </a:p>
          <a:p>
            <a:pPr marL="0" indent="0">
              <a:spcBef>
                <a:spcPts val="533"/>
              </a:spcBef>
              <a:buNone/>
            </a:pPr>
            <a:endParaRPr dirty="0"/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endParaRPr dirty="0"/>
          </a:p>
        </p:txBody>
      </p:sp>
      <p:sp>
        <p:nvSpPr>
          <p:cNvPr id="12" name="Google Shape;5002;p160">
            <a:extLst>
              <a:ext uri="{FF2B5EF4-FFF2-40B4-BE49-F238E27FC236}">
                <a16:creationId xmlns:a16="http://schemas.microsoft.com/office/drawing/2014/main" id="{E6352B41-159E-4ECC-AC34-202A121808B3}"/>
              </a:ext>
            </a:extLst>
          </p:cNvPr>
          <p:cNvSpPr/>
          <p:nvPr/>
        </p:nvSpPr>
        <p:spPr>
          <a:xfrm>
            <a:off x="3488645" y="2756300"/>
            <a:ext cx="324305" cy="463291"/>
          </a:xfrm>
          <a:custGeom>
            <a:avLst/>
            <a:gdLst/>
            <a:ahLst/>
            <a:cxnLst/>
            <a:rect l="l" t="t" r="r" b="b"/>
            <a:pathLst>
              <a:path w="4145" h="5960" extrusionOk="0">
                <a:moveTo>
                  <a:pt x="1816" y="0"/>
                </a:moveTo>
                <a:lnTo>
                  <a:pt x="1630" y="93"/>
                </a:lnTo>
                <a:lnTo>
                  <a:pt x="1444" y="186"/>
                </a:lnTo>
                <a:lnTo>
                  <a:pt x="1257" y="326"/>
                </a:lnTo>
                <a:lnTo>
                  <a:pt x="1118" y="512"/>
                </a:lnTo>
                <a:lnTo>
                  <a:pt x="978" y="699"/>
                </a:lnTo>
                <a:lnTo>
                  <a:pt x="931" y="931"/>
                </a:lnTo>
                <a:lnTo>
                  <a:pt x="931" y="1164"/>
                </a:lnTo>
                <a:lnTo>
                  <a:pt x="931" y="2980"/>
                </a:lnTo>
                <a:lnTo>
                  <a:pt x="931" y="3213"/>
                </a:lnTo>
                <a:lnTo>
                  <a:pt x="978" y="3399"/>
                </a:lnTo>
                <a:lnTo>
                  <a:pt x="1118" y="3632"/>
                </a:lnTo>
                <a:lnTo>
                  <a:pt x="1257" y="3772"/>
                </a:lnTo>
                <a:lnTo>
                  <a:pt x="1444" y="3958"/>
                </a:lnTo>
                <a:lnTo>
                  <a:pt x="1630" y="4051"/>
                </a:lnTo>
                <a:lnTo>
                  <a:pt x="1816" y="4098"/>
                </a:lnTo>
                <a:lnTo>
                  <a:pt x="2049" y="4144"/>
                </a:lnTo>
                <a:lnTo>
                  <a:pt x="2282" y="4098"/>
                </a:lnTo>
                <a:lnTo>
                  <a:pt x="2515" y="4051"/>
                </a:lnTo>
                <a:lnTo>
                  <a:pt x="2701" y="3958"/>
                </a:lnTo>
                <a:lnTo>
                  <a:pt x="2887" y="3772"/>
                </a:lnTo>
                <a:lnTo>
                  <a:pt x="3027" y="3632"/>
                </a:lnTo>
                <a:lnTo>
                  <a:pt x="3120" y="3399"/>
                </a:lnTo>
                <a:lnTo>
                  <a:pt x="3166" y="3213"/>
                </a:lnTo>
                <a:lnTo>
                  <a:pt x="3213" y="2980"/>
                </a:lnTo>
                <a:lnTo>
                  <a:pt x="3213" y="1164"/>
                </a:lnTo>
                <a:lnTo>
                  <a:pt x="3166" y="931"/>
                </a:lnTo>
                <a:lnTo>
                  <a:pt x="3120" y="699"/>
                </a:lnTo>
                <a:lnTo>
                  <a:pt x="3027" y="512"/>
                </a:lnTo>
                <a:lnTo>
                  <a:pt x="2887" y="326"/>
                </a:lnTo>
                <a:lnTo>
                  <a:pt x="2701" y="186"/>
                </a:lnTo>
                <a:lnTo>
                  <a:pt x="2515" y="93"/>
                </a:lnTo>
                <a:lnTo>
                  <a:pt x="2282" y="0"/>
                </a:lnTo>
                <a:close/>
                <a:moveTo>
                  <a:pt x="233" y="2282"/>
                </a:moveTo>
                <a:lnTo>
                  <a:pt x="140" y="2328"/>
                </a:lnTo>
                <a:lnTo>
                  <a:pt x="47" y="2375"/>
                </a:lnTo>
                <a:lnTo>
                  <a:pt x="0" y="2421"/>
                </a:lnTo>
                <a:lnTo>
                  <a:pt x="0" y="2514"/>
                </a:lnTo>
                <a:lnTo>
                  <a:pt x="0" y="2980"/>
                </a:lnTo>
                <a:lnTo>
                  <a:pt x="47" y="3353"/>
                </a:lnTo>
                <a:lnTo>
                  <a:pt x="140" y="3725"/>
                </a:lnTo>
                <a:lnTo>
                  <a:pt x="280" y="4051"/>
                </a:lnTo>
                <a:lnTo>
                  <a:pt x="512" y="4377"/>
                </a:lnTo>
                <a:lnTo>
                  <a:pt x="792" y="4610"/>
                </a:lnTo>
                <a:lnTo>
                  <a:pt x="1118" y="4796"/>
                </a:lnTo>
                <a:lnTo>
                  <a:pt x="1444" y="4936"/>
                </a:lnTo>
                <a:lnTo>
                  <a:pt x="1816" y="5029"/>
                </a:lnTo>
                <a:lnTo>
                  <a:pt x="1816" y="5494"/>
                </a:lnTo>
                <a:lnTo>
                  <a:pt x="931" y="5494"/>
                </a:lnTo>
                <a:lnTo>
                  <a:pt x="838" y="5541"/>
                </a:lnTo>
                <a:lnTo>
                  <a:pt x="745" y="5588"/>
                </a:lnTo>
                <a:lnTo>
                  <a:pt x="699" y="5634"/>
                </a:lnTo>
                <a:lnTo>
                  <a:pt x="699" y="5727"/>
                </a:lnTo>
                <a:lnTo>
                  <a:pt x="699" y="5820"/>
                </a:lnTo>
                <a:lnTo>
                  <a:pt x="745" y="5913"/>
                </a:lnTo>
                <a:lnTo>
                  <a:pt x="838" y="5960"/>
                </a:lnTo>
                <a:lnTo>
                  <a:pt x="3306" y="5960"/>
                </a:lnTo>
                <a:lnTo>
                  <a:pt x="3353" y="5913"/>
                </a:lnTo>
                <a:lnTo>
                  <a:pt x="3399" y="5820"/>
                </a:lnTo>
                <a:lnTo>
                  <a:pt x="3446" y="5727"/>
                </a:lnTo>
                <a:lnTo>
                  <a:pt x="3399" y="5634"/>
                </a:lnTo>
                <a:lnTo>
                  <a:pt x="3353" y="5588"/>
                </a:lnTo>
                <a:lnTo>
                  <a:pt x="3306" y="5541"/>
                </a:lnTo>
                <a:lnTo>
                  <a:pt x="3213" y="5494"/>
                </a:lnTo>
                <a:lnTo>
                  <a:pt x="2282" y="5494"/>
                </a:lnTo>
                <a:lnTo>
                  <a:pt x="2282" y="5029"/>
                </a:lnTo>
                <a:lnTo>
                  <a:pt x="2654" y="4936"/>
                </a:lnTo>
                <a:lnTo>
                  <a:pt x="2980" y="4796"/>
                </a:lnTo>
                <a:lnTo>
                  <a:pt x="3306" y="4610"/>
                </a:lnTo>
                <a:lnTo>
                  <a:pt x="3585" y="4377"/>
                </a:lnTo>
                <a:lnTo>
                  <a:pt x="3818" y="4051"/>
                </a:lnTo>
                <a:lnTo>
                  <a:pt x="4005" y="3725"/>
                </a:lnTo>
                <a:lnTo>
                  <a:pt x="4098" y="3353"/>
                </a:lnTo>
                <a:lnTo>
                  <a:pt x="4144" y="2980"/>
                </a:lnTo>
                <a:lnTo>
                  <a:pt x="4144" y="2514"/>
                </a:lnTo>
                <a:lnTo>
                  <a:pt x="4098" y="2421"/>
                </a:lnTo>
                <a:lnTo>
                  <a:pt x="4051" y="2375"/>
                </a:lnTo>
                <a:lnTo>
                  <a:pt x="3958" y="2328"/>
                </a:lnTo>
                <a:lnTo>
                  <a:pt x="3911" y="2282"/>
                </a:lnTo>
                <a:lnTo>
                  <a:pt x="3818" y="2328"/>
                </a:lnTo>
                <a:lnTo>
                  <a:pt x="3725" y="2375"/>
                </a:lnTo>
                <a:lnTo>
                  <a:pt x="3679" y="2421"/>
                </a:lnTo>
                <a:lnTo>
                  <a:pt x="3679" y="2514"/>
                </a:lnTo>
                <a:lnTo>
                  <a:pt x="3679" y="2980"/>
                </a:lnTo>
                <a:lnTo>
                  <a:pt x="3632" y="3306"/>
                </a:lnTo>
                <a:lnTo>
                  <a:pt x="3539" y="3585"/>
                </a:lnTo>
                <a:lnTo>
                  <a:pt x="3399" y="3865"/>
                </a:lnTo>
                <a:lnTo>
                  <a:pt x="3213" y="4098"/>
                </a:lnTo>
                <a:lnTo>
                  <a:pt x="2934" y="4330"/>
                </a:lnTo>
                <a:lnTo>
                  <a:pt x="2654" y="4470"/>
                </a:lnTo>
                <a:lnTo>
                  <a:pt x="2375" y="4563"/>
                </a:lnTo>
                <a:lnTo>
                  <a:pt x="1723" y="4563"/>
                </a:lnTo>
                <a:lnTo>
                  <a:pt x="1444" y="4470"/>
                </a:lnTo>
                <a:lnTo>
                  <a:pt x="1164" y="4330"/>
                </a:lnTo>
                <a:lnTo>
                  <a:pt x="931" y="4098"/>
                </a:lnTo>
                <a:lnTo>
                  <a:pt x="699" y="3865"/>
                </a:lnTo>
                <a:lnTo>
                  <a:pt x="559" y="3585"/>
                </a:lnTo>
                <a:lnTo>
                  <a:pt x="466" y="3306"/>
                </a:lnTo>
                <a:lnTo>
                  <a:pt x="466" y="2980"/>
                </a:lnTo>
                <a:lnTo>
                  <a:pt x="466" y="2514"/>
                </a:lnTo>
                <a:lnTo>
                  <a:pt x="419" y="2421"/>
                </a:lnTo>
                <a:lnTo>
                  <a:pt x="373" y="2375"/>
                </a:lnTo>
                <a:lnTo>
                  <a:pt x="326" y="2328"/>
                </a:lnTo>
                <a:lnTo>
                  <a:pt x="233" y="2282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defTabSz="1219170">
              <a:buClr>
                <a:srgbClr val="000000"/>
              </a:buClr>
              <a:buSzPts val="500"/>
            </a:pPr>
            <a:endParaRPr sz="667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5002;p160">
            <a:extLst>
              <a:ext uri="{FF2B5EF4-FFF2-40B4-BE49-F238E27FC236}">
                <a16:creationId xmlns:a16="http://schemas.microsoft.com/office/drawing/2014/main" id="{11E5F02E-C883-4961-8F65-CE20FD82182B}"/>
              </a:ext>
            </a:extLst>
          </p:cNvPr>
          <p:cNvSpPr/>
          <p:nvPr/>
        </p:nvSpPr>
        <p:spPr>
          <a:xfrm>
            <a:off x="9353697" y="2769933"/>
            <a:ext cx="324305" cy="463291"/>
          </a:xfrm>
          <a:custGeom>
            <a:avLst/>
            <a:gdLst/>
            <a:ahLst/>
            <a:cxnLst/>
            <a:rect l="l" t="t" r="r" b="b"/>
            <a:pathLst>
              <a:path w="4145" h="5960" extrusionOk="0">
                <a:moveTo>
                  <a:pt x="1816" y="0"/>
                </a:moveTo>
                <a:lnTo>
                  <a:pt x="1630" y="93"/>
                </a:lnTo>
                <a:lnTo>
                  <a:pt x="1444" y="186"/>
                </a:lnTo>
                <a:lnTo>
                  <a:pt x="1257" y="326"/>
                </a:lnTo>
                <a:lnTo>
                  <a:pt x="1118" y="512"/>
                </a:lnTo>
                <a:lnTo>
                  <a:pt x="978" y="699"/>
                </a:lnTo>
                <a:lnTo>
                  <a:pt x="931" y="931"/>
                </a:lnTo>
                <a:lnTo>
                  <a:pt x="931" y="1164"/>
                </a:lnTo>
                <a:lnTo>
                  <a:pt x="931" y="2980"/>
                </a:lnTo>
                <a:lnTo>
                  <a:pt x="931" y="3213"/>
                </a:lnTo>
                <a:lnTo>
                  <a:pt x="978" y="3399"/>
                </a:lnTo>
                <a:lnTo>
                  <a:pt x="1118" y="3632"/>
                </a:lnTo>
                <a:lnTo>
                  <a:pt x="1257" y="3772"/>
                </a:lnTo>
                <a:lnTo>
                  <a:pt x="1444" y="3958"/>
                </a:lnTo>
                <a:lnTo>
                  <a:pt x="1630" y="4051"/>
                </a:lnTo>
                <a:lnTo>
                  <a:pt x="1816" y="4098"/>
                </a:lnTo>
                <a:lnTo>
                  <a:pt x="2049" y="4144"/>
                </a:lnTo>
                <a:lnTo>
                  <a:pt x="2282" y="4098"/>
                </a:lnTo>
                <a:lnTo>
                  <a:pt x="2515" y="4051"/>
                </a:lnTo>
                <a:lnTo>
                  <a:pt x="2701" y="3958"/>
                </a:lnTo>
                <a:lnTo>
                  <a:pt x="2887" y="3772"/>
                </a:lnTo>
                <a:lnTo>
                  <a:pt x="3027" y="3632"/>
                </a:lnTo>
                <a:lnTo>
                  <a:pt x="3120" y="3399"/>
                </a:lnTo>
                <a:lnTo>
                  <a:pt x="3166" y="3213"/>
                </a:lnTo>
                <a:lnTo>
                  <a:pt x="3213" y="2980"/>
                </a:lnTo>
                <a:lnTo>
                  <a:pt x="3213" y="1164"/>
                </a:lnTo>
                <a:lnTo>
                  <a:pt x="3166" y="931"/>
                </a:lnTo>
                <a:lnTo>
                  <a:pt x="3120" y="699"/>
                </a:lnTo>
                <a:lnTo>
                  <a:pt x="3027" y="512"/>
                </a:lnTo>
                <a:lnTo>
                  <a:pt x="2887" y="326"/>
                </a:lnTo>
                <a:lnTo>
                  <a:pt x="2701" y="186"/>
                </a:lnTo>
                <a:lnTo>
                  <a:pt x="2515" y="93"/>
                </a:lnTo>
                <a:lnTo>
                  <a:pt x="2282" y="0"/>
                </a:lnTo>
                <a:close/>
                <a:moveTo>
                  <a:pt x="233" y="2282"/>
                </a:moveTo>
                <a:lnTo>
                  <a:pt x="140" y="2328"/>
                </a:lnTo>
                <a:lnTo>
                  <a:pt x="47" y="2375"/>
                </a:lnTo>
                <a:lnTo>
                  <a:pt x="0" y="2421"/>
                </a:lnTo>
                <a:lnTo>
                  <a:pt x="0" y="2514"/>
                </a:lnTo>
                <a:lnTo>
                  <a:pt x="0" y="2980"/>
                </a:lnTo>
                <a:lnTo>
                  <a:pt x="47" y="3353"/>
                </a:lnTo>
                <a:lnTo>
                  <a:pt x="140" y="3725"/>
                </a:lnTo>
                <a:lnTo>
                  <a:pt x="280" y="4051"/>
                </a:lnTo>
                <a:lnTo>
                  <a:pt x="512" y="4377"/>
                </a:lnTo>
                <a:lnTo>
                  <a:pt x="792" y="4610"/>
                </a:lnTo>
                <a:lnTo>
                  <a:pt x="1118" y="4796"/>
                </a:lnTo>
                <a:lnTo>
                  <a:pt x="1444" y="4936"/>
                </a:lnTo>
                <a:lnTo>
                  <a:pt x="1816" y="5029"/>
                </a:lnTo>
                <a:lnTo>
                  <a:pt x="1816" y="5494"/>
                </a:lnTo>
                <a:lnTo>
                  <a:pt x="931" y="5494"/>
                </a:lnTo>
                <a:lnTo>
                  <a:pt x="838" y="5541"/>
                </a:lnTo>
                <a:lnTo>
                  <a:pt x="745" y="5588"/>
                </a:lnTo>
                <a:lnTo>
                  <a:pt x="699" y="5634"/>
                </a:lnTo>
                <a:lnTo>
                  <a:pt x="699" y="5727"/>
                </a:lnTo>
                <a:lnTo>
                  <a:pt x="699" y="5820"/>
                </a:lnTo>
                <a:lnTo>
                  <a:pt x="745" y="5913"/>
                </a:lnTo>
                <a:lnTo>
                  <a:pt x="838" y="5960"/>
                </a:lnTo>
                <a:lnTo>
                  <a:pt x="3306" y="5960"/>
                </a:lnTo>
                <a:lnTo>
                  <a:pt x="3353" y="5913"/>
                </a:lnTo>
                <a:lnTo>
                  <a:pt x="3399" y="5820"/>
                </a:lnTo>
                <a:lnTo>
                  <a:pt x="3446" y="5727"/>
                </a:lnTo>
                <a:lnTo>
                  <a:pt x="3399" y="5634"/>
                </a:lnTo>
                <a:lnTo>
                  <a:pt x="3353" y="5588"/>
                </a:lnTo>
                <a:lnTo>
                  <a:pt x="3306" y="5541"/>
                </a:lnTo>
                <a:lnTo>
                  <a:pt x="3213" y="5494"/>
                </a:lnTo>
                <a:lnTo>
                  <a:pt x="2282" y="5494"/>
                </a:lnTo>
                <a:lnTo>
                  <a:pt x="2282" y="5029"/>
                </a:lnTo>
                <a:lnTo>
                  <a:pt x="2654" y="4936"/>
                </a:lnTo>
                <a:lnTo>
                  <a:pt x="2980" y="4796"/>
                </a:lnTo>
                <a:lnTo>
                  <a:pt x="3306" y="4610"/>
                </a:lnTo>
                <a:lnTo>
                  <a:pt x="3585" y="4377"/>
                </a:lnTo>
                <a:lnTo>
                  <a:pt x="3818" y="4051"/>
                </a:lnTo>
                <a:lnTo>
                  <a:pt x="4005" y="3725"/>
                </a:lnTo>
                <a:lnTo>
                  <a:pt x="4098" y="3353"/>
                </a:lnTo>
                <a:lnTo>
                  <a:pt x="4144" y="2980"/>
                </a:lnTo>
                <a:lnTo>
                  <a:pt x="4144" y="2514"/>
                </a:lnTo>
                <a:lnTo>
                  <a:pt x="4098" y="2421"/>
                </a:lnTo>
                <a:lnTo>
                  <a:pt x="4051" y="2375"/>
                </a:lnTo>
                <a:lnTo>
                  <a:pt x="3958" y="2328"/>
                </a:lnTo>
                <a:lnTo>
                  <a:pt x="3911" y="2282"/>
                </a:lnTo>
                <a:lnTo>
                  <a:pt x="3818" y="2328"/>
                </a:lnTo>
                <a:lnTo>
                  <a:pt x="3725" y="2375"/>
                </a:lnTo>
                <a:lnTo>
                  <a:pt x="3679" y="2421"/>
                </a:lnTo>
                <a:lnTo>
                  <a:pt x="3679" y="2514"/>
                </a:lnTo>
                <a:lnTo>
                  <a:pt x="3679" y="2980"/>
                </a:lnTo>
                <a:lnTo>
                  <a:pt x="3632" y="3306"/>
                </a:lnTo>
                <a:lnTo>
                  <a:pt x="3539" y="3585"/>
                </a:lnTo>
                <a:lnTo>
                  <a:pt x="3399" y="3865"/>
                </a:lnTo>
                <a:lnTo>
                  <a:pt x="3213" y="4098"/>
                </a:lnTo>
                <a:lnTo>
                  <a:pt x="2934" y="4330"/>
                </a:lnTo>
                <a:lnTo>
                  <a:pt x="2654" y="4470"/>
                </a:lnTo>
                <a:lnTo>
                  <a:pt x="2375" y="4563"/>
                </a:lnTo>
                <a:lnTo>
                  <a:pt x="1723" y="4563"/>
                </a:lnTo>
                <a:lnTo>
                  <a:pt x="1444" y="4470"/>
                </a:lnTo>
                <a:lnTo>
                  <a:pt x="1164" y="4330"/>
                </a:lnTo>
                <a:lnTo>
                  <a:pt x="931" y="4098"/>
                </a:lnTo>
                <a:lnTo>
                  <a:pt x="699" y="3865"/>
                </a:lnTo>
                <a:lnTo>
                  <a:pt x="559" y="3585"/>
                </a:lnTo>
                <a:lnTo>
                  <a:pt x="466" y="3306"/>
                </a:lnTo>
                <a:lnTo>
                  <a:pt x="466" y="2980"/>
                </a:lnTo>
                <a:lnTo>
                  <a:pt x="466" y="2514"/>
                </a:lnTo>
                <a:lnTo>
                  <a:pt x="419" y="2421"/>
                </a:lnTo>
                <a:lnTo>
                  <a:pt x="373" y="2375"/>
                </a:lnTo>
                <a:lnTo>
                  <a:pt x="326" y="2328"/>
                </a:lnTo>
                <a:lnTo>
                  <a:pt x="233" y="2282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defTabSz="1219170">
              <a:buClr>
                <a:srgbClr val="000000"/>
              </a:buClr>
              <a:buSzPts val="500"/>
            </a:pPr>
            <a:endParaRPr sz="667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5002;p160">
            <a:extLst>
              <a:ext uri="{FF2B5EF4-FFF2-40B4-BE49-F238E27FC236}">
                <a16:creationId xmlns:a16="http://schemas.microsoft.com/office/drawing/2014/main" id="{D2EAF8EB-8F2E-4783-BE88-0FE81D9217EE}"/>
              </a:ext>
            </a:extLst>
          </p:cNvPr>
          <p:cNvSpPr/>
          <p:nvPr/>
        </p:nvSpPr>
        <p:spPr>
          <a:xfrm>
            <a:off x="549101" y="2769933"/>
            <a:ext cx="324305" cy="463291"/>
          </a:xfrm>
          <a:custGeom>
            <a:avLst/>
            <a:gdLst/>
            <a:ahLst/>
            <a:cxnLst/>
            <a:rect l="l" t="t" r="r" b="b"/>
            <a:pathLst>
              <a:path w="4145" h="5960" extrusionOk="0">
                <a:moveTo>
                  <a:pt x="1816" y="0"/>
                </a:moveTo>
                <a:lnTo>
                  <a:pt x="1630" y="93"/>
                </a:lnTo>
                <a:lnTo>
                  <a:pt x="1444" y="186"/>
                </a:lnTo>
                <a:lnTo>
                  <a:pt x="1257" y="326"/>
                </a:lnTo>
                <a:lnTo>
                  <a:pt x="1118" y="512"/>
                </a:lnTo>
                <a:lnTo>
                  <a:pt x="978" y="699"/>
                </a:lnTo>
                <a:lnTo>
                  <a:pt x="931" y="931"/>
                </a:lnTo>
                <a:lnTo>
                  <a:pt x="931" y="1164"/>
                </a:lnTo>
                <a:lnTo>
                  <a:pt x="931" y="2980"/>
                </a:lnTo>
                <a:lnTo>
                  <a:pt x="931" y="3213"/>
                </a:lnTo>
                <a:lnTo>
                  <a:pt x="978" y="3399"/>
                </a:lnTo>
                <a:lnTo>
                  <a:pt x="1118" y="3632"/>
                </a:lnTo>
                <a:lnTo>
                  <a:pt x="1257" y="3772"/>
                </a:lnTo>
                <a:lnTo>
                  <a:pt x="1444" y="3958"/>
                </a:lnTo>
                <a:lnTo>
                  <a:pt x="1630" y="4051"/>
                </a:lnTo>
                <a:lnTo>
                  <a:pt x="1816" y="4098"/>
                </a:lnTo>
                <a:lnTo>
                  <a:pt x="2049" y="4144"/>
                </a:lnTo>
                <a:lnTo>
                  <a:pt x="2282" y="4098"/>
                </a:lnTo>
                <a:lnTo>
                  <a:pt x="2515" y="4051"/>
                </a:lnTo>
                <a:lnTo>
                  <a:pt x="2701" y="3958"/>
                </a:lnTo>
                <a:lnTo>
                  <a:pt x="2887" y="3772"/>
                </a:lnTo>
                <a:lnTo>
                  <a:pt x="3027" y="3632"/>
                </a:lnTo>
                <a:lnTo>
                  <a:pt x="3120" y="3399"/>
                </a:lnTo>
                <a:lnTo>
                  <a:pt x="3166" y="3213"/>
                </a:lnTo>
                <a:lnTo>
                  <a:pt x="3213" y="2980"/>
                </a:lnTo>
                <a:lnTo>
                  <a:pt x="3213" y="1164"/>
                </a:lnTo>
                <a:lnTo>
                  <a:pt x="3166" y="931"/>
                </a:lnTo>
                <a:lnTo>
                  <a:pt x="3120" y="699"/>
                </a:lnTo>
                <a:lnTo>
                  <a:pt x="3027" y="512"/>
                </a:lnTo>
                <a:lnTo>
                  <a:pt x="2887" y="326"/>
                </a:lnTo>
                <a:lnTo>
                  <a:pt x="2701" y="186"/>
                </a:lnTo>
                <a:lnTo>
                  <a:pt x="2515" y="93"/>
                </a:lnTo>
                <a:lnTo>
                  <a:pt x="2282" y="0"/>
                </a:lnTo>
                <a:close/>
                <a:moveTo>
                  <a:pt x="233" y="2282"/>
                </a:moveTo>
                <a:lnTo>
                  <a:pt x="140" y="2328"/>
                </a:lnTo>
                <a:lnTo>
                  <a:pt x="47" y="2375"/>
                </a:lnTo>
                <a:lnTo>
                  <a:pt x="0" y="2421"/>
                </a:lnTo>
                <a:lnTo>
                  <a:pt x="0" y="2514"/>
                </a:lnTo>
                <a:lnTo>
                  <a:pt x="0" y="2980"/>
                </a:lnTo>
                <a:lnTo>
                  <a:pt x="47" y="3353"/>
                </a:lnTo>
                <a:lnTo>
                  <a:pt x="140" y="3725"/>
                </a:lnTo>
                <a:lnTo>
                  <a:pt x="280" y="4051"/>
                </a:lnTo>
                <a:lnTo>
                  <a:pt x="512" y="4377"/>
                </a:lnTo>
                <a:lnTo>
                  <a:pt x="792" y="4610"/>
                </a:lnTo>
                <a:lnTo>
                  <a:pt x="1118" y="4796"/>
                </a:lnTo>
                <a:lnTo>
                  <a:pt x="1444" y="4936"/>
                </a:lnTo>
                <a:lnTo>
                  <a:pt x="1816" y="5029"/>
                </a:lnTo>
                <a:lnTo>
                  <a:pt x="1816" y="5494"/>
                </a:lnTo>
                <a:lnTo>
                  <a:pt x="931" y="5494"/>
                </a:lnTo>
                <a:lnTo>
                  <a:pt x="838" y="5541"/>
                </a:lnTo>
                <a:lnTo>
                  <a:pt x="745" y="5588"/>
                </a:lnTo>
                <a:lnTo>
                  <a:pt x="699" y="5634"/>
                </a:lnTo>
                <a:lnTo>
                  <a:pt x="699" y="5727"/>
                </a:lnTo>
                <a:lnTo>
                  <a:pt x="699" y="5820"/>
                </a:lnTo>
                <a:lnTo>
                  <a:pt x="745" y="5913"/>
                </a:lnTo>
                <a:lnTo>
                  <a:pt x="838" y="5960"/>
                </a:lnTo>
                <a:lnTo>
                  <a:pt x="3306" y="5960"/>
                </a:lnTo>
                <a:lnTo>
                  <a:pt x="3353" y="5913"/>
                </a:lnTo>
                <a:lnTo>
                  <a:pt x="3399" y="5820"/>
                </a:lnTo>
                <a:lnTo>
                  <a:pt x="3446" y="5727"/>
                </a:lnTo>
                <a:lnTo>
                  <a:pt x="3399" y="5634"/>
                </a:lnTo>
                <a:lnTo>
                  <a:pt x="3353" y="5588"/>
                </a:lnTo>
                <a:lnTo>
                  <a:pt x="3306" y="5541"/>
                </a:lnTo>
                <a:lnTo>
                  <a:pt x="3213" y="5494"/>
                </a:lnTo>
                <a:lnTo>
                  <a:pt x="2282" y="5494"/>
                </a:lnTo>
                <a:lnTo>
                  <a:pt x="2282" y="5029"/>
                </a:lnTo>
                <a:lnTo>
                  <a:pt x="2654" y="4936"/>
                </a:lnTo>
                <a:lnTo>
                  <a:pt x="2980" y="4796"/>
                </a:lnTo>
                <a:lnTo>
                  <a:pt x="3306" y="4610"/>
                </a:lnTo>
                <a:lnTo>
                  <a:pt x="3585" y="4377"/>
                </a:lnTo>
                <a:lnTo>
                  <a:pt x="3818" y="4051"/>
                </a:lnTo>
                <a:lnTo>
                  <a:pt x="4005" y="3725"/>
                </a:lnTo>
                <a:lnTo>
                  <a:pt x="4098" y="3353"/>
                </a:lnTo>
                <a:lnTo>
                  <a:pt x="4144" y="2980"/>
                </a:lnTo>
                <a:lnTo>
                  <a:pt x="4144" y="2514"/>
                </a:lnTo>
                <a:lnTo>
                  <a:pt x="4098" y="2421"/>
                </a:lnTo>
                <a:lnTo>
                  <a:pt x="4051" y="2375"/>
                </a:lnTo>
                <a:lnTo>
                  <a:pt x="3958" y="2328"/>
                </a:lnTo>
                <a:lnTo>
                  <a:pt x="3911" y="2282"/>
                </a:lnTo>
                <a:lnTo>
                  <a:pt x="3818" y="2328"/>
                </a:lnTo>
                <a:lnTo>
                  <a:pt x="3725" y="2375"/>
                </a:lnTo>
                <a:lnTo>
                  <a:pt x="3679" y="2421"/>
                </a:lnTo>
                <a:lnTo>
                  <a:pt x="3679" y="2514"/>
                </a:lnTo>
                <a:lnTo>
                  <a:pt x="3679" y="2980"/>
                </a:lnTo>
                <a:lnTo>
                  <a:pt x="3632" y="3306"/>
                </a:lnTo>
                <a:lnTo>
                  <a:pt x="3539" y="3585"/>
                </a:lnTo>
                <a:lnTo>
                  <a:pt x="3399" y="3865"/>
                </a:lnTo>
                <a:lnTo>
                  <a:pt x="3213" y="4098"/>
                </a:lnTo>
                <a:lnTo>
                  <a:pt x="2934" y="4330"/>
                </a:lnTo>
                <a:lnTo>
                  <a:pt x="2654" y="4470"/>
                </a:lnTo>
                <a:lnTo>
                  <a:pt x="2375" y="4563"/>
                </a:lnTo>
                <a:lnTo>
                  <a:pt x="1723" y="4563"/>
                </a:lnTo>
                <a:lnTo>
                  <a:pt x="1444" y="4470"/>
                </a:lnTo>
                <a:lnTo>
                  <a:pt x="1164" y="4330"/>
                </a:lnTo>
                <a:lnTo>
                  <a:pt x="931" y="4098"/>
                </a:lnTo>
                <a:lnTo>
                  <a:pt x="699" y="3865"/>
                </a:lnTo>
                <a:lnTo>
                  <a:pt x="559" y="3585"/>
                </a:lnTo>
                <a:lnTo>
                  <a:pt x="466" y="3306"/>
                </a:lnTo>
                <a:lnTo>
                  <a:pt x="466" y="2980"/>
                </a:lnTo>
                <a:lnTo>
                  <a:pt x="466" y="2514"/>
                </a:lnTo>
                <a:lnTo>
                  <a:pt x="419" y="2421"/>
                </a:lnTo>
                <a:lnTo>
                  <a:pt x="373" y="2375"/>
                </a:lnTo>
                <a:lnTo>
                  <a:pt x="326" y="2328"/>
                </a:lnTo>
                <a:lnTo>
                  <a:pt x="233" y="2282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defTabSz="1219170">
              <a:buClr>
                <a:srgbClr val="000000"/>
              </a:buClr>
              <a:buSzPts val="500"/>
            </a:pPr>
            <a:endParaRPr sz="667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843102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5" name="Google Shape;4995;p160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73206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>
              <a:spcAft>
                <a:spcPts val="1067"/>
              </a:spcAft>
            </a:pPr>
            <a:r>
              <a:rPr lang="en-US" dirty="0"/>
              <a:t>Reporting</a:t>
            </a:r>
            <a:endParaRPr dirty="0"/>
          </a:p>
        </p:txBody>
      </p:sp>
      <p:sp>
        <p:nvSpPr>
          <p:cNvPr id="4996" name="Google Shape;4996;p160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43646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indent="0">
              <a:spcAft>
                <a:spcPts val="1067"/>
              </a:spcAft>
            </a:pPr>
            <a:r>
              <a:rPr lang="en-US" dirty="0"/>
              <a:t>Policy violation or crime</a:t>
            </a:r>
            <a:endParaRPr dirty="0"/>
          </a:p>
        </p:txBody>
      </p:sp>
      <p:sp>
        <p:nvSpPr>
          <p:cNvPr id="4997" name="Google Shape;4997;p160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indent="0">
              <a:buNone/>
            </a:pPr>
            <a:r>
              <a:rPr lang="en-US" dirty="0"/>
              <a:t>ASU Police</a:t>
            </a:r>
            <a:endParaRPr dirty="0"/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2000" b="0" dirty="0">
                <a:solidFill>
                  <a:schemeClr val="dk1"/>
                </a:solidFill>
              </a:rPr>
              <a:t>Crime</a:t>
            </a: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2000" b="0" dirty="0">
                <a:solidFill>
                  <a:schemeClr val="dk1"/>
                </a:solidFill>
              </a:rPr>
              <a:t>Emergency </a:t>
            </a: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2000" b="0" dirty="0">
                <a:solidFill>
                  <a:schemeClr val="dk1"/>
                </a:solidFill>
              </a:rPr>
              <a:t>Preparation</a:t>
            </a:r>
          </a:p>
        </p:txBody>
      </p:sp>
      <p:sp>
        <p:nvSpPr>
          <p:cNvPr id="4998" name="Google Shape;4998;p160"/>
          <p:cNvSpPr txBox="1">
            <a:spLocks noGrp="1"/>
          </p:cNvSpPr>
          <p:nvPr>
            <p:ph type="body" idx="4294967295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en-US" b="1" dirty="0">
                <a:solidFill>
                  <a:srgbClr val="000000"/>
                </a:solidFill>
              </a:rPr>
              <a:t>ASU Hotline</a:t>
            </a:r>
            <a:endParaRPr b="1" dirty="0">
              <a:solidFill>
                <a:srgbClr val="000000"/>
              </a:solidFill>
            </a:endParaRP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sz="2133" dirty="0"/>
              <a:t>Anonymous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24/7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Concern/complaint</a:t>
            </a:r>
            <a:endParaRPr dirty="0"/>
          </a:p>
        </p:txBody>
      </p:sp>
      <p:sp>
        <p:nvSpPr>
          <p:cNvPr id="4999" name="Google Shape;4999;p160"/>
          <p:cNvSpPr txBox="1">
            <a:spLocks noGrp="1"/>
          </p:cNvSpPr>
          <p:nvPr>
            <p:ph type="body" idx="4294967295"/>
          </p:nvPr>
        </p:nvSpPr>
        <p:spPr>
          <a:xfrm>
            <a:off x="6395220" y="3435767"/>
            <a:ext cx="2374800" cy="30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en" b="1" dirty="0">
                <a:solidFill>
                  <a:srgbClr val="000000"/>
                </a:solidFill>
              </a:rPr>
              <a:t>URR/SRR</a:t>
            </a:r>
            <a:endParaRPr b="1" dirty="0">
              <a:solidFill>
                <a:srgbClr val="000000"/>
              </a:solidFill>
            </a:endParaRP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Policy violations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SRR – Students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OURR – Fac/Staff</a:t>
            </a:r>
            <a:endParaRPr dirty="0"/>
          </a:p>
        </p:txBody>
      </p:sp>
      <p:sp>
        <p:nvSpPr>
          <p:cNvPr id="5002" name="Google Shape;5002;p160"/>
          <p:cNvSpPr/>
          <p:nvPr/>
        </p:nvSpPr>
        <p:spPr>
          <a:xfrm>
            <a:off x="6414153" y="2756300"/>
            <a:ext cx="324305" cy="463291"/>
          </a:xfrm>
          <a:custGeom>
            <a:avLst/>
            <a:gdLst/>
            <a:ahLst/>
            <a:cxnLst/>
            <a:rect l="l" t="t" r="r" b="b"/>
            <a:pathLst>
              <a:path w="4145" h="5960" extrusionOk="0">
                <a:moveTo>
                  <a:pt x="1816" y="0"/>
                </a:moveTo>
                <a:lnTo>
                  <a:pt x="1630" y="93"/>
                </a:lnTo>
                <a:lnTo>
                  <a:pt x="1444" y="186"/>
                </a:lnTo>
                <a:lnTo>
                  <a:pt x="1257" y="326"/>
                </a:lnTo>
                <a:lnTo>
                  <a:pt x="1118" y="512"/>
                </a:lnTo>
                <a:lnTo>
                  <a:pt x="978" y="699"/>
                </a:lnTo>
                <a:lnTo>
                  <a:pt x="931" y="931"/>
                </a:lnTo>
                <a:lnTo>
                  <a:pt x="931" y="1164"/>
                </a:lnTo>
                <a:lnTo>
                  <a:pt x="931" y="2980"/>
                </a:lnTo>
                <a:lnTo>
                  <a:pt x="931" y="3213"/>
                </a:lnTo>
                <a:lnTo>
                  <a:pt x="978" y="3399"/>
                </a:lnTo>
                <a:lnTo>
                  <a:pt x="1118" y="3632"/>
                </a:lnTo>
                <a:lnTo>
                  <a:pt x="1257" y="3772"/>
                </a:lnTo>
                <a:lnTo>
                  <a:pt x="1444" y="3958"/>
                </a:lnTo>
                <a:lnTo>
                  <a:pt x="1630" y="4051"/>
                </a:lnTo>
                <a:lnTo>
                  <a:pt x="1816" y="4098"/>
                </a:lnTo>
                <a:lnTo>
                  <a:pt x="2049" y="4144"/>
                </a:lnTo>
                <a:lnTo>
                  <a:pt x="2282" y="4098"/>
                </a:lnTo>
                <a:lnTo>
                  <a:pt x="2515" y="4051"/>
                </a:lnTo>
                <a:lnTo>
                  <a:pt x="2701" y="3958"/>
                </a:lnTo>
                <a:lnTo>
                  <a:pt x="2887" y="3772"/>
                </a:lnTo>
                <a:lnTo>
                  <a:pt x="3027" y="3632"/>
                </a:lnTo>
                <a:lnTo>
                  <a:pt x="3120" y="3399"/>
                </a:lnTo>
                <a:lnTo>
                  <a:pt x="3166" y="3213"/>
                </a:lnTo>
                <a:lnTo>
                  <a:pt x="3213" y="2980"/>
                </a:lnTo>
                <a:lnTo>
                  <a:pt x="3213" y="1164"/>
                </a:lnTo>
                <a:lnTo>
                  <a:pt x="3166" y="931"/>
                </a:lnTo>
                <a:lnTo>
                  <a:pt x="3120" y="699"/>
                </a:lnTo>
                <a:lnTo>
                  <a:pt x="3027" y="512"/>
                </a:lnTo>
                <a:lnTo>
                  <a:pt x="2887" y="326"/>
                </a:lnTo>
                <a:lnTo>
                  <a:pt x="2701" y="186"/>
                </a:lnTo>
                <a:lnTo>
                  <a:pt x="2515" y="93"/>
                </a:lnTo>
                <a:lnTo>
                  <a:pt x="2282" y="0"/>
                </a:lnTo>
                <a:close/>
                <a:moveTo>
                  <a:pt x="233" y="2282"/>
                </a:moveTo>
                <a:lnTo>
                  <a:pt x="140" y="2328"/>
                </a:lnTo>
                <a:lnTo>
                  <a:pt x="47" y="2375"/>
                </a:lnTo>
                <a:lnTo>
                  <a:pt x="0" y="2421"/>
                </a:lnTo>
                <a:lnTo>
                  <a:pt x="0" y="2514"/>
                </a:lnTo>
                <a:lnTo>
                  <a:pt x="0" y="2980"/>
                </a:lnTo>
                <a:lnTo>
                  <a:pt x="47" y="3353"/>
                </a:lnTo>
                <a:lnTo>
                  <a:pt x="140" y="3725"/>
                </a:lnTo>
                <a:lnTo>
                  <a:pt x="280" y="4051"/>
                </a:lnTo>
                <a:lnTo>
                  <a:pt x="512" y="4377"/>
                </a:lnTo>
                <a:lnTo>
                  <a:pt x="792" y="4610"/>
                </a:lnTo>
                <a:lnTo>
                  <a:pt x="1118" y="4796"/>
                </a:lnTo>
                <a:lnTo>
                  <a:pt x="1444" y="4936"/>
                </a:lnTo>
                <a:lnTo>
                  <a:pt x="1816" y="5029"/>
                </a:lnTo>
                <a:lnTo>
                  <a:pt x="1816" y="5494"/>
                </a:lnTo>
                <a:lnTo>
                  <a:pt x="931" y="5494"/>
                </a:lnTo>
                <a:lnTo>
                  <a:pt x="838" y="5541"/>
                </a:lnTo>
                <a:lnTo>
                  <a:pt x="745" y="5588"/>
                </a:lnTo>
                <a:lnTo>
                  <a:pt x="699" y="5634"/>
                </a:lnTo>
                <a:lnTo>
                  <a:pt x="699" y="5727"/>
                </a:lnTo>
                <a:lnTo>
                  <a:pt x="699" y="5820"/>
                </a:lnTo>
                <a:lnTo>
                  <a:pt x="745" y="5913"/>
                </a:lnTo>
                <a:lnTo>
                  <a:pt x="838" y="5960"/>
                </a:lnTo>
                <a:lnTo>
                  <a:pt x="3306" y="5960"/>
                </a:lnTo>
                <a:lnTo>
                  <a:pt x="3353" y="5913"/>
                </a:lnTo>
                <a:lnTo>
                  <a:pt x="3399" y="5820"/>
                </a:lnTo>
                <a:lnTo>
                  <a:pt x="3446" y="5727"/>
                </a:lnTo>
                <a:lnTo>
                  <a:pt x="3399" y="5634"/>
                </a:lnTo>
                <a:lnTo>
                  <a:pt x="3353" y="5588"/>
                </a:lnTo>
                <a:lnTo>
                  <a:pt x="3306" y="5541"/>
                </a:lnTo>
                <a:lnTo>
                  <a:pt x="3213" y="5494"/>
                </a:lnTo>
                <a:lnTo>
                  <a:pt x="2282" y="5494"/>
                </a:lnTo>
                <a:lnTo>
                  <a:pt x="2282" y="5029"/>
                </a:lnTo>
                <a:lnTo>
                  <a:pt x="2654" y="4936"/>
                </a:lnTo>
                <a:lnTo>
                  <a:pt x="2980" y="4796"/>
                </a:lnTo>
                <a:lnTo>
                  <a:pt x="3306" y="4610"/>
                </a:lnTo>
                <a:lnTo>
                  <a:pt x="3585" y="4377"/>
                </a:lnTo>
                <a:lnTo>
                  <a:pt x="3818" y="4051"/>
                </a:lnTo>
                <a:lnTo>
                  <a:pt x="4005" y="3725"/>
                </a:lnTo>
                <a:lnTo>
                  <a:pt x="4098" y="3353"/>
                </a:lnTo>
                <a:lnTo>
                  <a:pt x="4144" y="2980"/>
                </a:lnTo>
                <a:lnTo>
                  <a:pt x="4144" y="2514"/>
                </a:lnTo>
                <a:lnTo>
                  <a:pt x="4098" y="2421"/>
                </a:lnTo>
                <a:lnTo>
                  <a:pt x="4051" y="2375"/>
                </a:lnTo>
                <a:lnTo>
                  <a:pt x="3958" y="2328"/>
                </a:lnTo>
                <a:lnTo>
                  <a:pt x="3911" y="2282"/>
                </a:lnTo>
                <a:lnTo>
                  <a:pt x="3818" y="2328"/>
                </a:lnTo>
                <a:lnTo>
                  <a:pt x="3725" y="2375"/>
                </a:lnTo>
                <a:lnTo>
                  <a:pt x="3679" y="2421"/>
                </a:lnTo>
                <a:lnTo>
                  <a:pt x="3679" y="2514"/>
                </a:lnTo>
                <a:lnTo>
                  <a:pt x="3679" y="2980"/>
                </a:lnTo>
                <a:lnTo>
                  <a:pt x="3632" y="3306"/>
                </a:lnTo>
                <a:lnTo>
                  <a:pt x="3539" y="3585"/>
                </a:lnTo>
                <a:lnTo>
                  <a:pt x="3399" y="3865"/>
                </a:lnTo>
                <a:lnTo>
                  <a:pt x="3213" y="4098"/>
                </a:lnTo>
                <a:lnTo>
                  <a:pt x="2934" y="4330"/>
                </a:lnTo>
                <a:lnTo>
                  <a:pt x="2654" y="4470"/>
                </a:lnTo>
                <a:lnTo>
                  <a:pt x="2375" y="4563"/>
                </a:lnTo>
                <a:lnTo>
                  <a:pt x="1723" y="4563"/>
                </a:lnTo>
                <a:lnTo>
                  <a:pt x="1444" y="4470"/>
                </a:lnTo>
                <a:lnTo>
                  <a:pt x="1164" y="4330"/>
                </a:lnTo>
                <a:lnTo>
                  <a:pt x="931" y="4098"/>
                </a:lnTo>
                <a:lnTo>
                  <a:pt x="699" y="3865"/>
                </a:lnTo>
                <a:lnTo>
                  <a:pt x="559" y="3585"/>
                </a:lnTo>
                <a:lnTo>
                  <a:pt x="466" y="3306"/>
                </a:lnTo>
                <a:lnTo>
                  <a:pt x="466" y="2980"/>
                </a:lnTo>
                <a:lnTo>
                  <a:pt x="466" y="2514"/>
                </a:lnTo>
                <a:lnTo>
                  <a:pt x="419" y="2421"/>
                </a:lnTo>
                <a:lnTo>
                  <a:pt x="373" y="2375"/>
                </a:lnTo>
                <a:lnTo>
                  <a:pt x="326" y="2328"/>
                </a:lnTo>
                <a:lnTo>
                  <a:pt x="233" y="2282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defTabSz="1219170">
              <a:buClr>
                <a:srgbClr val="000000"/>
              </a:buClr>
              <a:buSzPts val="500"/>
            </a:pPr>
            <a:endParaRPr sz="667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4" name="Google Shape;5004;p160"/>
          <p:cNvSpPr txBox="1">
            <a:spLocks noGrp="1"/>
          </p:cNvSpPr>
          <p:nvPr>
            <p:ph type="body" idx="5"/>
          </p:nvPr>
        </p:nvSpPr>
        <p:spPr>
          <a:xfrm>
            <a:off x="9353697" y="3435767"/>
            <a:ext cx="2374800" cy="30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indent="0">
              <a:buNone/>
            </a:pPr>
            <a:r>
              <a:rPr lang="en-US" dirty="0"/>
              <a:t>Title IX</a:t>
            </a:r>
            <a:endParaRPr dirty="0"/>
          </a:p>
          <a:p>
            <a:pPr marL="0" indent="0">
              <a:spcBef>
                <a:spcPts val="533"/>
              </a:spcBef>
              <a:buNone/>
            </a:pPr>
            <a:r>
              <a:rPr lang="en-US" sz="2000" b="0" dirty="0">
                <a:solidFill>
                  <a:schemeClr val="dk1"/>
                </a:solidFill>
              </a:rPr>
              <a:t>Mandatory Report</a:t>
            </a:r>
          </a:p>
          <a:p>
            <a:pPr marL="0" indent="0">
              <a:spcBef>
                <a:spcPts val="533"/>
              </a:spcBef>
              <a:buNone/>
            </a:pPr>
            <a:r>
              <a:rPr lang="en-US" sz="2000" b="0" dirty="0">
                <a:solidFill>
                  <a:schemeClr val="dk1"/>
                </a:solidFill>
              </a:rPr>
              <a:t>Sexual Harassment</a:t>
            </a:r>
          </a:p>
          <a:p>
            <a:pPr marL="0" indent="0">
              <a:spcBef>
                <a:spcPts val="533"/>
              </a:spcBef>
              <a:buNone/>
            </a:pPr>
            <a:endParaRPr dirty="0"/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endParaRPr dirty="0"/>
          </a:p>
        </p:txBody>
      </p:sp>
      <p:sp>
        <p:nvSpPr>
          <p:cNvPr id="12" name="Google Shape;5002;p160">
            <a:extLst>
              <a:ext uri="{FF2B5EF4-FFF2-40B4-BE49-F238E27FC236}">
                <a16:creationId xmlns:a16="http://schemas.microsoft.com/office/drawing/2014/main" id="{E6352B41-159E-4ECC-AC34-202A121808B3}"/>
              </a:ext>
            </a:extLst>
          </p:cNvPr>
          <p:cNvSpPr/>
          <p:nvPr/>
        </p:nvSpPr>
        <p:spPr>
          <a:xfrm>
            <a:off x="3488645" y="2756300"/>
            <a:ext cx="324305" cy="463291"/>
          </a:xfrm>
          <a:custGeom>
            <a:avLst/>
            <a:gdLst/>
            <a:ahLst/>
            <a:cxnLst/>
            <a:rect l="l" t="t" r="r" b="b"/>
            <a:pathLst>
              <a:path w="4145" h="5960" extrusionOk="0">
                <a:moveTo>
                  <a:pt x="1816" y="0"/>
                </a:moveTo>
                <a:lnTo>
                  <a:pt x="1630" y="93"/>
                </a:lnTo>
                <a:lnTo>
                  <a:pt x="1444" y="186"/>
                </a:lnTo>
                <a:lnTo>
                  <a:pt x="1257" y="326"/>
                </a:lnTo>
                <a:lnTo>
                  <a:pt x="1118" y="512"/>
                </a:lnTo>
                <a:lnTo>
                  <a:pt x="978" y="699"/>
                </a:lnTo>
                <a:lnTo>
                  <a:pt x="931" y="931"/>
                </a:lnTo>
                <a:lnTo>
                  <a:pt x="931" y="1164"/>
                </a:lnTo>
                <a:lnTo>
                  <a:pt x="931" y="2980"/>
                </a:lnTo>
                <a:lnTo>
                  <a:pt x="931" y="3213"/>
                </a:lnTo>
                <a:lnTo>
                  <a:pt x="978" y="3399"/>
                </a:lnTo>
                <a:lnTo>
                  <a:pt x="1118" y="3632"/>
                </a:lnTo>
                <a:lnTo>
                  <a:pt x="1257" y="3772"/>
                </a:lnTo>
                <a:lnTo>
                  <a:pt x="1444" y="3958"/>
                </a:lnTo>
                <a:lnTo>
                  <a:pt x="1630" y="4051"/>
                </a:lnTo>
                <a:lnTo>
                  <a:pt x="1816" y="4098"/>
                </a:lnTo>
                <a:lnTo>
                  <a:pt x="2049" y="4144"/>
                </a:lnTo>
                <a:lnTo>
                  <a:pt x="2282" y="4098"/>
                </a:lnTo>
                <a:lnTo>
                  <a:pt x="2515" y="4051"/>
                </a:lnTo>
                <a:lnTo>
                  <a:pt x="2701" y="3958"/>
                </a:lnTo>
                <a:lnTo>
                  <a:pt x="2887" y="3772"/>
                </a:lnTo>
                <a:lnTo>
                  <a:pt x="3027" y="3632"/>
                </a:lnTo>
                <a:lnTo>
                  <a:pt x="3120" y="3399"/>
                </a:lnTo>
                <a:lnTo>
                  <a:pt x="3166" y="3213"/>
                </a:lnTo>
                <a:lnTo>
                  <a:pt x="3213" y="2980"/>
                </a:lnTo>
                <a:lnTo>
                  <a:pt x="3213" y="1164"/>
                </a:lnTo>
                <a:lnTo>
                  <a:pt x="3166" y="931"/>
                </a:lnTo>
                <a:lnTo>
                  <a:pt x="3120" y="699"/>
                </a:lnTo>
                <a:lnTo>
                  <a:pt x="3027" y="512"/>
                </a:lnTo>
                <a:lnTo>
                  <a:pt x="2887" y="326"/>
                </a:lnTo>
                <a:lnTo>
                  <a:pt x="2701" y="186"/>
                </a:lnTo>
                <a:lnTo>
                  <a:pt x="2515" y="93"/>
                </a:lnTo>
                <a:lnTo>
                  <a:pt x="2282" y="0"/>
                </a:lnTo>
                <a:close/>
                <a:moveTo>
                  <a:pt x="233" y="2282"/>
                </a:moveTo>
                <a:lnTo>
                  <a:pt x="140" y="2328"/>
                </a:lnTo>
                <a:lnTo>
                  <a:pt x="47" y="2375"/>
                </a:lnTo>
                <a:lnTo>
                  <a:pt x="0" y="2421"/>
                </a:lnTo>
                <a:lnTo>
                  <a:pt x="0" y="2514"/>
                </a:lnTo>
                <a:lnTo>
                  <a:pt x="0" y="2980"/>
                </a:lnTo>
                <a:lnTo>
                  <a:pt x="47" y="3353"/>
                </a:lnTo>
                <a:lnTo>
                  <a:pt x="140" y="3725"/>
                </a:lnTo>
                <a:lnTo>
                  <a:pt x="280" y="4051"/>
                </a:lnTo>
                <a:lnTo>
                  <a:pt x="512" y="4377"/>
                </a:lnTo>
                <a:lnTo>
                  <a:pt x="792" y="4610"/>
                </a:lnTo>
                <a:lnTo>
                  <a:pt x="1118" y="4796"/>
                </a:lnTo>
                <a:lnTo>
                  <a:pt x="1444" y="4936"/>
                </a:lnTo>
                <a:lnTo>
                  <a:pt x="1816" y="5029"/>
                </a:lnTo>
                <a:lnTo>
                  <a:pt x="1816" y="5494"/>
                </a:lnTo>
                <a:lnTo>
                  <a:pt x="931" y="5494"/>
                </a:lnTo>
                <a:lnTo>
                  <a:pt x="838" y="5541"/>
                </a:lnTo>
                <a:lnTo>
                  <a:pt x="745" y="5588"/>
                </a:lnTo>
                <a:lnTo>
                  <a:pt x="699" y="5634"/>
                </a:lnTo>
                <a:lnTo>
                  <a:pt x="699" y="5727"/>
                </a:lnTo>
                <a:lnTo>
                  <a:pt x="699" y="5820"/>
                </a:lnTo>
                <a:lnTo>
                  <a:pt x="745" y="5913"/>
                </a:lnTo>
                <a:lnTo>
                  <a:pt x="838" y="5960"/>
                </a:lnTo>
                <a:lnTo>
                  <a:pt x="3306" y="5960"/>
                </a:lnTo>
                <a:lnTo>
                  <a:pt x="3353" y="5913"/>
                </a:lnTo>
                <a:lnTo>
                  <a:pt x="3399" y="5820"/>
                </a:lnTo>
                <a:lnTo>
                  <a:pt x="3446" y="5727"/>
                </a:lnTo>
                <a:lnTo>
                  <a:pt x="3399" y="5634"/>
                </a:lnTo>
                <a:lnTo>
                  <a:pt x="3353" y="5588"/>
                </a:lnTo>
                <a:lnTo>
                  <a:pt x="3306" y="5541"/>
                </a:lnTo>
                <a:lnTo>
                  <a:pt x="3213" y="5494"/>
                </a:lnTo>
                <a:lnTo>
                  <a:pt x="2282" y="5494"/>
                </a:lnTo>
                <a:lnTo>
                  <a:pt x="2282" y="5029"/>
                </a:lnTo>
                <a:lnTo>
                  <a:pt x="2654" y="4936"/>
                </a:lnTo>
                <a:lnTo>
                  <a:pt x="2980" y="4796"/>
                </a:lnTo>
                <a:lnTo>
                  <a:pt x="3306" y="4610"/>
                </a:lnTo>
                <a:lnTo>
                  <a:pt x="3585" y="4377"/>
                </a:lnTo>
                <a:lnTo>
                  <a:pt x="3818" y="4051"/>
                </a:lnTo>
                <a:lnTo>
                  <a:pt x="4005" y="3725"/>
                </a:lnTo>
                <a:lnTo>
                  <a:pt x="4098" y="3353"/>
                </a:lnTo>
                <a:lnTo>
                  <a:pt x="4144" y="2980"/>
                </a:lnTo>
                <a:lnTo>
                  <a:pt x="4144" y="2514"/>
                </a:lnTo>
                <a:lnTo>
                  <a:pt x="4098" y="2421"/>
                </a:lnTo>
                <a:lnTo>
                  <a:pt x="4051" y="2375"/>
                </a:lnTo>
                <a:lnTo>
                  <a:pt x="3958" y="2328"/>
                </a:lnTo>
                <a:lnTo>
                  <a:pt x="3911" y="2282"/>
                </a:lnTo>
                <a:lnTo>
                  <a:pt x="3818" y="2328"/>
                </a:lnTo>
                <a:lnTo>
                  <a:pt x="3725" y="2375"/>
                </a:lnTo>
                <a:lnTo>
                  <a:pt x="3679" y="2421"/>
                </a:lnTo>
                <a:lnTo>
                  <a:pt x="3679" y="2514"/>
                </a:lnTo>
                <a:lnTo>
                  <a:pt x="3679" y="2980"/>
                </a:lnTo>
                <a:lnTo>
                  <a:pt x="3632" y="3306"/>
                </a:lnTo>
                <a:lnTo>
                  <a:pt x="3539" y="3585"/>
                </a:lnTo>
                <a:lnTo>
                  <a:pt x="3399" y="3865"/>
                </a:lnTo>
                <a:lnTo>
                  <a:pt x="3213" y="4098"/>
                </a:lnTo>
                <a:lnTo>
                  <a:pt x="2934" y="4330"/>
                </a:lnTo>
                <a:lnTo>
                  <a:pt x="2654" y="4470"/>
                </a:lnTo>
                <a:lnTo>
                  <a:pt x="2375" y="4563"/>
                </a:lnTo>
                <a:lnTo>
                  <a:pt x="1723" y="4563"/>
                </a:lnTo>
                <a:lnTo>
                  <a:pt x="1444" y="4470"/>
                </a:lnTo>
                <a:lnTo>
                  <a:pt x="1164" y="4330"/>
                </a:lnTo>
                <a:lnTo>
                  <a:pt x="931" y="4098"/>
                </a:lnTo>
                <a:lnTo>
                  <a:pt x="699" y="3865"/>
                </a:lnTo>
                <a:lnTo>
                  <a:pt x="559" y="3585"/>
                </a:lnTo>
                <a:lnTo>
                  <a:pt x="466" y="3306"/>
                </a:lnTo>
                <a:lnTo>
                  <a:pt x="466" y="2980"/>
                </a:lnTo>
                <a:lnTo>
                  <a:pt x="466" y="2514"/>
                </a:lnTo>
                <a:lnTo>
                  <a:pt x="419" y="2421"/>
                </a:lnTo>
                <a:lnTo>
                  <a:pt x="373" y="2375"/>
                </a:lnTo>
                <a:lnTo>
                  <a:pt x="326" y="2328"/>
                </a:lnTo>
                <a:lnTo>
                  <a:pt x="233" y="2282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defTabSz="1219170">
              <a:buClr>
                <a:srgbClr val="000000"/>
              </a:buClr>
              <a:buSzPts val="500"/>
            </a:pPr>
            <a:endParaRPr sz="667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5002;p160">
            <a:extLst>
              <a:ext uri="{FF2B5EF4-FFF2-40B4-BE49-F238E27FC236}">
                <a16:creationId xmlns:a16="http://schemas.microsoft.com/office/drawing/2014/main" id="{11E5F02E-C883-4961-8F65-CE20FD82182B}"/>
              </a:ext>
            </a:extLst>
          </p:cNvPr>
          <p:cNvSpPr/>
          <p:nvPr/>
        </p:nvSpPr>
        <p:spPr>
          <a:xfrm>
            <a:off x="9353697" y="2769933"/>
            <a:ext cx="324305" cy="463291"/>
          </a:xfrm>
          <a:custGeom>
            <a:avLst/>
            <a:gdLst/>
            <a:ahLst/>
            <a:cxnLst/>
            <a:rect l="l" t="t" r="r" b="b"/>
            <a:pathLst>
              <a:path w="4145" h="5960" extrusionOk="0">
                <a:moveTo>
                  <a:pt x="1816" y="0"/>
                </a:moveTo>
                <a:lnTo>
                  <a:pt x="1630" y="93"/>
                </a:lnTo>
                <a:lnTo>
                  <a:pt x="1444" y="186"/>
                </a:lnTo>
                <a:lnTo>
                  <a:pt x="1257" y="326"/>
                </a:lnTo>
                <a:lnTo>
                  <a:pt x="1118" y="512"/>
                </a:lnTo>
                <a:lnTo>
                  <a:pt x="978" y="699"/>
                </a:lnTo>
                <a:lnTo>
                  <a:pt x="931" y="931"/>
                </a:lnTo>
                <a:lnTo>
                  <a:pt x="931" y="1164"/>
                </a:lnTo>
                <a:lnTo>
                  <a:pt x="931" y="2980"/>
                </a:lnTo>
                <a:lnTo>
                  <a:pt x="931" y="3213"/>
                </a:lnTo>
                <a:lnTo>
                  <a:pt x="978" y="3399"/>
                </a:lnTo>
                <a:lnTo>
                  <a:pt x="1118" y="3632"/>
                </a:lnTo>
                <a:lnTo>
                  <a:pt x="1257" y="3772"/>
                </a:lnTo>
                <a:lnTo>
                  <a:pt x="1444" y="3958"/>
                </a:lnTo>
                <a:lnTo>
                  <a:pt x="1630" y="4051"/>
                </a:lnTo>
                <a:lnTo>
                  <a:pt x="1816" y="4098"/>
                </a:lnTo>
                <a:lnTo>
                  <a:pt x="2049" y="4144"/>
                </a:lnTo>
                <a:lnTo>
                  <a:pt x="2282" y="4098"/>
                </a:lnTo>
                <a:lnTo>
                  <a:pt x="2515" y="4051"/>
                </a:lnTo>
                <a:lnTo>
                  <a:pt x="2701" y="3958"/>
                </a:lnTo>
                <a:lnTo>
                  <a:pt x="2887" y="3772"/>
                </a:lnTo>
                <a:lnTo>
                  <a:pt x="3027" y="3632"/>
                </a:lnTo>
                <a:lnTo>
                  <a:pt x="3120" y="3399"/>
                </a:lnTo>
                <a:lnTo>
                  <a:pt x="3166" y="3213"/>
                </a:lnTo>
                <a:lnTo>
                  <a:pt x="3213" y="2980"/>
                </a:lnTo>
                <a:lnTo>
                  <a:pt x="3213" y="1164"/>
                </a:lnTo>
                <a:lnTo>
                  <a:pt x="3166" y="931"/>
                </a:lnTo>
                <a:lnTo>
                  <a:pt x="3120" y="699"/>
                </a:lnTo>
                <a:lnTo>
                  <a:pt x="3027" y="512"/>
                </a:lnTo>
                <a:lnTo>
                  <a:pt x="2887" y="326"/>
                </a:lnTo>
                <a:lnTo>
                  <a:pt x="2701" y="186"/>
                </a:lnTo>
                <a:lnTo>
                  <a:pt x="2515" y="93"/>
                </a:lnTo>
                <a:lnTo>
                  <a:pt x="2282" y="0"/>
                </a:lnTo>
                <a:close/>
                <a:moveTo>
                  <a:pt x="233" y="2282"/>
                </a:moveTo>
                <a:lnTo>
                  <a:pt x="140" y="2328"/>
                </a:lnTo>
                <a:lnTo>
                  <a:pt x="47" y="2375"/>
                </a:lnTo>
                <a:lnTo>
                  <a:pt x="0" y="2421"/>
                </a:lnTo>
                <a:lnTo>
                  <a:pt x="0" y="2514"/>
                </a:lnTo>
                <a:lnTo>
                  <a:pt x="0" y="2980"/>
                </a:lnTo>
                <a:lnTo>
                  <a:pt x="47" y="3353"/>
                </a:lnTo>
                <a:lnTo>
                  <a:pt x="140" y="3725"/>
                </a:lnTo>
                <a:lnTo>
                  <a:pt x="280" y="4051"/>
                </a:lnTo>
                <a:lnTo>
                  <a:pt x="512" y="4377"/>
                </a:lnTo>
                <a:lnTo>
                  <a:pt x="792" y="4610"/>
                </a:lnTo>
                <a:lnTo>
                  <a:pt x="1118" y="4796"/>
                </a:lnTo>
                <a:lnTo>
                  <a:pt x="1444" y="4936"/>
                </a:lnTo>
                <a:lnTo>
                  <a:pt x="1816" y="5029"/>
                </a:lnTo>
                <a:lnTo>
                  <a:pt x="1816" y="5494"/>
                </a:lnTo>
                <a:lnTo>
                  <a:pt x="931" y="5494"/>
                </a:lnTo>
                <a:lnTo>
                  <a:pt x="838" y="5541"/>
                </a:lnTo>
                <a:lnTo>
                  <a:pt x="745" y="5588"/>
                </a:lnTo>
                <a:lnTo>
                  <a:pt x="699" y="5634"/>
                </a:lnTo>
                <a:lnTo>
                  <a:pt x="699" y="5727"/>
                </a:lnTo>
                <a:lnTo>
                  <a:pt x="699" y="5820"/>
                </a:lnTo>
                <a:lnTo>
                  <a:pt x="745" y="5913"/>
                </a:lnTo>
                <a:lnTo>
                  <a:pt x="838" y="5960"/>
                </a:lnTo>
                <a:lnTo>
                  <a:pt x="3306" y="5960"/>
                </a:lnTo>
                <a:lnTo>
                  <a:pt x="3353" y="5913"/>
                </a:lnTo>
                <a:lnTo>
                  <a:pt x="3399" y="5820"/>
                </a:lnTo>
                <a:lnTo>
                  <a:pt x="3446" y="5727"/>
                </a:lnTo>
                <a:lnTo>
                  <a:pt x="3399" y="5634"/>
                </a:lnTo>
                <a:lnTo>
                  <a:pt x="3353" y="5588"/>
                </a:lnTo>
                <a:lnTo>
                  <a:pt x="3306" y="5541"/>
                </a:lnTo>
                <a:lnTo>
                  <a:pt x="3213" y="5494"/>
                </a:lnTo>
                <a:lnTo>
                  <a:pt x="2282" y="5494"/>
                </a:lnTo>
                <a:lnTo>
                  <a:pt x="2282" y="5029"/>
                </a:lnTo>
                <a:lnTo>
                  <a:pt x="2654" y="4936"/>
                </a:lnTo>
                <a:lnTo>
                  <a:pt x="2980" y="4796"/>
                </a:lnTo>
                <a:lnTo>
                  <a:pt x="3306" y="4610"/>
                </a:lnTo>
                <a:lnTo>
                  <a:pt x="3585" y="4377"/>
                </a:lnTo>
                <a:lnTo>
                  <a:pt x="3818" y="4051"/>
                </a:lnTo>
                <a:lnTo>
                  <a:pt x="4005" y="3725"/>
                </a:lnTo>
                <a:lnTo>
                  <a:pt x="4098" y="3353"/>
                </a:lnTo>
                <a:lnTo>
                  <a:pt x="4144" y="2980"/>
                </a:lnTo>
                <a:lnTo>
                  <a:pt x="4144" y="2514"/>
                </a:lnTo>
                <a:lnTo>
                  <a:pt x="4098" y="2421"/>
                </a:lnTo>
                <a:lnTo>
                  <a:pt x="4051" y="2375"/>
                </a:lnTo>
                <a:lnTo>
                  <a:pt x="3958" y="2328"/>
                </a:lnTo>
                <a:lnTo>
                  <a:pt x="3911" y="2282"/>
                </a:lnTo>
                <a:lnTo>
                  <a:pt x="3818" y="2328"/>
                </a:lnTo>
                <a:lnTo>
                  <a:pt x="3725" y="2375"/>
                </a:lnTo>
                <a:lnTo>
                  <a:pt x="3679" y="2421"/>
                </a:lnTo>
                <a:lnTo>
                  <a:pt x="3679" y="2514"/>
                </a:lnTo>
                <a:lnTo>
                  <a:pt x="3679" y="2980"/>
                </a:lnTo>
                <a:lnTo>
                  <a:pt x="3632" y="3306"/>
                </a:lnTo>
                <a:lnTo>
                  <a:pt x="3539" y="3585"/>
                </a:lnTo>
                <a:lnTo>
                  <a:pt x="3399" y="3865"/>
                </a:lnTo>
                <a:lnTo>
                  <a:pt x="3213" y="4098"/>
                </a:lnTo>
                <a:lnTo>
                  <a:pt x="2934" y="4330"/>
                </a:lnTo>
                <a:lnTo>
                  <a:pt x="2654" y="4470"/>
                </a:lnTo>
                <a:lnTo>
                  <a:pt x="2375" y="4563"/>
                </a:lnTo>
                <a:lnTo>
                  <a:pt x="1723" y="4563"/>
                </a:lnTo>
                <a:lnTo>
                  <a:pt x="1444" y="4470"/>
                </a:lnTo>
                <a:lnTo>
                  <a:pt x="1164" y="4330"/>
                </a:lnTo>
                <a:lnTo>
                  <a:pt x="931" y="4098"/>
                </a:lnTo>
                <a:lnTo>
                  <a:pt x="699" y="3865"/>
                </a:lnTo>
                <a:lnTo>
                  <a:pt x="559" y="3585"/>
                </a:lnTo>
                <a:lnTo>
                  <a:pt x="466" y="3306"/>
                </a:lnTo>
                <a:lnTo>
                  <a:pt x="466" y="2980"/>
                </a:lnTo>
                <a:lnTo>
                  <a:pt x="466" y="2514"/>
                </a:lnTo>
                <a:lnTo>
                  <a:pt x="419" y="2421"/>
                </a:lnTo>
                <a:lnTo>
                  <a:pt x="373" y="2375"/>
                </a:lnTo>
                <a:lnTo>
                  <a:pt x="326" y="2328"/>
                </a:lnTo>
                <a:lnTo>
                  <a:pt x="233" y="2282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defTabSz="1219170">
              <a:buClr>
                <a:srgbClr val="000000"/>
              </a:buClr>
              <a:buSzPts val="500"/>
            </a:pPr>
            <a:endParaRPr sz="667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5002;p160">
            <a:extLst>
              <a:ext uri="{FF2B5EF4-FFF2-40B4-BE49-F238E27FC236}">
                <a16:creationId xmlns:a16="http://schemas.microsoft.com/office/drawing/2014/main" id="{D2EAF8EB-8F2E-4783-BE88-0FE81D9217EE}"/>
              </a:ext>
            </a:extLst>
          </p:cNvPr>
          <p:cNvSpPr/>
          <p:nvPr/>
        </p:nvSpPr>
        <p:spPr>
          <a:xfrm>
            <a:off x="549101" y="2769933"/>
            <a:ext cx="324305" cy="463291"/>
          </a:xfrm>
          <a:custGeom>
            <a:avLst/>
            <a:gdLst/>
            <a:ahLst/>
            <a:cxnLst/>
            <a:rect l="l" t="t" r="r" b="b"/>
            <a:pathLst>
              <a:path w="4145" h="5960" extrusionOk="0">
                <a:moveTo>
                  <a:pt x="1816" y="0"/>
                </a:moveTo>
                <a:lnTo>
                  <a:pt x="1630" y="93"/>
                </a:lnTo>
                <a:lnTo>
                  <a:pt x="1444" y="186"/>
                </a:lnTo>
                <a:lnTo>
                  <a:pt x="1257" y="326"/>
                </a:lnTo>
                <a:lnTo>
                  <a:pt x="1118" y="512"/>
                </a:lnTo>
                <a:lnTo>
                  <a:pt x="978" y="699"/>
                </a:lnTo>
                <a:lnTo>
                  <a:pt x="931" y="931"/>
                </a:lnTo>
                <a:lnTo>
                  <a:pt x="931" y="1164"/>
                </a:lnTo>
                <a:lnTo>
                  <a:pt x="931" y="2980"/>
                </a:lnTo>
                <a:lnTo>
                  <a:pt x="931" y="3213"/>
                </a:lnTo>
                <a:lnTo>
                  <a:pt x="978" y="3399"/>
                </a:lnTo>
                <a:lnTo>
                  <a:pt x="1118" y="3632"/>
                </a:lnTo>
                <a:lnTo>
                  <a:pt x="1257" y="3772"/>
                </a:lnTo>
                <a:lnTo>
                  <a:pt x="1444" y="3958"/>
                </a:lnTo>
                <a:lnTo>
                  <a:pt x="1630" y="4051"/>
                </a:lnTo>
                <a:lnTo>
                  <a:pt x="1816" y="4098"/>
                </a:lnTo>
                <a:lnTo>
                  <a:pt x="2049" y="4144"/>
                </a:lnTo>
                <a:lnTo>
                  <a:pt x="2282" y="4098"/>
                </a:lnTo>
                <a:lnTo>
                  <a:pt x="2515" y="4051"/>
                </a:lnTo>
                <a:lnTo>
                  <a:pt x="2701" y="3958"/>
                </a:lnTo>
                <a:lnTo>
                  <a:pt x="2887" y="3772"/>
                </a:lnTo>
                <a:lnTo>
                  <a:pt x="3027" y="3632"/>
                </a:lnTo>
                <a:lnTo>
                  <a:pt x="3120" y="3399"/>
                </a:lnTo>
                <a:lnTo>
                  <a:pt x="3166" y="3213"/>
                </a:lnTo>
                <a:lnTo>
                  <a:pt x="3213" y="2980"/>
                </a:lnTo>
                <a:lnTo>
                  <a:pt x="3213" y="1164"/>
                </a:lnTo>
                <a:lnTo>
                  <a:pt x="3166" y="931"/>
                </a:lnTo>
                <a:lnTo>
                  <a:pt x="3120" y="699"/>
                </a:lnTo>
                <a:lnTo>
                  <a:pt x="3027" y="512"/>
                </a:lnTo>
                <a:lnTo>
                  <a:pt x="2887" y="326"/>
                </a:lnTo>
                <a:lnTo>
                  <a:pt x="2701" y="186"/>
                </a:lnTo>
                <a:lnTo>
                  <a:pt x="2515" y="93"/>
                </a:lnTo>
                <a:lnTo>
                  <a:pt x="2282" y="0"/>
                </a:lnTo>
                <a:close/>
                <a:moveTo>
                  <a:pt x="233" y="2282"/>
                </a:moveTo>
                <a:lnTo>
                  <a:pt x="140" y="2328"/>
                </a:lnTo>
                <a:lnTo>
                  <a:pt x="47" y="2375"/>
                </a:lnTo>
                <a:lnTo>
                  <a:pt x="0" y="2421"/>
                </a:lnTo>
                <a:lnTo>
                  <a:pt x="0" y="2514"/>
                </a:lnTo>
                <a:lnTo>
                  <a:pt x="0" y="2980"/>
                </a:lnTo>
                <a:lnTo>
                  <a:pt x="47" y="3353"/>
                </a:lnTo>
                <a:lnTo>
                  <a:pt x="140" y="3725"/>
                </a:lnTo>
                <a:lnTo>
                  <a:pt x="280" y="4051"/>
                </a:lnTo>
                <a:lnTo>
                  <a:pt x="512" y="4377"/>
                </a:lnTo>
                <a:lnTo>
                  <a:pt x="792" y="4610"/>
                </a:lnTo>
                <a:lnTo>
                  <a:pt x="1118" y="4796"/>
                </a:lnTo>
                <a:lnTo>
                  <a:pt x="1444" y="4936"/>
                </a:lnTo>
                <a:lnTo>
                  <a:pt x="1816" y="5029"/>
                </a:lnTo>
                <a:lnTo>
                  <a:pt x="1816" y="5494"/>
                </a:lnTo>
                <a:lnTo>
                  <a:pt x="931" y="5494"/>
                </a:lnTo>
                <a:lnTo>
                  <a:pt x="838" y="5541"/>
                </a:lnTo>
                <a:lnTo>
                  <a:pt x="745" y="5588"/>
                </a:lnTo>
                <a:lnTo>
                  <a:pt x="699" y="5634"/>
                </a:lnTo>
                <a:lnTo>
                  <a:pt x="699" y="5727"/>
                </a:lnTo>
                <a:lnTo>
                  <a:pt x="699" y="5820"/>
                </a:lnTo>
                <a:lnTo>
                  <a:pt x="745" y="5913"/>
                </a:lnTo>
                <a:lnTo>
                  <a:pt x="838" y="5960"/>
                </a:lnTo>
                <a:lnTo>
                  <a:pt x="3306" y="5960"/>
                </a:lnTo>
                <a:lnTo>
                  <a:pt x="3353" y="5913"/>
                </a:lnTo>
                <a:lnTo>
                  <a:pt x="3399" y="5820"/>
                </a:lnTo>
                <a:lnTo>
                  <a:pt x="3446" y="5727"/>
                </a:lnTo>
                <a:lnTo>
                  <a:pt x="3399" y="5634"/>
                </a:lnTo>
                <a:lnTo>
                  <a:pt x="3353" y="5588"/>
                </a:lnTo>
                <a:lnTo>
                  <a:pt x="3306" y="5541"/>
                </a:lnTo>
                <a:lnTo>
                  <a:pt x="3213" y="5494"/>
                </a:lnTo>
                <a:lnTo>
                  <a:pt x="2282" y="5494"/>
                </a:lnTo>
                <a:lnTo>
                  <a:pt x="2282" y="5029"/>
                </a:lnTo>
                <a:lnTo>
                  <a:pt x="2654" y="4936"/>
                </a:lnTo>
                <a:lnTo>
                  <a:pt x="2980" y="4796"/>
                </a:lnTo>
                <a:lnTo>
                  <a:pt x="3306" y="4610"/>
                </a:lnTo>
                <a:lnTo>
                  <a:pt x="3585" y="4377"/>
                </a:lnTo>
                <a:lnTo>
                  <a:pt x="3818" y="4051"/>
                </a:lnTo>
                <a:lnTo>
                  <a:pt x="4005" y="3725"/>
                </a:lnTo>
                <a:lnTo>
                  <a:pt x="4098" y="3353"/>
                </a:lnTo>
                <a:lnTo>
                  <a:pt x="4144" y="2980"/>
                </a:lnTo>
                <a:lnTo>
                  <a:pt x="4144" y="2514"/>
                </a:lnTo>
                <a:lnTo>
                  <a:pt x="4098" y="2421"/>
                </a:lnTo>
                <a:lnTo>
                  <a:pt x="4051" y="2375"/>
                </a:lnTo>
                <a:lnTo>
                  <a:pt x="3958" y="2328"/>
                </a:lnTo>
                <a:lnTo>
                  <a:pt x="3911" y="2282"/>
                </a:lnTo>
                <a:lnTo>
                  <a:pt x="3818" y="2328"/>
                </a:lnTo>
                <a:lnTo>
                  <a:pt x="3725" y="2375"/>
                </a:lnTo>
                <a:lnTo>
                  <a:pt x="3679" y="2421"/>
                </a:lnTo>
                <a:lnTo>
                  <a:pt x="3679" y="2514"/>
                </a:lnTo>
                <a:lnTo>
                  <a:pt x="3679" y="2980"/>
                </a:lnTo>
                <a:lnTo>
                  <a:pt x="3632" y="3306"/>
                </a:lnTo>
                <a:lnTo>
                  <a:pt x="3539" y="3585"/>
                </a:lnTo>
                <a:lnTo>
                  <a:pt x="3399" y="3865"/>
                </a:lnTo>
                <a:lnTo>
                  <a:pt x="3213" y="4098"/>
                </a:lnTo>
                <a:lnTo>
                  <a:pt x="2934" y="4330"/>
                </a:lnTo>
                <a:lnTo>
                  <a:pt x="2654" y="4470"/>
                </a:lnTo>
                <a:lnTo>
                  <a:pt x="2375" y="4563"/>
                </a:lnTo>
                <a:lnTo>
                  <a:pt x="1723" y="4563"/>
                </a:lnTo>
                <a:lnTo>
                  <a:pt x="1444" y="4470"/>
                </a:lnTo>
                <a:lnTo>
                  <a:pt x="1164" y="4330"/>
                </a:lnTo>
                <a:lnTo>
                  <a:pt x="931" y="4098"/>
                </a:lnTo>
                <a:lnTo>
                  <a:pt x="699" y="3865"/>
                </a:lnTo>
                <a:lnTo>
                  <a:pt x="559" y="3585"/>
                </a:lnTo>
                <a:lnTo>
                  <a:pt x="466" y="3306"/>
                </a:lnTo>
                <a:lnTo>
                  <a:pt x="466" y="2980"/>
                </a:lnTo>
                <a:lnTo>
                  <a:pt x="466" y="2514"/>
                </a:lnTo>
                <a:lnTo>
                  <a:pt x="419" y="2421"/>
                </a:lnTo>
                <a:lnTo>
                  <a:pt x="373" y="2375"/>
                </a:lnTo>
                <a:lnTo>
                  <a:pt x="326" y="2328"/>
                </a:lnTo>
                <a:lnTo>
                  <a:pt x="233" y="2282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45700" tIns="45700" rIns="45700" bIns="45700" anchor="ctr" anchorCtr="0">
            <a:noAutofit/>
          </a:bodyPr>
          <a:lstStyle/>
          <a:p>
            <a:pPr defTabSz="1219170">
              <a:buClr>
                <a:srgbClr val="000000"/>
              </a:buClr>
              <a:buSzPts val="500"/>
            </a:pPr>
            <a:endParaRPr sz="667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5" name="Google Shape;4995;p160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73206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>
              <a:spcAft>
                <a:spcPts val="1067"/>
              </a:spcAft>
            </a:pPr>
            <a:r>
              <a:rPr lang="en-US" dirty="0"/>
              <a:t>Confidential</a:t>
            </a:r>
            <a:endParaRPr dirty="0"/>
          </a:p>
        </p:txBody>
      </p:sp>
      <p:sp>
        <p:nvSpPr>
          <p:cNvPr id="4996" name="Google Shape;4996;p160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43646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indent="0">
              <a:spcAft>
                <a:spcPts val="1067"/>
              </a:spcAft>
            </a:pPr>
            <a:r>
              <a:rPr lang="en-US" dirty="0"/>
              <a:t>Exceptions:  Danger, Abuse, Court</a:t>
            </a:r>
            <a:endParaRPr dirty="0"/>
          </a:p>
        </p:txBody>
      </p:sp>
      <p:sp>
        <p:nvSpPr>
          <p:cNvPr id="4997" name="Google Shape;4997;p160"/>
          <p:cNvSpPr txBox="1">
            <a:spLocks noGrp="1"/>
          </p:cNvSpPr>
          <p:nvPr>
            <p:ph type="body" idx="2"/>
          </p:nvPr>
        </p:nvSpPr>
        <p:spPr>
          <a:xfrm>
            <a:off x="564367" y="3435767"/>
            <a:ext cx="2374800" cy="30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indent="0">
              <a:buNone/>
            </a:pPr>
            <a:r>
              <a:rPr lang="en-US" dirty="0"/>
              <a:t>Employee Assist.</a:t>
            </a: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1800" b="0" dirty="0">
                <a:solidFill>
                  <a:schemeClr val="dk1"/>
                </a:solidFill>
              </a:rPr>
              <a:t>Faculty and staff</a:t>
            </a: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1800" b="0" dirty="0">
                <a:solidFill>
                  <a:schemeClr val="dk1"/>
                </a:solidFill>
              </a:rPr>
              <a:t>Dependents</a:t>
            </a: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1800" b="0" dirty="0">
                <a:solidFill>
                  <a:schemeClr val="dk1"/>
                </a:solidFill>
              </a:rPr>
              <a:t>Personal/Professional</a:t>
            </a:r>
          </a:p>
        </p:txBody>
      </p:sp>
      <p:sp>
        <p:nvSpPr>
          <p:cNvPr id="4998" name="Google Shape;4998;p160"/>
          <p:cNvSpPr txBox="1">
            <a:spLocks noGrp="1"/>
          </p:cNvSpPr>
          <p:nvPr>
            <p:ph type="body" idx="4294967295"/>
          </p:nvPr>
        </p:nvSpPr>
        <p:spPr>
          <a:xfrm>
            <a:off x="3533403" y="3435767"/>
            <a:ext cx="2374800" cy="30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en-US" b="1" dirty="0">
                <a:solidFill>
                  <a:srgbClr val="000000"/>
                </a:solidFill>
              </a:rPr>
              <a:t>Victim Advocates</a:t>
            </a:r>
            <a:endParaRPr b="1" dirty="0">
              <a:solidFill>
                <a:srgbClr val="000000"/>
              </a:solidFill>
            </a:endParaRP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Students/Fac/Staff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Court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Crimes/Sex Offense</a:t>
            </a:r>
          </a:p>
        </p:txBody>
      </p:sp>
      <p:sp>
        <p:nvSpPr>
          <p:cNvPr id="4999" name="Google Shape;4999;p160"/>
          <p:cNvSpPr txBox="1">
            <a:spLocks noGrp="1"/>
          </p:cNvSpPr>
          <p:nvPr>
            <p:ph type="body" idx="4294967295"/>
          </p:nvPr>
        </p:nvSpPr>
        <p:spPr>
          <a:xfrm>
            <a:off x="6395220" y="3429000"/>
            <a:ext cx="2374800" cy="3008368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b="1" dirty="0"/>
              <a:t>Off Campus 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Clergy</a:t>
            </a:r>
          </a:p>
          <a:p>
            <a:pPr marL="0" indent="0">
              <a:buNone/>
            </a:pPr>
            <a:r>
              <a:rPr lang="en-US" dirty="0" err="1"/>
              <a:t>a.s.k</a:t>
            </a:r>
            <a:r>
              <a:rPr lang="en-US" dirty="0"/>
              <a:t> AZ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r>
              <a:rPr lang="en-US" dirty="0"/>
              <a:t>Healthcare</a:t>
            </a:r>
          </a:p>
          <a:p>
            <a:pPr marL="0" indent="0">
              <a:lnSpc>
                <a:spcPct val="100000"/>
              </a:lnSpc>
              <a:spcBef>
                <a:spcPts val="533"/>
              </a:spcBef>
              <a:buNone/>
            </a:pPr>
            <a:endParaRPr lang="en-US" dirty="0"/>
          </a:p>
        </p:txBody>
      </p:sp>
      <p:sp>
        <p:nvSpPr>
          <p:cNvPr id="5004" name="Google Shape;5004;p160"/>
          <p:cNvSpPr txBox="1">
            <a:spLocks noGrp="1"/>
          </p:cNvSpPr>
          <p:nvPr>
            <p:ph type="body" idx="5"/>
          </p:nvPr>
        </p:nvSpPr>
        <p:spPr>
          <a:xfrm>
            <a:off x="9353696" y="3435767"/>
            <a:ext cx="2512955" cy="30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indent="0">
              <a:buNone/>
            </a:pPr>
            <a:r>
              <a:rPr lang="en-US" dirty="0"/>
              <a:t>Recommendation</a:t>
            </a:r>
            <a:endParaRPr dirty="0"/>
          </a:p>
          <a:p>
            <a:pPr marL="0" indent="0">
              <a:spcBef>
                <a:spcPts val="533"/>
              </a:spcBef>
              <a:buNone/>
            </a:pPr>
            <a:r>
              <a:rPr lang="en-US" b="0" dirty="0">
                <a:solidFill>
                  <a:schemeClr val="dk1"/>
                </a:solidFill>
              </a:rPr>
              <a:t>Ask about obligation</a:t>
            </a:r>
          </a:p>
          <a:p>
            <a:pPr marL="0" indent="0">
              <a:spcBef>
                <a:spcPts val="533"/>
              </a:spcBef>
              <a:buNone/>
            </a:pPr>
            <a:r>
              <a:rPr lang="en-US" b="0" dirty="0">
                <a:solidFill>
                  <a:schemeClr val="dk1"/>
                </a:solidFill>
              </a:rPr>
              <a:t>Releases exist</a:t>
            </a:r>
          </a:p>
          <a:p>
            <a:pPr marL="0" indent="0">
              <a:spcBef>
                <a:spcPts val="533"/>
              </a:spcBef>
              <a:buNone/>
            </a:pPr>
            <a:r>
              <a:rPr lang="en-US" b="0" dirty="0">
                <a:solidFill>
                  <a:schemeClr val="dk1"/>
                </a:solidFill>
              </a:rPr>
              <a:t>Exceptions</a:t>
            </a:r>
          </a:p>
          <a:p>
            <a:pPr marL="0" indent="0">
              <a:spcBef>
                <a:spcPts val="533"/>
              </a:spcBef>
              <a:buNone/>
            </a:pPr>
            <a:endParaRPr dirty="0"/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endParaRPr dirty="0"/>
          </a:p>
        </p:txBody>
      </p:sp>
      <p:sp>
        <p:nvSpPr>
          <p:cNvPr id="15" name="Google Shape;6485;p259">
            <a:extLst>
              <a:ext uri="{FF2B5EF4-FFF2-40B4-BE49-F238E27FC236}">
                <a16:creationId xmlns:a16="http://schemas.microsoft.com/office/drawing/2014/main" id="{233B02D3-7740-4E4B-A9AC-AE457CA01339}"/>
              </a:ext>
            </a:extLst>
          </p:cNvPr>
          <p:cNvSpPr/>
          <p:nvPr/>
        </p:nvSpPr>
        <p:spPr>
          <a:xfrm>
            <a:off x="457400" y="2764232"/>
            <a:ext cx="434969" cy="381466"/>
          </a:xfrm>
          <a:custGeom>
            <a:avLst/>
            <a:gdLst/>
            <a:ahLst/>
            <a:cxnLst/>
            <a:rect l="l" t="t" r="r" b="b"/>
            <a:pathLst>
              <a:path w="5950" h="5625" extrusionOk="0">
                <a:moveTo>
                  <a:pt x="2278" y="651"/>
                </a:moveTo>
                <a:lnTo>
                  <a:pt x="2557" y="697"/>
                </a:lnTo>
                <a:lnTo>
                  <a:pt x="2742" y="883"/>
                </a:lnTo>
                <a:lnTo>
                  <a:pt x="2928" y="1069"/>
                </a:lnTo>
                <a:lnTo>
                  <a:pt x="2975" y="1348"/>
                </a:lnTo>
                <a:lnTo>
                  <a:pt x="2928" y="1627"/>
                </a:lnTo>
                <a:lnTo>
                  <a:pt x="2742" y="1813"/>
                </a:lnTo>
                <a:lnTo>
                  <a:pt x="2557" y="1999"/>
                </a:lnTo>
                <a:lnTo>
                  <a:pt x="2278" y="2045"/>
                </a:lnTo>
                <a:lnTo>
                  <a:pt x="2138" y="1999"/>
                </a:lnTo>
                <a:lnTo>
                  <a:pt x="1999" y="1952"/>
                </a:lnTo>
                <a:lnTo>
                  <a:pt x="2045" y="2092"/>
                </a:lnTo>
                <a:lnTo>
                  <a:pt x="2045" y="2231"/>
                </a:lnTo>
                <a:lnTo>
                  <a:pt x="1999" y="2510"/>
                </a:lnTo>
                <a:lnTo>
                  <a:pt x="1859" y="2743"/>
                </a:lnTo>
                <a:lnTo>
                  <a:pt x="1627" y="2882"/>
                </a:lnTo>
                <a:lnTo>
                  <a:pt x="1395" y="2928"/>
                </a:lnTo>
                <a:lnTo>
                  <a:pt x="1116" y="2882"/>
                </a:lnTo>
                <a:lnTo>
                  <a:pt x="883" y="2743"/>
                </a:lnTo>
                <a:lnTo>
                  <a:pt x="744" y="2510"/>
                </a:lnTo>
                <a:lnTo>
                  <a:pt x="697" y="2231"/>
                </a:lnTo>
                <a:lnTo>
                  <a:pt x="744" y="1999"/>
                </a:lnTo>
                <a:lnTo>
                  <a:pt x="883" y="1767"/>
                </a:lnTo>
                <a:lnTo>
                  <a:pt x="1116" y="1627"/>
                </a:lnTo>
                <a:lnTo>
                  <a:pt x="1395" y="1581"/>
                </a:lnTo>
                <a:lnTo>
                  <a:pt x="1534" y="1581"/>
                </a:lnTo>
                <a:lnTo>
                  <a:pt x="1673" y="1627"/>
                </a:lnTo>
                <a:lnTo>
                  <a:pt x="1673" y="1627"/>
                </a:lnTo>
                <a:lnTo>
                  <a:pt x="1627" y="1488"/>
                </a:lnTo>
                <a:lnTo>
                  <a:pt x="1580" y="1348"/>
                </a:lnTo>
                <a:lnTo>
                  <a:pt x="1673" y="1069"/>
                </a:lnTo>
                <a:lnTo>
                  <a:pt x="1813" y="883"/>
                </a:lnTo>
                <a:lnTo>
                  <a:pt x="1999" y="697"/>
                </a:lnTo>
                <a:lnTo>
                  <a:pt x="2278" y="651"/>
                </a:lnTo>
                <a:close/>
                <a:moveTo>
                  <a:pt x="2045" y="0"/>
                </a:moveTo>
                <a:lnTo>
                  <a:pt x="1766" y="93"/>
                </a:lnTo>
                <a:lnTo>
                  <a:pt x="1488" y="186"/>
                </a:lnTo>
                <a:lnTo>
                  <a:pt x="1209" y="326"/>
                </a:lnTo>
                <a:lnTo>
                  <a:pt x="976" y="512"/>
                </a:lnTo>
                <a:lnTo>
                  <a:pt x="744" y="697"/>
                </a:lnTo>
                <a:lnTo>
                  <a:pt x="558" y="930"/>
                </a:lnTo>
                <a:lnTo>
                  <a:pt x="372" y="1209"/>
                </a:lnTo>
                <a:lnTo>
                  <a:pt x="186" y="1488"/>
                </a:lnTo>
                <a:lnTo>
                  <a:pt x="93" y="1767"/>
                </a:lnTo>
                <a:lnTo>
                  <a:pt x="47" y="2045"/>
                </a:lnTo>
                <a:lnTo>
                  <a:pt x="0" y="2324"/>
                </a:lnTo>
                <a:lnTo>
                  <a:pt x="47" y="2603"/>
                </a:lnTo>
                <a:lnTo>
                  <a:pt x="93" y="2836"/>
                </a:lnTo>
                <a:lnTo>
                  <a:pt x="233" y="3068"/>
                </a:lnTo>
                <a:lnTo>
                  <a:pt x="372" y="3254"/>
                </a:lnTo>
                <a:lnTo>
                  <a:pt x="558" y="3393"/>
                </a:lnTo>
                <a:lnTo>
                  <a:pt x="790" y="3533"/>
                </a:lnTo>
                <a:lnTo>
                  <a:pt x="1023" y="3579"/>
                </a:lnTo>
                <a:lnTo>
                  <a:pt x="1302" y="3626"/>
                </a:lnTo>
                <a:lnTo>
                  <a:pt x="1673" y="3579"/>
                </a:lnTo>
                <a:lnTo>
                  <a:pt x="1999" y="3486"/>
                </a:lnTo>
                <a:lnTo>
                  <a:pt x="2278" y="3347"/>
                </a:lnTo>
                <a:lnTo>
                  <a:pt x="2603" y="3161"/>
                </a:lnTo>
                <a:lnTo>
                  <a:pt x="4973" y="5531"/>
                </a:lnTo>
                <a:lnTo>
                  <a:pt x="5113" y="5578"/>
                </a:lnTo>
                <a:lnTo>
                  <a:pt x="5206" y="5624"/>
                </a:lnTo>
                <a:lnTo>
                  <a:pt x="5345" y="5578"/>
                </a:lnTo>
                <a:lnTo>
                  <a:pt x="5531" y="5485"/>
                </a:lnTo>
                <a:lnTo>
                  <a:pt x="5624" y="5345"/>
                </a:lnTo>
                <a:lnTo>
                  <a:pt x="5624" y="5206"/>
                </a:lnTo>
                <a:lnTo>
                  <a:pt x="5624" y="5066"/>
                </a:lnTo>
                <a:lnTo>
                  <a:pt x="5531" y="4974"/>
                </a:lnTo>
                <a:lnTo>
                  <a:pt x="4787" y="4183"/>
                </a:lnTo>
                <a:lnTo>
                  <a:pt x="5113" y="3858"/>
                </a:lnTo>
                <a:lnTo>
                  <a:pt x="5206" y="3951"/>
                </a:lnTo>
                <a:lnTo>
                  <a:pt x="5345" y="4090"/>
                </a:lnTo>
                <a:lnTo>
                  <a:pt x="5438" y="4183"/>
                </a:lnTo>
                <a:lnTo>
                  <a:pt x="5578" y="4230"/>
                </a:lnTo>
                <a:lnTo>
                  <a:pt x="5671" y="4183"/>
                </a:lnTo>
                <a:lnTo>
                  <a:pt x="5810" y="4090"/>
                </a:lnTo>
                <a:lnTo>
                  <a:pt x="5903" y="3905"/>
                </a:lnTo>
                <a:lnTo>
                  <a:pt x="5949" y="3858"/>
                </a:lnTo>
                <a:lnTo>
                  <a:pt x="5856" y="3672"/>
                </a:lnTo>
                <a:lnTo>
                  <a:pt x="5624" y="3440"/>
                </a:lnTo>
                <a:lnTo>
                  <a:pt x="5299" y="3114"/>
                </a:lnTo>
                <a:lnTo>
                  <a:pt x="5020" y="2836"/>
                </a:lnTo>
                <a:lnTo>
                  <a:pt x="4834" y="2696"/>
                </a:lnTo>
                <a:lnTo>
                  <a:pt x="4787" y="2650"/>
                </a:lnTo>
                <a:lnTo>
                  <a:pt x="4695" y="2696"/>
                </a:lnTo>
                <a:lnTo>
                  <a:pt x="4555" y="2836"/>
                </a:lnTo>
                <a:lnTo>
                  <a:pt x="4416" y="2975"/>
                </a:lnTo>
                <a:lnTo>
                  <a:pt x="4369" y="3068"/>
                </a:lnTo>
                <a:lnTo>
                  <a:pt x="4416" y="3161"/>
                </a:lnTo>
                <a:lnTo>
                  <a:pt x="4555" y="3254"/>
                </a:lnTo>
                <a:lnTo>
                  <a:pt x="4695" y="3393"/>
                </a:lnTo>
                <a:lnTo>
                  <a:pt x="4787" y="3486"/>
                </a:lnTo>
                <a:lnTo>
                  <a:pt x="4416" y="3858"/>
                </a:lnTo>
                <a:lnTo>
                  <a:pt x="3161" y="2603"/>
                </a:lnTo>
                <a:lnTo>
                  <a:pt x="3393" y="2278"/>
                </a:lnTo>
                <a:lnTo>
                  <a:pt x="3533" y="1952"/>
                </a:lnTo>
                <a:lnTo>
                  <a:pt x="3626" y="1627"/>
                </a:lnTo>
                <a:lnTo>
                  <a:pt x="3626" y="1302"/>
                </a:lnTo>
                <a:lnTo>
                  <a:pt x="3626" y="1023"/>
                </a:lnTo>
                <a:lnTo>
                  <a:pt x="3533" y="790"/>
                </a:lnTo>
                <a:lnTo>
                  <a:pt x="3440" y="558"/>
                </a:lnTo>
                <a:lnTo>
                  <a:pt x="3254" y="372"/>
                </a:lnTo>
                <a:lnTo>
                  <a:pt x="3068" y="186"/>
                </a:lnTo>
                <a:lnTo>
                  <a:pt x="2882" y="93"/>
                </a:lnTo>
                <a:lnTo>
                  <a:pt x="260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" name="Google Shape;6485;p259">
            <a:extLst>
              <a:ext uri="{FF2B5EF4-FFF2-40B4-BE49-F238E27FC236}">
                <a16:creationId xmlns:a16="http://schemas.microsoft.com/office/drawing/2014/main" id="{C225F0EC-AF5E-4C51-B941-B85EFACAB3DE}"/>
              </a:ext>
            </a:extLst>
          </p:cNvPr>
          <p:cNvSpPr/>
          <p:nvPr/>
        </p:nvSpPr>
        <p:spPr>
          <a:xfrm>
            <a:off x="3533403" y="2714301"/>
            <a:ext cx="434969" cy="436465"/>
          </a:xfrm>
          <a:custGeom>
            <a:avLst/>
            <a:gdLst/>
            <a:ahLst/>
            <a:cxnLst/>
            <a:rect l="l" t="t" r="r" b="b"/>
            <a:pathLst>
              <a:path w="5950" h="5625" extrusionOk="0">
                <a:moveTo>
                  <a:pt x="2278" y="651"/>
                </a:moveTo>
                <a:lnTo>
                  <a:pt x="2557" y="697"/>
                </a:lnTo>
                <a:lnTo>
                  <a:pt x="2742" y="883"/>
                </a:lnTo>
                <a:lnTo>
                  <a:pt x="2928" y="1069"/>
                </a:lnTo>
                <a:lnTo>
                  <a:pt x="2975" y="1348"/>
                </a:lnTo>
                <a:lnTo>
                  <a:pt x="2928" y="1627"/>
                </a:lnTo>
                <a:lnTo>
                  <a:pt x="2742" y="1813"/>
                </a:lnTo>
                <a:lnTo>
                  <a:pt x="2557" y="1999"/>
                </a:lnTo>
                <a:lnTo>
                  <a:pt x="2278" y="2045"/>
                </a:lnTo>
                <a:lnTo>
                  <a:pt x="2138" y="1999"/>
                </a:lnTo>
                <a:lnTo>
                  <a:pt x="1999" y="1952"/>
                </a:lnTo>
                <a:lnTo>
                  <a:pt x="2045" y="2092"/>
                </a:lnTo>
                <a:lnTo>
                  <a:pt x="2045" y="2231"/>
                </a:lnTo>
                <a:lnTo>
                  <a:pt x="1999" y="2510"/>
                </a:lnTo>
                <a:lnTo>
                  <a:pt x="1859" y="2743"/>
                </a:lnTo>
                <a:lnTo>
                  <a:pt x="1627" y="2882"/>
                </a:lnTo>
                <a:lnTo>
                  <a:pt x="1395" y="2928"/>
                </a:lnTo>
                <a:lnTo>
                  <a:pt x="1116" y="2882"/>
                </a:lnTo>
                <a:lnTo>
                  <a:pt x="883" y="2743"/>
                </a:lnTo>
                <a:lnTo>
                  <a:pt x="744" y="2510"/>
                </a:lnTo>
                <a:lnTo>
                  <a:pt x="697" y="2231"/>
                </a:lnTo>
                <a:lnTo>
                  <a:pt x="744" y="1999"/>
                </a:lnTo>
                <a:lnTo>
                  <a:pt x="883" y="1767"/>
                </a:lnTo>
                <a:lnTo>
                  <a:pt x="1116" y="1627"/>
                </a:lnTo>
                <a:lnTo>
                  <a:pt x="1395" y="1581"/>
                </a:lnTo>
                <a:lnTo>
                  <a:pt x="1534" y="1581"/>
                </a:lnTo>
                <a:lnTo>
                  <a:pt x="1673" y="1627"/>
                </a:lnTo>
                <a:lnTo>
                  <a:pt x="1673" y="1627"/>
                </a:lnTo>
                <a:lnTo>
                  <a:pt x="1627" y="1488"/>
                </a:lnTo>
                <a:lnTo>
                  <a:pt x="1580" y="1348"/>
                </a:lnTo>
                <a:lnTo>
                  <a:pt x="1673" y="1069"/>
                </a:lnTo>
                <a:lnTo>
                  <a:pt x="1813" y="883"/>
                </a:lnTo>
                <a:lnTo>
                  <a:pt x="1999" y="697"/>
                </a:lnTo>
                <a:lnTo>
                  <a:pt x="2278" y="651"/>
                </a:lnTo>
                <a:close/>
                <a:moveTo>
                  <a:pt x="2045" y="0"/>
                </a:moveTo>
                <a:lnTo>
                  <a:pt x="1766" y="93"/>
                </a:lnTo>
                <a:lnTo>
                  <a:pt x="1488" y="186"/>
                </a:lnTo>
                <a:lnTo>
                  <a:pt x="1209" y="326"/>
                </a:lnTo>
                <a:lnTo>
                  <a:pt x="976" y="512"/>
                </a:lnTo>
                <a:lnTo>
                  <a:pt x="744" y="697"/>
                </a:lnTo>
                <a:lnTo>
                  <a:pt x="558" y="930"/>
                </a:lnTo>
                <a:lnTo>
                  <a:pt x="372" y="1209"/>
                </a:lnTo>
                <a:lnTo>
                  <a:pt x="186" y="1488"/>
                </a:lnTo>
                <a:lnTo>
                  <a:pt x="93" y="1767"/>
                </a:lnTo>
                <a:lnTo>
                  <a:pt x="47" y="2045"/>
                </a:lnTo>
                <a:lnTo>
                  <a:pt x="0" y="2324"/>
                </a:lnTo>
                <a:lnTo>
                  <a:pt x="47" y="2603"/>
                </a:lnTo>
                <a:lnTo>
                  <a:pt x="93" y="2836"/>
                </a:lnTo>
                <a:lnTo>
                  <a:pt x="233" y="3068"/>
                </a:lnTo>
                <a:lnTo>
                  <a:pt x="372" y="3254"/>
                </a:lnTo>
                <a:lnTo>
                  <a:pt x="558" y="3393"/>
                </a:lnTo>
                <a:lnTo>
                  <a:pt x="790" y="3533"/>
                </a:lnTo>
                <a:lnTo>
                  <a:pt x="1023" y="3579"/>
                </a:lnTo>
                <a:lnTo>
                  <a:pt x="1302" y="3626"/>
                </a:lnTo>
                <a:lnTo>
                  <a:pt x="1673" y="3579"/>
                </a:lnTo>
                <a:lnTo>
                  <a:pt x="1999" y="3486"/>
                </a:lnTo>
                <a:lnTo>
                  <a:pt x="2278" y="3347"/>
                </a:lnTo>
                <a:lnTo>
                  <a:pt x="2603" y="3161"/>
                </a:lnTo>
                <a:lnTo>
                  <a:pt x="4973" y="5531"/>
                </a:lnTo>
                <a:lnTo>
                  <a:pt x="5113" y="5578"/>
                </a:lnTo>
                <a:lnTo>
                  <a:pt x="5206" y="5624"/>
                </a:lnTo>
                <a:lnTo>
                  <a:pt x="5345" y="5578"/>
                </a:lnTo>
                <a:lnTo>
                  <a:pt x="5531" y="5485"/>
                </a:lnTo>
                <a:lnTo>
                  <a:pt x="5624" y="5345"/>
                </a:lnTo>
                <a:lnTo>
                  <a:pt x="5624" y="5206"/>
                </a:lnTo>
                <a:lnTo>
                  <a:pt x="5624" y="5066"/>
                </a:lnTo>
                <a:lnTo>
                  <a:pt x="5531" y="4974"/>
                </a:lnTo>
                <a:lnTo>
                  <a:pt x="4787" y="4183"/>
                </a:lnTo>
                <a:lnTo>
                  <a:pt x="5113" y="3858"/>
                </a:lnTo>
                <a:lnTo>
                  <a:pt x="5206" y="3951"/>
                </a:lnTo>
                <a:lnTo>
                  <a:pt x="5345" y="4090"/>
                </a:lnTo>
                <a:lnTo>
                  <a:pt x="5438" y="4183"/>
                </a:lnTo>
                <a:lnTo>
                  <a:pt x="5578" y="4230"/>
                </a:lnTo>
                <a:lnTo>
                  <a:pt x="5671" y="4183"/>
                </a:lnTo>
                <a:lnTo>
                  <a:pt x="5810" y="4090"/>
                </a:lnTo>
                <a:lnTo>
                  <a:pt x="5903" y="3905"/>
                </a:lnTo>
                <a:lnTo>
                  <a:pt x="5949" y="3858"/>
                </a:lnTo>
                <a:lnTo>
                  <a:pt x="5856" y="3672"/>
                </a:lnTo>
                <a:lnTo>
                  <a:pt x="5624" y="3440"/>
                </a:lnTo>
                <a:lnTo>
                  <a:pt x="5299" y="3114"/>
                </a:lnTo>
                <a:lnTo>
                  <a:pt x="5020" y="2836"/>
                </a:lnTo>
                <a:lnTo>
                  <a:pt x="4834" y="2696"/>
                </a:lnTo>
                <a:lnTo>
                  <a:pt x="4787" y="2650"/>
                </a:lnTo>
                <a:lnTo>
                  <a:pt x="4695" y="2696"/>
                </a:lnTo>
                <a:lnTo>
                  <a:pt x="4555" y="2836"/>
                </a:lnTo>
                <a:lnTo>
                  <a:pt x="4416" y="2975"/>
                </a:lnTo>
                <a:lnTo>
                  <a:pt x="4369" y="3068"/>
                </a:lnTo>
                <a:lnTo>
                  <a:pt x="4416" y="3161"/>
                </a:lnTo>
                <a:lnTo>
                  <a:pt x="4555" y="3254"/>
                </a:lnTo>
                <a:lnTo>
                  <a:pt x="4695" y="3393"/>
                </a:lnTo>
                <a:lnTo>
                  <a:pt x="4787" y="3486"/>
                </a:lnTo>
                <a:lnTo>
                  <a:pt x="4416" y="3858"/>
                </a:lnTo>
                <a:lnTo>
                  <a:pt x="3161" y="2603"/>
                </a:lnTo>
                <a:lnTo>
                  <a:pt x="3393" y="2278"/>
                </a:lnTo>
                <a:lnTo>
                  <a:pt x="3533" y="1952"/>
                </a:lnTo>
                <a:lnTo>
                  <a:pt x="3626" y="1627"/>
                </a:lnTo>
                <a:lnTo>
                  <a:pt x="3626" y="1302"/>
                </a:lnTo>
                <a:lnTo>
                  <a:pt x="3626" y="1023"/>
                </a:lnTo>
                <a:lnTo>
                  <a:pt x="3533" y="790"/>
                </a:lnTo>
                <a:lnTo>
                  <a:pt x="3440" y="558"/>
                </a:lnTo>
                <a:lnTo>
                  <a:pt x="3254" y="372"/>
                </a:lnTo>
                <a:lnTo>
                  <a:pt x="3068" y="186"/>
                </a:lnTo>
                <a:lnTo>
                  <a:pt x="2882" y="93"/>
                </a:lnTo>
                <a:lnTo>
                  <a:pt x="260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" name="Google Shape;6485;p259">
            <a:extLst>
              <a:ext uri="{FF2B5EF4-FFF2-40B4-BE49-F238E27FC236}">
                <a16:creationId xmlns:a16="http://schemas.microsoft.com/office/drawing/2014/main" id="{5456E8BD-E2B4-47B0-85B8-20BC006D7BD1}"/>
              </a:ext>
            </a:extLst>
          </p:cNvPr>
          <p:cNvSpPr/>
          <p:nvPr/>
        </p:nvSpPr>
        <p:spPr>
          <a:xfrm>
            <a:off x="6395220" y="2736733"/>
            <a:ext cx="434968" cy="436464"/>
          </a:xfrm>
          <a:custGeom>
            <a:avLst/>
            <a:gdLst/>
            <a:ahLst/>
            <a:cxnLst/>
            <a:rect l="l" t="t" r="r" b="b"/>
            <a:pathLst>
              <a:path w="5950" h="5625" extrusionOk="0">
                <a:moveTo>
                  <a:pt x="2278" y="651"/>
                </a:moveTo>
                <a:lnTo>
                  <a:pt x="2557" y="697"/>
                </a:lnTo>
                <a:lnTo>
                  <a:pt x="2742" y="883"/>
                </a:lnTo>
                <a:lnTo>
                  <a:pt x="2928" y="1069"/>
                </a:lnTo>
                <a:lnTo>
                  <a:pt x="2975" y="1348"/>
                </a:lnTo>
                <a:lnTo>
                  <a:pt x="2928" y="1627"/>
                </a:lnTo>
                <a:lnTo>
                  <a:pt x="2742" y="1813"/>
                </a:lnTo>
                <a:lnTo>
                  <a:pt x="2557" y="1999"/>
                </a:lnTo>
                <a:lnTo>
                  <a:pt x="2278" y="2045"/>
                </a:lnTo>
                <a:lnTo>
                  <a:pt x="2138" y="1999"/>
                </a:lnTo>
                <a:lnTo>
                  <a:pt x="1999" y="1952"/>
                </a:lnTo>
                <a:lnTo>
                  <a:pt x="2045" y="2092"/>
                </a:lnTo>
                <a:lnTo>
                  <a:pt x="2045" y="2231"/>
                </a:lnTo>
                <a:lnTo>
                  <a:pt x="1999" y="2510"/>
                </a:lnTo>
                <a:lnTo>
                  <a:pt x="1859" y="2743"/>
                </a:lnTo>
                <a:lnTo>
                  <a:pt x="1627" y="2882"/>
                </a:lnTo>
                <a:lnTo>
                  <a:pt x="1395" y="2928"/>
                </a:lnTo>
                <a:lnTo>
                  <a:pt x="1116" y="2882"/>
                </a:lnTo>
                <a:lnTo>
                  <a:pt x="883" y="2743"/>
                </a:lnTo>
                <a:lnTo>
                  <a:pt x="744" y="2510"/>
                </a:lnTo>
                <a:lnTo>
                  <a:pt x="697" y="2231"/>
                </a:lnTo>
                <a:lnTo>
                  <a:pt x="744" y="1999"/>
                </a:lnTo>
                <a:lnTo>
                  <a:pt x="883" y="1767"/>
                </a:lnTo>
                <a:lnTo>
                  <a:pt x="1116" y="1627"/>
                </a:lnTo>
                <a:lnTo>
                  <a:pt x="1395" y="1581"/>
                </a:lnTo>
                <a:lnTo>
                  <a:pt x="1534" y="1581"/>
                </a:lnTo>
                <a:lnTo>
                  <a:pt x="1673" y="1627"/>
                </a:lnTo>
                <a:lnTo>
                  <a:pt x="1673" y="1627"/>
                </a:lnTo>
                <a:lnTo>
                  <a:pt x="1627" y="1488"/>
                </a:lnTo>
                <a:lnTo>
                  <a:pt x="1580" y="1348"/>
                </a:lnTo>
                <a:lnTo>
                  <a:pt x="1673" y="1069"/>
                </a:lnTo>
                <a:lnTo>
                  <a:pt x="1813" y="883"/>
                </a:lnTo>
                <a:lnTo>
                  <a:pt x="1999" y="697"/>
                </a:lnTo>
                <a:lnTo>
                  <a:pt x="2278" y="651"/>
                </a:lnTo>
                <a:close/>
                <a:moveTo>
                  <a:pt x="2045" y="0"/>
                </a:moveTo>
                <a:lnTo>
                  <a:pt x="1766" y="93"/>
                </a:lnTo>
                <a:lnTo>
                  <a:pt x="1488" y="186"/>
                </a:lnTo>
                <a:lnTo>
                  <a:pt x="1209" y="326"/>
                </a:lnTo>
                <a:lnTo>
                  <a:pt x="976" y="512"/>
                </a:lnTo>
                <a:lnTo>
                  <a:pt x="744" y="697"/>
                </a:lnTo>
                <a:lnTo>
                  <a:pt x="558" y="930"/>
                </a:lnTo>
                <a:lnTo>
                  <a:pt x="372" y="1209"/>
                </a:lnTo>
                <a:lnTo>
                  <a:pt x="186" y="1488"/>
                </a:lnTo>
                <a:lnTo>
                  <a:pt x="93" y="1767"/>
                </a:lnTo>
                <a:lnTo>
                  <a:pt x="47" y="2045"/>
                </a:lnTo>
                <a:lnTo>
                  <a:pt x="0" y="2324"/>
                </a:lnTo>
                <a:lnTo>
                  <a:pt x="47" y="2603"/>
                </a:lnTo>
                <a:lnTo>
                  <a:pt x="93" y="2836"/>
                </a:lnTo>
                <a:lnTo>
                  <a:pt x="233" y="3068"/>
                </a:lnTo>
                <a:lnTo>
                  <a:pt x="372" y="3254"/>
                </a:lnTo>
                <a:lnTo>
                  <a:pt x="558" y="3393"/>
                </a:lnTo>
                <a:lnTo>
                  <a:pt x="790" y="3533"/>
                </a:lnTo>
                <a:lnTo>
                  <a:pt x="1023" y="3579"/>
                </a:lnTo>
                <a:lnTo>
                  <a:pt x="1302" y="3626"/>
                </a:lnTo>
                <a:lnTo>
                  <a:pt x="1673" y="3579"/>
                </a:lnTo>
                <a:lnTo>
                  <a:pt x="1999" y="3486"/>
                </a:lnTo>
                <a:lnTo>
                  <a:pt x="2278" y="3347"/>
                </a:lnTo>
                <a:lnTo>
                  <a:pt x="2603" y="3161"/>
                </a:lnTo>
                <a:lnTo>
                  <a:pt x="4973" y="5531"/>
                </a:lnTo>
                <a:lnTo>
                  <a:pt x="5113" y="5578"/>
                </a:lnTo>
                <a:lnTo>
                  <a:pt x="5206" y="5624"/>
                </a:lnTo>
                <a:lnTo>
                  <a:pt x="5345" y="5578"/>
                </a:lnTo>
                <a:lnTo>
                  <a:pt x="5531" y="5485"/>
                </a:lnTo>
                <a:lnTo>
                  <a:pt x="5624" y="5345"/>
                </a:lnTo>
                <a:lnTo>
                  <a:pt x="5624" y="5206"/>
                </a:lnTo>
                <a:lnTo>
                  <a:pt x="5624" y="5066"/>
                </a:lnTo>
                <a:lnTo>
                  <a:pt x="5531" y="4974"/>
                </a:lnTo>
                <a:lnTo>
                  <a:pt x="4787" y="4183"/>
                </a:lnTo>
                <a:lnTo>
                  <a:pt x="5113" y="3858"/>
                </a:lnTo>
                <a:lnTo>
                  <a:pt x="5206" y="3951"/>
                </a:lnTo>
                <a:lnTo>
                  <a:pt x="5345" y="4090"/>
                </a:lnTo>
                <a:lnTo>
                  <a:pt x="5438" y="4183"/>
                </a:lnTo>
                <a:lnTo>
                  <a:pt x="5578" y="4230"/>
                </a:lnTo>
                <a:lnTo>
                  <a:pt x="5671" y="4183"/>
                </a:lnTo>
                <a:lnTo>
                  <a:pt x="5810" y="4090"/>
                </a:lnTo>
                <a:lnTo>
                  <a:pt x="5903" y="3905"/>
                </a:lnTo>
                <a:lnTo>
                  <a:pt x="5949" y="3858"/>
                </a:lnTo>
                <a:lnTo>
                  <a:pt x="5856" y="3672"/>
                </a:lnTo>
                <a:lnTo>
                  <a:pt x="5624" y="3440"/>
                </a:lnTo>
                <a:lnTo>
                  <a:pt x="5299" y="3114"/>
                </a:lnTo>
                <a:lnTo>
                  <a:pt x="5020" y="2836"/>
                </a:lnTo>
                <a:lnTo>
                  <a:pt x="4834" y="2696"/>
                </a:lnTo>
                <a:lnTo>
                  <a:pt x="4787" y="2650"/>
                </a:lnTo>
                <a:lnTo>
                  <a:pt x="4695" y="2696"/>
                </a:lnTo>
                <a:lnTo>
                  <a:pt x="4555" y="2836"/>
                </a:lnTo>
                <a:lnTo>
                  <a:pt x="4416" y="2975"/>
                </a:lnTo>
                <a:lnTo>
                  <a:pt x="4369" y="3068"/>
                </a:lnTo>
                <a:lnTo>
                  <a:pt x="4416" y="3161"/>
                </a:lnTo>
                <a:lnTo>
                  <a:pt x="4555" y="3254"/>
                </a:lnTo>
                <a:lnTo>
                  <a:pt x="4695" y="3393"/>
                </a:lnTo>
                <a:lnTo>
                  <a:pt x="4787" y="3486"/>
                </a:lnTo>
                <a:lnTo>
                  <a:pt x="4416" y="3858"/>
                </a:lnTo>
                <a:lnTo>
                  <a:pt x="3161" y="2603"/>
                </a:lnTo>
                <a:lnTo>
                  <a:pt x="3393" y="2278"/>
                </a:lnTo>
                <a:lnTo>
                  <a:pt x="3533" y="1952"/>
                </a:lnTo>
                <a:lnTo>
                  <a:pt x="3626" y="1627"/>
                </a:lnTo>
                <a:lnTo>
                  <a:pt x="3626" y="1302"/>
                </a:lnTo>
                <a:lnTo>
                  <a:pt x="3626" y="1023"/>
                </a:lnTo>
                <a:lnTo>
                  <a:pt x="3533" y="790"/>
                </a:lnTo>
                <a:lnTo>
                  <a:pt x="3440" y="558"/>
                </a:lnTo>
                <a:lnTo>
                  <a:pt x="3254" y="372"/>
                </a:lnTo>
                <a:lnTo>
                  <a:pt x="3068" y="186"/>
                </a:lnTo>
                <a:lnTo>
                  <a:pt x="2882" y="93"/>
                </a:lnTo>
                <a:lnTo>
                  <a:pt x="260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" name="Google Shape;6485;p259">
            <a:extLst>
              <a:ext uri="{FF2B5EF4-FFF2-40B4-BE49-F238E27FC236}">
                <a16:creationId xmlns:a16="http://schemas.microsoft.com/office/drawing/2014/main" id="{A4399018-4F50-4290-8E43-E320671A6A9D}"/>
              </a:ext>
            </a:extLst>
          </p:cNvPr>
          <p:cNvSpPr/>
          <p:nvPr/>
        </p:nvSpPr>
        <p:spPr>
          <a:xfrm>
            <a:off x="9353697" y="2764067"/>
            <a:ext cx="434968" cy="436464"/>
          </a:xfrm>
          <a:custGeom>
            <a:avLst/>
            <a:gdLst/>
            <a:ahLst/>
            <a:cxnLst/>
            <a:rect l="l" t="t" r="r" b="b"/>
            <a:pathLst>
              <a:path w="5950" h="5625" extrusionOk="0">
                <a:moveTo>
                  <a:pt x="2278" y="651"/>
                </a:moveTo>
                <a:lnTo>
                  <a:pt x="2557" y="697"/>
                </a:lnTo>
                <a:lnTo>
                  <a:pt x="2742" y="883"/>
                </a:lnTo>
                <a:lnTo>
                  <a:pt x="2928" y="1069"/>
                </a:lnTo>
                <a:lnTo>
                  <a:pt x="2975" y="1348"/>
                </a:lnTo>
                <a:lnTo>
                  <a:pt x="2928" y="1627"/>
                </a:lnTo>
                <a:lnTo>
                  <a:pt x="2742" y="1813"/>
                </a:lnTo>
                <a:lnTo>
                  <a:pt x="2557" y="1999"/>
                </a:lnTo>
                <a:lnTo>
                  <a:pt x="2278" y="2045"/>
                </a:lnTo>
                <a:lnTo>
                  <a:pt x="2138" y="1999"/>
                </a:lnTo>
                <a:lnTo>
                  <a:pt x="1999" y="1952"/>
                </a:lnTo>
                <a:lnTo>
                  <a:pt x="2045" y="2092"/>
                </a:lnTo>
                <a:lnTo>
                  <a:pt x="2045" y="2231"/>
                </a:lnTo>
                <a:lnTo>
                  <a:pt x="1999" y="2510"/>
                </a:lnTo>
                <a:lnTo>
                  <a:pt x="1859" y="2743"/>
                </a:lnTo>
                <a:lnTo>
                  <a:pt x="1627" y="2882"/>
                </a:lnTo>
                <a:lnTo>
                  <a:pt x="1395" y="2928"/>
                </a:lnTo>
                <a:lnTo>
                  <a:pt x="1116" y="2882"/>
                </a:lnTo>
                <a:lnTo>
                  <a:pt x="883" y="2743"/>
                </a:lnTo>
                <a:lnTo>
                  <a:pt x="744" y="2510"/>
                </a:lnTo>
                <a:lnTo>
                  <a:pt x="697" y="2231"/>
                </a:lnTo>
                <a:lnTo>
                  <a:pt x="744" y="1999"/>
                </a:lnTo>
                <a:lnTo>
                  <a:pt x="883" y="1767"/>
                </a:lnTo>
                <a:lnTo>
                  <a:pt x="1116" y="1627"/>
                </a:lnTo>
                <a:lnTo>
                  <a:pt x="1395" y="1581"/>
                </a:lnTo>
                <a:lnTo>
                  <a:pt x="1534" y="1581"/>
                </a:lnTo>
                <a:lnTo>
                  <a:pt x="1673" y="1627"/>
                </a:lnTo>
                <a:lnTo>
                  <a:pt x="1673" y="1627"/>
                </a:lnTo>
                <a:lnTo>
                  <a:pt x="1627" y="1488"/>
                </a:lnTo>
                <a:lnTo>
                  <a:pt x="1580" y="1348"/>
                </a:lnTo>
                <a:lnTo>
                  <a:pt x="1673" y="1069"/>
                </a:lnTo>
                <a:lnTo>
                  <a:pt x="1813" y="883"/>
                </a:lnTo>
                <a:lnTo>
                  <a:pt x="1999" y="697"/>
                </a:lnTo>
                <a:lnTo>
                  <a:pt x="2278" y="651"/>
                </a:lnTo>
                <a:close/>
                <a:moveTo>
                  <a:pt x="2045" y="0"/>
                </a:moveTo>
                <a:lnTo>
                  <a:pt x="1766" y="93"/>
                </a:lnTo>
                <a:lnTo>
                  <a:pt x="1488" y="186"/>
                </a:lnTo>
                <a:lnTo>
                  <a:pt x="1209" y="326"/>
                </a:lnTo>
                <a:lnTo>
                  <a:pt x="976" y="512"/>
                </a:lnTo>
                <a:lnTo>
                  <a:pt x="744" y="697"/>
                </a:lnTo>
                <a:lnTo>
                  <a:pt x="558" y="930"/>
                </a:lnTo>
                <a:lnTo>
                  <a:pt x="372" y="1209"/>
                </a:lnTo>
                <a:lnTo>
                  <a:pt x="186" y="1488"/>
                </a:lnTo>
                <a:lnTo>
                  <a:pt x="93" y="1767"/>
                </a:lnTo>
                <a:lnTo>
                  <a:pt x="47" y="2045"/>
                </a:lnTo>
                <a:lnTo>
                  <a:pt x="0" y="2324"/>
                </a:lnTo>
                <a:lnTo>
                  <a:pt x="47" y="2603"/>
                </a:lnTo>
                <a:lnTo>
                  <a:pt x="93" y="2836"/>
                </a:lnTo>
                <a:lnTo>
                  <a:pt x="233" y="3068"/>
                </a:lnTo>
                <a:lnTo>
                  <a:pt x="372" y="3254"/>
                </a:lnTo>
                <a:lnTo>
                  <a:pt x="558" y="3393"/>
                </a:lnTo>
                <a:lnTo>
                  <a:pt x="790" y="3533"/>
                </a:lnTo>
                <a:lnTo>
                  <a:pt x="1023" y="3579"/>
                </a:lnTo>
                <a:lnTo>
                  <a:pt x="1302" y="3626"/>
                </a:lnTo>
                <a:lnTo>
                  <a:pt x="1673" y="3579"/>
                </a:lnTo>
                <a:lnTo>
                  <a:pt x="1999" y="3486"/>
                </a:lnTo>
                <a:lnTo>
                  <a:pt x="2278" y="3347"/>
                </a:lnTo>
                <a:lnTo>
                  <a:pt x="2603" y="3161"/>
                </a:lnTo>
                <a:lnTo>
                  <a:pt x="4973" y="5531"/>
                </a:lnTo>
                <a:lnTo>
                  <a:pt x="5113" y="5578"/>
                </a:lnTo>
                <a:lnTo>
                  <a:pt x="5206" y="5624"/>
                </a:lnTo>
                <a:lnTo>
                  <a:pt x="5345" y="5578"/>
                </a:lnTo>
                <a:lnTo>
                  <a:pt x="5531" y="5485"/>
                </a:lnTo>
                <a:lnTo>
                  <a:pt x="5624" y="5345"/>
                </a:lnTo>
                <a:lnTo>
                  <a:pt x="5624" y="5206"/>
                </a:lnTo>
                <a:lnTo>
                  <a:pt x="5624" y="5066"/>
                </a:lnTo>
                <a:lnTo>
                  <a:pt x="5531" y="4974"/>
                </a:lnTo>
                <a:lnTo>
                  <a:pt x="4787" y="4183"/>
                </a:lnTo>
                <a:lnTo>
                  <a:pt x="5113" y="3858"/>
                </a:lnTo>
                <a:lnTo>
                  <a:pt x="5206" y="3951"/>
                </a:lnTo>
                <a:lnTo>
                  <a:pt x="5345" y="4090"/>
                </a:lnTo>
                <a:lnTo>
                  <a:pt x="5438" y="4183"/>
                </a:lnTo>
                <a:lnTo>
                  <a:pt x="5578" y="4230"/>
                </a:lnTo>
                <a:lnTo>
                  <a:pt x="5671" y="4183"/>
                </a:lnTo>
                <a:lnTo>
                  <a:pt x="5810" y="4090"/>
                </a:lnTo>
                <a:lnTo>
                  <a:pt x="5903" y="3905"/>
                </a:lnTo>
                <a:lnTo>
                  <a:pt x="5949" y="3858"/>
                </a:lnTo>
                <a:lnTo>
                  <a:pt x="5856" y="3672"/>
                </a:lnTo>
                <a:lnTo>
                  <a:pt x="5624" y="3440"/>
                </a:lnTo>
                <a:lnTo>
                  <a:pt x="5299" y="3114"/>
                </a:lnTo>
                <a:lnTo>
                  <a:pt x="5020" y="2836"/>
                </a:lnTo>
                <a:lnTo>
                  <a:pt x="4834" y="2696"/>
                </a:lnTo>
                <a:lnTo>
                  <a:pt x="4787" y="2650"/>
                </a:lnTo>
                <a:lnTo>
                  <a:pt x="4695" y="2696"/>
                </a:lnTo>
                <a:lnTo>
                  <a:pt x="4555" y="2836"/>
                </a:lnTo>
                <a:lnTo>
                  <a:pt x="4416" y="2975"/>
                </a:lnTo>
                <a:lnTo>
                  <a:pt x="4369" y="3068"/>
                </a:lnTo>
                <a:lnTo>
                  <a:pt x="4416" y="3161"/>
                </a:lnTo>
                <a:lnTo>
                  <a:pt x="4555" y="3254"/>
                </a:lnTo>
                <a:lnTo>
                  <a:pt x="4695" y="3393"/>
                </a:lnTo>
                <a:lnTo>
                  <a:pt x="4787" y="3486"/>
                </a:lnTo>
                <a:lnTo>
                  <a:pt x="4416" y="3858"/>
                </a:lnTo>
                <a:lnTo>
                  <a:pt x="3161" y="2603"/>
                </a:lnTo>
                <a:lnTo>
                  <a:pt x="3393" y="2278"/>
                </a:lnTo>
                <a:lnTo>
                  <a:pt x="3533" y="1952"/>
                </a:lnTo>
                <a:lnTo>
                  <a:pt x="3626" y="1627"/>
                </a:lnTo>
                <a:lnTo>
                  <a:pt x="3626" y="1302"/>
                </a:lnTo>
                <a:lnTo>
                  <a:pt x="3626" y="1023"/>
                </a:lnTo>
                <a:lnTo>
                  <a:pt x="3533" y="790"/>
                </a:lnTo>
                <a:lnTo>
                  <a:pt x="3440" y="558"/>
                </a:lnTo>
                <a:lnTo>
                  <a:pt x="3254" y="372"/>
                </a:lnTo>
                <a:lnTo>
                  <a:pt x="3068" y="186"/>
                </a:lnTo>
                <a:lnTo>
                  <a:pt x="2882" y="93"/>
                </a:lnTo>
                <a:lnTo>
                  <a:pt x="260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53398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66" name="Google Shape;4966;p158" descr="Sad face with no fill"/>
          <p:cNvPicPr preferRelativeResize="0">
            <a:picLocks noGrp="1"/>
          </p:cNvPicPr>
          <p:nvPr>
            <p:ph type="pic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66536" y="1775435"/>
            <a:ext cx="2115600" cy="2115600"/>
          </a:xfrm>
          <a:prstGeom prst="ellipse">
            <a:avLst/>
          </a:prstGeom>
        </p:spPr>
      </p:pic>
      <p:sp>
        <p:nvSpPr>
          <p:cNvPr id="4967" name="Google Shape;4967;p158"/>
          <p:cNvSpPr txBox="1">
            <a:spLocks noGrp="1"/>
          </p:cNvSpPr>
          <p:nvPr>
            <p:ph type="title"/>
          </p:nvPr>
        </p:nvSpPr>
        <p:spPr>
          <a:xfrm>
            <a:off x="566567" y="421200"/>
            <a:ext cx="11164000" cy="73206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>
              <a:spcAft>
                <a:spcPts val="1067"/>
              </a:spcAft>
            </a:pPr>
            <a:r>
              <a:rPr lang="en-US" dirty="0"/>
              <a:t>Direct Approach</a:t>
            </a:r>
            <a:endParaRPr dirty="0"/>
          </a:p>
        </p:txBody>
      </p:sp>
      <p:sp>
        <p:nvSpPr>
          <p:cNvPr id="4968" name="Google Shape;4968;p158"/>
          <p:cNvSpPr txBox="1">
            <a:spLocks noGrp="1"/>
          </p:cNvSpPr>
          <p:nvPr>
            <p:ph type="body" idx="4294967295"/>
          </p:nvPr>
        </p:nvSpPr>
        <p:spPr>
          <a:xfrm>
            <a:off x="564367" y="4170633"/>
            <a:ext cx="2374800" cy="226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buSzPts val="1100"/>
              <a:buNone/>
            </a:pPr>
            <a:r>
              <a:rPr lang="en-US" b="1" dirty="0">
                <a:solidFill>
                  <a:schemeClr val="dk1"/>
                </a:solidFill>
              </a:rPr>
              <a:t>Observation</a:t>
            </a:r>
            <a:endParaRPr b="1" dirty="0">
              <a:solidFill>
                <a:schemeClr val="dk1"/>
              </a:solidFill>
            </a:endParaRP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State behavior</a:t>
            </a: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“Tell me more.”  </a:t>
            </a:r>
            <a:endParaRPr dirty="0"/>
          </a:p>
        </p:txBody>
      </p:sp>
      <p:sp>
        <p:nvSpPr>
          <p:cNvPr id="4969" name="Google Shape;4969;p158"/>
          <p:cNvSpPr txBox="1">
            <a:spLocks noGrp="1"/>
          </p:cNvSpPr>
          <p:nvPr>
            <p:ph type="subTitle" idx="1"/>
          </p:nvPr>
        </p:nvSpPr>
        <p:spPr>
          <a:xfrm>
            <a:off x="570600" y="1008004"/>
            <a:ext cx="11164000" cy="436466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indent="0">
              <a:spcAft>
                <a:spcPts val="1067"/>
              </a:spcAft>
            </a:pPr>
            <a:r>
              <a:rPr lang="en-US" dirty="0"/>
              <a:t>If this </a:t>
            </a:r>
            <a:r>
              <a:rPr lang="en-US"/>
              <a:t>is appropriate</a:t>
            </a:r>
            <a:endParaRPr dirty="0"/>
          </a:p>
        </p:txBody>
      </p:sp>
      <p:sp>
        <p:nvSpPr>
          <p:cNvPr id="4970" name="Google Shape;4970;p158"/>
          <p:cNvSpPr txBox="1">
            <a:spLocks noGrp="1"/>
          </p:cNvSpPr>
          <p:nvPr>
            <p:ph type="body" idx="4294967295"/>
          </p:nvPr>
        </p:nvSpPr>
        <p:spPr>
          <a:xfrm>
            <a:off x="3533403" y="4170633"/>
            <a:ext cx="2374800" cy="226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buSzPts val="1100"/>
              <a:buNone/>
            </a:pPr>
            <a:r>
              <a:rPr lang="en-US" b="1" dirty="0">
                <a:solidFill>
                  <a:schemeClr val="dk1"/>
                </a:solidFill>
              </a:rPr>
              <a:t>Questions</a:t>
            </a:r>
            <a:endParaRPr b="1" dirty="0">
              <a:solidFill>
                <a:schemeClr val="dk1"/>
              </a:solidFill>
            </a:endParaRP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Ask questions </a:t>
            </a:r>
            <a:r>
              <a:rPr lang="en" sz="2133" dirty="0"/>
              <a:t> </a:t>
            </a:r>
            <a:endParaRPr lang="en-US" sz="2133" dirty="0"/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Violent intent</a:t>
            </a:r>
            <a:endParaRPr dirty="0"/>
          </a:p>
        </p:txBody>
      </p:sp>
      <p:sp>
        <p:nvSpPr>
          <p:cNvPr id="4971" name="Google Shape;4971;p158"/>
          <p:cNvSpPr txBox="1">
            <a:spLocks noGrp="1"/>
          </p:cNvSpPr>
          <p:nvPr>
            <p:ph type="body" idx="4294967295"/>
          </p:nvPr>
        </p:nvSpPr>
        <p:spPr>
          <a:xfrm>
            <a:off x="6395220" y="4170633"/>
            <a:ext cx="2374800" cy="226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buSzPts val="1100"/>
              <a:buNone/>
            </a:pPr>
            <a:r>
              <a:rPr lang="en-US" b="1" dirty="0">
                <a:solidFill>
                  <a:schemeClr val="dk1"/>
                </a:solidFill>
              </a:rPr>
              <a:t>Listen</a:t>
            </a:r>
            <a:endParaRPr b="1" dirty="0">
              <a:solidFill>
                <a:schemeClr val="dk1"/>
              </a:solidFill>
            </a:endParaRP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Validate</a:t>
            </a:r>
          </a:p>
          <a:p>
            <a:pPr marL="0" indent="0"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dirty="0"/>
              <a:t>Summarize</a:t>
            </a:r>
            <a:endParaRPr dirty="0"/>
          </a:p>
        </p:txBody>
      </p:sp>
      <p:pic>
        <p:nvPicPr>
          <p:cNvPr id="4972" name="Google Shape;4972;p158" descr="Question mark"/>
          <p:cNvPicPr preferRelativeResize="0">
            <a:picLocks noGrp="1"/>
          </p:cNvPicPr>
          <p:nvPr>
            <p:ph type="pic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352803" y="1775435"/>
            <a:ext cx="2115600" cy="21156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4973" name="Google Shape;4973;p158" descr="Ear"/>
          <p:cNvPicPr preferRelativeResize="0">
            <a:picLocks noGrp="1"/>
          </p:cNvPicPr>
          <p:nvPr>
            <p:ph type="pic" idx="3"/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395236" y="1775435"/>
            <a:ext cx="2115600" cy="21156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4974" name="Google Shape;4974;p158" descr="Checklist"/>
          <p:cNvPicPr preferRelativeResize="0">
            <a:picLocks noGrp="1"/>
          </p:cNvPicPr>
          <p:nvPr>
            <p:ph type="pic" idx="4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353703" y="1775435"/>
            <a:ext cx="2115600" cy="21156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975" name="Google Shape;4975;p158"/>
          <p:cNvSpPr txBox="1">
            <a:spLocks noGrp="1"/>
          </p:cNvSpPr>
          <p:nvPr>
            <p:ph type="body" idx="6"/>
          </p:nvPr>
        </p:nvSpPr>
        <p:spPr>
          <a:xfrm>
            <a:off x="9353697" y="4170633"/>
            <a:ext cx="2374800" cy="226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indent="0">
              <a:lnSpc>
                <a:spcPct val="115000"/>
              </a:lnSpc>
              <a:buNone/>
            </a:pPr>
            <a:r>
              <a:rPr lang="en-US" dirty="0">
                <a:solidFill>
                  <a:schemeClr val="dk1"/>
                </a:solidFill>
              </a:rPr>
              <a:t>Next Steps</a:t>
            </a:r>
            <a:endParaRPr dirty="0">
              <a:solidFill>
                <a:schemeClr val="dk1"/>
              </a:solidFill>
            </a:endParaRPr>
          </a:p>
          <a:p>
            <a:pPr marL="0" indent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sz="2133" b="0" dirty="0">
                <a:solidFill>
                  <a:schemeClr val="dk1"/>
                </a:solidFill>
              </a:rPr>
              <a:t>Inform leadership</a:t>
            </a:r>
          </a:p>
          <a:p>
            <a:pPr marL="0" indent="0">
              <a:lnSpc>
                <a:spcPct val="115000"/>
              </a:lnSpc>
              <a:spcBef>
                <a:spcPts val="1067"/>
              </a:spcBef>
              <a:spcAft>
                <a:spcPts val="1067"/>
              </a:spcAft>
              <a:buNone/>
            </a:pPr>
            <a:r>
              <a:rPr lang="en-US" b="0" dirty="0"/>
              <a:t>Short/long term</a:t>
            </a:r>
            <a:endParaRPr b="0" dirty="0"/>
          </a:p>
        </p:txBody>
      </p:sp>
      <p:sp>
        <p:nvSpPr>
          <p:cNvPr id="4976" name="Google Shape;4976;p158"/>
          <p:cNvSpPr txBox="1"/>
          <p:nvPr/>
        </p:nvSpPr>
        <p:spPr>
          <a:xfrm>
            <a:off x="12200703" y="-10147"/>
            <a:ext cx="2660800" cy="20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400"/>
            </a:pPr>
            <a:r>
              <a:rPr lang="en" sz="1867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Any photo can replace </a:t>
            </a:r>
            <a:r>
              <a:rPr lang="en" sz="2400">
                <a:solidFill>
                  <a:srgbClr val="191919"/>
                </a:solidFill>
              </a:rPr>
              <a:t>these</a:t>
            </a:r>
            <a:r>
              <a:rPr lang="en" sz="1867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 photos to support your presentation.</a:t>
            </a:r>
            <a:endParaRPr sz="1867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559460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0572A52-DED6-4F24-9CA4-9C13D6F6F716}"/>
              </a:ext>
            </a:extLst>
          </p:cNvPr>
          <p:cNvSpPr txBox="1"/>
          <p:nvPr/>
        </p:nvSpPr>
        <p:spPr>
          <a:xfrm>
            <a:off x="679508" y="1836948"/>
            <a:ext cx="70719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sz="1200" dirty="0" err="1"/>
              <a:t>Koerth</a:t>
            </a:r>
            <a:r>
              <a:rPr lang="en-US" sz="1200" dirty="0"/>
              <a:t>, Maggie.  Suicide Prevention Could Prevent Mass Shootings</a:t>
            </a:r>
          </a:p>
          <a:p>
            <a:pPr fontAlgn="base"/>
            <a:r>
              <a:rPr lang="en-US" sz="1200" dirty="0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https://fivethirtyeight.com/features/suicide-prevention-could-prevent-mass-shootings/</a:t>
            </a:r>
            <a:endParaRPr lang="en-US" sz="1200" dirty="0"/>
          </a:p>
          <a:p>
            <a:pPr fontAlgn="base"/>
            <a:r>
              <a:rPr lang="en-US" sz="1100" cap="all" dirty="0"/>
              <a:t>JUN. 6, 2022, AT 1:32 PM</a:t>
            </a:r>
          </a:p>
          <a:p>
            <a:pPr fontAlgn="base"/>
            <a:endParaRPr lang="en-US" sz="1200" cap="all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4AB0F07-DEB1-4BE3-961E-8DCFC5FBE62C}"/>
              </a:ext>
            </a:extLst>
          </p:cNvPr>
          <p:cNvSpPr txBox="1"/>
          <p:nvPr/>
        </p:nvSpPr>
        <p:spPr>
          <a:xfrm>
            <a:off x="678005" y="2639871"/>
            <a:ext cx="84048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333333"/>
                </a:solidFill>
              </a:rPr>
              <a:t>Lankford, A., Silver, J., &amp; Cox, J. (2021). An epidemiological analysis of public mass shooters and active shooters: Quantifying key differences between perpetrators and the general population, homicide offenders, and people who die by suicide. </a:t>
            </a:r>
            <a:r>
              <a:rPr lang="en-US" sz="1200" i="1" dirty="0">
                <a:solidFill>
                  <a:srgbClr val="333333"/>
                </a:solidFill>
              </a:rPr>
              <a:t>Journal of Threat Assessment and Management, 8</a:t>
            </a:r>
            <a:r>
              <a:rPr lang="en-US" sz="1200" dirty="0">
                <a:solidFill>
                  <a:srgbClr val="333333"/>
                </a:solidFill>
              </a:rPr>
              <a:t>(4), 125–144.</a:t>
            </a:r>
            <a:r>
              <a:rPr lang="en-US" sz="1200" u="sng" dirty="0"/>
              <a:t> </a:t>
            </a:r>
            <a:r>
              <a:rPr lang="en-US" sz="1200" dirty="0"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https://doi.org/10.1037/tam0000166</a:t>
            </a:r>
            <a:endParaRPr lang="en-US" sz="12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B5EBF8B-7923-44F7-9952-794AF8B3CB53}"/>
              </a:ext>
            </a:extLst>
          </p:cNvPr>
          <p:cNvSpPr txBox="1"/>
          <p:nvPr/>
        </p:nvSpPr>
        <p:spPr>
          <a:xfrm>
            <a:off x="5636623" y="2971800"/>
            <a:ext cx="914400" cy="914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601D99-A57B-4B4E-B234-915DA3063B86}"/>
              </a:ext>
            </a:extLst>
          </p:cNvPr>
          <p:cNvSpPr txBox="1"/>
          <p:nvPr/>
        </p:nvSpPr>
        <p:spPr>
          <a:xfrm>
            <a:off x="679507" y="1285875"/>
            <a:ext cx="92362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Centers for Disease Control and Prevention. Violence prevention—National Violent Death Reporting System. </a:t>
            </a:r>
            <a:r>
              <a:rPr lang="en-US" sz="1200" dirty="0"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https://www.cdc.gov/violenceprevention/nvdrs/index.html</a:t>
            </a:r>
            <a:r>
              <a:rPr lang="en-US" sz="1200" dirty="0"/>
              <a:t>. Updated September 18, 2017.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6AD53A6-DE03-4196-8BA2-8B2498E27667}"/>
              </a:ext>
            </a:extLst>
          </p:cNvPr>
          <p:cNvSpPr txBox="1"/>
          <p:nvPr/>
        </p:nvSpPr>
        <p:spPr>
          <a:xfrm>
            <a:off x="4198252" y="837293"/>
            <a:ext cx="15765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Arial Black" panose="020B0A04020102020204" pitchFamily="34" charset="0"/>
              </a:rPr>
              <a:t>CITATIONS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C91CC76-C908-4FE5-AE48-F2BC15AD2189}"/>
              </a:ext>
            </a:extLst>
          </p:cNvPr>
          <p:cNvSpPr txBox="1"/>
          <p:nvPr/>
        </p:nvSpPr>
        <p:spPr>
          <a:xfrm>
            <a:off x="679507" y="3502346"/>
            <a:ext cx="72634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National Threat Assessment Center. (2019). </a:t>
            </a:r>
            <a:r>
              <a:rPr lang="en-US" sz="1200" i="1" dirty="0"/>
              <a:t>Protecting America’s Schools: A U.S. Secret Service Analysis of Targeted School Violence. </a:t>
            </a:r>
            <a:r>
              <a:rPr lang="en-US" sz="1200" dirty="0"/>
              <a:t>U.S. Secret Service, Department of Homeland Security.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2EFF2D1-51B8-44FB-8B21-B33F2FECD3EF}"/>
              </a:ext>
            </a:extLst>
          </p:cNvPr>
          <p:cNvSpPr txBox="1"/>
          <p:nvPr/>
        </p:nvSpPr>
        <p:spPr>
          <a:xfrm>
            <a:off x="679507" y="4110702"/>
            <a:ext cx="73421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National Threat Assessment Center.  (2018).  </a:t>
            </a:r>
            <a:r>
              <a:rPr lang="en-US" sz="1200" i="1" dirty="0"/>
              <a:t>Enhancing school safety using a threat assessment model:  An </a:t>
            </a:r>
          </a:p>
          <a:p>
            <a:r>
              <a:rPr lang="en-US" sz="1200" i="1" dirty="0"/>
              <a:t>Operational guide for preventing targeted school violence.  </a:t>
            </a:r>
            <a:r>
              <a:rPr lang="en-US" sz="1200" dirty="0"/>
              <a:t>U.S. Secret Service, Department of Homeland Security. 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C1C0315-3214-4D30-905A-839EBBC77F54}"/>
              </a:ext>
            </a:extLst>
          </p:cNvPr>
          <p:cNvSpPr txBox="1"/>
          <p:nvPr/>
        </p:nvSpPr>
        <p:spPr>
          <a:xfrm>
            <a:off x="678005" y="4648796"/>
            <a:ext cx="58730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National Threat Assessment Center. (2023).  </a:t>
            </a:r>
            <a:r>
              <a:rPr lang="en-US" sz="1200" i="1" dirty="0"/>
              <a:t>Mass Attacks in Public Space:  2016-2020.  </a:t>
            </a:r>
            <a:r>
              <a:rPr lang="en-US" sz="1200" dirty="0"/>
              <a:t>U.S.</a:t>
            </a:r>
          </a:p>
          <a:p>
            <a:r>
              <a:rPr lang="en-US" sz="1200" dirty="0"/>
              <a:t>Secret Service, Department of Homeland Security.  </a:t>
            </a:r>
          </a:p>
        </p:txBody>
      </p:sp>
    </p:spTree>
    <p:extLst>
      <p:ext uri="{BB962C8B-B14F-4D97-AF65-F5344CB8AC3E}">
        <p14:creationId xmlns:p14="http://schemas.microsoft.com/office/powerpoint/2010/main" val="2304730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49" name="Google Shape;5249;p185"/>
          <p:cNvPicPr preferRelativeResize="0"/>
          <p:nvPr/>
        </p:nvPicPr>
        <p:blipFill rotWithShape="1">
          <a:blip r:embed="rId3">
            <a:alphaModFix/>
          </a:blip>
          <a:srcRect b="15604"/>
          <a:stretch/>
        </p:blipFill>
        <p:spPr>
          <a:xfrm>
            <a:off x="-100" y="1"/>
            <a:ext cx="1219216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250" name="Google Shape;5250;p185"/>
          <p:cNvSpPr txBox="1">
            <a:spLocks noGrp="1"/>
          </p:cNvSpPr>
          <p:nvPr>
            <p:ph type="title" idx="3"/>
          </p:nvPr>
        </p:nvSpPr>
        <p:spPr>
          <a:xfrm>
            <a:off x="7141433" y="435800"/>
            <a:ext cx="4463200" cy="6436800"/>
          </a:xfrm>
          <a:prstGeom prst="rect">
            <a:avLst/>
          </a:prstGeom>
        </p:spPr>
        <p:txBody>
          <a:bodyPr spcFirstLastPara="1" wrap="square" lIns="182867" tIns="182867" rIns="182867" bIns="121900" anchor="t" anchorCtr="0">
            <a:noAutofit/>
          </a:bodyPr>
          <a:lstStyle/>
          <a:p>
            <a:r>
              <a:rPr lang="en-US" dirty="0"/>
              <a:t>Today’s Presenter</a:t>
            </a:r>
            <a:endParaRPr dirty="0"/>
          </a:p>
        </p:txBody>
      </p:sp>
      <p:sp>
        <p:nvSpPr>
          <p:cNvPr id="5251" name="Google Shape;5251;p185"/>
          <p:cNvSpPr txBox="1">
            <a:spLocks noGrp="1"/>
          </p:cNvSpPr>
          <p:nvPr>
            <p:ph type="body" idx="1"/>
          </p:nvPr>
        </p:nvSpPr>
        <p:spPr>
          <a:xfrm>
            <a:off x="7278633" y="1697767"/>
            <a:ext cx="4072800" cy="473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endParaRPr lang="en-US" sz="2400" b="1" dirty="0"/>
          </a:p>
          <a:p>
            <a:pPr marL="0" indent="0">
              <a:buClr>
                <a:srgbClr val="191919"/>
              </a:buClr>
              <a:buSzPts val="1100"/>
              <a:buNone/>
            </a:pPr>
            <a:r>
              <a:rPr lang="en-US" sz="2400" b="1" dirty="0">
                <a:solidFill>
                  <a:srgbClr val="191919"/>
                </a:solidFill>
                <a:latin typeface="Arial Black" panose="020B0A04020102020204" pitchFamily="34" charset="0"/>
              </a:rPr>
              <a:t>Rosie McSweeney</a:t>
            </a:r>
            <a:endParaRPr lang="en-US" sz="2400" b="1" dirty="0">
              <a:latin typeface="Arial Black" panose="020B0A04020102020204" pitchFamily="34" charset="0"/>
            </a:endParaRPr>
          </a:p>
          <a:p>
            <a:pPr marL="0" indent="0" algn="just">
              <a:buClr>
                <a:srgbClr val="191919"/>
              </a:buClr>
              <a:buSzPts val="1100"/>
              <a:buNone/>
            </a:pPr>
            <a:r>
              <a:rPr lang="en-US" sz="1800" dirty="0">
                <a:solidFill>
                  <a:srgbClr val="191919"/>
                </a:solidFill>
                <a:latin typeface="+mn-lt"/>
              </a:rPr>
              <a:t>Community Resources Navigator</a:t>
            </a:r>
          </a:p>
          <a:p>
            <a:pPr marL="0" indent="0" algn="just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1800" dirty="0">
                <a:solidFill>
                  <a:srgbClr val="191919"/>
                </a:solidFill>
                <a:latin typeface="+mn-lt"/>
              </a:rPr>
              <a:t>Office of Human Resources</a:t>
            </a:r>
          </a:p>
          <a:p>
            <a:pPr marL="0" indent="0" algn="just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1800" dirty="0">
                <a:solidFill>
                  <a:srgbClr val="191919"/>
                </a:solidFill>
                <a:latin typeface="+mn-lt"/>
                <a:hlinkClick r:id="rId4"/>
              </a:rPr>
              <a:t>Rosie.m@asu.edu</a:t>
            </a:r>
            <a:endParaRPr lang="en-US" sz="1800" dirty="0">
              <a:solidFill>
                <a:srgbClr val="191919"/>
              </a:solidFill>
              <a:latin typeface="+mn-lt"/>
            </a:endParaRPr>
          </a:p>
          <a:p>
            <a:pPr marL="0" indent="0" algn="just">
              <a:spcBef>
                <a:spcPts val="533"/>
              </a:spcBef>
              <a:spcAft>
                <a:spcPts val="533"/>
              </a:spcAft>
              <a:buNone/>
            </a:pPr>
            <a:r>
              <a:rPr lang="en-US" sz="1800" dirty="0">
                <a:solidFill>
                  <a:srgbClr val="191919"/>
                </a:solidFill>
                <a:latin typeface="+mn-lt"/>
              </a:rPr>
              <a:t>480-965-9540</a:t>
            </a: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endParaRPr lang="en-US" sz="1800" dirty="0">
              <a:solidFill>
                <a:srgbClr val="191919"/>
              </a:solidFill>
              <a:latin typeface="+mn-lt"/>
            </a:endParaRPr>
          </a:p>
          <a:p>
            <a:pPr marL="0" indent="0">
              <a:spcBef>
                <a:spcPts val="533"/>
              </a:spcBef>
              <a:spcAft>
                <a:spcPts val="533"/>
              </a:spcAft>
              <a:buNone/>
            </a:pPr>
            <a:endParaRPr lang="en-US" b="1" dirty="0"/>
          </a:p>
        </p:txBody>
      </p:sp>
      <p:sp>
        <p:nvSpPr>
          <p:cNvPr id="5252" name="Google Shape;5252;p185"/>
          <p:cNvSpPr txBox="1"/>
          <p:nvPr/>
        </p:nvSpPr>
        <p:spPr>
          <a:xfrm>
            <a:off x="12200703" y="-10147"/>
            <a:ext cx="2660800" cy="20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400"/>
            </a:pPr>
            <a:endParaRPr sz="1867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5" name="Google Shape;4755;p136"/>
          <p:cNvSpPr txBox="1">
            <a:spLocks noGrp="1"/>
          </p:cNvSpPr>
          <p:nvPr>
            <p:ph type="title"/>
          </p:nvPr>
        </p:nvSpPr>
        <p:spPr>
          <a:xfrm>
            <a:off x="560833" y="426733"/>
            <a:ext cx="391360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en" sz="4400" dirty="0"/>
              <a:t>Agenda</a:t>
            </a:r>
            <a:endParaRPr sz="4400" dirty="0"/>
          </a:p>
        </p:txBody>
      </p:sp>
      <p:sp>
        <p:nvSpPr>
          <p:cNvPr id="4756" name="Google Shape;4756;p136"/>
          <p:cNvSpPr txBox="1">
            <a:spLocks noGrp="1"/>
          </p:cNvSpPr>
          <p:nvPr>
            <p:ph type="subTitle" idx="1"/>
          </p:nvPr>
        </p:nvSpPr>
        <p:spPr>
          <a:xfrm>
            <a:off x="6305107" y="426600"/>
            <a:ext cx="5435760" cy="601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indent="0"/>
            <a:r>
              <a:rPr lang="en-US" sz="3600" dirty="0"/>
              <a:t>Research about violence</a:t>
            </a:r>
          </a:p>
          <a:p>
            <a:pPr marL="0" indent="0"/>
            <a:endParaRPr lang="en-US" sz="3600" dirty="0"/>
          </a:p>
          <a:p>
            <a:pPr marL="0" indent="0"/>
            <a:r>
              <a:rPr lang="en-US" sz="3600" dirty="0"/>
              <a:t>Identifying distress</a:t>
            </a:r>
          </a:p>
          <a:p>
            <a:pPr marL="0" indent="0"/>
            <a:endParaRPr lang="en-US" sz="3600" dirty="0"/>
          </a:p>
          <a:p>
            <a:pPr marL="0" indent="0"/>
            <a:r>
              <a:rPr lang="en-US" sz="3600" dirty="0"/>
              <a:t>Interventions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58" name="Google Shape;4958;p157"/>
          <p:cNvPicPr preferRelativeResize="0"/>
          <p:nvPr/>
        </p:nvPicPr>
        <p:blipFill rotWithShape="1">
          <a:blip r:embed="rId3">
            <a:alphaModFix/>
          </a:blip>
          <a:srcRect t="60494"/>
          <a:stretch/>
        </p:blipFill>
        <p:spPr>
          <a:xfrm>
            <a:off x="1" y="1"/>
            <a:ext cx="12192004" cy="3210167"/>
          </a:xfrm>
          <a:prstGeom prst="rect">
            <a:avLst/>
          </a:prstGeom>
          <a:noFill/>
          <a:ln>
            <a:noFill/>
          </a:ln>
        </p:spPr>
      </p:pic>
      <p:sp>
        <p:nvSpPr>
          <p:cNvPr id="4959" name="Google Shape;4959;p157"/>
          <p:cNvSpPr txBox="1">
            <a:spLocks noGrp="1"/>
          </p:cNvSpPr>
          <p:nvPr>
            <p:ph type="title"/>
          </p:nvPr>
        </p:nvSpPr>
        <p:spPr>
          <a:xfrm>
            <a:off x="1845400" y="2300600"/>
            <a:ext cx="8550400" cy="4136800"/>
          </a:xfrm>
          <a:prstGeom prst="rect">
            <a:avLst/>
          </a:prstGeom>
        </p:spPr>
        <p:txBody>
          <a:bodyPr spcFirstLastPara="1" wrap="square" lIns="243833" tIns="304800" rIns="304800" bIns="304800" anchor="t" anchorCtr="0">
            <a:noAutofit/>
          </a:bodyPr>
          <a:lstStyle/>
          <a:p>
            <a:r>
              <a:rPr lang="en-US" dirty="0"/>
              <a:t>Questions…</a:t>
            </a:r>
            <a:endParaRPr dirty="0"/>
          </a:p>
        </p:txBody>
      </p:sp>
      <p:sp>
        <p:nvSpPr>
          <p:cNvPr id="4960" name="Google Shape;4960;p157"/>
          <p:cNvSpPr txBox="1">
            <a:spLocks noGrp="1"/>
          </p:cNvSpPr>
          <p:nvPr>
            <p:ph type="body" idx="4294967295"/>
          </p:nvPr>
        </p:nvSpPr>
        <p:spPr>
          <a:xfrm>
            <a:off x="2097033" y="3608867"/>
            <a:ext cx="7961600" cy="2828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spcAft>
                <a:spcPts val="1067"/>
              </a:spcAft>
              <a:buSzPts val="1100"/>
              <a:buNone/>
            </a:pPr>
            <a:r>
              <a:rPr lang="en-US" sz="2133" dirty="0">
                <a:latin typeface="+mn-lt"/>
              </a:rPr>
              <a:t>Do people “just snap?” </a:t>
            </a:r>
          </a:p>
          <a:p>
            <a:pPr marL="0" indent="0">
              <a:spcAft>
                <a:spcPts val="1067"/>
              </a:spcAft>
              <a:buSzPts val="1100"/>
              <a:buNone/>
            </a:pPr>
            <a:r>
              <a:rPr lang="en-US" sz="2133" dirty="0">
                <a:latin typeface="+mn-lt"/>
              </a:rPr>
              <a:t>If someone is on the pathway to violence, is it inevitable that they will be violent?</a:t>
            </a:r>
          </a:p>
          <a:p>
            <a:pPr marL="0" indent="0">
              <a:spcAft>
                <a:spcPts val="1067"/>
              </a:spcAft>
              <a:buSzPts val="1100"/>
              <a:buNone/>
            </a:pPr>
            <a:r>
              <a:rPr lang="en-US" sz="2133" dirty="0">
                <a:latin typeface="+mn-lt"/>
              </a:rPr>
              <a:t>What supports exist?</a:t>
            </a:r>
          </a:p>
          <a:p>
            <a:pPr marL="0" indent="0">
              <a:spcAft>
                <a:spcPts val="1067"/>
              </a:spcAft>
              <a:buSzPts val="1100"/>
              <a:buNone/>
            </a:pPr>
            <a:endParaRPr lang="en-US" sz="2133" dirty="0"/>
          </a:p>
          <a:p>
            <a:pPr marL="0" indent="0">
              <a:spcAft>
                <a:spcPts val="1067"/>
              </a:spcAft>
              <a:buSzPts val="1100"/>
              <a:buNone/>
            </a:pPr>
            <a:endParaRPr sz="2133" dirty="0"/>
          </a:p>
        </p:txBody>
      </p:sp>
      <p:sp>
        <p:nvSpPr>
          <p:cNvPr id="4961" name="Google Shape;4961;p157"/>
          <p:cNvSpPr txBox="1"/>
          <p:nvPr/>
        </p:nvSpPr>
        <p:spPr>
          <a:xfrm>
            <a:off x="12200703" y="-10147"/>
            <a:ext cx="2660800" cy="20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defTabSz="1219170">
              <a:buClr>
                <a:srgbClr val="000000"/>
              </a:buClr>
              <a:buSzPts val="1400"/>
            </a:pPr>
            <a:r>
              <a:rPr lang="en" sz="1867" kern="0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Any photo can replace this photo to support your presentation.</a:t>
            </a:r>
            <a:endParaRPr sz="1867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3" name="Google Shape;5723;p232"/>
          <p:cNvSpPr txBox="1">
            <a:spLocks noGrp="1"/>
          </p:cNvSpPr>
          <p:nvPr>
            <p:ph type="title"/>
          </p:nvPr>
        </p:nvSpPr>
        <p:spPr>
          <a:xfrm>
            <a:off x="581767" y="2422167"/>
            <a:ext cx="11150400" cy="204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/>
          <a:p>
            <a:r>
              <a:rPr lang="en" dirty="0"/>
              <a:t>R</a:t>
            </a:r>
            <a:r>
              <a:rPr lang="en-US" dirty="0" err="1"/>
              <a:t>esearch</a:t>
            </a:r>
            <a:r>
              <a:rPr lang="en-US" dirty="0"/>
              <a:t> on violence </a:t>
            </a:r>
            <a:r>
              <a:rPr lang="en" dirty="0"/>
              <a:t> </a:t>
            </a:r>
            <a:endParaRPr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6" name="Google Shape;5076;p167"/>
          <p:cNvSpPr txBox="1">
            <a:spLocks noGrp="1"/>
          </p:cNvSpPr>
          <p:nvPr>
            <p:ph type="body" idx="1"/>
          </p:nvPr>
        </p:nvSpPr>
        <p:spPr>
          <a:xfrm>
            <a:off x="1682499" y="2295169"/>
            <a:ext cx="8248309" cy="415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buNone/>
            </a:pPr>
            <a:r>
              <a:rPr lang="en" sz="5400" dirty="0"/>
              <a:t>Violence </a:t>
            </a:r>
            <a:r>
              <a:rPr lang="en" sz="5400" dirty="0">
                <a:solidFill>
                  <a:schemeClr val="accent1"/>
                </a:solidFill>
              </a:rPr>
              <a:t>is</a:t>
            </a:r>
            <a:r>
              <a:rPr lang="en" sz="5400" dirty="0"/>
              <a:t> preventable.”</a:t>
            </a:r>
            <a:r>
              <a:rPr lang="en" dirty="0"/>
              <a:t> </a:t>
            </a:r>
            <a:endParaRPr dirty="0"/>
          </a:p>
          <a:p>
            <a:pPr marL="0" indent="0">
              <a:spcBef>
                <a:spcPts val="1333"/>
              </a:spcBef>
              <a:buNone/>
            </a:pPr>
            <a:r>
              <a:rPr lang="en" sz="1600" dirty="0"/>
              <a:t>– National </a:t>
            </a:r>
            <a:r>
              <a:rPr lang="en-US" sz="1600" dirty="0"/>
              <a:t>V</a:t>
            </a:r>
            <a:r>
              <a:rPr lang="en" sz="1600" dirty="0"/>
              <a:t>iolent Death </a:t>
            </a:r>
            <a:r>
              <a:rPr lang="en-US" sz="1600" dirty="0"/>
              <a:t>R</a:t>
            </a:r>
            <a:r>
              <a:rPr lang="en" sz="1600" dirty="0"/>
              <a:t>eporting System </a:t>
            </a:r>
            <a:endParaRPr sz="1600" dirty="0"/>
          </a:p>
          <a:p>
            <a:pPr marL="0" indent="0">
              <a:buNone/>
            </a:pPr>
            <a:endParaRPr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pathway-to-violence-chart">
            <a:extLst>
              <a:ext uri="{FF2B5EF4-FFF2-40B4-BE49-F238E27FC236}">
                <a16:creationId xmlns:a16="http://schemas.microsoft.com/office/drawing/2014/main" id="{3B17D21F-3C09-483E-8C4F-6E7CFB3D0B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9242" y="169683"/>
            <a:ext cx="10256362" cy="64950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0809865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BB2D1A5-B2A2-4141-9540-1040ED3340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71233"/>
            <a:ext cx="12192000" cy="491553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37B10DB-6823-4A1B-B9A3-E1D18640041D}"/>
              </a:ext>
            </a:extLst>
          </p:cNvPr>
          <p:cNvSpPr txBox="1"/>
          <p:nvPr/>
        </p:nvSpPr>
        <p:spPr>
          <a:xfrm>
            <a:off x="1802674" y="6335486"/>
            <a:ext cx="36661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https://www.theviolenceproject.org/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11C1544-5FAA-4709-A5B1-34EB88B851F4}"/>
              </a:ext>
            </a:extLst>
          </p:cNvPr>
          <p:cNvSpPr txBox="1"/>
          <p:nvPr/>
        </p:nvSpPr>
        <p:spPr>
          <a:xfrm>
            <a:off x="2390503" y="194662"/>
            <a:ext cx="67796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latin typeface="Arial Black" panose="020B0A04020102020204" pitchFamily="34" charset="0"/>
              </a:rPr>
              <a:t>“Them” = mass shooters…</a:t>
            </a:r>
          </a:p>
        </p:txBody>
      </p:sp>
    </p:spTree>
    <p:extLst>
      <p:ext uri="{BB962C8B-B14F-4D97-AF65-F5344CB8AC3E}">
        <p14:creationId xmlns:p14="http://schemas.microsoft.com/office/powerpoint/2010/main" val="31470651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3" name="Google Shape;5723;p232"/>
          <p:cNvSpPr txBox="1">
            <a:spLocks noGrp="1"/>
          </p:cNvSpPr>
          <p:nvPr>
            <p:ph type="title"/>
          </p:nvPr>
        </p:nvSpPr>
        <p:spPr>
          <a:xfrm>
            <a:off x="581767" y="2422167"/>
            <a:ext cx="11150400" cy="204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/>
          <a:p>
            <a:r>
              <a:rPr lang="en" dirty="0"/>
              <a:t>How to recognize distress or crisis 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6828725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023 ASU Template Master (Official from Enterprise Brand Strategy and Management)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1343</TotalTime>
  <Words>605</Words>
  <Application>Microsoft Office PowerPoint</Application>
  <PresentationFormat>Widescreen</PresentationFormat>
  <Paragraphs>134</Paragraphs>
  <Slides>16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16</vt:i4>
      </vt:variant>
    </vt:vector>
  </HeadingPairs>
  <TitlesOfParts>
    <vt:vector size="22" baseType="lpstr">
      <vt:lpstr>Arial</vt:lpstr>
      <vt:lpstr>Arial Black</vt:lpstr>
      <vt:lpstr>Calibri</vt:lpstr>
      <vt:lpstr>Calibri Light</vt:lpstr>
      <vt:lpstr>Office Theme</vt:lpstr>
      <vt:lpstr>2023 ASU Template Master (Official from Enterprise Brand Strategy and Management)</vt:lpstr>
      <vt:lpstr>Threats: Identification and intervention</vt:lpstr>
      <vt:lpstr>Today’s Presenter</vt:lpstr>
      <vt:lpstr>Agenda</vt:lpstr>
      <vt:lpstr>Questions…</vt:lpstr>
      <vt:lpstr>Research on violence  </vt:lpstr>
      <vt:lpstr>PowerPoint Presentation</vt:lpstr>
      <vt:lpstr>PowerPoint Presentation</vt:lpstr>
      <vt:lpstr>PowerPoint Presentation</vt:lpstr>
      <vt:lpstr>How to recognize distress or crisis </vt:lpstr>
      <vt:lpstr>Behaviors</vt:lpstr>
      <vt:lpstr>How do we intervene?  </vt:lpstr>
      <vt:lpstr>Threats</vt:lpstr>
      <vt:lpstr>Reporting</vt:lpstr>
      <vt:lpstr>Confidential</vt:lpstr>
      <vt:lpstr>Direct Approach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Rosie McSweeney</dc:creator>
  <cp:lastModifiedBy>Ashly Contreras</cp:lastModifiedBy>
  <cp:revision>87</cp:revision>
  <dcterms:created xsi:type="dcterms:W3CDTF">2023-03-20T20:04:23Z</dcterms:created>
  <dcterms:modified xsi:type="dcterms:W3CDTF">2023-04-12T21:10:49Z</dcterms:modified>
</cp:coreProperties>
</file>