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0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1EE4-C7E7-461E-BE2F-BE5716B444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E4A82D-696F-4CC6-94AB-FC021FF05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66DAE-BEE5-4886-B100-F90C49A9A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99648-E376-40AB-94D5-8EE2309D0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BFFF9-A26E-492E-8E0E-380CC6153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6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72DDF-F94F-4C46-B352-B1268FF59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129158-463C-46E7-A3D4-BFF60892E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27912-FE62-42CB-B78B-A52130DE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01A1D-4D40-4644-AD6C-A70A03AE8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F929A-CCA0-49C4-8B7A-D98D64137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6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A2F41-8EC1-48A9-8CB4-846082ED9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9206C2-0143-41DA-9922-6B1F0C61F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23DED-42CC-4640-AA7A-E3031EC62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70846-339A-40B8-901F-4A3507886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7A74C-2F74-415C-9A21-DE8ACA49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5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2F9DB-5DA6-42A5-8C00-6C84A268F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8F185-9CC4-43D0-B579-A827DCA68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0CC50-083E-424F-B203-38261CF4F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92FB1-2906-47AD-8EF7-F7142965D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E3E87-DFE6-4C13-928D-F28804A4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5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43E4B-E8CD-4DF6-83EA-F08839CBB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8D8E2-044F-41CB-9D9D-28F59FCD1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82988-8704-4924-B932-AB0CFEA1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AA8FF-CC99-4D09-840E-718CBF342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1D5A4-C0DD-4DAC-8B72-762DFA867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8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62AE4-D7FC-47B2-9A81-71DE412C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7EF94-98D9-4CF8-A0A1-F6A0ED4E0C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37819-56BE-4BA4-B56A-B0D0D7AD2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F040A-90E4-42C1-962A-195ECB96D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FD1B1-8189-4CED-A936-A578E835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AD993-A20B-49D7-B450-AFECC36B3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8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F8037-06E1-460B-AAC5-EFEBC7412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33FD93-E6D3-4954-AA44-9E7B2F2F8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4D0E08-DC10-47AF-9121-76C21B9D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3362DC-EF94-4D08-A7F7-C7B87D623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82A6D8-80C4-4920-8AE6-3BBE9755AC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7C6B81-FD4D-46F3-ABF7-9770ECFCB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269317-BE2B-4563-8C9F-2B94264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523674-4DA0-4D5F-8A4E-5888FE25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64F63-A265-42F9-8F6F-85C24C884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799E89-7AC5-4DC9-A6FE-3F1BC491D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CFE281-789F-452F-A4C7-D70A84E9E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0DE27-F582-44AC-804E-1C9A4E2BA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3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5A483E-EB5C-4601-81C2-07A127DA2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EA219D-6958-4031-AC1D-EF0D7E5C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B2162F-BC07-4547-BC15-BCB13633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4C15E-1ADF-4BD8-BC3B-0DE95181C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2A07D-AF7F-42CF-85AD-377381DC3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3F236-4AD2-468B-8D49-36AFDB87F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EE7EE-BCBF-4256-B78C-AD087D2F1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A5FAE-1CAC-4D37-BD55-99EC7063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3A72AA-C253-4010-B98D-F2BA8C27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5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A4C6F-E58C-42B1-9AEB-B53513E06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B518E-98AA-4609-9795-763A7BF14D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6D7F1-FAC2-4EC5-BCE1-122603ED3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939334-F727-4798-B45B-8A290E6E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1E276-B60C-4360-9D96-70C80EC1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ED9D9-21BC-44B3-A5B1-1D298074F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9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566752-5CAE-4CCD-A956-CD41417C7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DBD42-2C2C-4D86-9B5C-68ED75DFD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EE78A-C5DF-48FB-A09B-FFF0E31BE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EC87F-9E27-4288-8610-6B4DE31AAA74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785D7-1A6B-423E-9DAE-D37D13B47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EE8E5-90C9-4A90-8AED-A9EF9160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E1472-12FA-44CC-BB2D-E8B87BBEA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DF42F-A5FD-44D0-9295-A94853BA8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87383"/>
            <a:ext cx="9144000" cy="121588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Arizona Faculties Council and ABOR Meeting</a:t>
            </a:r>
            <a:b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2,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DFE77-C364-4053-8BC7-AE193695F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84218"/>
            <a:ext cx="12192000" cy="593158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Enterprise-Wide Performance Metrics – How can AFC contribute to metric selection?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Input: How many students are you enrolling each year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Process: How well are you retaining them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Output: How many degrees graduated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Outcome: Social consequence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Undergraduate and graduate satisfaction</a:t>
            </a:r>
          </a:p>
          <a:p>
            <a:pPr algn="l"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Research Impact: Number of citations per tenured and tenure track-faculty member in peer-reviewed literature, normalized by discipline, across the past five years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 size does not fit all (Science vs. Humanities)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AFC can help craft language</a:t>
            </a:r>
          </a:p>
          <a:p>
            <a:pPr algn="l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Pass/fail option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Delay of tenure clock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Missing, but enrolled students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Long term financial impact on faculty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Human subjects research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Mental health and well-being of students</a:t>
            </a:r>
          </a:p>
          <a:p>
            <a:pPr algn="l">
              <a:lnSpc>
                <a:spcPct val="120000"/>
              </a:lnSpc>
            </a:pPr>
            <a:endParaRPr lang="en-US" sz="2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7470DE-F35D-4BAD-B9E3-9F3C11C58DEB}"/>
              </a:ext>
            </a:extLst>
          </p:cNvPr>
          <p:cNvSpPr txBox="1"/>
          <p:nvPr/>
        </p:nvSpPr>
        <p:spPr>
          <a:xfrm>
            <a:off x="6448697" y="4298561"/>
            <a:ext cx="5033554" cy="2274405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ABOR meeting university presidents described research efforts aimed at COVID-19. Regent </a:t>
            </a:r>
            <a:r>
              <a:rPr lang="en-US" sz="20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Penley</a:t>
            </a:r>
            <a:r>
              <a:rPr lang="en-US" sz="2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Chair ABOR, expressed gratitude for the adaptivity and resilience of the AZ faculties in response to COVID-19</a:t>
            </a:r>
          </a:p>
        </p:txBody>
      </p:sp>
    </p:spTree>
    <p:extLst>
      <p:ext uri="{BB962C8B-B14F-4D97-AF65-F5344CB8AC3E}">
        <p14:creationId xmlns:p14="http://schemas.microsoft.com/office/powerpoint/2010/main" val="338544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160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Arizona Faculties Council and ABOR Meeting April 2,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Arizona Faculties Council April 2, 2020</dc:title>
  <dc:creator>Nancy Cooke</dc:creator>
  <cp:lastModifiedBy>Nancy Cooke</cp:lastModifiedBy>
  <cp:revision>6</cp:revision>
  <dcterms:created xsi:type="dcterms:W3CDTF">2020-04-26T16:16:48Z</dcterms:created>
  <dcterms:modified xsi:type="dcterms:W3CDTF">2020-04-26T18:26:45Z</dcterms:modified>
</cp:coreProperties>
</file>