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7"/>
  </p:notesMasterIdLst>
  <p:sldIdLst>
    <p:sldId id="262" r:id="rId2"/>
    <p:sldId id="307" r:id="rId3"/>
    <p:sldId id="313" r:id="rId4"/>
    <p:sldId id="318" r:id="rId5"/>
    <p:sldId id="325" r:id="rId6"/>
  </p:sldIdLst>
  <p:sldSz cx="12192000" cy="6858000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020" autoAdjust="0"/>
    <p:restoredTop sz="94694"/>
  </p:normalViewPr>
  <p:slideViewPr>
    <p:cSldViewPr snapToGrid="0">
      <p:cViewPr varScale="1">
        <p:scale>
          <a:sx n="82" d="100"/>
          <a:sy n="82" d="100"/>
        </p:scale>
        <p:origin x="96" y="53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99" d="100"/>
          <a:sy n="99" d="100"/>
        </p:scale>
        <p:origin x="3570" y="8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5CB80D0-1FDC-41AC-AA94-43EC8EA5FF2B}" type="datetimeFigureOut">
              <a:rPr lang="en-US" smtClean="0"/>
              <a:t>1/29/2024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EA3DAC3-BD90-4B56-8AA9-54D578DB1C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721646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4" name="Google Shape;4704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705" name="Google Shape;4705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7" name="Google Shape;5117;p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118" name="Google Shape;5118;p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4" name="Google Shape;5204;p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205" name="Google Shape;5205;p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1" name="Google Shape;5241;p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242" name="Google Shape;5242;p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03">
          <a:extLst>
            <a:ext uri="{FF2B5EF4-FFF2-40B4-BE49-F238E27FC236}">
              <a16:creationId xmlns:a16="http://schemas.microsoft.com/office/drawing/2014/main" id="{B746B47F-9BEE-B020-83B2-533D708FAB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4" name="Google Shape;4704;p7:notes">
            <a:extLst>
              <a:ext uri="{FF2B5EF4-FFF2-40B4-BE49-F238E27FC236}">
                <a16:creationId xmlns:a16="http://schemas.microsoft.com/office/drawing/2014/main" id="{BCA8328A-DFEA-E9E5-24BF-89D8A5FAC9AF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705" name="Google Shape;4705;p7:notes">
            <a:extLst>
              <a:ext uri="{FF2B5EF4-FFF2-40B4-BE49-F238E27FC236}">
                <a16:creationId xmlns:a16="http://schemas.microsoft.com/office/drawing/2014/main" id="{BA462177-8025-29A6-5192-B35C12636D5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3157709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photo background">
  <p:cSld name="23: *Presentation title slide with photo background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>
            <a:spLocks noGrp="1"/>
          </p:cNvSpPr>
          <p:nvPr>
            <p:ph type="pic" idx="2"/>
          </p:nvPr>
        </p:nvSpPr>
        <p:spPr>
          <a:xfrm>
            <a:off x="0" y="-12300"/>
            <a:ext cx="12192000" cy="51916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560833" y="3426883"/>
            <a:ext cx="11215600" cy="9899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highlight>
                  <a:schemeClr val="lt1"/>
                </a:highlight>
              </a:defRPr>
            </a:lvl1pPr>
            <a:lvl2pPr lvl="1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4800"/>
              <a:buNone/>
              <a:defRPr sz="6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body" idx="1"/>
          </p:nvPr>
        </p:nvSpPr>
        <p:spPr>
          <a:xfrm>
            <a:off x="5596133" y="5671567"/>
            <a:ext cx="6144400" cy="2462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609585" lvl="0" indent="-40639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600" b="1">
                <a:solidFill>
                  <a:schemeClr val="dk1"/>
                </a:solidFill>
              </a:defRPr>
            </a:lvl1pPr>
            <a:lvl2pPr marL="1219170" lvl="1" indent="-40639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600" b="1">
                <a:solidFill>
                  <a:schemeClr val="dk1"/>
                </a:solidFill>
              </a:defRPr>
            </a:lvl2pPr>
            <a:lvl3pPr marL="1828754" lvl="2" indent="-40639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600" b="1">
                <a:solidFill>
                  <a:schemeClr val="dk1"/>
                </a:solidFill>
              </a:defRPr>
            </a:lvl3pPr>
            <a:lvl4pPr marL="2438339" lvl="3" indent="-40639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600" b="1">
                <a:solidFill>
                  <a:schemeClr val="dk1"/>
                </a:solidFill>
              </a:defRPr>
            </a:lvl4pPr>
            <a:lvl5pPr marL="3047924" lvl="4" indent="-40639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600" b="1">
                <a:solidFill>
                  <a:schemeClr val="dk1"/>
                </a:solidFill>
              </a:defRPr>
            </a:lvl5pPr>
            <a:lvl6pPr marL="3657509" lvl="5" indent="-40639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600" b="1">
                <a:solidFill>
                  <a:schemeClr val="dk1"/>
                </a:solidFill>
              </a:defRPr>
            </a:lvl6pPr>
            <a:lvl7pPr marL="4267093" lvl="6" indent="-40639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600" b="1">
                <a:solidFill>
                  <a:schemeClr val="dk1"/>
                </a:solidFill>
              </a:defRPr>
            </a:lvl7pPr>
            <a:lvl8pPr marL="4876678" lvl="7" indent="-40639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600" b="1">
                <a:solidFill>
                  <a:schemeClr val="dk1"/>
                </a:solidFill>
              </a:defRPr>
            </a:lvl8pPr>
            <a:lvl9pPr marL="5486263" lvl="8" indent="-406390" algn="l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Clr>
                <a:schemeClr val="dk1"/>
              </a:buClr>
              <a:buSzPts val="1200"/>
              <a:buChar char="■"/>
              <a:defRPr sz="1600" b="1">
                <a:solidFill>
                  <a:schemeClr val="dk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pic>
        <p:nvPicPr>
          <p:cNvPr id="13" name="Google Shape;13;p2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560833" y="5501241"/>
            <a:ext cx="3200102" cy="10800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1568663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black">
  <p:cSld name="23: Title, text, photo, right — black">
    <p:bg>
      <p:bgPr>
        <a:solidFill>
          <a:schemeClr val="dk1"/>
        </a:solidFill>
        <a:effectLst/>
      </p:bgPr>
    </p:bg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2"/>
          <p:cNvSpPr>
            <a:spLocks noGrp="1"/>
          </p:cNvSpPr>
          <p:nvPr>
            <p:ph type="pic" idx="2"/>
          </p:nvPr>
        </p:nvSpPr>
        <p:spPr>
          <a:xfrm>
            <a:off x="1342500" y="1320409"/>
            <a:ext cx="2645600" cy="26748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50" name="Google Shape;50;p12"/>
          <p:cNvSpPr txBox="1">
            <a:spLocks noGrp="1"/>
          </p:cNvSpPr>
          <p:nvPr>
            <p:ph type="title"/>
          </p:nvPr>
        </p:nvSpPr>
        <p:spPr>
          <a:xfrm>
            <a:off x="5050567" y="1864367"/>
            <a:ext cx="6694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5867">
                <a:solidFill>
                  <a:schemeClr val="lt1"/>
                </a:solidFill>
              </a:defRPr>
            </a:lvl1pPr>
            <a:lvl2pPr lvl="1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1" name="Google Shape;51;p12"/>
          <p:cNvSpPr txBox="1">
            <a:spLocks noGrp="1"/>
          </p:cNvSpPr>
          <p:nvPr>
            <p:ph type="subTitle" idx="1"/>
          </p:nvPr>
        </p:nvSpPr>
        <p:spPr>
          <a:xfrm>
            <a:off x="5045933" y="1320400"/>
            <a:ext cx="6694800" cy="43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2" name="Google Shape;52;p12"/>
          <p:cNvSpPr txBox="1">
            <a:spLocks noGrp="1"/>
          </p:cNvSpPr>
          <p:nvPr>
            <p:ph type="body" idx="3"/>
          </p:nvPr>
        </p:nvSpPr>
        <p:spPr>
          <a:xfrm>
            <a:off x="5045933" y="3675600"/>
            <a:ext cx="6694800" cy="27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04792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marL="1219170" lvl="1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marL="1828754" lvl="2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marL="2438339" lvl="3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marL="3047924" lvl="4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marL="3657509" lvl="5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marL="4267093" lvl="6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marL="4876678" lvl="7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marL="5486263" lvl="8" indent="-304792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16314439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black">
  <p:cSld name="23: z-Blank with logo — black">
    <p:bg>
      <p:bgPr>
        <a:solidFill>
          <a:schemeClr val="dk1"/>
        </a:solidFill>
        <a:effectLst/>
      </p:bgPr>
    </p:bg>
    <p:spTree>
      <p:nvGrpSpPr>
        <p:cNvPr id="1" name="Shape 2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5" name="Google Shape;2455;p104"/>
          <p:cNvPicPr preferRelativeResize="0"/>
          <p:nvPr/>
        </p:nvPicPr>
        <p:blipFill rotWithShape="1">
          <a:blip r:embed="rId2">
            <a:alphaModFix/>
          </a:blip>
          <a:srcRect l="7060" t="13179" r="5883" b="8919"/>
          <a:stretch/>
        </p:blipFill>
        <p:spPr>
          <a:xfrm>
            <a:off x="10619234" y="5905300"/>
            <a:ext cx="1240599" cy="65206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28863453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gold">
  <p:cSld name="23: z-Blank with logo — gold">
    <p:bg>
      <p:bgPr>
        <a:solidFill>
          <a:schemeClr val="accent1"/>
        </a:solidFill>
        <a:effectLst/>
      </p:bgPr>
    </p:bg>
    <p:spTree>
      <p:nvGrpSpPr>
        <p:cNvPr id="1" name="Shape 2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" name="Google Shape;2457;p105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49701301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maroon">
  <p:cSld name="23: z-Blank with logo — maroon">
    <p:bg>
      <p:bgPr>
        <a:solidFill>
          <a:schemeClr val="accent2"/>
        </a:solidFill>
        <a:effectLst/>
      </p:bgPr>
    </p:bg>
    <p:spTree>
      <p:nvGrpSpPr>
        <p:cNvPr id="1" name="Shape 2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9" name="Google Shape;2459;p106"/>
          <p:cNvPicPr preferRelativeResize="0"/>
          <p:nvPr/>
        </p:nvPicPr>
        <p:blipFill rotWithShape="1">
          <a:blip r:embed="rId2">
            <a:alphaModFix/>
          </a:blip>
          <a:srcRect l="7060" t="13179" r="5883" b="8919"/>
          <a:stretch/>
        </p:blipFill>
        <p:spPr>
          <a:xfrm>
            <a:off x="10619234" y="5905300"/>
            <a:ext cx="1240599" cy="65206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612205091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photo background">
  <p:cSld name="23: z-Blank with logo — photo background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107"/>
          <p:cNvSpPr>
            <a:spLocks noGrp="1"/>
          </p:cNvSpPr>
          <p:nvPr>
            <p:ph type="pic" idx="2"/>
          </p:nvPr>
        </p:nvSpPr>
        <p:spPr>
          <a:xfrm>
            <a:off x="-63500" y="-54933"/>
            <a:ext cx="12268000" cy="69008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2462" name="Google Shape;2462;p107"/>
          <p:cNvSpPr/>
          <p:nvPr/>
        </p:nvSpPr>
        <p:spPr>
          <a:xfrm>
            <a:off x="10504433" y="5866500"/>
            <a:ext cx="1712800" cy="7212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463" name="Google Shape;2463;p107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42775838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A Mountain topographical map pattern — white">
  <p:cSld name="23: z-Blank, A Mountain topographical map pattern — white">
    <p:spTree>
      <p:nvGrpSpPr>
        <p:cNvPr id="1" name="Shape 2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5" name="Google Shape;2465;p1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-2966"/>
            <a:ext cx="12192004" cy="686393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9705138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Learn to Thrive Morse code pattern — white">
  <p:cSld name="23: z-Blank, Learn to Thrive Morse code pattern — white">
    <p:spTree>
      <p:nvGrpSpPr>
        <p:cNvPr id="1" name="Shape 2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7" name="Google Shape;2467;p109"/>
          <p:cNvPicPr preferRelativeResize="0"/>
          <p:nvPr/>
        </p:nvPicPr>
        <p:blipFill rotWithShape="1">
          <a:blip r:embed="rId2">
            <a:alphaModFix/>
          </a:blip>
          <a:srcRect l="19" r="28"/>
          <a:stretch/>
        </p:blipFill>
        <p:spPr>
          <a:xfrm>
            <a:off x="1" y="-2966"/>
            <a:ext cx="12192004" cy="68612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13388314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network pattern, white">
  <p:cSld name="23: z-Blank, with network pattern, white">
    <p:spTree>
      <p:nvGrpSpPr>
        <p:cNvPr id="1" name="Shape 2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9" name="Google Shape;2469;p110"/>
          <p:cNvPicPr preferRelativeResize="0"/>
          <p:nvPr/>
        </p:nvPicPr>
        <p:blipFill rotWithShape="1">
          <a:blip r:embed="rId2">
            <a:alphaModFix/>
          </a:blip>
          <a:srcRect l="29" r="39"/>
          <a:stretch/>
        </p:blipFill>
        <p:spPr>
          <a:xfrm>
            <a:off x="1" y="-2300"/>
            <a:ext cx="12192004" cy="686259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614735345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A Mountain topographical map pattern — black">
  <p:cSld name="23: z-Blank, A Mountain topographical map pattern — black">
    <p:bg>
      <p:bgPr>
        <a:solidFill>
          <a:schemeClr val="dk1"/>
        </a:solidFill>
        <a:effectLst/>
      </p:bgPr>
    </p:bg>
    <p:spTree>
      <p:nvGrpSpPr>
        <p:cNvPr id="1" name="Shape 2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71" name="Google Shape;2471;p111"/>
          <p:cNvPicPr preferRelativeResize="0"/>
          <p:nvPr/>
        </p:nvPicPr>
        <p:blipFill rotWithShape="1">
          <a:blip r:embed="rId2">
            <a:alphaModFix/>
          </a:blip>
          <a:srcRect l="19" r="19"/>
          <a:stretch/>
        </p:blipFill>
        <p:spPr>
          <a:xfrm>
            <a:off x="1" y="-7449"/>
            <a:ext cx="12192004" cy="686683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902402215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Learn to Thrive Morse code pattern — black">
  <p:cSld name="23: z-Blank, Learn to Thrive Morse code pattern — black">
    <p:bg>
      <p:bgPr>
        <a:solidFill>
          <a:schemeClr val="dk1"/>
        </a:solidFill>
        <a:effectLst/>
      </p:bgPr>
    </p:bg>
    <p:spTree>
      <p:nvGrpSpPr>
        <p:cNvPr id="1" name="Shape 2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73" name="Google Shape;2473;p112"/>
          <p:cNvPicPr preferRelativeResize="0"/>
          <p:nvPr/>
        </p:nvPicPr>
        <p:blipFill rotWithShape="1">
          <a:blip r:embed="rId2">
            <a:alphaModFix/>
          </a:blip>
          <a:srcRect l="39" r="49"/>
          <a:stretch/>
        </p:blipFill>
        <p:spPr>
          <a:xfrm>
            <a:off x="1" y="-2966"/>
            <a:ext cx="12192004" cy="686416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10414629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network pattern, black">
  <p:cSld name="23: z-Blank, with network pattern, black">
    <p:bg>
      <p:bgPr>
        <a:solidFill>
          <a:schemeClr val="dk1"/>
        </a:solidFill>
        <a:effectLst/>
      </p:bgPr>
    </p:bg>
    <p:spTree>
      <p:nvGrpSpPr>
        <p:cNvPr id="1" name="Shape 2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75" name="Google Shape;2475;p113"/>
          <p:cNvPicPr preferRelativeResize="0"/>
          <p:nvPr/>
        </p:nvPicPr>
        <p:blipFill rotWithShape="1">
          <a:blip r:embed="rId2">
            <a:alphaModFix/>
          </a:blip>
          <a:srcRect l="49" r="59"/>
          <a:stretch/>
        </p:blipFill>
        <p:spPr>
          <a:xfrm>
            <a:off x="1" y="-2966"/>
            <a:ext cx="12192004" cy="686550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86937459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3 column">
  <p:cSld name="23: Title, text, photos, 3 column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3"/>
          <p:cNvSpPr txBox="1">
            <a:spLocks noGrp="1"/>
          </p:cNvSpPr>
          <p:nvPr>
            <p:ph type="title"/>
          </p:nvPr>
        </p:nvSpPr>
        <p:spPr>
          <a:xfrm>
            <a:off x="559667" y="420433"/>
            <a:ext cx="322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5" name="Google Shape;55;p13"/>
          <p:cNvSpPr>
            <a:spLocks noGrp="1"/>
          </p:cNvSpPr>
          <p:nvPr>
            <p:ph type="pic" idx="2"/>
          </p:nvPr>
        </p:nvSpPr>
        <p:spPr>
          <a:xfrm>
            <a:off x="4474467" y="1184103"/>
            <a:ext cx="3502800" cy="40044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56" name="Google Shape;56;p13"/>
          <p:cNvSpPr>
            <a:spLocks noGrp="1"/>
          </p:cNvSpPr>
          <p:nvPr>
            <p:ph type="pic" idx="3"/>
          </p:nvPr>
        </p:nvSpPr>
        <p:spPr>
          <a:xfrm>
            <a:off x="8238233" y="1184032"/>
            <a:ext cx="3502800" cy="40044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57" name="Google Shape;57;p13"/>
          <p:cNvSpPr txBox="1">
            <a:spLocks noGrp="1"/>
          </p:cNvSpPr>
          <p:nvPr>
            <p:ph type="body" idx="1"/>
          </p:nvPr>
        </p:nvSpPr>
        <p:spPr>
          <a:xfrm>
            <a:off x="4474400" y="5400900"/>
            <a:ext cx="3502800" cy="103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8" name="Google Shape;58;p13"/>
          <p:cNvSpPr txBox="1">
            <a:spLocks noGrp="1"/>
          </p:cNvSpPr>
          <p:nvPr>
            <p:ph type="body" idx="4"/>
          </p:nvPr>
        </p:nvSpPr>
        <p:spPr>
          <a:xfrm>
            <a:off x="8277877" y="5400900"/>
            <a:ext cx="3463200" cy="103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71333827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 Mountain topo pattern edges, white">
  <p:cSld name="23: z-Blank, with A Mountain topo pattern edges, white"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7" name="Google Shape;2477;p114"/>
          <p:cNvGrpSpPr/>
          <p:nvPr/>
        </p:nvGrpSpPr>
        <p:grpSpPr>
          <a:xfrm>
            <a:off x="6447084" y="-2947847"/>
            <a:ext cx="9525000" cy="6013067"/>
            <a:chOff x="238125" y="602600"/>
            <a:chExt cx="7143750" cy="4509800"/>
          </a:xfrm>
        </p:grpSpPr>
        <p:sp>
          <p:nvSpPr>
            <p:cNvPr id="2478" name="Google Shape;2478;p114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114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114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114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114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114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114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114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114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114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114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114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114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114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114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114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114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114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114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114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114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114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114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114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114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114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114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114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114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114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114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114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114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114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114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114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114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114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114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114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114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114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114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114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114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114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114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114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114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114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114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114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114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114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114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114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114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114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114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114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114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114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114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114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114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114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114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114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114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114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114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114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114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114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114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114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114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114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114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114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114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114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114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114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114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114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114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114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114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114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114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114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114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114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114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114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114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114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114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114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114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114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114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114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114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114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114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114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114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114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114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114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114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114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114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114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114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114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114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114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114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114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114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114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114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114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114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114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114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114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114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114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114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114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114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114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114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114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114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114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114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114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114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114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114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114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114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114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114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114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114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114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114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114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114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114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114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114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114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114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114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114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114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114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114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114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114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114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114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114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114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114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114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114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114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114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114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114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114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114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114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114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114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114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114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114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114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114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114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114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114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114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114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114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114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114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114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114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114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114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114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114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114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114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114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114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114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114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114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114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114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114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114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114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114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114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114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114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114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114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114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114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114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114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114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114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114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114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114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114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114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114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114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114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114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114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114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114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114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114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114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114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114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114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114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114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114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114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114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114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114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114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114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114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114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114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114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114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114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114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114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114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114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114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114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114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114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114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114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114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114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114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114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114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114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114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114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114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114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114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114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114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114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114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114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114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114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114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114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114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114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114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114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114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114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114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114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114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114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114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114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114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114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114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114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114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114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114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114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114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114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114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114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114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114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114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114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114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114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114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114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114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114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114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114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114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114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114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114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114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114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114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114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114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114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114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114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114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114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114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114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114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114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114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114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114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114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114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114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114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114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114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114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114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114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114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114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114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114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114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114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114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114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114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114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114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114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114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114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114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114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114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114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114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114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114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114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114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114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114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114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114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114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114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114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114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114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114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114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114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114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114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114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114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114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114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114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114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114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114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114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114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114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114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114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114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114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114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114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114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114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114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114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114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114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114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114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114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114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114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114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114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114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114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114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114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114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114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114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114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114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114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114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114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114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114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114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114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114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114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114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114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114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114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114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114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114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114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114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114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114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114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114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114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114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114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114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114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114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114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114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114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114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114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114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114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114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114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114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114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114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114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114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114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52" name="Google Shape;2952;p114"/>
          <p:cNvGrpSpPr/>
          <p:nvPr/>
        </p:nvGrpSpPr>
        <p:grpSpPr>
          <a:xfrm>
            <a:off x="-6324600" y="2625567"/>
            <a:ext cx="9525000" cy="6013067"/>
            <a:chOff x="238125" y="602600"/>
            <a:chExt cx="7143750" cy="4509800"/>
          </a:xfrm>
        </p:grpSpPr>
        <p:sp>
          <p:nvSpPr>
            <p:cNvPr id="2953" name="Google Shape;2953;p114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114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114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114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114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114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114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114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114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114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114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114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114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114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114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114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114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114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114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114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114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114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114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114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114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114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114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114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114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114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114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114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114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114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114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114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114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114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114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114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114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114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114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114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114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114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114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114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114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114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114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114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114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114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114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114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114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114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114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114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114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114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114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114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114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114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114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114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114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114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114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114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114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114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114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114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114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114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114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114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114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114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114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114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114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114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114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114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114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114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114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114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114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114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114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114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114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114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114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114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114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114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114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114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114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114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114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114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114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114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114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114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114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114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114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114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114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114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114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114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114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114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114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114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114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114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114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114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114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114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114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114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114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114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114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114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114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114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114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114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114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114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114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114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114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114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114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114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114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114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114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114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114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114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114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114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114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114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114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114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114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114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114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114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114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114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114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114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114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114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114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114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114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114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114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114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114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114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114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114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114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114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114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114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114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114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114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114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114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114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114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114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114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114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114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114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114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114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114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114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114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114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114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114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114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114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114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114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114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114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114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114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114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114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114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114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114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114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114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114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114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114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114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114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114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114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114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114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114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114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114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114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114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114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114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114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114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114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114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114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114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114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114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114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114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114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114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114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114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114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114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114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114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114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114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114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114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114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114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114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114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114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114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114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114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114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114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114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114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114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114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114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114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114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114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114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114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114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114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114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114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114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114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114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114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114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114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114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114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114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114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114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114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114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114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114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114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114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114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114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114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114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114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114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114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114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114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114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114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114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114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114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114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114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114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114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114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114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114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114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114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114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114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114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114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114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114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114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114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114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114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114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114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114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114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114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114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114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114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114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114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114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114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114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114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114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114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114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114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114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114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114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114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114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114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114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114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114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114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114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114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114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114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114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114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114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114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114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114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114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114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114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114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114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114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114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114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114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114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114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114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114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114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114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114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114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114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114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114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114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114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114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114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114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114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114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114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114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114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114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114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114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114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114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114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114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114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114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114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114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114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114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114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114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114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114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114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114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114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114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114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114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114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114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114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114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114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114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114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114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114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114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114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114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114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114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114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114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114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114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114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114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114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114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114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114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114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114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114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114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114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114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114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114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114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114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114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114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114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114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114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114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114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114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114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114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114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114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114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114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114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114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114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114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27" name="Google Shape;3427;p114"/>
          <p:cNvSpPr/>
          <p:nvPr/>
        </p:nvSpPr>
        <p:spPr>
          <a:xfrm>
            <a:off x="-6817700" y="6858000"/>
            <a:ext cx="13264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8" name="Google Shape;3428;p114"/>
          <p:cNvSpPr/>
          <p:nvPr/>
        </p:nvSpPr>
        <p:spPr>
          <a:xfrm>
            <a:off x="-6817700" y="-841700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9" name="Google Shape;3429;p114"/>
          <p:cNvSpPr/>
          <p:nvPr/>
        </p:nvSpPr>
        <p:spPr>
          <a:xfrm>
            <a:off x="-727100" y="-4351509"/>
            <a:ext cx="166992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0" name="Google Shape;3430;p114"/>
          <p:cNvSpPr/>
          <p:nvPr/>
        </p:nvSpPr>
        <p:spPr>
          <a:xfrm>
            <a:off x="12192100" y="-16974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49422792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Learn to Thrive Morse code pattern edges, white">
  <p:cSld name="23: z-Blank, with ASU Learn to Thrive Morse code pattern edges, white">
    <p:spTree>
      <p:nvGrpSpPr>
        <p:cNvPr id="1" name="Shape 3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2" name="Google Shape;3432;p115"/>
          <p:cNvGrpSpPr/>
          <p:nvPr/>
        </p:nvGrpSpPr>
        <p:grpSpPr>
          <a:xfrm>
            <a:off x="6096002" y="297402"/>
            <a:ext cx="12358729" cy="723572"/>
            <a:chOff x="-62524" y="217501"/>
            <a:chExt cx="9269047" cy="542679"/>
          </a:xfrm>
        </p:grpSpPr>
        <p:sp>
          <p:nvSpPr>
            <p:cNvPr id="3433" name="Google Shape;3433;p115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115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35" name="Google Shape;3435;p115"/>
          <p:cNvGrpSpPr/>
          <p:nvPr/>
        </p:nvGrpSpPr>
        <p:grpSpPr>
          <a:xfrm>
            <a:off x="-6262731" y="5837035"/>
            <a:ext cx="12358729" cy="723572"/>
            <a:chOff x="-62524" y="217501"/>
            <a:chExt cx="9269047" cy="542679"/>
          </a:xfrm>
        </p:grpSpPr>
        <p:sp>
          <p:nvSpPr>
            <p:cNvPr id="3436" name="Google Shape;3436;p115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115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38" name="Google Shape;3438;p115"/>
          <p:cNvSpPr/>
          <p:nvPr/>
        </p:nvSpPr>
        <p:spPr>
          <a:xfrm>
            <a:off x="-1426033" y="-4351033"/>
            <a:ext cx="176820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9" name="Google Shape;3439;p115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0" name="Google Shape;3440;p115"/>
          <p:cNvSpPr/>
          <p:nvPr/>
        </p:nvSpPr>
        <p:spPr>
          <a:xfrm>
            <a:off x="-6817700" y="6858000"/>
            <a:ext cx="192600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1" name="Google Shape;3441;p115"/>
          <p:cNvSpPr/>
          <p:nvPr/>
        </p:nvSpPr>
        <p:spPr>
          <a:xfrm>
            <a:off x="-6817700" y="-1087767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76448072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network pattern edges, white">
  <p:cSld name="23: z-Blank, with ASU network pattern edges, white">
    <p:spTree>
      <p:nvGrpSpPr>
        <p:cNvPr id="1" name="Shape 3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43" name="Google Shape;3443;p116"/>
          <p:cNvGrpSpPr/>
          <p:nvPr/>
        </p:nvGrpSpPr>
        <p:grpSpPr>
          <a:xfrm rot="10218403">
            <a:off x="-901134" y="-1683923"/>
            <a:ext cx="4352407" cy="3880609"/>
            <a:chOff x="1572350" y="1151675"/>
            <a:chExt cx="4851050" cy="4325200"/>
          </a:xfrm>
        </p:grpSpPr>
        <p:sp>
          <p:nvSpPr>
            <p:cNvPr id="3444" name="Google Shape;3444;p116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116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116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116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116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116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116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116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116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116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116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116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116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116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116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116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116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116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116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116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116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116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116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116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116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116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116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116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116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116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116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116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116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116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116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116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116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116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116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116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116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116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116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116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88" name="Google Shape;3488;p116"/>
          <p:cNvGrpSpPr/>
          <p:nvPr/>
        </p:nvGrpSpPr>
        <p:grpSpPr>
          <a:xfrm>
            <a:off x="8262429" y="3676278"/>
            <a:ext cx="4352363" cy="3880569"/>
            <a:chOff x="1572350" y="1151675"/>
            <a:chExt cx="4851050" cy="4325200"/>
          </a:xfrm>
        </p:grpSpPr>
        <p:sp>
          <p:nvSpPr>
            <p:cNvPr id="3489" name="Google Shape;3489;p116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116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116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116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116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116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116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116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116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116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116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116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116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116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116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116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116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116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116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116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116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116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116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116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116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116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116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116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116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116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116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116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116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116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116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116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116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116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116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116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116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116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116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116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33" name="Google Shape;3533;p116"/>
          <p:cNvGrpSpPr/>
          <p:nvPr/>
        </p:nvGrpSpPr>
        <p:grpSpPr>
          <a:xfrm rot="-2700000">
            <a:off x="15422" y="5303694"/>
            <a:ext cx="2340241" cy="2266247"/>
            <a:chOff x="1196600" y="239100"/>
            <a:chExt cx="2608450" cy="2525975"/>
          </a:xfrm>
        </p:grpSpPr>
        <p:sp>
          <p:nvSpPr>
            <p:cNvPr id="3534" name="Google Shape;3534;p116"/>
            <p:cNvSpPr/>
            <p:nvPr/>
          </p:nvSpPr>
          <p:spPr>
            <a:xfrm>
              <a:off x="1213475" y="271900"/>
              <a:ext cx="2059750" cy="2462350"/>
            </a:xfrm>
            <a:custGeom>
              <a:avLst/>
              <a:gdLst/>
              <a:ahLst/>
              <a:cxnLst/>
              <a:rect l="l" t="t" r="r" b="b"/>
              <a:pathLst>
                <a:path w="82390" h="98494" extrusionOk="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116"/>
            <p:cNvSpPr/>
            <p:nvPr/>
          </p:nvSpPr>
          <p:spPr>
            <a:xfrm>
              <a:off x="1242325" y="534350"/>
              <a:ext cx="2532900" cy="2075650"/>
            </a:xfrm>
            <a:custGeom>
              <a:avLst/>
              <a:gdLst/>
              <a:ahLst/>
              <a:cxnLst/>
              <a:rect l="l" t="t" r="r" b="b"/>
              <a:pathLst>
                <a:path w="101316" h="83026" extrusionOk="0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116"/>
            <p:cNvSpPr/>
            <p:nvPr/>
          </p:nvSpPr>
          <p:spPr>
            <a:xfrm>
              <a:off x="2120075" y="537325"/>
              <a:ext cx="1637250" cy="2199900"/>
            </a:xfrm>
            <a:custGeom>
              <a:avLst/>
              <a:gdLst/>
              <a:ahLst/>
              <a:cxnLst/>
              <a:rect l="l" t="t" r="r" b="b"/>
              <a:pathLst>
                <a:path w="65490" h="87996" extrusionOk="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116"/>
            <p:cNvSpPr/>
            <p:nvPr/>
          </p:nvSpPr>
          <p:spPr>
            <a:xfrm>
              <a:off x="3218525" y="2685525"/>
              <a:ext cx="79550" cy="79550"/>
            </a:xfrm>
            <a:custGeom>
              <a:avLst/>
              <a:gdLst/>
              <a:ahLst/>
              <a:cxnLst/>
              <a:rect l="l" t="t" r="r" b="b"/>
              <a:pathLst>
                <a:path w="3182" h="3182" extrusionOk="0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116"/>
            <p:cNvSpPr/>
            <p:nvPr/>
          </p:nvSpPr>
          <p:spPr>
            <a:xfrm>
              <a:off x="1196600" y="1236150"/>
              <a:ext cx="95450" cy="95475"/>
            </a:xfrm>
            <a:custGeom>
              <a:avLst/>
              <a:gdLst/>
              <a:ahLst/>
              <a:cxnLst/>
              <a:rect l="l" t="t" r="r" b="b"/>
              <a:pathLst>
                <a:path w="3818" h="3819" extrusionOk="0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116"/>
            <p:cNvSpPr/>
            <p:nvPr/>
          </p:nvSpPr>
          <p:spPr>
            <a:xfrm>
              <a:off x="1750275" y="2517525"/>
              <a:ext cx="137225" cy="137200"/>
            </a:xfrm>
            <a:custGeom>
              <a:avLst/>
              <a:gdLst/>
              <a:ahLst/>
              <a:cxnLst/>
              <a:rect l="l" t="t" r="r" b="b"/>
              <a:pathLst>
                <a:path w="5489" h="5488" extrusionOk="0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116"/>
            <p:cNvSpPr/>
            <p:nvPr/>
          </p:nvSpPr>
          <p:spPr>
            <a:xfrm>
              <a:off x="2386475" y="1930025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116"/>
            <p:cNvSpPr/>
            <p:nvPr/>
          </p:nvSpPr>
          <p:spPr>
            <a:xfrm>
              <a:off x="2236375" y="978700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116"/>
            <p:cNvSpPr/>
            <p:nvPr/>
          </p:nvSpPr>
          <p:spPr>
            <a:xfrm>
              <a:off x="2175750" y="155127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116"/>
            <p:cNvSpPr/>
            <p:nvPr/>
          </p:nvSpPr>
          <p:spPr>
            <a:xfrm>
              <a:off x="3687725" y="151152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116"/>
            <p:cNvSpPr/>
            <p:nvPr/>
          </p:nvSpPr>
          <p:spPr>
            <a:xfrm>
              <a:off x="2675750" y="1764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116"/>
            <p:cNvSpPr/>
            <p:nvPr/>
          </p:nvSpPr>
          <p:spPr>
            <a:xfrm>
              <a:off x="2067400" y="484650"/>
              <a:ext cx="115325" cy="116325"/>
            </a:xfrm>
            <a:custGeom>
              <a:avLst/>
              <a:gdLst/>
              <a:ahLst/>
              <a:cxnLst/>
              <a:rect l="l" t="t" r="r" b="b"/>
              <a:pathLst>
                <a:path w="4613" h="4653" extrusionOk="0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116"/>
            <p:cNvSpPr/>
            <p:nvPr/>
          </p:nvSpPr>
          <p:spPr>
            <a:xfrm>
              <a:off x="3489900" y="655625"/>
              <a:ext cx="119300" cy="119300"/>
            </a:xfrm>
            <a:custGeom>
              <a:avLst/>
              <a:gdLst/>
              <a:ahLst/>
              <a:cxnLst/>
              <a:rect l="l" t="t" r="r" b="b"/>
              <a:pathLst>
                <a:path w="4772" h="4772" extrusionOk="0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116"/>
            <p:cNvSpPr/>
            <p:nvPr/>
          </p:nvSpPr>
          <p:spPr>
            <a:xfrm>
              <a:off x="3094250" y="981675"/>
              <a:ext cx="95475" cy="95450"/>
            </a:xfrm>
            <a:custGeom>
              <a:avLst/>
              <a:gdLst/>
              <a:ahLst/>
              <a:cxnLst/>
              <a:rect l="l" t="t" r="r" b="b"/>
              <a:pathLst>
                <a:path w="3819" h="3818" extrusionOk="0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116"/>
            <p:cNvSpPr/>
            <p:nvPr/>
          </p:nvSpPr>
          <p:spPr>
            <a:xfrm>
              <a:off x="1505750" y="239100"/>
              <a:ext cx="95450" cy="94475"/>
            </a:xfrm>
            <a:custGeom>
              <a:avLst/>
              <a:gdLst/>
              <a:ahLst/>
              <a:cxnLst/>
              <a:rect l="l" t="t" r="r" b="b"/>
              <a:pathLst>
                <a:path w="3818" h="3779" extrusionOk="0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49" name="Google Shape;3549;p116"/>
          <p:cNvSpPr/>
          <p:nvPr/>
        </p:nvSpPr>
        <p:spPr>
          <a:xfrm>
            <a:off x="-443100" y="-4351033"/>
            <a:ext cx="166992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0" name="Google Shape;3550;p116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1" name="Google Shape;3551;p116"/>
          <p:cNvSpPr/>
          <p:nvPr/>
        </p:nvSpPr>
        <p:spPr>
          <a:xfrm>
            <a:off x="-6817700" y="6858000"/>
            <a:ext cx="20072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2" name="Google Shape;3552;p116"/>
          <p:cNvSpPr/>
          <p:nvPr/>
        </p:nvSpPr>
        <p:spPr>
          <a:xfrm>
            <a:off x="-6817700" y="-1087767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3539343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 Mountain topo pattern edges, black">
  <p:cSld name="23: z-Blank, with A Mountain topo pattern edges, black">
    <p:bg>
      <p:bgPr>
        <a:solidFill>
          <a:schemeClr val="dk1"/>
        </a:solidFill>
        <a:effectLst/>
      </p:bgPr>
    </p:bg>
    <p:spTree>
      <p:nvGrpSpPr>
        <p:cNvPr id="1" name="Shape 3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54" name="Google Shape;3554;p117"/>
          <p:cNvGrpSpPr/>
          <p:nvPr/>
        </p:nvGrpSpPr>
        <p:grpSpPr>
          <a:xfrm>
            <a:off x="6447084" y="-2947847"/>
            <a:ext cx="9525000" cy="6013067"/>
            <a:chOff x="238125" y="602600"/>
            <a:chExt cx="7143750" cy="4509800"/>
          </a:xfrm>
        </p:grpSpPr>
        <p:sp>
          <p:nvSpPr>
            <p:cNvPr id="3555" name="Google Shape;3555;p117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117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117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117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117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117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117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117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117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117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117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117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117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117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117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117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117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117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117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117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117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117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117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117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117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117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117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117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117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117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117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117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117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117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117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117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117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117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117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117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117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117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117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117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117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117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117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117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117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117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117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117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117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117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117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117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117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117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117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117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117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117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117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117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117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117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117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117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117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117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117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117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117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117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117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117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117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117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117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117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117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117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117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117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117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117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117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117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117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117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117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117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117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117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117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117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117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117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117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117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117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117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117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117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117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117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117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117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117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117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117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117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117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117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117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117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117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117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117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117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117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117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117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117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117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117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117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117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117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117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117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117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117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117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117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117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117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117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117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117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117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117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117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117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117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117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117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117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117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117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117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117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117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117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117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117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117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117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117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117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117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117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117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117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117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117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117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117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117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117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117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117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117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117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117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117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117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117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117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117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117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117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117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117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117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117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117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117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117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117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117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117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117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117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117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117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117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117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117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117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117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117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117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117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117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117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117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117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117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117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117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117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117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117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117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117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117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117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117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117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117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117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117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117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117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117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117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117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117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117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117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117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117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117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117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117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117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117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117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117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117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117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117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117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117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117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117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117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117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117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117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117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117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117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117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117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117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117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117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117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117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117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117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117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117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117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117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117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117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117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117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117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117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117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117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117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117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117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117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117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117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117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117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117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117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117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117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117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117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117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117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117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117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117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117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117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117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117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117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117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117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117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117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117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117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117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117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117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117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117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117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117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117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117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117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117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117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117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117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117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117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117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117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117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117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117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117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117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117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117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117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117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117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117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117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117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117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117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117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117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117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117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117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117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117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117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117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117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117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117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117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117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117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117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117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117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117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117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117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117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117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117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117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117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117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117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117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117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117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117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117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117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117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117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117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117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117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117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117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117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117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117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117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117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117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117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117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117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117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117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117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117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117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117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117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117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117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117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117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117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117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117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117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117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117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117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117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117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117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117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117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117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117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117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117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117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117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117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117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117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117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117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117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117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117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117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117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117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117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117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117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117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117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117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117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117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117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117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117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117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117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117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117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117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117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117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117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117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117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117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117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117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117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117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117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117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117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117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117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117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117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117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117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117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117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117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117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117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117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117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117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117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117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117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29" name="Google Shape;4029;p117"/>
          <p:cNvGrpSpPr/>
          <p:nvPr/>
        </p:nvGrpSpPr>
        <p:grpSpPr>
          <a:xfrm>
            <a:off x="-6324600" y="2625567"/>
            <a:ext cx="9525000" cy="6013067"/>
            <a:chOff x="238125" y="602600"/>
            <a:chExt cx="7143750" cy="4509800"/>
          </a:xfrm>
        </p:grpSpPr>
        <p:sp>
          <p:nvSpPr>
            <p:cNvPr id="4030" name="Google Shape;4030;p117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117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117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117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117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117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117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117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117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117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117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117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117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117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117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117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117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117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117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117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117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117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117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117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117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117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117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117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117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117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117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117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117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117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117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117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117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117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117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117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117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117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117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117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117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117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117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117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117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117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117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117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117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117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117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117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117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117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117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117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117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117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117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117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117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117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117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117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117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117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117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117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117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117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117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117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117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117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117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117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117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117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117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117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117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117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117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117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117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117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117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117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117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117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117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117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117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117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117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117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117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117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117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117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117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117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117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117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117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117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117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117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117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117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117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117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117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117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117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117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117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117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117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117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117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117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117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117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117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117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117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117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117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117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117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117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117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117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117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117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117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117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117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117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117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117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117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117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117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117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117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117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117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117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117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117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117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117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117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117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117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117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117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117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117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117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117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117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117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117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117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117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117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117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117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117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117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117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117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117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117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117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117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117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117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117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117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117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117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117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117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117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117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117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117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117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117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117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117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117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117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117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117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117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117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117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117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117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117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117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117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117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117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117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117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117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117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117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117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117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117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117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117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117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117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117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117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117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117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117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117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117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117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117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117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117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117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117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117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117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117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117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117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117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117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117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117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117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117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117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117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117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117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117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117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117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117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117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117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117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117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117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117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117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117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117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117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117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117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117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117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117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117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117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117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117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117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117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117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117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117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117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117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117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117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117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117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117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117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117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117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117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117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117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117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117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117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117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117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117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117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117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117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117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117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117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117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117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117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117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117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117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117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117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117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117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117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117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117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117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117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117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117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117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117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117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117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117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117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117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117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117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117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117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117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117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117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117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117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117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117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117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117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117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117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117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117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117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117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117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117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117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117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117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117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117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117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117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117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117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117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117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117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117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117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117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117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117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117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117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117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117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117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117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117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117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117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117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117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117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117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117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117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117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117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117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117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117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117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117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117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117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117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117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117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117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117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117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117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117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117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117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117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117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117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117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117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117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117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117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117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117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117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117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117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117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117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117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117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117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117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117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117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117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117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117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117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117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117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117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117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117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117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117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117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117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117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117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117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117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117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117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117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117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117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117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117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117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117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117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117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117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117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117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117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117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117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117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117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117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117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117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117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117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117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117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117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117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117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117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117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117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117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117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04" name="Google Shape;4504;p117"/>
          <p:cNvSpPr/>
          <p:nvPr/>
        </p:nvSpPr>
        <p:spPr>
          <a:xfrm>
            <a:off x="-6817700" y="6858000"/>
            <a:ext cx="13264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5" name="Google Shape;4505;p117"/>
          <p:cNvSpPr/>
          <p:nvPr/>
        </p:nvSpPr>
        <p:spPr>
          <a:xfrm>
            <a:off x="-6817700" y="-841700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6" name="Google Shape;4506;p117"/>
          <p:cNvSpPr/>
          <p:nvPr/>
        </p:nvSpPr>
        <p:spPr>
          <a:xfrm>
            <a:off x="-727100" y="-4351509"/>
            <a:ext cx="166992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7" name="Google Shape;4507;p117"/>
          <p:cNvSpPr/>
          <p:nvPr/>
        </p:nvSpPr>
        <p:spPr>
          <a:xfrm>
            <a:off x="12192100" y="-16974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65638425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Learn to Thrive Morse code pattern edges, black">
  <p:cSld name="23: z-Blank, with ASU Learn to Thrive Morse code pattern edges, black">
    <p:bg>
      <p:bgPr>
        <a:solidFill>
          <a:schemeClr val="dk1"/>
        </a:solidFill>
        <a:effectLst/>
      </p:bgPr>
    </p:bg>
    <p:spTree>
      <p:nvGrpSpPr>
        <p:cNvPr id="1" name="Shape 4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9" name="Google Shape;4509;p118"/>
          <p:cNvGrpSpPr/>
          <p:nvPr/>
        </p:nvGrpSpPr>
        <p:grpSpPr>
          <a:xfrm>
            <a:off x="6096002" y="297402"/>
            <a:ext cx="12358729" cy="723572"/>
            <a:chOff x="-62524" y="217501"/>
            <a:chExt cx="9269047" cy="542679"/>
          </a:xfrm>
        </p:grpSpPr>
        <p:sp>
          <p:nvSpPr>
            <p:cNvPr id="4510" name="Google Shape;4510;p118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118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12" name="Google Shape;4512;p118"/>
          <p:cNvGrpSpPr/>
          <p:nvPr/>
        </p:nvGrpSpPr>
        <p:grpSpPr>
          <a:xfrm>
            <a:off x="-6262731" y="5837035"/>
            <a:ext cx="12358729" cy="723572"/>
            <a:chOff x="-62524" y="217501"/>
            <a:chExt cx="9269047" cy="542679"/>
          </a:xfrm>
        </p:grpSpPr>
        <p:sp>
          <p:nvSpPr>
            <p:cNvPr id="4513" name="Google Shape;4513;p118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118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15" name="Google Shape;4515;p118"/>
          <p:cNvSpPr/>
          <p:nvPr/>
        </p:nvSpPr>
        <p:spPr>
          <a:xfrm>
            <a:off x="-1426033" y="-4351033"/>
            <a:ext cx="176820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6" name="Google Shape;4516;p118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7" name="Google Shape;4517;p118"/>
          <p:cNvSpPr/>
          <p:nvPr/>
        </p:nvSpPr>
        <p:spPr>
          <a:xfrm>
            <a:off x="-6817700" y="6858000"/>
            <a:ext cx="192600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8" name="Google Shape;4518;p118"/>
          <p:cNvSpPr/>
          <p:nvPr/>
        </p:nvSpPr>
        <p:spPr>
          <a:xfrm>
            <a:off x="-6817700" y="-1087767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54419646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network pattern edges — black">
  <p:cSld name="23: z-Blank, with ASU network pattern edges — black">
    <p:bg>
      <p:bgPr>
        <a:solidFill>
          <a:schemeClr val="dk1"/>
        </a:solidFill>
        <a:effectLst/>
      </p:bgPr>
    </p:bg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119"/>
          <p:cNvGrpSpPr/>
          <p:nvPr/>
        </p:nvGrpSpPr>
        <p:grpSpPr>
          <a:xfrm rot="10218403">
            <a:off x="-901134" y="-1683923"/>
            <a:ext cx="4352407" cy="3880609"/>
            <a:chOff x="1572350" y="1151675"/>
            <a:chExt cx="4851050" cy="4325200"/>
          </a:xfrm>
        </p:grpSpPr>
        <p:sp>
          <p:nvSpPr>
            <p:cNvPr id="4521" name="Google Shape;4521;p119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119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119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119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119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119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119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119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119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119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119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119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119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119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119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119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119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119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119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119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119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119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119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119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119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119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119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119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119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119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119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119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119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119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119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119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119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119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119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119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119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119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119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119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65" name="Google Shape;4565;p119"/>
          <p:cNvGrpSpPr/>
          <p:nvPr/>
        </p:nvGrpSpPr>
        <p:grpSpPr>
          <a:xfrm>
            <a:off x="8262429" y="3676278"/>
            <a:ext cx="4352363" cy="3880569"/>
            <a:chOff x="1572350" y="1151675"/>
            <a:chExt cx="4851050" cy="4325200"/>
          </a:xfrm>
        </p:grpSpPr>
        <p:sp>
          <p:nvSpPr>
            <p:cNvPr id="4566" name="Google Shape;4566;p119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119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119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119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119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119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119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119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119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119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119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119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119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119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119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119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119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119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119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119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119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119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119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119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119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119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119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119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119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119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119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119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119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119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119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119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119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119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119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119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119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119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119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119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10" name="Google Shape;4610;p119"/>
          <p:cNvGrpSpPr/>
          <p:nvPr/>
        </p:nvGrpSpPr>
        <p:grpSpPr>
          <a:xfrm rot="-2700000">
            <a:off x="15422" y="5303694"/>
            <a:ext cx="2340241" cy="2266247"/>
            <a:chOff x="1196600" y="239100"/>
            <a:chExt cx="2608450" cy="2525975"/>
          </a:xfrm>
        </p:grpSpPr>
        <p:sp>
          <p:nvSpPr>
            <p:cNvPr id="4611" name="Google Shape;4611;p119"/>
            <p:cNvSpPr/>
            <p:nvPr/>
          </p:nvSpPr>
          <p:spPr>
            <a:xfrm>
              <a:off x="1213475" y="271900"/>
              <a:ext cx="2059750" cy="2462350"/>
            </a:xfrm>
            <a:custGeom>
              <a:avLst/>
              <a:gdLst/>
              <a:ahLst/>
              <a:cxnLst/>
              <a:rect l="l" t="t" r="r" b="b"/>
              <a:pathLst>
                <a:path w="82390" h="98494" extrusionOk="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119"/>
            <p:cNvSpPr/>
            <p:nvPr/>
          </p:nvSpPr>
          <p:spPr>
            <a:xfrm>
              <a:off x="1242325" y="534350"/>
              <a:ext cx="2532900" cy="2075650"/>
            </a:xfrm>
            <a:custGeom>
              <a:avLst/>
              <a:gdLst/>
              <a:ahLst/>
              <a:cxnLst/>
              <a:rect l="l" t="t" r="r" b="b"/>
              <a:pathLst>
                <a:path w="101316" h="83026" extrusionOk="0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119"/>
            <p:cNvSpPr/>
            <p:nvPr/>
          </p:nvSpPr>
          <p:spPr>
            <a:xfrm>
              <a:off x="2120075" y="537325"/>
              <a:ext cx="1637250" cy="2199900"/>
            </a:xfrm>
            <a:custGeom>
              <a:avLst/>
              <a:gdLst/>
              <a:ahLst/>
              <a:cxnLst/>
              <a:rect l="l" t="t" r="r" b="b"/>
              <a:pathLst>
                <a:path w="65490" h="87996" extrusionOk="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119"/>
            <p:cNvSpPr/>
            <p:nvPr/>
          </p:nvSpPr>
          <p:spPr>
            <a:xfrm>
              <a:off x="3218525" y="2685525"/>
              <a:ext cx="79550" cy="79550"/>
            </a:xfrm>
            <a:custGeom>
              <a:avLst/>
              <a:gdLst/>
              <a:ahLst/>
              <a:cxnLst/>
              <a:rect l="l" t="t" r="r" b="b"/>
              <a:pathLst>
                <a:path w="3182" h="3182" extrusionOk="0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119"/>
            <p:cNvSpPr/>
            <p:nvPr/>
          </p:nvSpPr>
          <p:spPr>
            <a:xfrm>
              <a:off x="1196600" y="1236150"/>
              <a:ext cx="95450" cy="95475"/>
            </a:xfrm>
            <a:custGeom>
              <a:avLst/>
              <a:gdLst/>
              <a:ahLst/>
              <a:cxnLst/>
              <a:rect l="l" t="t" r="r" b="b"/>
              <a:pathLst>
                <a:path w="3818" h="3819" extrusionOk="0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119"/>
            <p:cNvSpPr/>
            <p:nvPr/>
          </p:nvSpPr>
          <p:spPr>
            <a:xfrm>
              <a:off x="1750275" y="2517525"/>
              <a:ext cx="137225" cy="137200"/>
            </a:xfrm>
            <a:custGeom>
              <a:avLst/>
              <a:gdLst/>
              <a:ahLst/>
              <a:cxnLst/>
              <a:rect l="l" t="t" r="r" b="b"/>
              <a:pathLst>
                <a:path w="5489" h="5488" extrusionOk="0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119"/>
            <p:cNvSpPr/>
            <p:nvPr/>
          </p:nvSpPr>
          <p:spPr>
            <a:xfrm>
              <a:off x="2386475" y="1930025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119"/>
            <p:cNvSpPr/>
            <p:nvPr/>
          </p:nvSpPr>
          <p:spPr>
            <a:xfrm>
              <a:off x="2236375" y="978700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119"/>
            <p:cNvSpPr/>
            <p:nvPr/>
          </p:nvSpPr>
          <p:spPr>
            <a:xfrm>
              <a:off x="2175750" y="155127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119"/>
            <p:cNvSpPr/>
            <p:nvPr/>
          </p:nvSpPr>
          <p:spPr>
            <a:xfrm>
              <a:off x="3687725" y="151152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119"/>
            <p:cNvSpPr/>
            <p:nvPr/>
          </p:nvSpPr>
          <p:spPr>
            <a:xfrm>
              <a:off x="2675750" y="1764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119"/>
            <p:cNvSpPr/>
            <p:nvPr/>
          </p:nvSpPr>
          <p:spPr>
            <a:xfrm>
              <a:off x="2067400" y="484650"/>
              <a:ext cx="115325" cy="116325"/>
            </a:xfrm>
            <a:custGeom>
              <a:avLst/>
              <a:gdLst/>
              <a:ahLst/>
              <a:cxnLst/>
              <a:rect l="l" t="t" r="r" b="b"/>
              <a:pathLst>
                <a:path w="4613" h="4653" extrusionOk="0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119"/>
            <p:cNvSpPr/>
            <p:nvPr/>
          </p:nvSpPr>
          <p:spPr>
            <a:xfrm>
              <a:off x="3489900" y="655625"/>
              <a:ext cx="119300" cy="119300"/>
            </a:xfrm>
            <a:custGeom>
              <a:avLst/>
              <a:gdLst/>
              <a:ahLst/>
              <a:cxnLst/>
              <a:rect l="l" t="t" r="r" b="b"/>
              <a:pathLst>
                <a:path w="4772" h="4772" extrusionOk="0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119"/>
            <p:cNvSpPr/>
            <p:nvPr/>
          </p:nvSpPr>
          <p:spPr>
            <a:xfrm>
              <a:off x="3094250" y="981675"/>
              <a:ext cx="95475" cy="95450"/>
            </a:xfrm>
            <a:custGeom>
              <a:avLst/>
              <a:gdLst/>
              <a:ahLst/>
              <a:cxnLst/>
              <a:rect l="l" t="t" r="r" b="b"/>
              <a:pathLst>
                <a:path w="3819" h="3818" extrusionOk="0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119"/>
            <p:cNvSpPr/>
            <p:nvPr/>
          </p:nvSpPr>
          <p:spPr>
            <a:xfrm>
              <a:off x="1505750" y="239100"/>
              <a:ext cx="95450" cy="94475"/>
            </a:xfrm>
            <a:custGeom>
              <a:avLst/>
              <a:gdLst/>
              <a:ahLst/>
              <a:cxnLst/>
              <a:rect l="l" t="t" r="r" b="b"/>
              <a:pathLst>
                <a:path w="3818" h="3779" extrusionOk="0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626" name="Google Shape;4626;p119"/>
          <p:cNvSpPr/>
          <p:nvPr/>
        </p:nvSpPr>
        <p:spPr>
          <a:xfrm>
            <a:off x="-443100" y="-4351033"/>
            <a:ext cx="166992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27" name="Google Shape;4627;p119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28" name="Google Shape;4628;p119"/>
          <p:cNvSpPr/>
          <p:nvPr/>
        </p:nvSpPr>
        <p:spPr>
          <a:xfrm>
            <a:off x="-6817700" y="6858000"/>
            <a:ext cx="20072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29" name="Google Shape;4629;p119"/>
          <p:cNvSpPr/>
          <p:nvPr/>
        </p:nvSpPr>
        <p:spPr>
          <a:xfrm>
            <a:off x="-6817700" y="-1087767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28845636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zz-Not intended for us. Included so the full ASU color palette is available for your use in the color picker.">
  <p:cSld name="zz-Not intended for us. Included so the full ASU color palette is available for your use in the color picker.">
    <p:spTree>
      <p:nvGrpSpPr>
        <p:cNvPr id="1" name="Shape 4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31" name="Google Shape;4631;p120"/>
          <p:cNvGraphicFramePr/>
          <p:nvPr/>
        </p:nvGraphicFramePr>
        <p:xfrm>
          <a:off x="558676" y="1337643"/>
          <a:ext cx="4000000" cy="4000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316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4106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8186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13792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800"/>
                        <a:buFont typeface="Arial"/>
                        <a:buNone/>
                      </a:pPr>
                      <a:r>
                        <a:rPr lang="en" sz="1100" b="1" u="none" strike="noStrike" cap="none"/>
                        <a:t>Primary colors</a:t>
                      </a:r>
                      <a:r>
                        <a:rPr lang="en" sz="1100" u="none" strike="noStrike" cap="none"/>
                        <a:t>. These should be your first color choices and used more prominently than secondary colors</a:t>
                      </a:r>
                      <a:endParaRPr sz="1100" u="none" strike="noStrike" cap="none"/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C62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C62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C1D4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C1D4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6663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endParaRPr sz="700" b="1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ASU Gold</a:t>
                      </a:r>
                      <a:endParaRPr sz="900" b="1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#FFC627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ASU Maroon</a:t>
                      </a: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</a:b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#8C1D40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ASU Black</a:t>
                      </a: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</a:b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#000000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</a:b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#FFFFFF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600"/>
                        <a:buFont typeface="Arial"/>
                        <a:buNone/>
                      </a:pPr>
                      <a:r>
                        <a:rPr lang="en" sz="800" b="1" u="none" strike="noStrike" cap="none"/>
                        <a:t>Secondary colors</a:t>
                      </a:r>
                      <a:r>
                        <a:rPr lang="en" sz="800" u="none" strike="noStrike" cap="none"/>
                        <a:t>. Use as accents. Only use in addition to primary. May not to be used without primary brand colors. </a:t>
                      </a:r>
                      <a:endParaRPr sz="800" u="none" strike="noStrike" cap="none"/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8BE2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0A3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7F3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F674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4AB7C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7497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47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903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endParaRPr sz="700" b="1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ASU Green</a:t>
                      </a: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 #78BE20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ASU Blue</a:t>
                      </a:r>
                      <a:endParaRPr sz="900" b="1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#00A3E0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ASU Orange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#FF7F32</a:t>
                      </a: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ASU Copper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#AF674B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ASU Turquoise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#4AB7C4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ASU Pink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#E74973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sz="900" b="1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#747474</a:t>
                      </a:r>
                      <a:endParaRPr sz="1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900" u="none" strike="noStrike" cap="none"/>
                    </a:p>
                  </a:txBody>
                  <a:tcPr marL="121900" marR="121900" marT="12190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9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700" b="1" u="none" strike="noStrike" cap="none"/>
                        <a:t>ASU Grayscale. </a:t>
                      </a:r>
                      <a:r>
                        <a:rPr lang="en" sz="700" u="none" strike="noStrike" cap="none"/>
                        <a:t>For text, line and fill colors. ASU Gray is a part of this scale.</a:t>
                      </a:r>
                      <a:endParaRPr sz="700" u="none" strike="noStrike" cap="none"/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48484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47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0D0D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9086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600"/>
                        <a:buFont typeface="Arial"/>
                        <a:buNone/>
                      </a:pPr>
                      <a:endParaRPr sz="800" b="1" u="none" strike="noStrike" cap="none"/>
                    </a:p>
                  </a:txBody>
                  <a:tcPr marL="0" marR="121900" marT="121900" marB="12190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900" b="1" u="none" strike="noStrike" cap="none"/>
                        <a:t>ASU Black</a:t>
                      </a:r>
                      <a:endParaRPr sz="900" b="1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900" u="none" strike="noStrike" cap="none"/>
                        <a:t>#000000</a:t>
                      </a: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Gray 1</a:t>
                      </a:r>
                      <a:endParaRPr sz="900" b="1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#191919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Gray 2</a:t>
                      </a:r>
                      <a:endParaRPr sz="900" b="1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#484848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sz="900" b="1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#747474</a:t>
                      </a:r>
                      <a:b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</a:b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(Gray 3)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Gray 4</a:t>
                      </a:r>
                      <a:endParaRPr sz="900" b="1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#BFBFBF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Gray 5</a:t>
                      </a:r>
                      <a:endParaRPr sz="900" b="1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#D0D0D0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Gray 6</a:t>
                      </a:r>
                      <a:endParaRPr sz="900" b="1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#E8E8E8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Gray 7</a:t>
                      </a: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 #FAFAFA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 #FFFFFF</a:t>
                      </a: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4140">
                <a:tc row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700" b="1" u="none" strike="noStrike" cap="none"/>
                        <a:t>Color tints.</a:t>
                      </a:r>
                      <a:r>
                        <a:rPr lang="en" sz="700" u="none" strike="noStrike" cap="none"/>
                        <a:t> Brand palette tint variations for use in data visualizations and spreadsheets</a:t>
                      </a:r>
                      <a:endParaRPr sz="700" u="none" strike="noStrike" cap="none"/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1C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FC9C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9F5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6F0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EA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BD9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2ED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9D1D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823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/>
                        <a:t>25% ASU Gold</a:t>
                      </a:r>
                      <a:endParaRPr sz="9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/>
                        <a:t>#FFF1C9</a:t>
                      </a: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/>
                        <a:t>25% ASU Maroon</a:t>
                      </a:r>
                      <a:endParaRPr sz="9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/>
                        <a:t>#DFC9CF</a:t>
                      </a: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25% ASU Green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#E9F5DB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/>
                        <a:t>25% ASU Blue</a:t>
                      </a:r>
                      <a:endParaRPr sz="9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/>
                        <a:t>#D6F0FA</a:t>
                      </a: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25% ASU Orange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#FFEADE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25% ASU Copper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#EBD9D2</a:t>
                      </a:r>
                      <a:endParaRPr sz="1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25% ASU Turquoise 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#D2EDF0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25% ASU Pink 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#F9D1DC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600"/>
                        <a:buFont typeface="Arial"/>
                        <a:buNone/>
                      </a:pPr>
                      <a:endParaRPr sz="8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121900" marR="121900" marT="12190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4632" name="Google Shape;4632;p120"/>
          <p:cNvGraphicFramePr/>
          <p:nvPr/>
        </p:nvGraphicFramePr>
        <p:xfrm>
          <a:off x="7959276" y="5400313"/>
          <a:ext cx="4000000" cy="4000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666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73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416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2F2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600"/>
                        <a:buFont typeface="Arial"/>
                        <a:buNone/>
                      </a:pPr>
                      <a:r>
                        <a:rPr lang="en" sz="800" b="1" u="none" strike="noStrike" cap="none">
                          <a:solidFill>
                            <a:srgbClr val="191919"/>
                          </a:solidFill>
                        </a:rPr>
                        <a:t>Error Red</a:t>
                      </a:r>
                      <a:endParaRPr sz="800" b="1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600"/>
                        <a:buFont typeface="Arial"/>
                        <a:buNone/>
                      </a:pPr>
                      <a:r>
                        <a:rPr lang="en" sz="800" u="none" strike="noStrike" cap="none">
                          <a:solidFill>
                            <a:srgbClr val="191919"/>
                          </a:solidFill>
                        </a:rPr>
                        <a:t>#CC2F2F </a:t>
                      </a:r>
                      <a:br>
                        <a:rPr lang="en" sz="800" u="none" strike="noStrike" cap="none">
                          <a:solidFill>
                            <a:srgbClr val="191919"/>
                          </a:solidFill>
                        </a:rPr>
                      </a:br>
                      <a:endParaRPr sz="8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600"/>
                        <a:buFont typeface="Arial"/>
                        <a:buNone/>
                      </a:pPr>
                      <a:r>
                        <a:rPr lang="en" sz="800" b="1" u="none" strike="noStrike" cap="none">
                          <a:solidFill>
                            <a:srgbClr val="191919"/>
                          </a:solidFill>
                        </a:rPr>
                        <a:t>For digital use only</a:t>
                      </a:r>
                      <a:r>
                        <a:rPr lang="en" sz="800" u="none" strike="noStrike" cap="none">
                          <a:solidFill>
                            <a:srgbClr val="191919"/>
                          </a:solidFill>
                        </a:rPr>
                        <a:t> to indicate system errors, issues or negative number values.</a:t>
                      </a:r>
                      <a:endParaRPr sz="900" u="none" strike="noStrike" cap="none"/>
                    </a:p>
                  </a:txBody>
                  <a:tcPr marL="60933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3066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600"/>
                        <a:buFont typeface="Arial"/>
                        <a:buNone/>
                      </a:pPr>
                      <a:endParaRPr sz="8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633" name="Google Shape;4633;p120"/>
          <p:cNvSpPr txBox="1"/>
          <p:nvPr/>
        </p:nvSpPr>
        <p:spPr>
          <a:xfrm>
            <a:off x="566567" y="421200"/>
            <a:ext cx="11059200" cy="7320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1067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" sz="4267" b="1" i="0" u="none" strike="noStrike" cap="none">
                <a:solidFill>
                  <a:srgbClr val="191919"/>
                </a:solidFill>
                <a:latin typeface="Arial"/>
                <a:ea typeface="Arial"/>
                <a:cs typeface="Arial"/>
                <a:sym typeface="Arial"/>
              </a:rPr>
              <a:t>ASU color palette </a:t>
            </a:r>
            <a:endParaRPr sz="4267" b="1" i="0" u="none" strike="noStrike" cap="none">
              <a:solidFill>
                <a:srgbClr val="191919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11015073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— white 1">
  <p:cSld name="23: Title and text — white 1">
    <p:spTree>
      <p:nvGrpSpPr>
        <p:cNvPr id="1" name="Shape 4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5" name="Google Shape;4635;p121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58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636" name="Google Shape;4636;p121"/>
          <p:cNvSpPr txBox="1">
            <a:spLocks noGrp="1"/>
          </p:cNvSpPr>
          <p:nvPr>
            <p:ph type="body" idx="1"/>
          </p:nvPr>
        </p:nvSpPr>
        <p:spPr>
          <a:xfrm>
            <a:off x="561200" y="1326067"/>
            <a:ext cx="11179600" cy="511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27265592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 — white 1">
  <p:cSld name="23: Title and text with subtitle — white 1">
    <p:spTree>
      <p:nvGrpSpPr>
        <p:cNvPr id="1" name="Shape 4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8" name="Google Shape;4638;p122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58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639" name="Google Shape;4639;p122"/>
          <p:cNvSpPr txBox="1">
            <a:spLocks noGrp="1"/>
          </p:cNvSpPr>
          <p:nvPr>
            <p:ph type="body" idx="1"/>
          </p:nvPr>
        </p:nvSpPr>
        <p:spPr>
          <a:xfrm>
            <a:off x="561200" y="1500933"/>
            <a:ext cx="11179600" cy="4936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640" name="Google Shape;4640;p122"/>
          <p:cNvSpPr txBox="1">
            <a:spLocks noGrp="1"/>
          </p:cNvSpPr>
          <p:nvPr>
            <p:ph type="subTitle" idx="2"/>
          </p:nvPr>
        </p:nvSpPr>
        <p:spPr>
          <a:xfrm>
            <a:off x="565933" y="1008831"/>
            <a:ext cx="11179600" cy="377476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318044751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 Headline with 3 column">
  <p:cSld name="20 Headline with 3 column">
    <p:spTree>
      <p:nvGrpSpPr>
        <p:cNvPr id="1" name="Shape 4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2" name="Google Shape;4642;p123"/>
          <p:cNvSpPr txBox="1">
            <a:spLocks noGrp="1"/>
          </p:cNvSpPr>
          <p:nvPr>
            <p:ph type="body" idx="1"/>
          </p:nvPr>
        </p:nvSpPr>
        <p:spPr>
          <a:xfrm>
            <a:off x="8287333" y="1550700"/>
            <a:ext cx="3204800" cy="426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0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1219170" marR="0" lvl="1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828754" marR="0" lvl="2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2438339" marR="0" lvl="3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047924" marR="0" lvl="4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657509" marR="0" lvl="5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4267093" marR="0" lvl="6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4876678" marR="0" lvl="7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5486263" marR="0" lvl="8" indent="-304792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643" name="Google Shape;4643;p123"/>
          <p:cNvSpPr txBox="1">
            <a:spLocks noGrp="1"/>
          </p:cNvSpPr>
          <p:nvPr>
            <p:ph type="body" idx="2"/>
          </p:nvPr>
        </p:nvSpPr>
        <p:spPr>
          <a:xfrm>
            <a:off x="4366067" y="1579553"/>
            <a:ext cx="3204800" cy="426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0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1219170" marR="0" lvl="1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828754" marR="0" lvl="2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2438339" marR="0" lvl="3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047924" marR="0" lvl="4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657509" marR="0" lvl="5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4267093" marR="0" lvl="6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4876678" marR="0" lvl="7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5486263" marR="0" lvl="8" indent="-304792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644" name="Google Shape;4644;p123"/>
          <p:cNvSpPr txBox="1">
            <a:spLocks noGrp="1"/>
          </p:cNvSpPr>
          <p:nvPr>
            <p:ph type="body" idx="3"/>
          </p:nvPr>
        </p:nvSpPr>
        <p:spPr>
          <a:xfrm>
            <a:off x="540500" y="1606433"/>
            <a:ext cx="3204800" cy="426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0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1219170" marR="0" lvl="1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828754" marR="0" lvl="2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2438339" marR="0" lvl="3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047924" marR="0" lvl="4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657509" marR="0" lvl="5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4267093" marR="0" lvl="6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4876678" marR="0" lvl="7" indent="-30479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5486263" marR="0" lvl="8" indent="-304792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000000"/>
              </a:buClr>
              <a:buSzPts val="1400"/>
              <a:buFont typeface="Arial"/>
              <a:buNone/>
              <a:defRPr sz="16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645" name="Google Shape;4645;p123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4000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01224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4 column">
  <p:cSld name="23: Title, text, with subtitle, photos, 4 column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4"/>
          <p:cNvSpPr txBox="1">
            <a:spLocks noGrp="1"/>
          </p:cNvSpPr>
          <p:nvPr>
            <p:ph type="title"/>
          </p:nvPr>
        </p:nvSpPr>
        <p:spPr>
          <a:xfrm>
            <a:off x="559667" y="420433"/>
            <a:ext cx="322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1" name="Google Shape;61;p14"/>
          <p:cNvSpPr>
            <a:spLocks noGrp="1"/>
          </p:cNvSpPr>
          <p:nvPr>
            <p:ph type="pic" idx="2"/>
          </p:nvPr>
        </p:nvSpPr>
        <p:spPr>
          <a:xfrm>
            <a:off x="4474467" y="1187201"/>
            <a:ext cx="2307600" cy="31412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62" name="Google Shape;62;p14"/>
          <p:cNvSpPr>
            <a:spLocks noGrp="1"/>
          </p:cNvSpPr>
          <p:nvPr>
            <p:ph type="pic" idx="3"/>
          </p:nvPr>
        </p:nvSpPr>
        <p:spPr>
          <a:xfrm>
            <a:off x="6953940" y="1187147"/>
            <a:ext cx="2307600" cy="31412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63" name="Google Shape;63;p14"/>
          <p:cNvSpPr>
            <a:spLocks noGrp="1"/>
          </p:cNvSpPr>
          <p:nvPr>
            <p:ph type="pic" idx="4"/>
          </p:nvPr>
        </p:nvSpPr>
        <p:spPr>
          <a:xfrm>
            <a:off x="9433431" y="1187183"/>
            <a:ext cx="2307600" cy="31412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64" name="Google Shape;64;p14"/>
          <p:cNvSpPr txBox="1">
            <a:spLocks noGrp="1"/>
          </p:cNvSpPr>
          <p:nvPr>
            <p:ph type="body" idx="1"/>
          </p:nvPr>
        </p:nvSpPr>
        <p:spPr>
          <a:xfrm>
            <a:off x="4474400" y="4651236"/>
            <a:ext cx="2307600" cy="178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5" name="Google Shape;65;p14"/>
          <p:cNvSpPr txBox="1">
            <a:spLocks noGrp="1"/>
          </p:cNvSpPr>
          <p:nvPr>
            <p:ph type="body" idx="5"/>
          </p:nvPr>
        </p:nvSpPr>
        <p:spPr>
          <a:xfrm>
            <a:off x="7008767" y="4651236"/>
            <a:ext cx="2307600" cy="178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6" name="Google Shape;66;p14"/>
          <p:cNvSpPr txBox="1">
            <a:spLocks noGrp="1"/>
          </p:cNvSpPr>
          <p:nvPr>
            <p:ph type="body" idx="6"/>
          </p:nvPr>
        </p:nvSpPr>
        <p:spPr>
          <a:xfrm>
            <a:off x="9465433" y="4651236"/>
            <a:ext cx="2307600" cy="178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7" name="Google Shape;67;p14"/>
          <p:cNvSpPr txBox="1">
            <a:spLocks noGrp="1"/>
          </p:cNvSpPr>
          <p:nvPr>
            <p:ph type="subTitle" idx="7"/>
          </p:nvPr>
        </p:nvSpPr>
        <p:spPr>
          <a:xfrm>
            <a:off x="560833" y="1187200"/>
            <a:ext cx="3225200" cy="22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600325404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— white 2">
  <p:cSld name="23: Title and text — white 2">
    <p:spTree>
      <p:nvGrpSpPr>
        <p:cNvPr id="1" name="Shape 4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7" name="Google Shape;4647;p124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58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648" name="Google Shape;4648;p124"/>
          <p:cNvSpPr txBox="1">
            <a:spLocks noGrp="1"/>
          </p:cNvSpPr>
          <p:nvPr>
            <p:ph type="body" idx="1"/>
          </p:nvPr>
        </p:nvSpPr>
        <p:spPr>
          <a:xfrm>
            <a:off x="561200" y="1326067"/>
            <a:ext cx="11179600" cy="511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1211116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5 column">
  <p:cSld name="23: Title, text, with subtitle, photos, 5 colum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15"/>
          <p:cNvSpPr txBox="1">
            <a:spLocks noGrp="1"/>
          </p:cNvSpPr>
          <p:nvPr>
            <p:ph type="title"/>
          </p:nvPr>
        </p:nvSpPr>
        <p:spPr>
          <a:xfrm>
            <a:off x="559667" y="420433"/>
            <a:ext cx="322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0" name="Google Shape;70;p15"/>
          <p:cNvSpPr>
            <a:spLocks noGrp="1"/>
          </p:cNvSpPr>
          <p:nvPr>
            <p:ph type="pic" idx="2"/>
          </p:nvPr>
        </p:nvSpPr>
        <p:spPr>
          <a:xfrm>
            <a:off x="4474467" y="1193913"/>
            <a:ext cx="1720400" cy="22220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71" name="Google Shape;71;p15"/>
          <p:cNvSpPr>
            <a:spLocks noGrp="1"/>
          </p:cNvSpPr>
          <p:nvPr>
            <p:ph type="pic" idx="3"/>
          </p:nvPr>
        </p:nvSpPr>
        <p:spPr>
          <a:xfrm>
            <a:off x="6329501" y="1193913"/>
            <a:ext cx="1720400" cy="22220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72" name="Google Shape;72;p15"/>
          <p:cNvSpPr>
            <a:spLocks noGrp="1"/>
          </p:cNvSpPr>
          <p:nvPr>
            <p:ph type="pic" idx="4"/>
          </p:nvPr>
        </p:nvSpPr>
        <p:spPr>
          <a:xfrm>
            <a:off x="8175069" y="1193913"/>
            <a:ext cx="1720400" cy="22220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73" name="Google Shape;73;p15"/>
          <p:cNvSpPr>
            <a:spLocks noGrp="1"/>
          </p:cNvSpPr>
          <p:nvPr>
            <p:ph type="pic" idx="5"/>
          </p:nvPr>
        </p:nvSpPr>
        <p:spPr>
          <a:xfrm>
            <a:off x="10020639" y="1193913"/>
            <a:ext cx="1720400" cy="22220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74" name="Google Shape;74;p15"/>
          <p:cNvSpPr txBox="1">
            <a:spLocks noGrp="1"/>
          </p:cNvSpPr>
          <p:nvPr>
            <p:ph type="subTitle" idx="1"/>
          </p:nvPr>
        </p:nvSpPr>
        <p:spPr>
          <a:xfrm>
            <a:off x="560833" y="1204067"/>
            <a:ext cx="3225200" cy="22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5" name="Google Shape;75;p15"/>
          <p:cNvSpPr txBox="1">
            <a:spLocks noGrp="1"/>
          </p:cNvSpPr>
          <p:nvPr>
            <p:ph type="body" idx="6"/>
          </p:nvPr>
        </p:nvSpPr>
        <p:spPr>
          <a:xfrm>
            <a:off x="4474467" y="3682500"/>
            <a:ext cx="1704000" cy="275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6" name="Google Shape;76;p15"/>
          <p:cNvSpPr txBox="1">
            <a:spLocks noGrp="1"/>
          </p:cNvSpPr>
          <p:nvPr>
            <p:ph type="body" idx="7"/>
          </p:nvPr>
        </p:nvSpPr>
        <p:spPr>
          <a:xfrm>
            <a:off x="6345905" y="3682500"/>
            <a:ext cx="1704000" cy="275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7" name="Google Shape;77;p15"/>
          <p:cNvSpPr txBox="1">
            <a:spLocks noGrp="1"/>
          </p:cNvSpPr>
          <p:nvPr>
            <p:ph type="body" idx="8"/>
          </p:nvPr>
        </p:nvSpPr>
        <p:spPr>
          <a:xfrm>
            <a:off x="8175061" y="3682500"/>
            <a:ext cx="1704000" cy="275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8" name="Google Shape;78;p15"/>
          <p:cNvSpPr txBox="1">
            <a:spLocks noGrp="1"/>
          </p:cNvSpPr>
          <p:nvPr>
            <p:ph type="body" idx="9"/>
          </p:nvPr>
        </p:nvSpPr>
        <p:spPr>
          <a:xfrm>
            <a:off x="10046500" y="3682500"/>
            <a:ext cx="1704000" cy="275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5188196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3 column">
  <p:cSld name="1_23: Title, text, photos, 3 column"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p16"/>
          <p:cNvSpPr txBox="1">
            <a:spLocks noGrp="1"/>
          </p:cNvSpPr>
          <p:nvPr>
            <p:ph type="title"/>
          </p:nvPr>
        </p:nvSpPr>
        <p:spPr>
          <a:xfrm>
            <a:off x="559667" y="420433"/>
            <a:ext cx="547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81" name="Google Shape;81;p16"/>
          <p:cNvSpPr>
            <a:spLocks noGrp="1"/>
          </p:cNvSpPr>
          <p:nvPr>
            <p:ph type="pic" idx="2"/>
          </p:nvPr>
        </p:nvSpPr>
        <p:spPr>
          <a:xfrm>
            <a:off x="3352800" y="2484425"/>
            <a:ext cx="1828800" cy="18288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82" name="Google Shape;82;p16"/>
          <p:cNvSpPr>
            <a:spLocks noGrp="1"/>
          </p:cNvSpPr>
          <p:nvPr>
            <p:ph type="pic" idx="3"/>
          </p:nvPr>
        </p:nvSpPr>
        <p:spPr>
          <a:xfrm>
            <a:off x="6160700" y="2484425"/>
            <a:ext cx="1828800" cy="18288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83" name="Google Shape;83;p16"/>
          <p:cNvSpPr>
            <a:spLocks noGrp="1"/>
          </p:cNvSpPr>
          <p:nvPr>
            <p:ph type="pic" idx="4"/>
          </p:nvPr>
        </p:nvSpPr>
        <p:spPr>
          <a:xfrm>
            <a:off x="8968600" y="2484425"/>
            <a:ext cx="1828800" cy="18288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84" name="Google Shape;84;p16"/>
          <p:cNvSpPr txBox="1">
            <a:spLocks noGrp="1"/>
          </p:cNvSpPr>
          <p:nvPr>
            <p:ph type="body" idx="1"/>
          </p:nvPr>
        </p:nvSpPr>
        <p:spPr>
          <a:xfrm>
            <a:off x="3352800" y="4565141"/>
            <a:ext cx="1828800" cy="18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5" name="Google Shape;85;p16"/>
          <p:cNvSpPr txBox="1">
            <a:spLocks noGrp="1"/>
          </p:cNvSpPr>
          <p:nvPr>
            <p:ph type="body" idx="5"/>
          </p:nvPr>
        </p:nvSpPr>
        <p:spPr>
          <a:xfrm>
            <a:off x="6160700" y="4565141"/>
            <a:ext cx="1828800" cy="18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6" name="Google Shape;86;p16"/>
          <p:cNvSpPr txBox="1">
            <a:spLocks noGrp="1"/>
          </p:cNvSpPr>
          <p:nvPr>
            <p:ph type="body" idx="6"/>
          </p:nvPr>
        </p:nvSpPr>
        <p:spPr>
          <a:xfrm>
            <a:off x="8968600" y="4565141"/>
            <a:ext cx="1828800" cy="18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8078344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4 column 1">
  <p:cSld name="23: Title, text, photos, 4 column 1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17"/>
          <p:cNvSpPr txBox="1">
            <a:spLocks noGrp="1"/>
          </p:cNvSpPr>
          <p:nvPr>
            <p:ph type="title"/>
          </p:nvPr>
        </p:nvSpPr>
        <p:spPr>
          <a:xfrm>
            <a:off x="559667" y="420433"/>
            <a:ext cx="5536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89" name="Google Shape;89;p17"/>
          <p:cNvSpPr>
            <a:spLocks noGrp="1"/>
          </p:cNvSpPr>
          <p:nvPr>
            <p:ph type="pic" idx="2"/>
          </p:nvPr>
        </p:nvSpPr>
        <p:spPr>
          <a:xfrm>
            <a:off x="559667" y="2512209"/>
            <a:ext cx="1828800" cy="18288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90" name="Google Shape;90;p17"/>
          <p:cNvSpPr>
            <a:spLocks noGrp="1"/>
          </p:cNvSpPr>
          <p:nvPr>
            <p:ph type="pic" idx="3"/>
          </p:nvPr>
        </p:nvSpPr>
        <p:spPr>
          <a:xfrm>
            <a:off x="3352800" y="2512209"/>
            <a:ext cx="1828800" cy="18288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91" name="Google Shape;91;p17"/>
          <p:cNvSpPr>
            <a:spLocks noGrp="1"/>
          </p:cNvSpPr>
          <p:nvPr>
            <p:ph type="pic" idx="4"/>
          </p:nvPr>
        </p:nvSpPr>
        <p:spPr>
          <a:xfrm>
            <a:off x="6160700" y="2512209"/>
            <a:ext cx="1828800" cy="18288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92" name="Google Shape;92;p17"/>
          <p:cNvSpPr>
            <a:spLocks noGrp="1"/>
          </p:cNvSpPr>
          <p:nvPr>
            <p:ph type="pic" idx="5"/>
          </p:nvPr>
        </p:nvSpPr>
        <p:spPr>
          <a:xfrm>
            <a:off x="8968600" y="2512209"/>
            <a:ext cx="1828800" cy="18288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93" name="Google Shape;93;p17"/>
          <p:cNvSpPr txBox="1">
            <a:spLocks noGrp="1"/>
          </p:cNvSpPr>
          <p:nvPr>
            <p:ph type="body" idx="1"/>
          </p:nvPr>
        </p:nvSpPr>
        <p:spPr>
          <a:xfrm>
            <a:off x="560833" y="4605233"/>
            <a:ext cx="1828800" cy="18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4" name="Google Shape;94;p17"/>
          <p:cNvSpPr txBox="1">
            <a:spLocks noGrp="1"/>
          </p:cNvSpPr>
          <p:nvPr>
            <p:ph type="body" idx="6"/>
          </p:nvPr>
        </p:nvSpPr>
        <p:spPr>
          <a:xfrm>
            <a:off x="3368733" y="4605233"/>
            <a:ext cx="1828800" cy="18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5" name="Google Shape;95;p17"/>
          <p:cNvSpPr txBox="1">
            <a:spLocks noGrp="1"/>
          </p:cNvSpPr>
          <p:nvPr>
            <p:ph type="body" idx="7"/>
          </p:nvPr>
        </p:nvSpPr>
        <p:spPr>
          <a:xfrm>
            <a:off x="6156967" y="4605233"/>
            <a:ext cx="1828800" cy="18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6" name="Google Shape;96;p17"/>
          <p:cNvSpPr txBox="1">
            <a:spLocks noGrp="1"/>
          </p:cNvSpPr>
          <p:nvPr>
            <p:ph type="body" idx="8"/>
          </p:nvPr>
        </p:nvSpPr>
        <p:spPr>
          <a:xfrm>
            <a:off x="8964867" y="4605233"/>
            <a:ext cx="1828800" cy="18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4547503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for facts or numbers">
  <p:cSld name="23: Title, text, photo background, for facts or numbers"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18"/>
          <p:cNvSpPr>
            <a:spLocks noGrp="1"/>
          </p:cNvSpPr>
          <p:nvPr>
            <p:ph type="pic" idx="2"/>
          </p:nvPr>
        </p:nvSpPr>
        <p:spPr>
          <a:xfrm>
            <a:off x="24600" y="-12300"/>
            <a:ext cx="121920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99" name="Google Shape;99;p18"/>
          <p:cNvSpPr txBox="1">
            <a:spLocks noGrp="1"/>
          </p:cNvSpPr>
          <p:nvPr>
            <p:ph type="title"/>
          </p:nvPr>
        </p:nvSpPr>
        <p:spPr>
          <a:xfrm>
            <a:off x="0" y="-12300"/>
            <a:ext cx="12029600" cy="6870400"/>
          </a:xfrm>
          <a:prstGeom prst="rect">
            <a:avLst/>
          </a:prstGeom>
          <a:solidFill>
            <a:srgbClr val="191919">
              <a:alpha val="74117"/>
            </a:srgbClr>
          </a:solidFill>
          <a:ln>
            <a:noFill/>
          </a:ln>
        </p:spPr>
        <p:txBody>
          <a:bodyPr spcFirstLastPara="1" wrap="square" lIns="411475" tIns="320025" rIns="91425" bIns="18287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00" name="Google Shape;100;p18"/>
          <p:cNvSpPr txBox="1">
            <a:spLocks noGrp="1"/>
          </p:cNvSpPr>
          <p:nvPr>
            <p:ph type="body" idx="1"/>
          </p:nvPr>
        </p:nvSpPr>
        <p:spPr>
          <a:xfrm>
            <a:off x="560833" y="1980700"/>
            <a:ext cx="4884000" cy="89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609585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4800" b="1">
                <a:solidFill>
                  <a:schemeClr val="accent1"/>
                </a:solidFill>
              </a:defRPr>
            </a:lvl1pPr>
            <a:lvl2pPr marL="1219170" lvl="1" indent="-60958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4800" b="1">
                <a:solidFill>
                  <a:schemeClr val="accent1"/>
                </a:solidFill>
              </a:defRPr>
            </a:lvl2pPr>
            <a:lvl3pPr marL="1828754" lvl="2" indent="-60958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4800" b="1">
                <a:solidFill>
                  <a:schemeClr val="accent1"/>
                </a:solidFill>
              </a:defRPr>
            </a:lvl3pPr>
            <a:lvl4pPr marL="2438339" lvl="3" indent="-60958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4800" b="1">
                <a:solidFill>
                  <a:schemeClr val="accent1"/>
                </a:solidFill>
              </a:defRPr>
            </a:lvl4pPr>
            <a:lvl5pPr marL="3047924" lvl="4" indent="-60958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4800" b="1">
                <a:solidFill>
                  <a:schemeClr val="accent1"/>
                </a:solidFill>
              </a:defRPr>
            </a:lvl5pPr>
            <a:lvl6pPr marL="3657509" lvl="5" indent="-60958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4800" b="1">
                <a:solidFill>
                  <a:schemeClr val="accent1"/>
                </a:solidFill>
              </a:defRPr>
            </a:lvl6pPr>
            <a:lvl7pPr marL="4267093" lvl="6" indent="-60958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4800" b="1">
                <a:solidFill>
                  <a:schemeClr val="accent1"/>
                </a:solidFill>
              </a:defRPr>
            </a:lvl7pPr>
            <a:lvl8pPr marL="4876678" lvl="7" indent="-60958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4800" b="1">
                <a:solidFill>
                  <a:schemeClr val="accent1"/>
                </a:solidFill>
              </a:defRPr>
            </a:lvl8pPr>
            <a:lvl9pPr marL="5486263" lvl="8" indent="-609585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3600"/>
              <a:buChar char="■"/>
              <a:defRPr sz="4800" b="1">
                <a:solidFill>
                  <a:schemeClr val="accen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1" name="Google Shape;101;p18"/>
          <p:cNvSpPr txBox="1">
            <a:spLocks noGrp="1"/>
          </p:cNvSpPr>
          <p:nvPr>
            <p:ph type="body" idx="3"/>
          </p:nvPr>
        </p:nvSpPr>
        <p:spPr>
          <a:xfrm>
            <a:off x="560833" y="2980000"/>
            <a:ext cx="4884000" cy="4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1pPr>
            <a:lvl2pPr marL="1219170" lvl="1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2pPr>
            <a:lvl3pPr marL="1828754" lvl="2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3pPr>
            <a:lvl4pPr marL="2438339" lvl="3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4pPr>
            <a:lvl5pPr marL="3047924" lvl="4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5pPr>
            <a:lvl6pPr marL="3657509" lvl="5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6pPr>
            <a:lvl7pPr marL="4267093" lvl="6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7pPr>
            <a:lvl8pPr marL="4876678" lvl="7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8pPr>
            <a:lvl9pPr marL="5486263" lvl="8" indent="-474121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2" name="Google Shape;102;p18"/>
          <p:cNvSpPr txBox="1">
            <a:spLocks noGrp="1"/>
          </p:cNvSpPr>
          <p:nvPr>
            <p:ph type="body" idx="4"/>
          </p:nvPr>
        </p:nvSpPr>
        <p:spPr>
          <a:xfrm>
            <a:off x="560833" y="4124167"/>
            <a:ext cx="4884000" cy="89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609585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4800" b="1">
                <a:solidFill>
                  <a:schemeClr val="accent1"/>
                </a:solidFill>
              </a:defRPr>
            </a:lvl1pPr>
            <a:lvl2pPr marL="1219170" lvl="1" indent="-60958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4800" b="1">
                <a:solidFill>
                  <a:schemeClr val="accent1"/>
                </a:solidFill>
              </a:defRPr>
            </a:lvl2pPr>
            <a:lvl3pPr marL="1828754" lvl="2" indent="-60958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4800" b="1">
                <a:solidFill>
                  <a:schemeClr val="accent1"/>
                </a:solidFill>
              </a:defRPr>
            </a:lvl3pPr>
            <a:lvl4pPr marL="2438339" lvl="3" indent="-60958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4800" b="1">
                <a:solidFill>
                  <a:schemeClr val="accent1"/>
                </a:solidFill>
              </a:defRPr>
            </a:lvl4pPr>
            <a:lvl5pPr marL="3047924" lvl="4" indent="-60958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4800" b="1">
                <a:solidFill>
                  <a:schemeClr val="accent1"/>
                </a:solidFill>
              </a:defRPr>
            </a:lvl5pPr>
            <a:lvl6pPr marL="3657509" lvl="5" indent="-60958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4800" b="1">
                <a:solidFill>
                  <a:schemeClr val="accent1"/>
                </a:solidFill>
              </a:defRPr>
            </a:lvl6pPr>
            <a:lvl7pPr marL="4267093" lvl="6" indent="-60958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4800" b="1">
                <a:solidFill>
                  <a:schemeClr val="accent1"/>
                </a:solidFill>
              </a:defRPr>
            </a:lvl7pPr>
            <a:lvl8pPr marL="4876678" lvl="7" indent="-60958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4800" b="1">
                <a:solidFill>
                  <a:schemeClr val="accent1"/>
                </a:solidFill>
              </a:defRPr>
            </a:lvl8pPr>
            <a:lvl9pPr marL="5486263" lvl="8" indent="-609585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3600"/>
              <a:buChar char="■"/>
              <a:defRPr sz="4800" b="1">
                <a:solidFill>
                  <a:schemeClr val="accen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3" name="Google Shape;103;p18"/>
          <p:cNvSpPr txBox="1">
            <a:spLocks noGrp="1"/>
          </p:cNvSpPr>
          <p:nvPr>
            <p:ph type="body" idx="5"/>
          </p:nvPr>
        </p:nvSpPr>
        <p:spPr>
          <a:xfrm>
            <a:off x="560833" y="5123467"/>
            <a:ext cx="4884000" cy="4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1pPr>
            <a:lvl2pPr marL="1219170" lvl="1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2pPr>
            <a:lvl3pPr marL="1828754" lvl="2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3pPr>
            <a:lvl4pPr marL="2438339" lvl="3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4pPr>
            <a:lvl5pPr marL="3047924" lvl="4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5pPr>
            <a:lvl6pPr marL="3657509" lvl="5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6pPr>
            <a:lvl7pPr marL="4267093" lvl="6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7pPr>
            <a:lvl8pPr marL="4876678" lvl="7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8pPr>
            <a:lvl9pPr marL="5486263" lvl="8" indent="-474121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8443849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subtitle, 1 column — background image">
  <p:cSld name="23: Title only, subtitle, 1 column — background image"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Google Shape;105;p19"/>
          <p:cNvSpPr>
            <a:spLocks noGrp="1"/>
          </p:cNvSpPr>
          <p:nvPr>
            <p:ph type="pic" idx="2"/>
          </p:nvPr>
        </p:nvSpPr>
        <p:spPr>
          <a:xfrm>
            <a:off x="12300" y="-12300"/>
            <a:ext cx="12192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106" name="Google Shape;106;p19"/>
          <p:cNvSpPr txBox="1">
            <a:spLocks noGrp="1"/>
          </p:cNvSpPr>
          <p:nvPr>
            <p:ph type="title"/>
          </p:nvPr>
        </p:nvSpPr>
        <p:spPr>
          <a:xfrm>
            <a:off x="426900" y="426733"/>
            <a:ext cx="3352800" cy="115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2pPr>
            <a:lvl3pPr lvl="2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3pPr>
            <a:lvl4pPr lvl="3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4pPr>
            <a:lvl5pPr lvl="4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5pPr>
            <a:lvl6pPr lvl="5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6pPr>
            <a:lvl7pPr lvl="6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7pPr>
            <a:lvl8pPr lvl="7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8pPr>
            <a:lvl9pPr lvl="8" algn="l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07" name="Google Shape;107;p19"/>
          <p:cNvSpPr txBox="1">
            <a:spLocks noGrp="1"/>
          </p:cNvSpPr>
          <p:nvPr>
            <p:ph type="subTitle" idx="1"/>
          </p:nvPr>
        </p:nvSpPr>
        <p:spPr>
          <a:xfrm>
            <a:off x="426733" y="1585933"/>
            <a:ext cx="3352800" cy="160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algn="l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49892117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1 column">
  <p:cSld name="23: Title, text, photo, 1 column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20"/>
          <p:cNvSpPr>
            <a:spLocks noGrp="1"/>
          </p:cNvSpPr>
          <p:nvPr>
            <p:ph type="pic" idx="2"/>
          </p:nvPr>
        </p:nvSpPr>
        <p:spPr>
          <a:xfrm>
            <a:off x="12300" y="-12300"/>
            <a:ext cx="12192000" cy="32392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pic>
        <p:nvPicPr>
          <p:cNvPr id="110" name="Google Shape;110;p20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  <p:sp>
        <p:nvSpPr>
          <p:cNvPr id="111" name="Google Shape;111;p20"/>
          <p:cNvSpPr txBox="1">
            <a:spLocks noGrp="1"/>
          </p:cNvSpPr>
          <p:nvPr>
            <p:ph type="title"/>
          </p:nvPr>
        </p:nvSpPr>
        <p:spPr>
          <a:xfrm>
            <a:off x="1845400" y="2300600"/>
            <a:ext cx="8550400" cy="4136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228600" rIns="228600" bIns="22860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2" name="Google Shape;112;p20"/>
          <p:cNvSpPr txBox="1">
            <a:spLocks noGrp="1"/>
          </p:cNvSpPr>
          <p:nvPr>
            <p:ph type="body" idx="1"/>
          </p:nvPr>
        </p:nvSpPr>
        <p:spPr>
          <a:xfrm>
            <a:off x="2097033" y="3309433"/>
            <a:ext cx="7961600" cy="312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5409128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4 column">
  <p:cSld name="1_23: Title, text, with subtitle, photos, 4 column"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21"/>
          <p:cNvSpPr>
            <a:spLocks noGrp="1"/>
          </p:cNvSpPr>
          <p:nvPr>
            <p:ph type="pic" idx="2"/>
          </p:nvPr>
        </p:nvSpPr>
        <p:spPr>
          <a:xfrm>
            <a:off x="566536" y="1775435"/>
            <a:ext cx="2115600" cy="21156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115" name="Google Shape;115;p21"/>
          <p:cNvSpPr txBox="1">
            <a:spLocks noGrp="1"/>
          </p:cNvSpPr>
          <p:nvPr>
            <p:ph type="title"/>
          </p:nvPr>
        </p:nvSpPr>
        <p:spPr>
          <a:xfrm>
            <a:off x="566567" y="421200"/>
            <a:ext cx="111640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6" name="Google Shape;116;p21"/>
          <p:cNvSpPr txBox="1">
            <a:spLocks noGrp="1"/>
          </p:cNvSpPr>
          <p:nvPr>
            <p:ph type="subTitle" idx="1"/>
          </p:nvPr>
        </p:nvSpPr>
        <p:spPr>
          <a:xfrm>
            <a:off x="570600" y="1008004"/>
            <a:ext cx="11164000" cy="2954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17" name="Google Shape;117;p21"/>
          <p:cNvSpPr txBox="1">
            <a:spLocks noGrp="1"/>
          </p:cNvSpPr>
          <p:nvPr>
            <p:ph type="body" idx="3"/>
          </p:nvPr>
        </p:nvSpPr>
        <p:spPr>
          <a:xfrm>
            <a:off x="564367" y="4170633"/>
            <a:ext cx="2374800" cy="226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7412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1219170" marR="0" lvl="1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828754" marR="0" lvl="2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2438339" marR="0" lvl="3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3047924" marR="0" lvl="4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3657509" marR="0" lvl="5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4267093" marR="0" lvl="6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4876678" marR="0" lvl="7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5486263" marR="0" lvl="8" indent="-474121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8" name="Google Shape;118;p21"/>
          <p:cNvSpPr txBox="1">
            <a:spLocks noGrp="1"/>
          </p:cNvSpPr>
          <p:nvPr>
            <p:ph type="body" idx="4"/>
          </p:nvPr>
        </p:nvSpPr>
        <p:spPr>
          <a:xfrm>
            <a:off x="3533403" y="4170633"/>
            <a:ext cx="2374800" cy="226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7412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1219170" marR="0" lvl="1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828754" marR="0" lvl="2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2438339" marR="0" lvl="3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3047924" marR="0" lvl="4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3657509" marR="0" lvl="5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4267093" marR="0" lvl="6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4876678" marR="0" lvl="7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5486263" marR="0" lvl="8" indent="-474121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9" name="Google Shape;119;p21"/>
          <p:cNvSpPr txBox="1">
            <a:spLocks noGrp="1"/>
          </p:cNvSpPr>
          <p:nvPr>
            <p:ph type="body" idx="5"/>
          </p:nvPr>
        </p:nvSpPr>
        <p:spPr>
          <a:xfrm>
            <a:off x="6395220" y="4170633"/>
            <a:ext cx="2374800" cy="226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7412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1219170" marR="0" lvl="1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828754" marR="0" lvl="2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2438339" marR="0" lvl="3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3047924" marR="0" lvl="4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3657509" marR="0" lvl="5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4267093" marR="0" lvl="6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4876678" marR="0" lvl="7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5486263" marR="0" lvl="8" indent="-474121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0" name="Google Shape;120;p21"/>
          <p:cNvSpPr txBox="1">
            <a:spLocks noGrp="1"/>
          </p:cNvSpPr>
          <p:nvPr>
            <p:ph type="body" idx="6"/>
          </p:nvPr>
        </p:nvSpPr>
        <p:spPr>
          <a:xfrm>
            <a:off x="9353697" y="4170633"/>
            <a:ext cx="2374800" cy="226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7412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1219170" marR="0" lvl="1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828754" marR="0" lvl="2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2438339" marR="0" lvl="3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3047924" marR="0" lvl="4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3657509" marR="0" lvl="5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4267093" marR="0" lvl="6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4876678" marR="0" lvl="7" indent="-474121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5486263" marR="0" lvl="8" indent="-474121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1" name="Google Shape;121;p21"/>
          <p:cNvSpPr>
            <a:spLocks noGrp="1"/>
          </p:cNvSpPr>
          <p:nvPr>
            <p:ph type="pic" idx="7"/>
          </p:nvPr>
        </p:nvSpPr>
        <p:spPr>
          <a:xfrm>
            <a:off x="3352803" y="1775435"/>
            <a:ext cx="2115600" cy="21156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122" name="Google Shape;122;p21"/>
          <p:cNvSpPr>
            <a:spLocks noGrp="1"/>
          </p:cNvSpPr>
          <p:nvPr>
            <p:ph type="pic" idx="8"/>
          </p:nvPr>
        </p:nvSpPr>
        <p:spPr>
          <a:xfrm>
            <a:off x="6395236" y="1775435"/>
            <a:ext cx="2115600" cy="21156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123" name="Google Shape;123;p21"/>
          <p:cNvSpPr>
            <a:spLocks noGrp="1"/>
          </p:cNvSpPr>
          <p:nvPr>
            <p:ph type="pic" idx="9"/>
          </p:nvPr>
        </p:nvSpPr>
        <p:spPr>
          <a:xfrm>
            <a:off x="9353703" y="1775435"/>
            <a:ext cx="2115600" cy="21156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93051359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— white">
  <p:cSld name="23: Agenda — white">
    <p:bg>
      <p:bgPr>
        <a:solidFill>
          <a:schemeClr val="lt1"/>
        </a:solidFill>
        <a:effectLst/>
      </p:bgPr>
    </p:bg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title"/>
          </p:nvPr>
        </p:nvSpPr>
        <p:spPr>
          <a:xfrm>
            <a:off x="426733" y="426733"/>
            <a:ext cx="4047600" cy="60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cxnSp>
        <p:nvCxnSpPr>
          <p:cNvPr id="16" name="Google Shape;16;p3"/>
          <p:cNvCxnSpPr/>
          <p:nvPr/>
        </p:nvCxnSpPr>
        <p:spPr>
          <a:xfrm>
            <a:off x="4964907" y="2501567"/>
            <a:ext cx="0" cy="1840400"/>
          </a:xfrm>
          <a:prstGeom prst="straightConnector1">
            <a:avLst/>
          </a:prstGeom>
          <a:noFill/>
          <a:ln w="28575" cap="flat" cmpd="sng">
            <a:solidFill>
              <a:srgbClr val="FFC627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7" name="Google Shape;17;p3"/>
          <p:cNvSpPr txBox="1">
            <a:spLocks noGrp="1"/>
          </p:cNvSpPr>
          <p:nvPr>
            <p:ph type="body" idx="1"/>
          </p:nvPr>
        </p:nvSpPr>
        <p:spPr>
          <a:xfrm>
            <a:off x="5596133" y="430600"/>
            <a:ext cx="6144800" cy="60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47412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0464896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black">
  <p:cSld name="23: Title, text, with subtitle, room for icons, four column — black"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22"/>
          <p:cNvSpPr/>
          <p:nvPr/>
        </p:nvSpPr>
        <p:spPr>
          <a:xfrm>
            <a:off x="67" y="0"/>
            <a:ext cx="12192000" cy="2425600"/>
          </a:xfrm>
          <a:prstGeom prst="rect">
            <a:avLst/>
          </a:prstGeom>
          <a:solidFill>
            <a:srgbClr val="191919"/>
          </a:solidFill>
          <a:ln w="9525" cap="flat" cmpd="sng">
            <a:solidFill>
              <a:srgbClr val="19191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" name="Google Shape;126;p22"/>
          <p:cNvSpPr txBox="1">
            <a:spLocks noGrp="1"/>
          </p:cNvSpPr>
          <p:nvPr>
            <p:ph type="title"/>
          </p:nvPr>
        </p:nvSpPr>
        <p:spPr>
          <a:xfrm>
            <a:off x="566567" y="421200"/>
            <a:ext cx="111640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27" name="Google Shape;127;p22"/>
          <p:cNvSpPr txBox="1">
            <a:spLocks noGrp="1"/>
          </p:cNvSpPr>
          <p:nvPr>
            <p:ph type="subTitle" idx="1"/>
          </p:nvPr>
        </p:nvSpPr>
        <p:spPr>
          <a:xfrm>
            <a:off x="570600" y="1008004"/>
            <a:ext cx="11164000" cy="2954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8" name="Google Shape;128;p22"/>
          <p:cNvSpPr txBox="1">
            <a:spLocks noGrp="1"/>
          </p:cNvSpPr>
          <p:nvPr>
            <p:ph type="body" idx="2"/>
          </p:nvPr>
        </p:nvSpPr>
        <p:spPr>
          <a:xfrm>
            <a:off x="564367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9" name="Google Shape;129;p22"/>
          <p:cNvSpPr txBox="1">
            <a:spLocks noGrp="1"/>
          </p:cNvSpPr>
          <p:nvPr>
            <p:ph type="body" idx="3"/>
          </p:nvPr>
        </p:nvSpPr>
        <p:spPr>
          <a:xfrm>
            <a:off x="3533403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0" name="Google Shape;130;p22"/>
          <p:cNvSpPr txBox="1">
            <a:spLocks noGrp="1"/>
          </p:cNvSpPr>
          <p:nvPr>
            <p:ph type="body" idx="4"/>
          </p:nvPr>
        </p:nvSpPr>
        <p:spPr>
          <a:xfrm>
            <a:off x="6395220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1" name="Google Shape;131;p22"/>
          <p:cNvSpPr txBox="1">
            <a:spLocks noGrp="1"/>
          </p:cNvSpPr>
          <p:nvPr>
            <p:ph type="body" idx="5"/>
          </p:nvPr>
        </p:nvSpPr>
        <p:spPr>
          <a:xfrm>
            <a:off x="9353697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4885454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gold">
  <p:cSld name="23: Title, text, with subtitle, room for icons, four column — gold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23"/>
          <p:cNvSpPr/>
          <p:nvPr/>
        </p:nvSpPr>
        <p:spPr>
          <a:xfrm>
            <a:off x="67" y="0"/>
            <a:ext cx="12192000" cy="2425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" name="Google Shape;134;p23"/>
          <p:cNvSpPr txBox="1">
            <a:spLocks noGrp="1"/>
          </p:cNvSpPr>
          <p:nvPr>
            <p:ph type="title"/>
          </p:nvPr>
        </p:nvSpPr>
        <p:spPr>
          <a:xfrm>
            <a:off x="566567" y="421200"/>
            <a:ext cx="111640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5" name="Google Shape;135;p23"/>
          <p:cNvSpPr txBox="1">
            <a:spLocks noGrp="1"/>
          </p:cNvSpPr>
          <p:nvPr>
            <p:ph type="subTitle" idx="1"/>
          </p:nvPr>
        </p:nvSpPr>
        <p:spPr>
          <a:xfrm>
            <a:off x="570600" y="1008004"/>
            <a:ext cx="11164000" cy="2954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36" name="Google Shape;136;p23"/>
          <p:cNvSpPr txBox="1">
            <a:spLocks noGrp="1"/>
          </p:cNvSpPr>
          <p:nvPr>
            <p:ph type="body" idx="2"/>
          </p:nvPr>
        </p:nvSpPr>
        <p:spPr>
          <a:xfrm>
            <a:off x="564367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7" name="Google Shape;137;p23"/>
          <p:cNvSpPr txBox="1">
            <a:spLocks noGrp="1"/>
          </p:cNvSpPr>
          <p:nvPr>
            <p:ph type="body" idx="3"/>
          </p:nvPr>
        </p:nvSpPr>
        <p:spPr>
          <a:xfrm>
            <a:off x="3533403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8" name="Google Shape;138;p23"/>
          <p:cNvSpPr txBox="1">
            <a:spLocks noGrp="1"/>
          </p:cNvSpPr>
          <p:nvPr>
            <p:ph type="body" idx="4"/>
          </p:nvPr>
        </p:nvSpPr>
        <p:spPr>
          <a:xfrm>
            <a:off x="6395220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9" name="Google Shape;139;p23"/>
          <p:cNvSpPr txBox="1">
            <a:spLocks noGrp="1"/>
          </p:cNvSpPr>
          <p:nvPr>
            <p:ph type="body" idx="5"/>
          </p:nvPr>
        </p:nvSpPr>
        <p:spPr>
          <a:xfrm>
            <a:off x="9353697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8939431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maroon">
  <p:cSld name="23: Title, text, with subtitle, room for icons, four column — maroon"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1;p24"/>
          <p:cNvSpPr/>
          <p:nvPr/>
        </p:nvSpPr>
        <p:spPr>
          <a:xfrm>
            <a:off x="67" y="0"/>
            <a:ext cx="12192000" cy="2425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" name="Google Shape;142;p24"/>
          <p:cNvSpPr txBox="1">
            <a:spLocks noGrp="1"/>
          </p:cNvSpPr>
          <p:nvPr>
            <p:ph type="title"/>
          </p:nvPr>
        </p:nvSpPr>
        <p:spPr>
          <a:xfrm>
            <a:off x="566567" y="421200"/>
            <a:ext cx="111640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43" name="Google Shape;143;p24"/>
          <p:cNvSpPr txBox="1">
            <a:spLocks noGrp="1"/>
          </p:cNvSpPr>
          <p:nvPr>
            <p:ph type="subTitle" idx="1"/>
          </p:nvPr>
        </p:nvSpPr>
        <p:spPr>
          <a:xfrm>
            <a:off x="570600" y="1008004"/>
            <a:ext cx="11164000" cy="2954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44" name="Google Shape;144;p24"/>
          <p:cNvSpPr txBox="1">
            <a:spLocks noGrp="1"/>
          </p:cNvSpPr>
          <p:nvPr>
            <p:ph type="body" idx="2"/>
          </p:nvPr>
        </p:nvSpPr>
        <p:spPr>
          <a:xfrm>
            <a:off x="564367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5" name="Google Shape;145;p24"/>
          <p:cNvSpPr txBox="1">
            <a:spLocks noGrp="1"/>
          </p:cNvSpPr>
          <p:nvPr>
            <p:ph type="body" idx="3"/>
          </p:nvPr>
        </p:nvSpPr>
        <p:spPr>
          <a:xfrm>
            <a:off x="3533403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6" name="Google Shape;146;p24"/>
          <p:cNvSpPr txBox="1">
            <a:spLocks noGrp="1"/>
          </p:cNvSpPr>
          <p:nvPr>
            <p:ph type="body" idx="4"/>
          </p:nvPr>
        </p:nvSpPr>
        <p:spPr>
          <a:xfrm>
            <a:off x="6395220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7" name="Google Shape;147;p24"/>
          <p:cNvSpPr txBox="1">
            <a:spLocks noGrp="1"/>
          </p:cNvSpPr>
          <p:nvPr>
            <p:ph type="body" idx="5"/>
          </p:nvPr>
        </p:nvSpPr>
        <p:spPr>
          <a:xfrm>
            <a:off x="9353697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8466408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gold">
  <p:cSld name="23: Title, text, photo, right — gold">
    <p:spTree>
      <p:nvGrpSpPr>
        <p:cNvPr id="1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Google Shape;149;p25"/>
          <p:cNvSpPr/>
          <p:nvPr/>
        </p:nvSpPr>
        <p:spPr>
          <a:xfrm>
            <a:off x="5035300" y="-3033"/>
            <a:ext cx="68736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" name="Google Shape;150;p25"/>
          <p:cNvSpPr txBox="1">
            <a:spLocks noGrp="1"/>
          </p:cNvSpPr>
          <p:nvPr>
            <p:ph type="title"/>
          </p:nvPr>
        </p:nvSpPr>
        <p:spPr>
          <a:xfrm>
            <a:off x="6156967" y="825433"/>
            <a:ext cx="5437600" cy="8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51" name="Google Shape;151;p25"/>
          <p:cNvSpPr txBox="1">
            <a:spLocks noGrp="1"/>
          </p:cNvSpPr>
          <p:nvPr>
            <p:ph type="body" idx="1"/>
          </p:nvPr>
        </p:nvSpPr>
        <p:spPr>
          <a:xfrm>
            <a:off x="6144867" y="1894633"/>
            <a:ext cx="5437600" cy="45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52" name="Google Shape;152;p25"/>
          <p:cNvSpPr>
            <a:spLocks noGrp="1"/>
          </p:cNvSpPr>
          <p:nvPr>
            <p:ph type="pic" idx="2"/>
          </p:nvPr>
        </p:nvSpPr>
        <p:spPr>
          <a:xfrm>
            <a:off x="560833" y="965367"/>
            <a:ext cx="3913600" cy="52288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48678282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, 2 column — gold image">
  <p:cSld name="23: Title and text with subtitle, 2 column — gold image"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9" name="Google Shape;179;p27"/>
          <p:cNvPicPr preferRelativeResize="0"/>
          <p:nvPr/>
        </p:nvPicPr>
        <p:blipFill rotWithShape="1">
          <a:blip r:embed="rId2">
            <a:alphaModFix/>
          </a:blip>
          <a:srcRect r="1088"/>
          <a:stretch/>
        </p:blipFill>
        <p:spPr>
          <a:xfrm>
            <a:off x="1" y="1"/>
            <a:ext cx="12192004" cy="6932801"/>
          </a:xfrm>
          <a:prstGeom prst="rect">
            <a:avLst/>
          </a:prstGeom>
          <a:noFill/>
          <a:ln>
            <a:noFill/>
          </a:ln>
        </p:spPr>
      </p:pic>
      <p:sp>
        <p:nvSpPr>
          <p:cNvPr id="180" name="Google Shape;180;p27"/>
          <p:cNvSpPr txBox="1">
            <a:spLocks noGrp="1"/>
          </p:cNvSpPr>
          <p:nvPr>
            <p:ph type="body" idx="1"/>
          </p:nvPr>
        </p:nvSpPr>
        <p:spPr>
          <a:xfrm>
            <a:off x="578233" y="1734700"/>
            <a:ext cx="5456800" cy="327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81" name="Google Shape;181;p27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82" name="Google Shape;182;p27"/>
          <p:cNvSpPr txBox="1">
            <a:spLocks noGrp="1"/>
          </p:cNvSpPr>
          <p:nvPr>
            <p:ph type="subTitle" idx="2"/>
          </p:nvPr>
        </p:nvSpPr>
        <p:spPr>
          <a:xfrm>
            <a:off x="565933" y="1008831"/>
            <a:ext cx="11179600" cy="3774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83" name="Google Shape;183;p27"/>
          <p:cNvSpPr txBox="1">
            <a:spLocks noGrp="1"/>
          </p:cNvSpPr>
          <p:nvPr>
            <p:ph type="body" idx="3"/>
          </p:nvPr>
        </p:nvSpPr>
        <p:spPr>
          <a:xfrm>
            <a:off x="6156967" y="1734700"/>
            <a:ext cx="5456800" cy="327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7620457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black">
  <p:cSld name="23: Quote slide: Text, title — black">
    <p:spTree>
      <p:nvGrpSpPr>
        <p:cNvPr id="1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Google Shape;185;p28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86" name="Google Shape;186;p28"/>
          <p:cNvSpPr txBox="1">
            <a:spLocks noGrp="1"/>
          </p:cNvSpPr>
          <p:nvPr>
            <p:ph type="body" idx="1"/>
          </p:nvPr>
        </p:nvSpPr>
        <p:spPr>
          <a:xfrm>
            <a:off x="1682500" y="2295169"/>
            <a:ext cx="7683600" cy="415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1219170" lvl="1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2pPr>
            <a:lvl3pPr marL="1828754" lvl="2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 b="1"/>
            </a:lvl3pPr>
            <a:lvl4pPr marL="2438339" lvl="3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 b="1"/>
            </a:lvl4pPr>
            <a:lvl5pPr marL="3047924" lvl="4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5pPr>
            <a:lvl6pPr marL="3657509" lvl="5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 b="1"/>
            </a:lvl6pPr>
            <a:lvl7pPr marL="4267093" lvl="6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 b="1"/>
            </a:lvl7pPr>
            <a:lvl8pPr marL="4876678" lvl="7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8pPr>
            <a:lvl9pPr marL="5486263" lvl="8" indent="-474121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87" name="Google Shape;187;p28"/>
          <p:cNvSpPr txBox="1"/>
          <p:nvPr/>
        </p:nvSpPr>
        <p:spPr>
          <a:xfrm>
            <a:off x="288688" y="1223379"/>
            <a:ext cx="1492000" cy="10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200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200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8466109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gold">
  <p:cSld name="23: Quote slide: Text, title — gold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29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90" name="Google Shape;190;p29"/>
          <p:cNvSpPr txBox="1"/>
          <p:nvPr/>
        </p:nvSpPr>
        <p:spPr>
          <a:xfrm>
            <a:off x="288688" y="1223379"/>
            <a:ext cx="1492000" cy="10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20000" b="1" i="0" u="none" strike="noStrike" cap="non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20000" b="1" i="0" u="none" strike="noStrike" cap="non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" name="Google Shape;191;p29"/>
          <p:cNvSpPr txBox="1">
            <a:spLocks noGrp="1"/>
          </p:cNvSpPr>
          <p:nvPr>
            <p:ph type="body" idx="1"/>
          </p:nvPr>
        </p:nvSpPr>
        <p:spPr>
          <a:xfrm>
            <a:off x="1682500" y="2295169"/>
            <a:ext cx="7683600" cy="415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1219170" lvl="1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2pPr>
            <a:lvl3pPr marL="1828754" lvl="2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 b="1"/>
            </a:lvl3pPr>
            <a:lvl4pPr marL="2438339" lvl="3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 b="1"/>
            </a:lvl4pPr>
            <a:lvl5pPr marL="3047924" lvl="4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5pPr>
            <a:lvl6pPr marL="3657509" lvl="5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 b="1"/>
            </a:lvl6pPr>
            <a:lvl7pPr marL="4267093" lvl="6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 b="1"/>
            </a:lvl7pPr>
            <a:lvl8pPr marL="4876678" lvl="7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8pPr>
            <a:lvl9pPr marL="5486263" lvl="8" indent="-474121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5737929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maroon">
  <p:cSld name="23: Quote slide: Text, title — maroon"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Google Shape;193;p30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94" name="Google Shape;194;p30"/>
          <p:cNvSpPr txBox="1"/>
          <p:nvPr/>
        </p:nvSpPr>
        <p:spPr>
          <a:xfrm>
            <a:off x="288688" y="1223379"/>
            <a:ext cx="1492000" cy="10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20000" b="1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20000" b="1" i="0" u="none" strike="noStrike" cap="none">
              <a:solidFill>
                <a:schemeClr val="accent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" name="Google Shape;195;p30"/>
          <p:cNvSpPr txBox="1">
            <a:spLocks noGrp="1"/>
          </p:cNvSpPr>
          <p:nvPr>
            <p:ph type="body" idx="1"/>
          </p:nvPr>
        </p:nvSpPr>
        <p:spPr>
          <a:xfrm>
            <a:off x="1682500" y="2295169"/>
            <a:ext cx="7683600" cy="415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1219170" lvl="1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2pPr>
            <a:lvl3pPr marL="1828754" lvl="2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 b="1"/>
            </a:lvl3pPr>
            <a:lvl4pPr marL="2438339" lvl="3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 b="1"/>
            </a:lvl4pPr>
            <a:lvl5pPr marL="3047924" lvl="4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5pPr>
            <a:lvl6pPr marL="3657509" lvl="5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 b="1"/>
            </a:lvl6pPr>
            <a:lvl7pPr marL="4267093" lvl="6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 b="1"/>
            </a:lvl7pPr>
            <a:lvl8pPr marL="4876678" lvl="7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8pPr>
            <a:lvl9pPr marL="5486263" lvl="8" indent="-474121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5901642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, left — photo background">
  <p:cSld name="23: Quote slide: Text, title, left — photo background">
    <p:spTree>
      <p:nvGrpSpPr>
        <p:cNvPr id="1" name="Shape 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Google Shape;197;p31"/>
          <p:cNvSpPr>
            <a:spLocks noGrp="1"/>
          </p:cNvSpPr>
          <p:nvPr>
            <p:ph type="pic" idx="2"/>
          </p:nvPr>
        </p:nvSpPr>
        <p:spPr>
          <a:xfrm>
            <a:off x="-54933" y="-50100"/>
            <a:ext cx="12337600" cy="69396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198" name="Google Shape;198;p31"/>
          <p:cNvSpPr txBox="1">
            <a:spLocks noGrp="1"/>
          </p:cNvSpPr>
          <p:nvPr>
            <p:ph type="body" idx="1"/>
          </p:nvPr>
        </p:nvSpPr>
        <p:spPr>
          <a:xfrm>
            <a:off x="566524" y="651551"/>
            <a:ext cx="5163200" cy="4724400"/>
          </a:xfrm>
          <a:prstGeom prst="rect">
            <a:avLst/>
          </a:prstGeom>
          <a:solidFill>
            <a:srgbClr val="191919">
              <a:alpha val="74117"/>
            </a:srgbClr>
          </a:solidFill>
          <a:ln>
            <a:noFill/>
          </a:ln>
        </p:spPr>
        <p:txBody>
          <a:bodyPr spcFirstLastPara="1" wrap="square" lIns="365750" tIns="182875" rIns="91425" bIns="182875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2133" b="1">
                <a:solidFill>
                  <a:schemeClr val="lt1"/>
                </a:solidFill>
              </a:defRPr>
            </a:lvl1pPr>
            <a:lvl2pPr marL="1219170" lvl="1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9" name="Google Shape;199;p31"/>
          <p:cNvSpPr txBox="1"/>
          <p:nvPr/>
        </p:nvSpPr>
        <p:spPr>
          <a:xfrm>
            <a:off x="-137864" y="-300621"/>
            <a:ext cx="1492000" cy="10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20000" b="1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20000" b="1" i="0" u="none" strike="noStrike" cap="non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2867373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, right — photo background">
  <p:cSld name="23: Quote slide: Text, title, right — photo background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32"/>
          <p:cNvSpPr>
            <a:spLocks noGrp="1"/>
          </p:cNvSpPr>
          <p:nvPr>
            <p:ph type="pic" idx="2"/>
          </p:nvPr>
        </p:nvSpPr>
        <p:spPr>
          <a:xfrm>
            <a:off x="-63500" y="-54933"/>
            <a:ext cx="12369600" cy="69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202" name="Google Shape;202;p32"/>
          <p:cNvSpPr txBox="1">
            <a:spLocks noGrp="1"/>
          </p:cNvSpPr>
          <p:nvPr>
            <p:ph type="body" idx="1"/>
          </p:nvPr>
        </p:nvSpPr>
        <p:spPr>
          <a:xfrm>
            <a:off x="6574359" y="651551"/>
            <a:ext cx="5163200" cy="4724400"/>
          </a:xfrm>
          <a:prstGeom prst="rect">
            <a:avLst/>
          </a:prstGeom>
          <a:solidFill>
            <a:srgbClr val="191919">
              <a:alpha val="74117"/>
            </a:srgbClr>
          </a:solidFill>
          <a:ln>
            <a:noFill/>
          </a:ln>
        </p:spPr>
        <p:txBody>
          <a:bodyPr spcFirstLastPara="1" wrap="square" lIns="365750" tIns="182875" rIns="91425" bIns="182875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2133" b="1">
                <a:solidFill>
                  <a:schemeClr val="lt1"/>
                </a:solidFill>
              </a:defRPr>
            </a:lvl1pPr>
            <a:lvl2pPr marL="1219170" lvl="1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3" name="Google Shape;203;p32"/>
          <p:cNvSpPr txBox="1"/>
          <p:nvPr/>
        </p:nvSpPr>
        <p:spPr>
          <a:xfrm>
            <a:off x="5869971" y="-300621"/>
            <a:ext cx="1492000" cy="10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20000" b="1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20000" b="1" i="0" u="none" strike="noStrike" cap="non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3524749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— white">
  <p:cSld name="23: Title and text — white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4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5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0" name="Google Shape;20;p4"/>
          <p:cNvSpPr txBox="1">
            <a:spLocks noGrp="1"/>
          </p:cNvSpPr>
          <p:nvPr>
            <p:ph type="body" idx="1"/>
          </p:nvPr>
        </p:nvSpPr>
        <p:spPr>
          <a:xfrm>
            <a:off x="561200" y="1326067"/>
            <a:ext cx="11179600" cy="511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7249351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3 column, good for facts — white">
  <p:cSld name="23: Title, text, 3 column, good for facts — white">
    <p:spTree>
      <p:nvGrpSpPr>
        <p:cNvPr id="1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Google Shape;205;p33"/>
          <p:cNvSpPr txBox="1">
            <a:spLocks noGrp="1"/>
          </p:cNvSpPr>
          <p:nvPr>
            <p:ph type="title"/>
          </p:nvPr>
        </p:nvSpPr>
        <p:spPr>
          <a:xfrm>
            <a:off x="560833" y="2295000"/>
            <a:ext cx="2782400" cy="477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06" name="Google Shape;206;p33"/>
          <p:cNvSpPr txBox="1">
            <a:spLocks noGrp="1"/>
          </p:cNvSpPr>
          <p:nvPr>
            <p:ph type="body" idx="1"/>
          </p:nvPr>
        </p:nvSpPr>
        <p:spPr>
          <a:xfrm>
            <a:off x="560833" y="2952633"/>
            <a:ext cx="2782400" cy="3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7" name="Google Shape;207;p33"/>
          <p:cNvSpPr txBox="1">
            <a:spLocks noGrp="1"/>
          </p:cNvSpPr>
          <p:nvPr>
            <p:ph type="title" idx="2"/>
          </p:nvPr>
        </p:nvSpPr>
        <p:spPr>
          <a:xfrm>
            <a:off x="8393600" y="2295000"/>
            <a:ext cx="2782400" cy="477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08" name="Google Shape;208;p33"/>
          <p:cNvSpPr txBox="1">
            <a:spLocks noGrp="1"/>
          </p:cNvSpPr>
          <p:nvPr>
            <p:ph type="body" idx="3"/>
          </p:nvPr>
        </p:nvSpPr>
        <p:spPr>
          <a:xfrm>
            <a:off x="8409900" y="2952633"/>
            <a:ext cx="2782400" cy="3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9" name="Google Shape;209;p33"/>
          <p:cNvSpPr txBox="1">
            <a:spLocks noGrp="1"/>
          </p:cNvSpPr>
          <p:nvPr>
            <p:ph type="title" idx="4"/>
          </p:nvPr>
        </p:nvSpPr>
        <p:spPr>
          <a:xfrm>
            <a:off x="4477235" y="2295000"/>
            <a:ext cx="2782400" cy="477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10" name="Google Shape;210;p33"/>
          <p:cNvSpPr txBox="1">
            <a:spLocks noGrp="1"/>
          </p:cNvSpPr>
          <p:nvPr>
            <p:ph type="body" idx="5"/>
          </p:nvPr>
        </p:nvSpPr>
        <p:spPr>
          <a:xfrm>
            <a:off x="4486600" y="3020365"/>
            <a:ext cx="2782400" cy="34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1" name="Google Shape;211;p33"/>
          <p:cNvSpPr txBox="1">
            <a:spLocks noGrp="1"/>
          </p:cNvSpPr>
          <p:nvPr>
            <p:ph type="title" idx="6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951204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3 column, good for facts — black">
  <p:cSld name="23: Title, text, 3 column, good for facts — black">
    <p:bg>
      <p:bgPr>
        <a:solidFill>
          <a:schemeClr val="dk1"/>
        </a:solidFill>
        <a:effectLst/>
      </p:bgPr>
    </p:bg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p34"/>
          <p:cNvSpPr txBox="1">
            <a:spLocks noGrp="1"/>
          </p:cNvSpPr>
          <p:nvPr>
            <p:ph type="title"/>
          </p:nvPr>
        </p:nvSpPr>
        <p:spPr>
          <a:xfrm>
            <a:off x="560833" y="2294967"/>
            <a:ext cx="3202000" cy="1872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14" name="Google Shape;214;p34"/>
          <p:cNvSpPr txBox="1">
            <a:spLocks noGrp="1"/>
          </p:cNvSpPr>
          <p:nvPr>
            <p:ph type="body" idx="1"/>
          </p:nvPr>
        </p:nvSpPr>
        <p:spPr>
          <a:xfrm>
            <a:off x="560833" y="2952633"/>
            <a:ext cx="3228000" cy="119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91425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5" name="Google Shape;215;p34"/>
          <p:cNvSpPr txBox="1">
            <a:spLocks noGrp="1"/>
          </p:cNvSpPr>
          <p:nvPr>
            <p:ph type="title" idx="2"/>
          </p:nvPr>
        </p:nvSpPr>
        <p:spPr>
          <a:xfrm>
            <a:off x="8393600" y="2294967"/>
            <a:ext cx="3202000" cy="1872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16" name="Google Shape;216;p34"/>
          <p:cNvSpPr txBox="1">
            <a:spLocks noGrp="1"/>
          </p:cNvSpPr>
          <p:nvPr>
            <p:ph type="body" idx="3"/>
          </p:nvPr>
        </p:nvSpPr>
        <p:spPr>
          <a:xfrm>
            <a:off x="8409900" y="2952633"/>
            <a:ext cx="3202000" cy="119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91425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7" name="Google Shape;217;p34"/>
          <p:cNvSpPr txBox="1">
            <a:spLocks noGrp="1"/>
          </p:cNvSpPr>
          <p:nvPr>
            <p:ph type="title" idx="4"/>
          </p:nvPr>
        </p:nvSpPr>
        <p:spPr>
          <a:xfrm>
            <a:off x="4477233" y="2294967"/>
            <a:ext cx="3228000" cy="1872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18" name="Google Shape;218;p34"/>
          <p:cNvSpPr txBox="1">
            <a:spLocks noGrp="1"/>
          </p:cNvSpPr>
          <p:nvPr>
            <p:ph type="body" idx="5"/>
          </p:nvPr>
        </p:nvSpPr>
        <p:spPr>
          <a:xfrm>
            <a:off x="4486600" y="2976236"/>
            <a:ext cx="3202000" cy="119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91425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9" name="Google Shape;219;p34"/>
          <p:cNvSpPr txBox="1">
            <a:spLocks noGrp="1"/>
          </p:cNvSpPr>
          <p:nvPr>
            <p:ph type="title" idx="6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28339695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4 column, good for facts — black">
  <p:cSld name="23: Title, text, 4 column, good for facts — black">
    <p:bg>
      <p:bgPr>
        <a:solidFill>
          <a:schemeClr val="dk1"/>
        </a:solidFill>
        <a:effectLst/>
      </p:bgPr>
    </p:bg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35"/>
          <p:cNvSpPr txBox="1">
            <a:spLocks noGrp="1"/>
          </p:cNvSpPr>
          <p:nvPr>
            <p:ph type="title"/>
          </p:nvPr>
        </p:nvSpPr>
        <p:spPr>
          <a:xfrm>
            <a:off x="560833" y="2285667"/>
            <a:ext cx="2601200" cy="2254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5943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2" name="Google Shape;222;p35"/>
          <p:cNvSpPr txBox="1">
            <a:spLocks noGrp="1"/>
          </p:cNvSpPr>
          <p:nvPr>
            <p:ph type="body" idx="1"/>
          </p:nvPr>
        </p:nvSpPr>
        <p:spPr>
          <a:xfrm>
            <a:off x="560833" y="3604700"/>
            <a:ext cx="2601200" cy="9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3" name="Google Shape;223;p35"/>
          <p:cNvSpPr txBox="1">
            <a:spLocks noGrp="1"/>
          </p:cNvSpPr>
          <p:nvPr>
            <p:ph type="title" idx="2"/>
          </p:nvPr>
        </p:nvSpPr>
        <p:spPr>
          <a:xfrm>
            <a:off x="8948467" y="2298967"/>
            <a:ext cx="2601200" cy="2254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5943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4" name="Google Shape;224;p35"/>
          <p:cNvSpPr txBox="1">
            <a:spLocks noGrp="1"/>
          </p:cNvSpPr>
          <p:nvPr>
            <p:ph type="body" idx="3"/>
          </p:nvPr>
        </p:nvSpPr>
        <p:spPr>
          <a:xfrm>
            <a:off x="8948933" y="3618000"/>
            <a:ext cx="2601200" cy="9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5" name="Google Shape;225;p35"/>
          <p:cNvSpPr txBox="1">
            <a:spLocks noGrp="1"/>
          </p:cNvSpPr>
          <p:nvPr>
            <p:ph type="title" idx="4"/>
          </p:nvPr>
        </p:nvSpPr>
        <p:spPr>
          <a:xfrm>
            <a:off x="6174700" y="2285667"/>
            <a:ext cx="2601200" cy="2254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5943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6" name="Google Shape;226;p35"/>
          <p:cNvSpPr txBox="1">
            <a:spLocks noGrp="1"/>
          </p:cNvSpPr>
          <p:nvPr>
            <p:ph type="body" idx="5"/>
          </p:nvPr>
        </p:nvSpPr>
        <p:spPr>
          <a:xfrm>
            <a:off x="6174700" y="3604700"/>
            <a:ext cx="2601200" cy="9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7" name="Google Shape;227;p35"/>
          <p:cNvSpPr txBox="1">
            <a:spLocks noGrp="1"/>
          </p:cNvSpPr>
          <p:nvPr>
            <p:ph type="title" idx="6"/>
          </p:nvPr>
        </p:nvSpPr>
        <p:spPr>
          <a:xfrm>
            <a:off x="3354200" y="2302000"/>
            <a:ext cx="2601200" cy="2254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5943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8" name="Google Shape;228;p35"/>
          <p:cNvSpPr txBox="1">
            <a:spLocks noGrp="1"/>
          </p:cNvSpPr>
          <p:nvPr>
            <p:ph type="body" idx="7"/>
          </p:nvPr>
        </p:nvSpPr>
        <p:spPr>
          <a:xfrm>
            <a:off x="3354200" y="3621033"/>
            <a:ext cx="2601200" cy="9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9" name="Google Shape;229;p35"/>
          <p:cNvSpPr txBox="1">
            <a:spLocks noGrp="1"/>
          </p:cNvSpPr>
          <p:nvPr>
            <p:ph type="title" idx="8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7161949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4 column, good for facts — photo background">
  <p:cSld name="23: Title, text, 4 column, good for facts — photo background">
    <p:spTree>
      <p:nvGrpSpPr>
        <p:cNvPr id="1" name="Shape 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" name="Google Shape;231;p36"/>
          <p:cNvSpPr>
            <a:spLocks noGrp="1"/>
          </p:cNvSpPr>
          <p:nvPr>
            <p:ph type="pic" idx="2"/>
          </p:nvPr>
        </p:nvSpPr>
        <p:spPr>
          <a:xfrm>
            <a:off x="0" y="-12300"/>
            <a:ext cx="121920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232" name="Google Shape;232;p36"/>
          <p:cNvSpPr txBox="1">
            <a:spLocks noGrp="1"/>
          </p:cNvSpPr>
          <p:nvPr>
            <p:ph type="title"/>
          </p:nvPr>
        </p:nvSpPr>
        <p:spPr>
          <a:xfrm>
            <a:off x="560833" y="2285667"/>
            <a:ext cx="2601200" cy="2254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5943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3" name="Google Shape;233;p36"/>
          <p:cNvSpPr txBox="1">
            <a:spLocks noGrp="1"/>
          </p:cNvSpPr>
          <p:nvPr>
            <p:ph type="title" idx="3"/>
          </p:nvPr>
        </p:nvSpPr>
        <p:spPr>
          <a:xfrm>
            <a:off x="8948467" y="2298967"/>
            <a:ext cx="2601200" cy="2254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5943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4" name="Google Shape;234;p36"/>
          <p:cNvSpPr txBox="1">
            <a:spLocks noGrp="1"/>
          </p:cNvSpPr>
          <p:nvPr>
            <p:ph type="title" idx="4"/>
          </p:nvPr>
        </p:nvSpPr>
        <p:spPr>
          <a:xfrm>
            <a:off x="6174700" y="2285667"/>
            <a:ext cx="2601200" cy="2254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5943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5" name="Google Shape;235;p36"/>
          <p:cNvSpPr txBox="1">
            <a:spLocks noGrp="1"/>
          </p:cNvSpPr>
          <p:nvPr>
            <p:ph type="title" idx="5"/>
          </p:nvPr>
        </p:nvSpPr>
        <p:spPr>
          <a:xfrm>
            <a:off x="3354200" y="2302000"/>
            <a:ext cx="2601200" cy="2254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5943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6" name="Google Shape;236;p36"/>
          <p:cNvSpPr txBox="1">
            <a:spLocks noGrp="1"/>
          </p:cNvSpPr>
          <p:nvPr>
            <p:ph type="title" idx="6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7" name="Google Shape;237;p36"/>
          <p:cNvSpPr txBox="1">
            <a:spLocks noGrp="1"/>
          </p:cNvSpPr>
          <p:nvPr>
            <p:ph type="body" idx="1"/>
          </p:nvPr>
        </p:nvSpPr>
        <p:spPr>
          <a:xfrm>
            <a:off x="560833" y="3604700"/>
            <a:ext cx="2601200" cy="9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8" name="Google Shape;238;p36"/>
          <p:cNvSpPr txBox="1">
            <a:spLocks noGrp="1"/>
          </p:cNvSpPr>
          <p:nvPr>
            <p:ph type="body" idx="7"/>
          </p:nvPr>
        </p:nvSpPr>
        <p:spPr>
          <a:xfrm>
            <a:off x="8948933" y="3618000"/>
            <a:ext cx="2601200" cy="9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9" name="Google Shape;239;p36"/>
          <p:cNvSpPr txBox="1">
            <a:spLocks noGrp="1"/>
          </p:cNvSpPr>
          <p:nvPr>
            <p:ph type="body" idx="8"/>
          </p:nvPr>
        </p:nvSpPr>
        <p:spPr>
          <a:xfrm>
            <a:off x="6174700" y="3604700"/>
            <a:ext cx="2601200" cy="9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0" name="Google Shape;240;p36"/>
          <p:cNvSpPr txBox="1">
            <a:spLocks noGrp="1"/>
          </p:cNvSpPr>
          <p:nvPr>
            <p:ph type="body" idx="9"/>
          </p:nvPr>
        </p:nvSpPr>
        <p:spPr>
          <a:xfrm>
            <a:off x="3354200" y="3621033"/>
            <a:ext cx="2601200" cy="9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3416198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images, 3 column">
  <p:cSld name="23: Title, text, images, 3 column">
    <p:spTree>
      <p:nvGrpSpPr>
        <p:cNvPr id="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oogle Shape;242;p37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3" name="Google Shape;243;p37"/>
          <p:cNvSpPr txBox="1">
            <a:spLocks noGrp="1"/>
          </p:cNvSpPr>
          <p:nvPr>
            <p:ph type="subTitle" idx="1"/>
          </p:nvPr>
        </p:nvSpPr>
        <p:spPr>
          <a:xfrm>
            <a:off x="571233" y="1326067"/>
            <a:ext cx="3201200" cy="5110400"/>
          </a:xfrm>
          <a:prstGeom prst="rect">
            <a:avLst/>
          </a:prstGeom>
          <a:noFill/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4" name="Google Shape;244;p37"/>
          <p:cNvSpPr txBox="1">
            <a:spLocks noGrp="1"/>
          </p:cNvSpPr>
          <p:nvPr>
            <p:ph type="body" idx="2"/>
          </p:nvPr>
        </p:nvSpPr>
        <p:spPr>
          <a:xfrm>
            <a:off x="559567" y="3887800"/>
            <a:ext cx="3201200" cy="254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5" name="Google Shape;245;p37"/>
          <p:cNvSpPr>
            <a:spLocks noGrp="1"/>
          </p:cNvSpPr>
          <p:nvPr>
            <p:ph type="pic" idx="3"/>
          </p:nvPr>
        </p:nvSpPr>
        <p:spPr>
          <a:xfrm>
            <a:off x="578233" y="1331467"/>
            <a:ext cx="3194400" cy="17776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246" name="Google Shape;246;p37"/>
          <p:cNvSpPr txBox="1">
            <a:spLocks noGrp="1"/>
          </p:cNvSpPr>
          <p:nvPr>
            <p:ph type="subTitle" idx="4"/>
          </p:nvPr>
        </p:nvSpPr>
        <p:spPr>
          <a:xfrm>
            <a:off x="4487197" y="1326000"/>
            <a:ext cx="3201200" cy="5110400"/>
          </a:xfrm>
          <a:prstGeom prst="rect">
            <a:avLst/>
          </a:prstGeom>
          <a:noFill/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7" name="Google Shape;247;p37"/>
          <p:cNvSpPr txBox="1">
            <a:spLocks noGrp="1"/>
          </p:cNvSpPr>
          <p:nvPr>
            <p:ph type="body" idx="5"/>
          </p:nvPr>
        </p:nvSpPr>
        <p:spPr>
          <a:xfrm>
            <a:off x="4475531" y="3887740"/>
            <a:ext cx="3194400" cy="254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8" name="Google Shape;248;p37"/>
          <p:cNvSpPr>
            <a:spLocks noGrp="1"/>
          </p:cNvSpPr>
          <p:nvPr>
            <p:ph type="pic" idx="6"/>
          </p:nvPr>
        </p:nvSpPr>
        <p:spPr>
          <a:xfrm>
            <a:off x="4494197" y="1331400"/>
            <a:ext cx="3194400" cy="17776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249" name="Google Shape;249;p37"/>
          <p:cNvSpPr txBox="1">
            <a:spLocks noGrp="1"/>
          </p:cNvSpPr>
          <p:nvPr>
            <p:ph type="subTitle" idx="7"/>
          </p:nvPr>
        </p:nvSpPr>
        <p:spPr>
          <a:xfrm>
            <a:off x="8389667" y="1325933"/>
            <a:ext cx="3201200" cy="5110400"/>
          </a:xfrm>
          <a:prstGeom prst="rect">
            <a:avLst/>
          </a:prstGeom>
          <a:noFill/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50" name="Google Shape;250;p37"/>
          <p:cNvSpPr txBox="1">
            <a:spLocks noGrp="1"/>
          </p:cNvSpPr>
          <p:nvPr>
            <p:ph type="body" idx="8"/>
          </p:nvPr>
        </p:nvSpPr>
        <p:spPr>
          <a:xfrm>
            <a:off x="8378000" y="3887667"/>
            <a:ext cx="3194400" cy="254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1" name="Google Shape;251;p37"/>
          <p:cNvSpPr>
            <a:spLocks noGrp="1"/>
          </p:cNvSpPr>
          <p:nvPr>
            <p:ph type="pic" idx="9"/>
          </p:nvPr>
        </p:nvSpPr>
        <p:spPr>
          <a:xfrm>
            <a:off x="8396667" y="1331333"/>
            <a:ext cx="3194400" cy="17776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48895610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 — white">
  <p:cSld name="23: Title and text with subtitle — white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" name="Google Shape;253;p38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5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54" name="Google Shape;254;p38"/>
          <p:cNvSpPr txBox="1">
            <a:spLocks noGrp="1"/>
          </p:cNvSpPr>
          <p:nvPr>
            <p:ph type="body" idx="1"/>
          </p:nvPr>
        </p:nvSpPr>
        <p:spPr>
          <a:xfrm>
            <a:off x="561200" y="1500933"/>
            <a:ext cx="11179600" cy="493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5" name="Google Shape;255;p38"/>
          <p:cNvSpPr txBox="1">
            <a:spLocks noGrp="1"/>
          </p:cNvSpPr>
          <p:nvPr>
            <p:ph type="subTitle" idx="2"/>
          </p:nvPr>
        </p:nvSpPr>
        <p:spPr>
          <a:xfrm>
            <a:off x="565933" y="1008831"/>
            <a:ext cx="11179600" cy="3774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65965855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divider, 2 column — white">
  <p:cSld name="23: Title and text with divider, 2 column — white">
    <p:spTree>
      <p:nvGrpSpPr>
        <p:cNvPr id="1" name="Shape 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" name="Google Shape;257;p39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58" name="Google Shape;258;p39"/>
          <p:cNvSpPr txBox="1">
            <a:spLocks noGrp="1"/>
          </p:cNvSpPr>
          <p:nvPr>
            <p:ph type="body" idx="1"/>
          </p:nvPr>
        </p:nvSpPr>
        <p:spPr>
          <a:xfrm>
            <a:off x="560833" y="1326067"/>
            <a:ext cx="5474000" cy="511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9" name="Google Shape;259;p39"/>
          <p:cNvSpPr txBox="1">
            <a:spLocks noGrp="1"/>
          </p:cNvSpPr>
          <p:nvPr>
            <p:ph type="body" idx="2"/>
          </p:nvPr>
        </p:nvSpPr>
        <p:spPr>
          <a:xfrm>
            <a:off x="6156967" y="1326067"/>
            <a:ext cx="5584000" cy="511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260" name="Google Shape;260;p39"/>
          <p:cNvCxnSpPr/>
          <p:nvPr/>
        </p:nvCxnSpPr>
        <p:spPr>
          <a:xfrm>
            <a:off x="6102164" y="1660928"/>
            <a:ext cx="0" cy="4401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cxnSp>
    </p:spTree>
    <p:extLst>
      <p:ext uri="{BB962C8B-B14F-4D97-AF65-F5344CB8AC3E}">
        <p14:creationId xmlns:p14="http://schemas.microsoft.com/office/powerpoint/2010/main" val="45211597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 column with divider — white">
  <p:cSld name="23: Title and text, 2 column with divider — white">
    <p:spTree>
      <p:nvGrpSpPr>
        <p:cNvPr id="1" name="Shape 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Google Shape;262;p40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63" name="Google Shape;263;p40"/>
          <p:cNvSpPr txBox="1">
            <a:spLocks noGrp="1"/>
          </p:cNvSpPr>
          <p:nvPr>
            <p:ph type="body" idx="1"/>
          </p:nvPr>
        </p:nvSpPr>
        <p:spPr>
          <a:xfrm>
            <a:off x="560833" y="1333433"/>
            <a:ext cx="5474000" cy="31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4" name="Google Shape;264;p40"/>
          <p:cNvSpPr txBox="1">
            <a:spLocks noGrp="1"/>
          </p:cNvSpPr>
          <p:nvPr>
            <p:ph type="body" idx="2"/>
          </p:nvPr>
        </p:nvSpPr>
        <p:spPr>
          <a:xfrm>
            <a:off x="6156967" y="1333433"/>
            <a:ext cx="5584000" cy="31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265" name="Google Shape;265;p40"/>
          <p:cNvCxnSpPr/>
          <p:nvPr/>
        </p:nvCxnSpPr>
        <p:spPr>
          <a:xfrm>
            <a:off x="6102164" y="1538388"/>
            <a:ext cx="0" cy="26940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66" name="Google Shape;266;p40"/>
          <p:cNvSpPr txBox="1">
            <a:spLocks noGrp="1"/>
          </p:cNvSpPr>
          <p:nvPr>
            <p:ph type="body" idx="3"/>
          </p:nvPr>
        </p:nvSpPr>
        <p:spPr>
          <a:xfrm>
            <a:off x="560833" y="4748867"/>
            <a:ext cx="11179600" cy="16884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051430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x2 with dividers — white">
  <p:cSld name="23: Title and text, 2x2 with dividers — white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42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5" name="Google Shape;275;p42"/>
          <p:cNvSpPr txBox="1">
            <a:spLocks noGrp="1"/>
          </p:cNvSpPr>
          <p:nvPr>
            <p:ph type="body" idx="1"/>
          </p:nvPr>
        </p:nvSpPr>
        <p:spPr>
          <a:xfrm>
            <a:off x="560833" y="1326067"/>
            <a:ext cx="5474000" cy="24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76" name="Google Shape;276;p42"/>
          <p:cNvSpPr txBox="1">
            <a:spLocks noGrp="1"/>
          </p:cNvSpPr>
          <p:nvPr>
            <p:ph type="body" idx="2"/>
          </p:nvPr>
        </p:nvSpPr>
        <p:spPr>
          <a:xfrm>
            <a:off x="6156967" y="1326067"/>
            <a:ext cx="5584000" cy="24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78" name="Google Shape;278;p42"/>
          <p:cNvSpPr txBox="1">
            <a:spLocks noGrp="1"/>
          </p:cNvSpPr>
          <p:nvPr>
            <p:ph type="body" idx="3"/>
          </p:nvPr>
        </p:nvSpPr>
        <p:spPr>
          <a:xfrm>
            <a:off x="560833" y="4028435"/>
            <a:ext cx="5474000" cy="24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79" name="Google Shape;279;p42"/>
          <p:cNvSpPr txBox="1">
            <a:spLocks noGrp="1"/>
          </p:cNvSpPr>
          <p:nvPr>
            <p:ph type="body" idx="4"/>
          </p:nvPr>
        </p:nvSpPr>
        <p:spPr>
          <a:xfrm>
            <a:off x="6156967" y="4028435"/>
            <a:ext cx="5584000" cy="24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18466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photo background">
  <p:cSld name="23: z-Blank — photo background">
    <p:spTree>
      <p:nvGrpSpPr>
        <p:cNvPr id="1" name="Shape 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" name="Google Shape;282;p43"/>
          <p:cNvSpPr>
            <a:spLocks noGrp="1"/>
          </p:cNvSpPr>
          <p:nvPr>
            <p:ph type="pic" idx="2"/>
          </p:nvPr>
        </p:nvSpPr>
        <p:spPr>
          <a:xfrm>
            <a:off x="-39067" y="-41200"/>
            <a:ext cx="12243200" cy="68868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04468396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gold">
  <p:cSld name="23: z-Blank — gold">
    <p:bg>
      <p:bgPr>
        <a:solidFill>
          <a:schemeClr val="accent1"/>
        </a:solidFill>
        <a:effectLst/>
      </p:bgPr>
    </p:bg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9415667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right">
  <p:cSld name="23: Title, text, photo background, right"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" name="Google Shape;284;p44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85" name="Google Shape;285;p44"/>
          <p:cNvSpPr>
            <a:spLocks noGrp="1"/>
          </p:cNvSpPr>
          <p:nvPr>
            <p:ph type="pic" idx="2"/>
          </p:nvPr>
        </p:nvSpPr>
        <p:spPr>
          <a:xfrm>
            <a:off x="0" y="-12300"/>
            <a:ext cx="122166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286" name="Google Shape;286;p44"/>
          <p:cNvSpPr txBox="1">
            <a:spLocks noGrp="1"/>
          </p:cNvSpPr>
          <p:nvPr>
            <p:ph type="title" idx="3"/>
          </p:nvPr>
        </p:nvSpPr>
        <p:spPr>
          <a:xfrm>
            <a:off x="7141433" y="435800"/>
            <a:ext cx="4463200" cy="6436800"/>
          </a:xfrm>
          <a:prstGeom prst="rect">
            <a:avLst/>
          </a:prstGeom>
          <a:solidFill>
            <a:srgbClr val="FFFFFF">
              <a:alpha val="90980"/>
            </a:srgbClr>
          </a:solidFill>
          <a:ln>
            <a:noFill/>
          </a:ln>
        </p:spPr>
        <p:txBody>
          <a:bodyPr spcFirstLastPara="1" wrap="square" lIns="137150" tIns="137150" rIns="137150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87" name="Google Shape;287;p44"/>
          <p:cNvSpPr txBox="1">
            <a:spLocks noGrp="1"/>
          </p:cNvSpPr>
          <p:nvPr>
            <p:ph type="body" idx="1"/>
          </p:nvPr>
        </p:nvSpPr>
        <p:spPr>
          <a:xfrm>
            <a:off x="7278633" y="1697767"/>
            <a:ext cx="4072800" cy="473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8992070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left">
  <p:cSld name="23: Title, text, photo background, left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" name="Google Shape;289;p45"/>
          <p:cNvSpPr>
            <a:spLocks noGrp="1"/>
          </p:cNvSpPr>
          <p:nvPr>
            <p:ph type="pic" idx="2"/>
          </p:nvPr>
        </p:nvSpPr>
        <p:spPr>
          <a:xfrm>
            <a:off x="0" y="-12300"/>
            <a:ext cx="122166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290" name="Google Shape;290;p45"/>
          <p:cNvSpPr txBox="1">
            <a:spLocks noGrp="1"/>
          </p:cNvSpPr>
          <p:nvPr>
            <p:ph type="title"/>
          </p:nvPr>
        </p:nvSpPr>
        <p:spPr>
          <a:xfrm>
            <a:off x="426733" y="421200"/>
            <a:ext cx="4445200" cy="6436800"/>
          </a:xfrm>
          <a:prstGeom prst="rect">
            <a:avLst/>
          </a:prstGeom>
          <a:solidFill>
            <a:srgbClr val="FFFFFF">
              <a:alpha val="90980"/>
            </a:srgbClr>
          </a:solidFill>
          <a:ln>
            <a:noFill/>
          </a:ln>
        </p:spPr>
        <p:txBody>
          <a:bodyPr spcFirstLastPara="1" wrap="square" lIns="137150" tIns="137150" rIns="137150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91" name="Google Shape;291;p45"/>
          <p:cNvSpPr txBox="1">
            <a:spLocks noGrp="1"/>
          </p:cNvSpPr>
          <p:nvPr>
            <p:ph type="body" idx="1"/>
          </p:nvPr>
        </p:nvSpPr>
        <p:spPr>
          <a:xfrm>
            <a:off x="560833" y="1673167"/>
            <a:ext cx="4058000" cy="476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5408857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 column, pattern — black">
  <p:cSld name="23: Title and text, 2 column, pattern — black"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Google Shape;293;p46"/>
          <p:cNvSpPr/>
          <p:nvPr/>
        </p:nvSpPr>
        <p:spPr>
          <a:xfrm>
            <a:off x="-33" y="0"/>
            <a:ext cx="121920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4" name="Google Shape;294;p46"/>
          <p:cNvGrpSpPr/>
          <p:nvPr/>
        </p:nvGrpSpPr>
        <p:grpSpPr>
          <a:xfrm>
            <a:off x="6447084" y="-2947847"/>
            <a:ext cx="9525000" cy="6013067"/>
            <a:chOff x="238125" y="602600"/>
            <a:chExt cx="7143750" cy="4509800"/>
          </a:xfrm>
        </p:grpSpPr>
        <p:sp>
          <p:nvSpPr>
            <p:cNvPr id="295" name="Google Shape;295;p46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46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46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4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4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46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46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46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46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46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46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46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46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46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46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46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46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46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46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46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46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46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46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46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46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46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46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46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46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46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46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46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46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46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46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46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46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46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46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46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46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46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46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46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46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46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46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46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46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46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46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46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46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46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46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46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46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46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46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46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46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46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46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46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46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46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46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46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46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46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46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46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46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46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46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46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46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46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46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46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46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46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46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46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46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46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46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46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46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46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46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46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46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46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46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46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46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46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4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4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46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46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46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46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46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46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46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46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46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46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46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46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46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46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46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46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46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46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46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46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46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46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46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46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46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46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46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46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46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46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46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46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46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46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46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46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46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46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46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46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46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46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46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46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46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46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46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46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46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46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46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46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46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46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46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46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46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46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46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46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46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46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46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46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46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46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46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46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46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46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46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46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46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46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46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46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46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46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46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46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46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46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46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46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46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46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46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46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46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46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46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46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46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46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46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46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46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46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46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46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46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46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46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46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46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46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46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46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46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46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46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46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46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46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46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46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4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4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46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46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46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46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46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46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46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46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46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46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46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46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46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46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46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46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46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46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46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46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46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46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46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46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46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46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46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46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46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46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46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46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46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46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46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46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46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46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46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46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46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46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46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46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46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46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46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46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46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46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46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46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46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46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46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46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46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46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46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46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46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46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46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46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46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46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46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46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46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46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46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46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46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46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46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46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46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46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46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46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46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46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46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46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46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46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46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46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46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46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46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46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46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46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46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46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46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46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46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46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46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46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46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46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46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46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46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46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46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46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46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46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46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46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46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46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46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46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46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46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46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46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46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46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46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46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46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46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46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46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46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46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46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46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46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46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46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46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46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46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46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46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46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46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46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46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46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46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46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46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46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46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46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46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46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46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46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46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46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46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46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46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46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46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46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46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46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46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46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4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4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46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46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46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46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46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46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46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46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46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46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46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46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46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46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46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46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46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46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46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46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46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46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46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46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46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46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46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46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46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46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46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46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46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46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46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46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46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46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46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46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46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46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46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46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46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46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46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46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46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46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46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46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46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46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46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46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46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46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46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46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46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46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46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46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46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46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46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46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46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46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46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46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46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46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46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46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46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46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46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46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46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46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46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46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46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69" name="Google Shape;769;p46"/>
          <p:cNvGrpSpPr/>
          <p:nvPr/>
        </p:nvGrpSpPr>
        <p:grpSpPr>
          <a:xfrm>
            <a:off x="-6324600" y="2625567"/>
            <a:ext cx="9525000" cy="6013067"/>
            <a:chOff x="238125" y="602600"/>
            <a:chExt cx="7143750" cy="4509800"/>
          </a:xfrm>
        </p:grpSpPr>
        <p:sp>
          <p:nvSpPr>
            <p:cNvPr id="770" name="Google Shape;770;p46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46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46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4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4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46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46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46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46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46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46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46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46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46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46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46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46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46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46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46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46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46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46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46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46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46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46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46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46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46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46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46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46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46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46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46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46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46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46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46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46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46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46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46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46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46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46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46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46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46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46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46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46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46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46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46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46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46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46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46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46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46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46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46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46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46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46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46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46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46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46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46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46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46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46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46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46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46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46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46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46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46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46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46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46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46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46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46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46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46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46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46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46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46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46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46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46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46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4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4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46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46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46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46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46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46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46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46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46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46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46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46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46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46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46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46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46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46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46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46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46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46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46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46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46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46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46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46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46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46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46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46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46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46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46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46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46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46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46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46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46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46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46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46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46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46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46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46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46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46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46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46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46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46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46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46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46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46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46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46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46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46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46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46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46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46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46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46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46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46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46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46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46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46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46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46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46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46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46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46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46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46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46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46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46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46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46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46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46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46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46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46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46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46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46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46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46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46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46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46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46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46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46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46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46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46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46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46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46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46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46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46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46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46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46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46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4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4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46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46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46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46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46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46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46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46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46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46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46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46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46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46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46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46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46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46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46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46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46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46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46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46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46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46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46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46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46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46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46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46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46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46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46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46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46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46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46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46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46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46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46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46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46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46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46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46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46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46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46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46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46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46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46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46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46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46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46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46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46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46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46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46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46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46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46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46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46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46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46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46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46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46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46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46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46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46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46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46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46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46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46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46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46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46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46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46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46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46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46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46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46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46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46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46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46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46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46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46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46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46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46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46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46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46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46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46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46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46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46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46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46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46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46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46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46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46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46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46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46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46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46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46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46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46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46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46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46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46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46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46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46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46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46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46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46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46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46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46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46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46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46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46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46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46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46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46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46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46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46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46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46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46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46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46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46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46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46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46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46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46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46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46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46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46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46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46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46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4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4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46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46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46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46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46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46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46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46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46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46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46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46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46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46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46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46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46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46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46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46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46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46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46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46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46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46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46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46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46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46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46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46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46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46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46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46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46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46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46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46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46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46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46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46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46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46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46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46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46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46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46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46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46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46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46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46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46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46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46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46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46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46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46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46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46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46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46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46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46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46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46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46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46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46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46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46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46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46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46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46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46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46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46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46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46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44" name="Google Shape;1244;p46"/>
          <p:cNvSpPr/>
          <p:nvPr/>
        </p:nvSpPr>
        <p:spPr>
          <a:xfrm>
            <a:off x="2991333" y="-4351033"/>
            <a:ext cx="13264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5" name="Google Shape;1245;p46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6" name="Google Shape;1246;p46"/>
          <p:cNvSpPr/>
          <p:nvPr/>
        </p:nvSpPr>
        <p:spPr>
          <a:xfrm>
            <a:off x="-6817700" y="6858000"/>
            <a:ext cx="13264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7" name="Google Shape;1247;p46"/>
          <p:cNvSpPr/>
          <p:nvPr/>
        </p:nvSpPr>
        <p:spPr>
          <a:xfrm>
            <a:off x="-6817700" y="-1087767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8" name="Google Shape;1248;p46"/>
          <p:cNvSpPr txBox="1">
            <a:spLocks noGrp="1"/>
          </p:cNvSpPr>
          <p:nvPr>
            <p:ph type="title"/>
          </p:nvPr>
        </p:nvSpPr>
        <p:spPr>
          <a:xfrm>
            <a:off x="560933" y="421199"/>
            <a:ext cx="11168400" cy="5909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4267" b="1" i="0" u="none" strike="noStrike" cap="none">
                <a:solidFill>
                  <a:schemeClr val="dk1"/>
                </a:solidFill>
                <a:highlight>
                  <a:schemeClr val="accent1"/>
                </a:highlight>
              </a:defRPr>
            </a:lvl1pPr>
            <a:lvl2pPr marR="0" lvl="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2pPr>
            <a:lvl3pPr marR="0"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3pPr>
            <a:lvl4pPr marR="0"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4pPr>
            <a:lvl5pPr marR="0"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5pPr>
            <a:lvl6pPr marR="0"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6pPr>
            <a:lvl7pPr marR="0"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7pPr>
            <a:lvl8pPr marR="0"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8pPr>
            <a:lvl9pPr marR="0"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249" name="Google Shape;1249;p46"/>
          <p:cNvSpPr txBox="1">
            <a:spLocks noGrp="1"/>
          </p:cNvSpPr>
          <p:nvPr>
            <p:ph type="body" idx="1"/>
          </p:nvPr>
        </p:nvSpPr>
        <p:spPr>
          <a:xfrm>
            <a:off x="566567" y="1326067"/>
            <a:ext cx="5464800" cy="51104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0" tIns="0" rIns="91425" bIns="0" anchor="t" anchorCtr="0">
            <a:normAutofit/>
          </a:bodyPr>
          <a:lstStyle>
            <a:lvl1pPr marL="609585" marR="0" lvl="0" indent="-304792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1pPr>
            <a:lvl2pPr marL="1219170" marR="0" lvl="1" indent="-30479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2pPr>
            <a:lvl3pPr marL="1828754" marR="0" lvl="2" indent="-30479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3pPr>
            <a:lvl4pPr marL="2438339" marR="0" lvl="3" indent="-30479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4pPr>
            <a:lvl5pPr marL="3047924" marR="0" lvl="4" indent="-30479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5pPr>
            <a:lvl6pPr marL="3657509" marR="0" lvl="5" indent="-30479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6pPr>
            <a:lvl7pPr marL="4267093" marR="0" lvl="6" indent="-30479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7pPr>
            <a:lvl8pPr marL="4876678" marR="0" lvl="7" indent="-30479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8pPr>
            <a:lvl9pPr marL="5486263" marR="0" lvl="8" indent="-304792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50" name="Google Shape;1250;p46"/>
          <p:cNvSpPr txBox="1">
            <a:spLocks noGrp="1"/>
          </p:cNvSpPr>
          <p:nvPr>
            <p:ph type="body" idx="2"/>
          </p:nvPr>
        </p:nvSpPr>
        <p:spPr>
          <a:xfrm>
            <a:off x="6160700" y="1326067"/>
            <a:ext cx="5464800" cy="51104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82875" tIns="0" rIns="0" bIns="0" anchor="t" anchorCtr="0">
            <a:normAutofit/>
          </a:bodyPr>
          <a:lstStyle>
            <a:lvl1pPr marL="609585" marR="0" lvl="0" indent="-47412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1pPr>
            <a:lvl2pPr marL="1219170" marR="0" lvl="1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2pPr>
            <a:lvl3pPr marL="1828754" marR="0" lvl="2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3pPr>
            <a:lvl4pPr marL="2438339" marR="0" lvl="3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4pPr>
            <a:lvl5pPr marL="3047924" marR="0" lvl="4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5pPr>
            <a:lvl6pPr marL="3657509" marR="0" lvl="5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6pPr>
            <a:lvl7pPr marL="4267093" marR="0" lvl="6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7pPr>
            <a:lvl8pPr marL="4876678" marR="0" lvl="7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8pPr>
            <a:lvl9pPr marL="5486263" marR="0" lvl="8" indent="-474121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7361376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23: Title, text, photo, right">
    <p:spTree>
      <p:nvGrpSpPr>
        <p:cNvPr id="1" name="Shape 1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" name="Google Shape;1252;p47"/>
          <p:cNvSpPr txBox="1"/>
          <p:nvPr/>
        </p:nvSpPr>
        <p:spPr>
          <a:xfrm>
            <a:off x="0" y="0"/>
            <a:ext cx="5596000" cy="5154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3" name="Google Shape;1253;p47"/>
          <p:cNvSpPr txBox="1">
            <a:spLocks noGrp="1"/>
          </p:cNvSpPr>
          <p:nvPr>
            <p:ph type="title"/>
          </p:nvPr>
        </p:nvSpPr>
        <p:spPr>
          <a:xfrm>
            <a:off x="6751600" y="1326067"/>
            <a:ext cx="4989200" cy="8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254" name="Google Shape;1254;p47"/>
          <p:cNvSpPr txBox="1">
            <a:spLocks noGrp="1"/>
          </p:cNvSpPr>
          <p:nvPr>
            <p:ph type="body" idx="1"/>
          </p:nvPr>
        </p:nvSpPr>
        <p:spPr>
          <a:xfrm>
            <a:off x="6751600" y="2337533"/>
            <a:ext cx="4989200" cy="41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55" name="Google Shape;1255;p47"/>
          <p:cNvSpPr>
            <a:spLocks noGrp="1"/>
          </p:cNvSpPr>
          <p:nvPr>
            <p:ph type="pic" idx="2"/>
          </p:nvPr>
        </p:nvSpPr>
        <p:spPr>
          <a:xfrm>
            <a:off x="578233" y="430600"/>
            <a:ext cx="5455200" cy="50364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47060175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1_23: Title, text, photo, left">
    <p:spTree>
      <p:nvGrpSpPr>
        <p:cNvPr id="1" name="Shape 1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" name="Google Shape;1257;p48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258" name="Google Shape;1258;p48"/>
          <p:cNvSpPr/>
          <p:nvPr/>
        </p:nvSpPr>
        <p:spPr>
          <a:xfrm>
            <a:off x="5454800" y="833"/>
            <a:ext cx="5744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9" name="Google Shape;1259;p48"/>
          <p:cNvSpPr txBox="1">
            <a:spLocks noGrp="1"/>
          </p:cNvSpPr>
          <p:nvPr>
            <p:ph type="title" idx="2"/>
          </p:nvPr>
        </p:nvSpPr>
        <p:spPr>
          <a:xfrm>
            <a:off x="1127567" y="1054733"/>
            <a:ext cx="5462000" cy="4748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228600" rIns="22860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260" name="Google Shape;1260;p48"/>
          <p:cNvSpPr/>
          <p:nvPr/>
        </p:nvSpPr>
        <p:spPr>
          <a:xfrm>
            <a:off x="11190415" y="1054800"/>
            <a:ext cx="291600" cy="4748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1" name="Google Shape;1261;p48"/>
          <p:cNvSpPr txBox="1">
            <a:spLocks noGrp="1"/>
          </p:cNvSpPr>
          <p:nvPr>
            <p:ph type="body" idx="1"/>
          </p:nvPr>
        </p:nvSpPr>
        <p:spPr>
          <a:xfrm>
            <a:off x="1127567" y="2289167"/>
            <a:ext cx="5462000" cy="35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28600" tIns="45700" rIns="228600" bIns="91425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6780095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1_23: Title, text, photo, right"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" name="Google Shape;1263;p49"/>
          <p:cNvSpPr/>
          <p:nvPr/>
        </p:nvSpPr>
        <p:spPr>
          <a:xfrm>
            <a:off x="1249936" y="1054800"/>
            <a:ext cx="291600" cy="4748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4" name="Google Shape;1264;p49"/>
          <p:cNvSpPr/>
          <p:nvPr/>
        </p:nvSpPr>
        <p:spPr>
          <a:xfrm>
            <a:off x="1549200" y="-22400"/>
            <a:ext cx="5728000" cy="68812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5" name="Google Shape;1265;p49"/>
          <p:cNvSpPr txBox="1">
            <a:spLocks noGrp="1"/>
          </p:cNvSpPr>
          <p:nvPr>
            <p:ph type="title"/>
          </p:nvPr>
        </p:nvSpPr>
        <p:spPr>
          <a:xfrm>
            <a:off x="6031300" y="1054800"/>
            <a:ext cx="5703600" cy="4748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201150" rIns="22860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266" name="Google Shape;1266;p49"/>
          <p:cNvSpPr txBox="1">
            <a:spLocks noGrp="1"/>
          </p:cNvSpPr>
          <p:nvPr>
            <p:ph type="body" idx="1"/>
          </p:nvPr>
        </p:nvSpPr>
        <p:spPr>
          <a:xfrm>
            <a:off x="6031200" y="2368133"/>
            <a:ext cx="5703600" cy="34352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45700" rIns="228600" bIns="91425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1072008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, pattern">
  <p:cSld name="23: Title, text, photo, left, pattern">
    <p:spTree>
      <p:nvGrpSpPr>
        <p:cNvPr id="1" name="Shape 1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8" name="Google Shape;1268;p50"/>
          <p:cNvPicPr preferRelativeResize="0"/>
          <p:nvPr/>
        </p:nvPicPr>
        <p:blipFill rotWithShape="1">
          <a:blip r:embed="rId2">
            <a:alphaModFix/>
          </a:blip>
          <a:srcRect l="56549" t="4414" r="-831"/>
          <a:stretch/>
        </p:blipFill>
        <p:spPr>
          <a:xfrm>
            <a:off x="6792900" y="426239"/>
            <a:ext cx="5092803" cy="5743600"/>
          </a:xfrm>
          <a:prstGeom prst="rect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1269" name="Google Shape;1269;p50"/>
          <p:cNvSpPr txBox="1">
            <a:spLocks noGrp="1"/>
          </p:cNvSpPr>
          <p:nvPr>
            <p:ph type="body" idx="1"/>
          </p:nvPr>
        </p:nvSpPr>
        <p:spPr>
          <a:xfrm>
            <a:off x="1138133" y="2263700"/>
            <a:ext cx="4896800" cy="39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70" name="Google Shape;1270;p50"/>
          <p:cNvSpPr txBox="1">
            <a:spLocks noGrp="1"/>
          </p:cNvSpPr>
          <p:nvPr>
            <p:ph type="title"/>
          </p:nvPr>
        </p:nvSpPr>
        <p:spPr>
          <a:xfrm>
            <a:off x="1138133" y="1190033"/>
            <a:ext cx="4896800" cy="8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271" name="Google Shape;1271;p50"/>
          <p:cNvSpPr>
            <a:spLocks noGrp="1"/>
          </p:cNvSpPr>
          <p:nvPr>
            <p:ph type="pic" idx="2"/>
          </p:nvPr>
        </p:nvSpPr>
        <p:spPr>
          <a:xfrm>
            <a:off x="7150100" y="748505"/>
            <a:ext cx="5042000" cy="51308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99494530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4 column">
  <p:cSld name="23: Title, text, photos, 4 column">
    <p:spTree>
      <p:nvGrpSpPr>
        <p:cNvPr id="1" name="Shape 1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3" name="Google Shape;1273;p51"/>
          <p:cNvSpPr txBox="1">
            <a:spLocks noGrp="1"/>
          </p:cNvSpPr>
          <p:nvPr>
            <p:ph type="body" idx="1"/>
          </p:nvPr>
        </p:nvSpPr>
        <p:spPr>
          <a:xfrm>
            <a:off x="1117169" y="1332617"/>
            <a:ext cx="5938800" cy="7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74" name="Google Shape;1274;p51"/>
          <p:cNvSpPr>
            <a:spLocks noGrp="1"/>
          </p:cNvSpPr>
          <p:nvPr>
            <p:ph type="pic" idx="2"/>
          </p:nvPr>
        </p:nvSpPr>
        <p:spPr>
          <a:xfrm>
            <a:off x="1129112" y="2394451"/>
            <a:ext cx="1691200" cy="1691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1275" name="Google Shape;1275;p51"/>
          <p:cNvSpPr>
            <a:spLocks noGrp="1"/>
          </p:cNvSpPr>
          <p:nvPr>
            <p:ph type="pic" idx="3"/>
          </p:nvPr>
        </p:nvSpPr>
        <p:spPr>
          <a:xfrm>
            <a:off x="3988229" y="2394451"/>
            <a:ext cx="1691200" cy="1691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1276" name="Google Shape;1276;p51"/>
          <p:cNvSpPr>
            <a:spLocks noGrp="1"/>
          </p:cNvSpPr>
          <p:nvPr>
            <p:ph type="pic" idx="4"/>
          </p:nvPr>
        </p:nvSpPr>
        <p:spPr>
          <a:xfrm>
            <a:off x="6847348" y="2394451"/>
            <a:ext cx="1691200" cy="1691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1277" name="Google Shape;1277;p51"/>
          <p:cNvSpPr>
            <a:spLocks noGrp="1"/>
          </p:cNvSpPr>
          <p:nvPr>
            <p:ph type="pic" idx="5"/>
          </p:nvPr>
        </p:nvSpPr>
        <p:spPr>
          <a:xfrm>
            <a:off x="9706467" y="2394451"/>
            <a:ext cx="1691200" cy="1691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1278" name="Google Shape;1278;p51"/>
          <p:cNvSpPr txBox="1"/>
          <p:nvPr/>
        </p:nvSpPr>
        <p:spPr>
          <a:xfrm>
            <a:off x="0" y="0"/>
            <a:ext cx="12192000" cy="4212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9" name="Google Shape;1279;p51"/>
          <p:cNvSpPr txBox="1">
            <a:spLocks noGrp="1"/>
          </p:cNvSpPr>
          <p:nvPr>
            <p:ph type="body" idx="6"/>
          </p:nvPr>
        </p:nvSpPr>
        <p:spPr>
          <a:xfrm>
            <a:off x="1129123" y="4347807"/>
            <a:ext cx="2082800" cy="208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80" name="Google Shape;1280;p51"/>
          <p:cNvSpPr txBox="1">
            <a:spLocks noGrp="1"/>
          </p:cNvSpPr>
          <p:nvPr>
            <p:ph type="title"/>
          </p:nvPr>
        </p:nvSpPr>
        <p:spPr>
          <a:xfrm>
            <a:off x="1121667" y="820533"/>
            <a:ext cx="10619200" cy="4431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281" name="Google Shape;1281;p51"/>
          <p:cNvSpPr txBox="1">
            <a:spLocks noGrp="1"/>
          </p:cNvSpPr>
          <p:nvPr>
            <p:ph type="body" idx="7"/>
          </p:nvPr>
        </p:nvSpPr>
        <p:spPr>
          <a:xfrm>
            <a:off x="3988229" y="4347807"/>
            <a:ext cx="2082800" cy="208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82" name="Google Shape;1282;p51"/>
          <p:cNvSpPr txBox="1">
            <a:spLocks noGrp="1"/>
          </p:cNvSpPr>
          <p:nvPr>
            <p:ph type="body" idx="8"/>
          </p:nvPr>
        </p:nvSpPr>
        <p:spPr>
          <a:xfrm>
            <a:off x="6847348" y="4347807"/>
            <a:ext cx="2082800" cy="208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83" name="Google Shape;1283;p51"/>
          <p:cNvSpPr txBox="1">
            <a:spLocks noGrp="1"/>
          </p:cNvSpPr>
          <p:nvPr>
            <p:ph type="body" idx="9"/>
          </p:nvPr>
        </p:nvSpPr>
        <p:spPr>
          <a:xfrm>
            <a:off x="9706435" y="4347807"/>
            <a:ext cx="2082800" cy="208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9033406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gold">
  <p:cSld name="1_23: Title, text, photo, right — gold">
    <p:spTree>
      <p:nvGrpSpPr>
        <p:cNvPr id="1" name="Shape 1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" name="Google Shape;1285;p52"/>
          <p:cNvSpPr txBox="1">
            <a:spLocks noGrp="1"/>
          </p:cNvSpPr>
          <p:nvPr>
            <p:ph type="title"/>
          </p:nvPr>
        </p:nvSpPr>
        <p:spPr>
          <a:xfrm>
            <a:off x="6717800" y="1182633"/>
            <a:ext cx="5035200" cy="8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286" name="Google Shape;1286;p52"/>
          <p:cNvSpPr/>
          <p:nvPr/>
        </p:nvSpPr>
        <p:spPr>
          <a:xfrm>
            <a:off x="0" y="3133"/>
            <a:ext cx="60352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7" name="Google Shape;1287;p52"/>
          <p:cNvSpPr txBox="1">
            <a:spLocks noGrp="1"/>
          </p:cNvSpPr>
          <p:nvPr>
            <p:ph type="body" idx="1"/>
          </p:nvPr>
        </p:nvSpPr>
        <p:spPr>
          <a:xfrm>
            <a:off x="6705667" y="2239100"/>
            <a:ext cx="5035200" cy="419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88" name="Google Shape;1288;p52"/>
          <p:cNvSpPr>
            <a:spLocks noGrp="1"/>
          </p:cNvSpPr>
          <p:nvPr>
            <p:ph type="pic" idx="2"/>
          </p:nvPr>
        </p:nvSpPr>
        <p:spPr>
          <a:xfrm>
            <a:off x="560833" y="965367"/>
            <a:ext cx="4889200" cy="52288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92638748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grid, left">
  <p:cSld name="23: Title, text, photo grid, left"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p53"/>
          <p:cNvSpPr/>
          <p:nvPr/>
        </p:nvSpPr>
        <p:spPr>
          <a:xfrm>
            <a:off x="8814800" y="-3033"/>
            <a:ext cx="33772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1" name="Google Shape;1291;p53"/>
          <p:cNvSpPr txBox="1">
            <a:spLocks noGrp="1"/>
          </p:cNvSpPr>
          <p:nvPr>
            <p:ph type="title"/>
          </p:nvPr>
        </p:nvSpPr>
        <p:spPr>
          <a:xfrm>
            <a:off x="568967" y="1175113"/>
            <a:ext cx="4880800" cy="8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292" name="Google Shape;1292;p53"/>
          <p:cNvSpPr txBox="1">
            <a:spLocks noGrp="1"/>
          </p:cNvSpPr>
          <p:nvPr>
            <p:ph type="body" idx="1"/>
          </p:nvPr>
        </p:nvSpPr>
        <p:spPr>
          <a:xfrm>
            <a:off x="556867" y="2190268"/>
            <a:ext cx="4892800" cy="399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93" name="Google Shape;1293;p53"/>
          <p:cNvSpPr>
            <a:spLocks noGrp="1"/>
          </p:cNvSpPr>
          <p:nvPr>
            <p:ph type="pic" idx="2"/>
          </p:nvPr>
        </p:nvSpPr>
        <p:spPr>
          <a:xfrm>
            <a:off x="9936467" y="707200"/>
            <a:ext cx="1804000" cy="54780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1294" name="Google Shape;1294;p53"/>
          <p:cNvSpPr>
            <a:spLocks noGrp="1"/>
          </p:cNvSpPr>
          <p:nvPr>
            <p:ph type="pic" idx="3"/>
          </p:nvPr>
        </p:nvSpPr>
        <p:spPr>
          <a:xfrm>
            <a:off x="6156967" y="707200"/>
            <a:ext cx="3710000" cy="26636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1295" name="Google Shape;1295;p53"/>
          <p:cNvSpPr>
            <a:spLocks noGrp="1"/>
          </p:cNvSpPr>
          <p:nvPr>
            <p:ph type="pic" idx="4"/>
          </p:nvPr>
        </p:nvSpPr>
        <p:spPr>
          <a:xfrm>
            <a:off x="6156967" y="3466400"/>
            <a:ext cx="3710000" cy="27188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56468353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subtitle">
  <p:cSld name="23: *Presentation title slide with subtitle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7"/>
          <p:cNvSpPr txBox="1">
            <a:spLocks noGrp="1"/>
          </p:cNvSpPr>
          <p:nvPr>
            <p:ph type="ctrTitle"/>
          </p:nvPr>
        </p:nvSpPr>
        <p:spPr>
          <a:xfrm>
            <a:off x="560833" y="1673100"/>
            <a:ext cx="11215600" cy="3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4800"/>
              <a:buNone/>
              <a:defRPr sz="6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8" name="Google Shape;28;p7"/>
          <p:cNvSpPr txBox="1">
            <a:spLocks noGrp="1"/>
          </p:cNvSpPr>
          <p:nvPr>
            <p:ph type="subTitle" idx="1"/>
          </p:nvPr>
        </p:nvSpPr>
        <p:spPr>
          <a:xfrm>
            <a:off x="560800" y="5636467"/>
            <a:ext cx="11215600" cy="4924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pic>
        <p:nvPicPr>
          <p:cNvPr id="29" name="Google Shape;29;p7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2" t="13044" r="2038" b="14157"/>
          <a:stretch/>
        </p:blipFill>
        <p:spPr>
          <a:xfrm>
            <a:off x="426734" y="246067"/>
            <a:ext cx="5023100" cy="10800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3262188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1_23: Title, text, photo, left">
    <p:spTree>
      <p:nvGrpSpPr>
        <p:cNvPr id="1" name="Shape 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" name="Google Shape;1297;p54"/>
          <p:cNvSpPr/>
          <p:nvPr/>
        </p:nvSpPr>
        <p:spPr>
          <a:xfrm>
            <a:off x="10485133" y="-3033"/>
            <a:ext cx="17068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54"/>
          <p:cNvSpPr txBox="1">
            <a:spLocks noGrp="1"/>
          </p:cNvSpPr>
          <p:nvPr>
            <p:ph type="title"/>
          </p:nvPr>
        </p:nvSpPr>
        <p:spPr>
          <a:xfrm>
            <a:off x="568967" y="1215200"/>
            <a:ext cx="4880800" cy="8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299" name="Google Shape;1299;p54"/>
          <p:cNvSpPr txBox="1">
            <a:spLocks noGrp="1"/>
          </p:cNvSpPr>
          <p:nvPr>
            <p:ph type="body" idx="1"/>
          </p:nvPr>
        </p:nvSpPr>
        <p:spPr>
          <a:xfrm>
            <a:off x="556867" y="2230367"/>
            <a:ext cx="4892800" cy="395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00" name="Google Shape;1300;p54"/>
          <p:cNvSpPr>
            <a:spLocks noGrp="1"/>
          </p:cNvSpPr>
          <p:nvPr>
            <p:ph type="pic" idx="2"/>
          </p:nvPr>
        </p:nvSpPr>
        <p:spPr>
          <a:xfrm>
            <a:off x="6717800" y="707200"/>
            <a:ext cx="5022800" cy="54780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74892974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left">
  <p:cSld name="23: Title, text, photos, left">
    <p:spTree>
      <p:nvGrpSpPr>
        <p:cNvPr id="1" name="Shape 1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2" name="Google Shape;1302;p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-2966"/>
            <a:ext cx="12192004" cy="6863932"/>
          </a:xfrm>
          <a:prstGeom prst="rect">
            <a:avLst/>
          </a:prstGeom>
          <a:noFill/>
          <a:ln>
            <a:noFill/>
          </a:ln>
        </p:spPr>
      </p:pic>
      <p:sp>
        <p:nvSpPr>
          <p:cNvPr id="1303" name="Google Shape;1303;p55"/>
          <p:cNvSpPr/>
          <p:nvPr/>
        </p:nvSpPr>
        <p:spPr>
          <a:xfrm>
            <a:off x="426733" y="725867"/>
            <a:ext cx="10058400" cy="5068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4" name="Google Shape;1304;p55"/>
          <p:cNvSpPr txBox="1">
            <a:spLocks noGrp="1"/>
          </p:cNvSpPr>
          <p:nvPr>
            <p:ph type="title"/>
          </p:nvPr>
        </p:nvSpPr>
        <p:spPr>
          <a:xfrm>
            <a:off x="568967" y="1525533"/>
            <a:ext cx="3344800" cy="72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05" name="Google Shape;1305;p55"/>
          <p:cNvSpPr txBox="1">
            <a:spLocks noGrp="1"/>
          </p:cNvSpPr>
          <p:nvPr>
            <p:ph type="body" idx="1"/>
          </p:nvPr>
        </p:nvSpPr>
        <p:spPr>
          <a:xfrm>
            <a:off x="556867" y="2497467"/>
            <a:ext cx="3356800" cy="258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06" name="Google Shape;1306;p55"/>
          <p:cNvSpPr>
            <a:spLocks noGrp="1"/>
          </p:cNvSpPr>
          <p:nvPr>
            <p:ph type="pic" idx="2"/>
          </p:nvPr>
        </p:nvSpPr>
        <p:spPr>
          <a:xfrm>
            <a:off x="10233640" y="1525533"/>
            <a:ext cx="1962800" cy="33584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1307" name="Google Shape;1307;p55"/>
          <p:cNvSpPr>
            <a:spLocks noGrp="1"/>
          </p:cNvSpPr>
          <p:nvPr>
            <p:ph type="pic" idx="3"/>
          </p:nvPr>
        </p:nvSpPr>
        <p:spPr>
          <a:xfrm>
            <a:off x="8269245" y="1525533"/>
            <a:ext cx="1962800" cy="33584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1308" name="Google Shape;1308;p55"/>
          <p:cNvSpPr>
            <a:spLocks noGrp="1"/>
          </p:cNvSpPr>
          <p:nvPr>
            <p:ph type="pic" idx="4"/>
          </p:nvPr>
        </p:nvSpPr>
        <p:spPr>
          <a:xfrm>
            <a:off x="6304805" y="1525533"/>
            <a:ext cx="1962800" cy="33584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1309" name="Google Shape;1309;p55"/>
          <p:cNvSpPr>
            <a:spLocks noGrp="1"/>
          </p:cNvSpPr>
          <p:nvPr>
            <p:ph type="pic" idx="5"/>
          </p:nvPr>
        </p:nvSpPr>
        <p:spPr>
          <a:xfrm>
            <a:off x="4340367" y="1525533"/>
            <a:ext cx="1962800" cy="33584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55901972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1_23: Title, text, photo, right">
    <p:spTree>
      <p:nvGrpSpPr>
        <p:cNvPr id="1" name="Shape 1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1" name="Google Shape;1311;p56"/>
          <p:cNvSpPr txBox="1">
            <a:spLocks noGrp="1"/>
          </p:cNvSpPr>
          <p:nvPr>
            <p:ph type="title"/>
          </p:nvPr>
        </p:nvSpPr>
        <p:spPr>
          <a:xfrm>
            <a:off x="6717800" y="426733"/>
            <a:ext cx="5023200" cy="7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12" name="Google Shape;1312;p56"/>
          <p:cNvSpPr>
            <a:spLocks noGrp="1"/>
          </p:cNvSpPr>
          <p:nvPr>
            <p:ph type="pic" idx="2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1313" name="Google Shape;1313;p56"/>
          <p:cNvSpPr txBox="1">
            <a:spLocks noGrp="1"/>
          </p:cNvSpPr>
          <p:nvPr>
            <p:ph type="body" idx="1"/>
          </p:nvPr>
        </p:nvSpPr>
        <p:spPr>
          <a:xfrm>
            <a:off x="6717700" y="1894600"/>
            <a:ext cx="5023200" cy="45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8997047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 — gold">
  <p:cSld name="23: Title, text, photo, left — gold">
    <p:spTree>
      <p:nvGrpSpPr>
        <p:cNvPr id="1" name="Shape 1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" name="Google Shape;1315;p57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5035200" cy="125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16" name="Google Shape;1316;p57"/>
          <p:cNvSpPr/>
          <p:nvPr/>
        </p:nvSpPr>
        <p:spPr>
          <a:xfrm>
            <a:off x="6096000" y="-67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7" name="Google Shape;1317;p57"/>
          <p:cNvSpPr txBox="1">
            <a:spLocks noGrp="1"/>
          </p:cNvSpPr>
          <p:nvPr>
            <p:ph type="body" idx="1"/>
          </p:nvPr>
        </p:nvSpPr>
        <p:spPr>
          <a:xfrm>
            <a:off x="561200" y="1808500"/>
            <a:ext cx="5035200" cy="46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18" name="Google Shape;1318;p57"/>
          <p:cNvSpPr>
            <a:spLocks noGrp="1"/>
          </p:cNvSpPr>
          <p:nvPr>
            <p:ph type="pic" idx="2"/>
          </p:nvPr>
        </p:nvSpPr>
        <p:spPr>
          <a:xfrm>
            <a:off x="6717800" y="646565"/>
            <a:ext cx="5022800" cy="55468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58090415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gold">
  <p:cSld name="23: Title and text, 1 column — gold">
    <p:spTree>
      <p:nvGrpSpPr>
        <p:cNvPr id="1" name="Shape 1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" name="Google Shape;1320;p58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5035200" cy="60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21" name="Google Shape;1321;p58"/>
          <p:cNvSpPr/>
          <p:nvPr/>
        </p:nvSpPr>
        <p:spPr>
          <a:xfrm>
            <a:off x="6096000" y="-67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2" name="Google Shape;1322;p58"/>
          <p:cNvSpPr txBox="1">
            <a:spLocks noGrp="1"/>
          </p:cNvSpPr>
          <p:nvPr>
            <p:ph type="body" idx="1"/>
          </p:nvPr>
        </p:nvSpPr>
        <p:spPr>
          <a:xfrm>
            <a:off x="6583667" y="426733"/>
            <a:ext cx="5035200" cy="60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3126313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, pattern — black and white">
  <p:cSld name="23: Title and text, 3 column, pattern — black and white">
    <p:spTree>
      <p:nvGrpSpPr>
        <p:cNvPr id="1" name="Shape 1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4" name="Google Shape;1324;p59"/>
          <p:cNvGrpSpPr/>
          <p:nvPr/>
        </p:nvGrpSpPr>
        <p:grpSpPr>
          <a:xfrm>
            <a:off x="-5273656" y="2802265"/>
            <a:ext cx="9325928" cy="5887393"/>
            <a:chOff x="238125" y="602600"/>
            <a:chExt cx="7143750" cy="4509800"/>
          </a:xfrm>
        </p:grpSpPr>
        <p:sp>
          <p:nvSpPr>
            <p:cNvPr id="1325" name="Google Shape;1325;p59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59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59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59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59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59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59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59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59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59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59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59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59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59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59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59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59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59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59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59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59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59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59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59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59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59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59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59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59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59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59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59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59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59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59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59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59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59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59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59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59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59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59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59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59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59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59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59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59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59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59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59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59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59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59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59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59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59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59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59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59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59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59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59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59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59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59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59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59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59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59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59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59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59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59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59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59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59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59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59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59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59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59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59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59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59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59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59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59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59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59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59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59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59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59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59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59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59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59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59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59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59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59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59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59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59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59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59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59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59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59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59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59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59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59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59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59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59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59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59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59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59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59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59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59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59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59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59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59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59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59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59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59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59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59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59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59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59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59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59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59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59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59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59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59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59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59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59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59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59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59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59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59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59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59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59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59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59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59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59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59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59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59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59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59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59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59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59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59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59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59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59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59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59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59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59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59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59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59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59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59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59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59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59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59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59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59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59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59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59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59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59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59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59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59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59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59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59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59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59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59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59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59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59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59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59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59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59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59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59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59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59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59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59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59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59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59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59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59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59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59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59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59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59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59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59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59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59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59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59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59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59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59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59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59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59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59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59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59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59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59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59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59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59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59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59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59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59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59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59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59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59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59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59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59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59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59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59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59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59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59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59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59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59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59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59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59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59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59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59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59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59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59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59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59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59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59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59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59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59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59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59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59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59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59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59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59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59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59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59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59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59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59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59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59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59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59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59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59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59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59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59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59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59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59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59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59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59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59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59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59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59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59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59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59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59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59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59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59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59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59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59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59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59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59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59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59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59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59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59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59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59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59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59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59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59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59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59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59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59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59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59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59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59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59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59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59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59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59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59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59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59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59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59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59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59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59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59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59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59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59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59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59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59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59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59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59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59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59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59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59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59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59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59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59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59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59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59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59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59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59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59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59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59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59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59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59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59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59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59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59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59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59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59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59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59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59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59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59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59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59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59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59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59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59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59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59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59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59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59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59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59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59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59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59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59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59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59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59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59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59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59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59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59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59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59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59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59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59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59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59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59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59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59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59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59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59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59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59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59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59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59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59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59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59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59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59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59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59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59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59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59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59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59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59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59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59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59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59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59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59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59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59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59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59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59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59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59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59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59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59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59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59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59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9" name="Google Shape;1799;p59"/>
          <p:cNvGrpSpPr/>
          <p:nvPr/>
        </p:nvGrpSpPr>
        <p:grpSpPr>
          <a:xfrm>
            <a:off x="7197003" y="-1232647"/>
            <a:ext cx="6424612" cy="4055813"/>
            <a:chOff x="238125" y="602600"/>
            <a:chExt cx="7143750" cy="4509800"/>
          </a:xfrm>
        </p:grpSpPr>
        <p:sp>
          <p:nvSpPr>
            <p:cNvPr id="1800" name="Google Shape;1800;p59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59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59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59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59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59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59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59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59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59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59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59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59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59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59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59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59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59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59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59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59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59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59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59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59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59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59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59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59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59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59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59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59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59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59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59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59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59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59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59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59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59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59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59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59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59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59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59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59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59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59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59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59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59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59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59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59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59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59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59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59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59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59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59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59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59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59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59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59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59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59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59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59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59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59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59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59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59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59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59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59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59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59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59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59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59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59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59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59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59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59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59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59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59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59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59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59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59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59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59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59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59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59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59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59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59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59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59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59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59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59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59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59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59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59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59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59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59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59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59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59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59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59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59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59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59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59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59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59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59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59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59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59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59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59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59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59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59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59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59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59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59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59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59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59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59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59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59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59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59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59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59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59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59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59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59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59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59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59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59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59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59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59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59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59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59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59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59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59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59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59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59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59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59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59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59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59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59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59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59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59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59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59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59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59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59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59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59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59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59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59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59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59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59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59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59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59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59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59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59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59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59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59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59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59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59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59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59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59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59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59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59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59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59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59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59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59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59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59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59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59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59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59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59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59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59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59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59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59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59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59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59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59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59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59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59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59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59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59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59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59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59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59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59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59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59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59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59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59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59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59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59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59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59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59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59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59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59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59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59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59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59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59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59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59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59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59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59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59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59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59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59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59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59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59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59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59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59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59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59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59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59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59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59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59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59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59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59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59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59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59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59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59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59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59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59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59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59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59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59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59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59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59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59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59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59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59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59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59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59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59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59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59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59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59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59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59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59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59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59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59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59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59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59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59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59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59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59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59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59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59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59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59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59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59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59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59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59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59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59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59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59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59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59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59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59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59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59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59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59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59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59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59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59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59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59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59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59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59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59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59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59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59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59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59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59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59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59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59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59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59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59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59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59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59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59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59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59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59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59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59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59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59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59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59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59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59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59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59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59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59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59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59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59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59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59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59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59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59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59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59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59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59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59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59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59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59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59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59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59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59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59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59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59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59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59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59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59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59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59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59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59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59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59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59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59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59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59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59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59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59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59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59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59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59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59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59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59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59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59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59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59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59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59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59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59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59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59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59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59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59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59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59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59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59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59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59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59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59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59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59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59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59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59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59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59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59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59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59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59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59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59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59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59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74" name="Google Shape;2274;p59"/>
          <p:cNvSpPr txBox="1">
            <a:spLocks noGrp="1"/>
          </p:cNvSpPr>
          <p:nvPr>
            <p:ph type="body" idx="1"/>
          </p:nvPr>
        </p:nvSpPr>
        <p:spPr>
          <a:xfrm>
            <a:off x="8407167" y="1179000"/>
            <a:ext cx="3333600" cy="53212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82875" tIns="91425" rIns="91425" bIns="91425" anchor="t" anchorCtr="0">
            <a:noAutofit/>
          </a:bodyPr>
          <a:lstStyle>
            <a:lvl1pPr marL="609585" lvl="0" indent="-47412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1219170" lvl="1" indent="-474121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828754" lvl="2" indent="-474121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2438339" lvl="3" indent="-474121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3047924" lvl="4" indent="-474121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3657509" lvl="5" indent="-474121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4267093" lvl="6" indent="-474121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4876678" lvl="7" indent="-474121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5486263" lvl="8" indent="-474121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75" name="Google Shape;2275;p59"/>
          <p:cNvSpPr txBox="1">
            <a:spLocks noGrp="1"/>
          </p:cNvSpPr>
          <p:nvPr>
            <p:ph type="body" idx="2"/>
          </p:nvPr>
        </p:nvSpPr>
        <p:spPr>
          <a:xfrm>
            <a:off x="4490067" y="1177067"/>
            <a:ext cx="3772400" cy="53568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82875" tIns="91425" rIns="91425" bIns="91425" anchor="t" anchorCtr="0">
            <a:noAutofit/>
          </a:bodyPr>
          <a:lstStyle>
            <a:lvl1pPr marL="609585" lvl="0" indent="-47412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1219170" lvl="1" indent="-474121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828754" lvl="2" indent="-474121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2438339" lvl="3" indent="-474121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3047924" lvl="4" indent="-474121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3657509" lvl="5" indent="-474121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4267093" lvl="6" indent="-474121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4876678" lvl="7" indent="-474121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5486263" lvl="8" indent="-474121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76" name="Google Shape;2276;p59"/>
          <p:cNvSpPr txBox="1">
            <a:spLocks noGrp="1"/>
          </p:cNvSpPr>
          <p:nvPr>
            <p:ph type="body" idx="3"/>
          </p:nvPr>
        </p:nvSpPr>
        <p:spPr>
          <a:xfrm>
            <a:off x="565467" y="1177067"/>
            <a:ext cx="3755600" cy="538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82875" tIns="91425" rIns="91425" bIns="91425" anchor="t" anchorCtr="0">
            <a:noAutofit/>
          </a:bodyPr>
          <a:lstStyle>
            <a:lvl1pPr marL="609585" lvl="0" indent="-47412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1219170" lvl="1" indent="-474121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828754" lvl="2" indent="-474121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2438339" lvl="3" indent="-474121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3047924" lvl="4" indent="-474121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3657509" lvl="5" indent="-474121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4267093" lvl="6" indent="-474121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4876678" lvl="7" indent="-474121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5486263" lvl="8" indent="-474121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77" name="Google Shape;2277;p59"/>
          <p:cNvSpPr txBox="1">
            <a:spLocks noGrp="1"/>
          </p:cNvSpPr>
          <p:nvPr>
            <p:ph type="title"/>
          </p:nvPr>
        </p:nvSpPr>
        <p:spPr>
          <a:xfrm>
            <a:off x="565467" y="413467"/>
            <a:ext cx="1106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78" name="Google Shape;2278;p59"/>
          <p:cNvSpPr/>
          <p:nvPr/>
        </p:nvSpPr>
        <p:spPr>
          <a:xfrm>
            <a:off x="2991333" y="-4351200"/>
            <a:ext cx="13264800" cy="4351200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59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59"/>
          <p:cNvSpPr/>
          <p:nvPr/>
        </p:nvSpPr>
        <p:spPr>
          <a:xfrm>
            <a:off x="-6817700" y="6858000"/>
            <a:ext cx="13264800" cy="4351200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59"/>
          <p:cNvSpPr/>
          <p:nvPr/>
        </p:nvSpPr>
        <p:spPr>
          <a:xfrm>
            <a:off x="-6817700" y="-877793"/>
            <a:ext cx="6817600" cy="8370000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0077281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images, with preheader, 3 column">
  <p:cSld name="23: Title, text, images, with preheader, 3 column"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" name="Google Shape;2283;p60"/>
          <p:cNvSpPr/>
          <p:nvPr/>
        </p:nvSpPr>
        <p:spPr>
          <a:xfrm>
            <a:off x="560833" y="1182633"/>
            <a:ext cx="3657600" cy="52564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60"/>
          <p:cNvSpPr>
            <a:spLocks noGrp="1"/>
          </p:cNvSpPr>
          <p:nvPr>
            <p:ph type="pic" idx="2"/>
          </p:nvPr>
        </p:nvSpPr>
        <p:spPr>
          <a:xfrm>
            <a:off x="560833" y="1182633"/>
            <a:ext cx="3657600" cy="24500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2285" name="Google Shape;2285;p60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86" name="Google Shape;2286;p60"/>
          <p:cNvSpPr txBox="1">
            <a:spLocks noGrp="1"/>
          </p:cNvSpPr>
          <p:nvPr>
            <p:ph type="title" idx="3"/>
          </p:nvPr>
        </p:nvSpPr>
        <p:spPr>
          <a:xfrm>
            <a:off x="719167" y="3067332"/>
            <a:ext cx="3352800" cy="3370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18287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2pPr>
            <a:lvl3pPr lvl="2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3pPr>
            <a:lvl4pPr lvl="3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4pPr>
            <a:lvl5pPr lvl="4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5pPr>
            <a:lvl6pPr lvl="5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6pPr>
            <a:lvl7pPr lvl="6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7pPr>
            <a:lvl8pPr lvl="7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8pPr>
            <a:lvl9pPr lvl="8" algn="l">
              <a:lnSpc>
                <a:spcPct val="90000"/>
              </a:lnSpc>
              <a:spcBef>
                <a:spcPts val="533"/>
              </a:spcBef>
              <a:spcAft>
                <a:spcPts val="533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87" name="Google Shape;2287;p60"/>
          <p:cNvSpPr txBox="1">
            <a:spLocks noGrp="1"/>
          </p:cNvSpPr>
          <p:nvPr>
            <p:ph type="body" idx="1"/>
          </p:nvPr>
        </p:nvSpPr>
        <p:spPr>
          <a:xfrm>
            <a:off x="719167" y="2819908"/>
            <a:ext cx="3352800" cy="16421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0" tIns="0" rIns="0" bIns="0" anchor="b" anchorCtr="0">
            <a:spAutoFit/>
          </a:bodyPr>
          <a:lstStyle>
            <a:lvl1pPr marL="609585" lvl="0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 b="1"/>
            </a:lvl1pPr>
            <a:lvl2pPr marL="1219170" lvl="1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88" name="Google Shape;2288;p60"/>
          <p:cNvSpPr/>
          <p:nvPr/>
        </p:nvSpPr>
        <p:spPr>
          <a:xfrm>
            <a:off x="4372871" y="1182633"/>
            <a:ext cx="3657600" cy="52564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9" name="Google Shape;2289;p60"/>
          <p:cNvSpPr>
            <a:spLocks noGrp="1"/>
          </p:cNvSpPr>
          <p:nvPr>
            <p:ph type="pic" idx="4"/>
          </p:nvPr>
        </p:nvSpPr>
        <p:spPr>
          <a:xfrm>
            <a:off x="4372872" y="1182633"/>
            <a:ext cx="3657600" cy="24500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2290" name="Google Shape;2290;p60"/>
          <p:cNvSpPr txBox="1">
            <a:spLocks noGrp="1"/>
          </p:cNvSpPr>
          <p:nvPr>
            <p:ph type="title" idx="5"/>
          </p:nvPr>
        </p:nvSpPr>
        <p:spPr>
          <a:xfrm>
            <a:off x="4531205" y="3067332"/>
            <a:ext cx="3352800" cy="3370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18287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2pPr>
            <a:lvl3pPr lvl="2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3pPr>
            <a:lvl4pPr lvl="3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4pPr>
            <a:lvl5pPr lvl="4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5pPr>
            <a:lvl6pPr lvl="5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6pPr>
            <a:lvl7pPr lvl="6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7pPr>
            <a:lvl8pPr lvl="7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8pPr>
            <a:lvl9pPr lvl="8" algn="l">
              <a:lnSpc>
                <a:spcPct val="90000"/>
              </a:lnSpc>
              <a:spcBef>
                <a:spcPts val="533"/>
              </a:spcBef>
              <a:spcAft>
                <a:spcPts val="533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91" name="Google Shape;2291;p60"/>
          <p:cNvSpPr txBox="1">
            <a:spLocks noGrp="1"/>
          </p:cNvSpPr>
          <p:nvPr>
            <p:ph type="body" idx="6"/>
          </p:nvPr>
        </p:nvSpPr>
        <p:spPr>
          <a:xfrm>
            <a:off x="4531204" y="2819908"/>
            <a:ext cx="3352800" cy="16421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0" tIns="0" rIns="0" bIns="0" anchor="b" anchorCtr="0">
            <a:spAutoFit/>
          </a:bodyPr>
          <a:lstStyle>
            <a:lvl1pPr marL="609585" lvl="0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 b="1"/>
            </a:lvl1pPr>
            <a:lvl2pPr marL="1219170" lvl="1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92" name="Google Shape;2292;p60"/>
          <p:cNvSpPr/>
          <p:nvPr/>
        </p:nvSpPr>
        <p:spPr>
          <a:xfrm>
            <a:off x="8186696" y="1182633"/>
            <a:ext cx="3657600" cy="52564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3" name="Google Shape;2293;p60"/>
          <p:cNvSpPr>
            <a:spLocks noGrp="1"/>
          </p:cNvSpPr>
          <p:nvPr>
            <p:ph type="pic" idx="7"/>
          </p:nvPr>
        </p:nvSpPr>
        <p:spPr>
          <a:xfrm>
            <a:off x="8186699" y="1182633"/>
            <a:ext cx="3657600" cy="24500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2294" name="Google Shape;2294;p60"/>
          <p:cNvSpPr txBox="1">
            <a:spLocks noGrp="1"/>
          </p:cNvSpPr>
          <p:nvPr>
            <p:ph type="title" idx="8"/>
          </p:nvPr>
        </p:nvSpPr>
        <p:spPr>
          <a:xfrm>
            <a:off x="8345032" y="3067332"/>
            <a:ext cx="3352800" cy="3370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18287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2pPr>
            <a:lvl3pPr lvl="2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3pPr>
            <a:lvl4pPr lvl="3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4pPr>
            <a:lvl5pPr lvl="4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5pPr>
            <a:lvl6pPr lvl="5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6pPr>
            <a:lvl7pPr lvl="6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7pPr>
            <a:lvl8pPr lvl="7" algn="l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8pPr>
            <a:lvl9pPr lvl="8" algn="l">
              <a:lnSpc>
                <a:spcPct val="90000"/>
              </a:lnSpc>
              <a:spcBef>
                <a:spcPts val="533"/>
              </a:spcBef>
              <a:spcAft>
                <a:spcPts val="533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95" name="Google Shape;2295;p60"/>
          <p:cNvSpPr txBox="1">
            <a:spLocks noGrp="1"/>
          </p:cNvSpPr>
          <p:nvPr>
            <p:ph type="body" idx="9"/>
          </p:nvPr>
        </p:nvSpPr>
        <p:spPr>
          <a:xfrm>
            <a:off x="8345029" y="2819908"/>
            <a:ext cx="3352800" cy="16421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0" tIns="0" rIns="0" bIns="0" anchor="b" anchorCtr="0">
            <a:spAutoFit/>
          </a:bodyPr>
          <a:lstStyle>
            <a:lvl1pPr marL="609585" lvl="0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 b="1"/>
            </a:lvl1pPr>
            <a:lvl2pPr marL="1219170" lvl="1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7669283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, pattern background — white">
  <p:cSld name="23: Section intro, pattern background — white">
    <p:spTree>
      <p:nvGrpSpPr>
        <p:cNvPr id="1" name="Shape 2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97" name="Google Shape;2297;p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92013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298" name="Google Shape;2298;p61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180000" cy="60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5867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algn="l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57020291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, pattern background — black">
  <p:cSld name="23: Section intro, pattern background — black">
    <p:spTree>
      <p:nvGrpSpPr>
        <p:cNvPr id="1" name="Shape 2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00" name="Google Shape;2300;p62"/>
          <p:cNvPicPr preferRelativeResize="0"/>
          <p:nvPr/>
        </p:nvPicPr>
        <p:blipFill rotWithShape="1">
          <a:blip r:embed="rId2">
            <a:alphaModFix/>
          </a:blip>
          <a:srcRect l="19" r="19"/>
          <a:stretch/>
        </p:blipFill>
        <p:spPr>
          <a:xfrm>
            <a:off x="1" y="-2966"/>
            <a:ext cx="12192004" cy="6866837"/>
          </a:xfrm>
          <a:prstGeom prst="rect">
            <a:avLst/>
          </a:prstGeom>
          <a:noFill/>
          <a:ln>
            <a:noFill/>
          </a:ln>
        </p:spPr>
      </p:pic>
      <p:sp>
        <p:nvSpPr>
          <p:cNvPr id="2301" name="Google Shape;2301;p62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180000" cy="60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5867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algn="l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32675574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photo background">
  <p:cSld name="23: Section intro — photo background">
    <p:spTree>
      <p:nvGrpSpPr>
        <p:cNvPr id="1" name="Shape 2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3" name="Google Shape;2303;p63"/>
          <p:cNvSpPr>
            <a:spLocks noGrp="1"/>
          </p:cNvSpPr>
          <p:nvPr>
            <p:ph type="pic" idx="2"/>
          </p:nvPr>
        </p:nvSpPr>
        <p:spPr>
          <a:xfrm>
            <a:off x="133" y="-12300"/>
            <a:ext cx="12192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2304" name="Google Shape;2304;p63"/>
          <p:cNvSpPr txBox="1">
            <a:spLocks noGrp="1"/>
          </p:cNvSpPr>
          <p:nvPr>
            <p:ph type="title"/>
          </p:nvPr>
        </p:nvSpPr>
        <p:spPr>
          <a:xfrm>
            <a:off x="560833" y="4244102"/>
            <a:ext cx="11180000" cy="81259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5867"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algn="l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741381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— black">
  <p:cSld name="23: Agenda — black">
    <p:bg>
      <p:bgPr>
        <a:solidFill>
          <a:schemeClr val="dk1"/>
        </a:solidFill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8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3913600" cy="60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2" name="Google Shape;32;p8"/>
          <p:cNvSpPr txBox="1"/>
          <p:nvPr/>
        </p:nvSpPr>
        <p:spPr>
          <a:xfrm>
            <a:off x="4834133" y="1512700"/>
            <a:ext cx="1409600" cy="383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500"/>
              <a:buFont typeface="Arial"/>
              <a:buNone/>
            </a:pPr>
            <a:r>
              <a:rPr lang="en" sz="29999" b="0" i="0" u="none" strike="noStrike" cap="non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{</a:t>
            </a:r>
            <a:endParaRPr sz="1467" b="0" i="0" u="none" strike="noStrike" cap="non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" name="Google Shape;33;p8"/>
          <p:cNvSpPr txBox="1">
            <a:spLocks noGrp="1"/>
          </p:cNvSpPr>
          <p:nvPr>
            <p:ph type="subTitle" idx="1"/>
          </p:nvPr>
        </p:nvSpPr>
        <p:spPr>
          <a:xfrm>
            <a:off x="6583667" y="426600"/>
            <a:ext cx="5157200" cy="60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lvl="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72461009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photo grid background">
  <p:cSld name="23: z-Blank — photo grid background">
    <p:spTree>
      <p:nvGrpSpPr>
        <p:cNvPr id="1" name="Shape 2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6" name="Google Shape;2306;p64"/>
          <p:cNvSpPr>
            <a:spLocks noGrp="1"/>
          </p:cNvSpPr>
          <p:nvPr>
            <p:ph type="pic" idx="2"/>
          </p:nvPr>
        </p:nvSpPr>
        <p:spPr>
          <a:xfrm>
            <a:off x="-13885" y="2848"/>
            <a:ext cx="3498400" cy="22344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2307" name="Google Shape;2307;p64"/>
          <p:cNvSpPr>
            <a:spLocks noGrp="1"/>
          </p:cNvSpPr>
          <p:nvPr>
            <p:ph type="pic" idx="3"/>
          </p:nvPr>
        </p:nvSpPr>
        <p:spPr>
          <a:xfrm>
            <a:off x="-13900" y="2328133"/>
            <a:ext cx="3498400" cy="45300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2308" name="Google Shape;2308;p64"/>
          <p:cNvSpPr>
            <a:spLocks noGrp="1"/>
          </p:cNvSpPr>
          <p:nvPr>
            <p:ph type="pic" idx="4"/>
          </p:nvPr>
        </p:nvSpPr>
        <p:spPr>
          <a:xfrm>
            <a:off x="3576733" y="1944100"/>
            <a:ext cx="4436800" cy="22344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2309" name="Google Shape;2309;p64"/>
          <p:cNvSpPr>
            <a:spLocks noGrp="1"/>
          </p:cNvSpPr>
          <p:nvPr>
            <p:ph type="pic" idx="5"/>
          </p:nvPr>
        </p:nvSpPr>
        <p:spPr>
          <a:xfrm>
            <a:off x="3576725" y="2848"/>
            <a:ext cx="2332400" cy="18576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2310" name="Google Shape;2310;p64"/>
          <p:cNvSpPr>
            <a:spLocks noGrp="1"/>
          </p:cNvSpPr>
          <p:nvPr>
            <p:ph type="pic" idx="6"/>
          </p:nvPr>
        </p:nvSpPr>
        <p:spPr>
          <a:xfrm>
            <a:off x="5987451" y="2848"/>
            <a:ext cx="2026000" cy="18576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2311" name="Google Shape;2311;p64"/>
          <p:cNvSpPr>
            <a:spLocks noGrp="1"/>
          </p:cNvSpPr>
          <p:nvPr>
            <p:ph type="pic" idx="7"/>
          </p:nvPr>
        </p:nvSpPr>
        <p:spPr>
          <a:xfrm>
            <a:off x="3576733" y="4248400"/>
            <a:ext cx="8615200" cy="26096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2312" name="Google Shape;2312;p64"/>
          <p:cNvSpPr>
            <a:spLocks noGrp="1"/>
          </p:cNvSpPr>
          <p:nvPr>
            <p:ph type="pic" idx="8"/>
          </p:nvPr>
        </p:nvSpPr>
        <p:spPr>
          <a:xfrm>
            <a:off x="8091775" y="2848"/>
            <a:ext cx="2080800" cy="41756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2313" name="Google Shape;2313;p64"/>
          <p:cNvSpPr>
            <a:spLocks noGrp="1"/>
          </p:cNvSpPr>
          <p:nvPr>
            <p:ph type="pic" idx="9"/>
          </p:nvPr>
        </p:nvSpPr>
        <p:spPr>
          <a:xfrm>
            <a:off x="10250900" y="2848"/>
            <a:ext cx="1941200" cy="41756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46968725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black">
  <p:cSld name="23: Section intro — black">
    <p:spTree>
      <p:nvGrpSpPr>
        <p:cNvPr id="1" name="Shape 2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5" name="Google Shape;2315;p65"/>
          <p:cNvSpPr/>
          <p:nvPr/>
        </p:nvSpPr>
        <p:spPr>
          <a:xfrm>
            <a:off x="0" y="2405000"/>
            <a:ext cx="12192000" cy="2057600"/>
          </a:xfrm>
          <a:prstGeom prst="rect">
            <a:avLst/>
          </a:prstGeom>
          <a:solidFill>
            <a:srgbClr val="191919"/>
          </a:solidFill>
          <a:ln>
            <a:noFill/>
          </a:ln>
        </p:spPr>
        <p:txBody>
          <a:bodyPr spcFirstLastPara="1" wrap="square" lIns="162533" tIns="81233" rIns="162533" bIns="81233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4933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316" name="Google Shape;2316;p65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  <p:sp>
        <p:nvSpPr>
          <p:cNvPr id="2317" name="Google Shape;2317;p65"/>
          <p:cNvSpPr txBox="1">
            <a:spLocks noGrp="1"/>
          </p:cNvSpPr>
          <p:nvPr>
            <p:ph type="title"/>
          </p:nvPr>
        </p:nvSpPr>
        <p:spPr>
          <a:xfrm>
            <a:off x="581767" y="2422000"/>
            <a:ext cx="11150400" cy="204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None/>
              <a:defRPr>
                <a:solidFill>
                  <a:schemeClr val="accen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55710575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gold">
  <p:cSld name="23: Section intro — gold">
    <p:spTree>
      <p:nvGrpSpPr>
        <p:cNvPr id="1" name="Shape 2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9" name="Google Shape;2319;p66"/>
          <p:cNvSpPr/>
          <p:nvPr/>
        </p:nvSpPr>
        <p:spPr>
          <a:xfrm>
            <a:off x="0" y="2405000"/>
            <a:ext cx="12192000" cy="2057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62533" tIns="81233" rIns="162533" bIns="81233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4933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320" name="Google Shape;2320;p66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  <p:sp>
        <p:nvSpPr>
          <p:cNvPr id="2321" name="Google Shape;2321;p66"/>
          <p:cNvSpPr txBox="1">
            <a:spLocks noGrp="1"/>
          </p:cNvSpPr>
          <p:nvPr>
            <p:ph type="title"/>
          </p:nvPr>
        </p:nvSpPr>
        <p:spPr>
          <a:xfrm>
            <a:off x="581767" y="2422167"/>
            <a:ext cx="11150400" cy="204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39345782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maroon">
  <p:cSld name="23: Section intro — maroon">
    <p:spTree>
      <p:nvGrpSpPr>
        <p:cNvPr id="1" name="Shape 2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3" name="Google Shape;2323;p67"/>
          <p:cNvSpPr/>
          <p:nvPr/>
        </p:nvSpPr>
        <p:spPr>
          <a:xfrm>
            <a:off x="0" y="2405000"/>
            <a:ext cx="12192000" cy="2057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62533" tIns="81233" rIns="162533" bIns="81233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4933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324" name="Google Shape;2324;p67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  <p:sp>
        <p:nvSpPr>
          <p:cNvPr id="2325" name="Google Shape;2325;p67"/>
          <p:cNvSpPr txBox="1">
            <a:spLocks noGrp="1"/>
          </p:cNvSpPr>
          <p:nvPr>
            <p:ph type="title"/>
          </p:nvPr>
        </p:nvSpPr>
        <p:spPr>
          <a:xfrm>
            <a:off x="581767" y="2422067"/>
            <a:ext cx="11150400" cy="204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33068588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1 column — white">
  <p:cSld name="23: Title only, 1 column — white">
    <p:spTree>
      <p:nvGrpSpPr>
        <p:cNvPr id="1" name="Shape 2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7" name="Google Shape;2327;p68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3218800" cy="60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06285304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black">
  <p:cSld name="23: z-Blank — black">
    <p:bg>
      <p:bgPr>
        <a:solidFill>
          <a:schemeClr val="dk1"/>
        </a:solidFill>
        <a:effectLst/>
      </p:bgPr>
    </p:bg>
    <p:spTree>
      <p:nvGrpSpPr>
        <p:cNvPr id="1" name="Shape 232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4322293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white">
  <p:cSld name="23: z-Blank — white">
    <p:spTree>
      <p:nvGrpSpPr>
        <p:cNvPr id="1" name="Shape 232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808268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 — white">
  <p:cSld name="23: Title only — white">
    <p:spTree>
      <p:nvGrpSpPr>
        <p:cNvPr id="1" name="Shape 2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1" name="Google Shape;2331;p71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63033874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**READ ME — Find more tips and tools">
  <p:cSld name="23: ***READ ME — Find more tips and tools">
    <p:spTree>
      <p:nvGrpSpPr>
        <p:cNvPr id="1" name="Shape 2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3" name="Google Shape;2333;p72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34" name="Google Shape;2334;p72"/>
          <p:cNvSpPr txBox="1"/>
          <p:nvPr/>
        </p:nvSpPr>
        <p:spPr>
          <a:xfrm>
            <a:off x="3027800" y="0"/>
            <a:ext cx="9042280" cy="685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00"/>
              <a:buFont typeface="Arial"/>
              <a:buNone/>
            </a:pPr>
            <a:r>
              <a:rPr lang="en" sz="6933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For more tips, tools, layouts to help make your presentations shine, visit:</a:t>
            </a:r>
            <a:endParaRPr sz="6933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80000"/>
              </a:lnSpc>
              <a:spcBef>
                <a:spcPts val="2000"/>
              </a:spcBef>
              <a:spcAft>
                <a:spcPts val="2000"/>
              </a:spcAft>
              <a:buClr>
                <a:srgbClr val="000000"/>
              </a:buClr>
              <a:buSzPts val="5200"/>
              <a:buFont typeface="Arial"/>
              <a:buNone/>
            </a:pPr>
            <a:r>
              <a:rPr lang="en" sz="6933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  <a:t>https://links.asu.edu/</a:t>
            </a:r>
            <a:br>
              <a:rPr lang="en" sz="6933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</a:br>
            <a:r>
              <a:rPr lang="en" sz="6933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  <a:t>official-presentation-template </a:t>
            </a:r>
            <a:endParaRPr sz="6933" b="1" i="0" u="none" strike="noStrike" cap="none">
              <a:solidFill>
                <a:schemeClr val="dk1"/>
              </a:solidFill>
              <a:highlight>
                <a:schemeClr val="accent1"/>
              </a:highlight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1019612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*READ ME — Find more branded templates and tools for your use">
  <p:cSld name="23: **READ ME — Find more branded templates and tools for your use">
    <p:spTree>
      <p:nvGrpSpPr>
        <p:cNvPr id="1" name="Shape 2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6" name="Google Shape;2336;p73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37" name="Google Shape;2337;p73"/>
          <p:cNvSpPr txBox="1"/>
          <p:nvPr/>
        </p:nvSpPr>
        <p:spPr>
          <a:xfrm>
            <a:off x="3027800" y="0"/>
            <a:ext cx="9004400" cy="685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00"/>
              <a:buFont typeface="Arial"/>
              <a:buNone/>
            </a:pPr>
            <a:r>
              <a:rPr lang="en" sz="6933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Find more branded templates created for your use:</a:t>
            </a:r>
            <a:endParaRPr sz="6933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80000"/>
              </a:lnSpc>
              <a:spcBef>
                <a:spcPts val="2000"/>
              </a:spcBef>
              <a:spcAft>
                <a:spcPts val="2000"/>
              </a:spcAft>
              <a:buClr>
                <a:srgbClr val="000000"/>
              </a:buClr>
              <a:buSzPts val="5200"/>
              <a:buFont typeface="Arial"/>
              <a:buNone/>
            </a:pPr>
            <a:r>
              <a:rPr lang="en" sz="6933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  <a:t>https://brandguide.</a:t>
            </a:r>
            <a:br>
              <a:rPr lang="en" sz="6933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</a:br>
            <a:r>
              <a:rPr lang="en" sz="6933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  <a:t>asu.edu/tools/</a:t>
            </a:r>
            <a:br>
              <a:rPr lang="en" sz="6933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</a:br>
            <a:r>
              <a:rPr lang="en" sz="6933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  <a:t>templates-libraries </a:t>
            </a:r>
            <a:endParaRPr sz="6933" b="1" i="0" u="none" strike="noStrike" cap="none">
              <a:solidFill>
                <a:schemeClr val="dk1"/>
              </a:solidFill>
              <a:highlight>
                <a:schemeClr val="accent1"/>
              </a:highlight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2246724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, pattern — white">
  <p:cSld name="23: Title and text, 3 column, pattern — white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Google Shape;35;p9"/>
          <p:cNvPicPr preferRelativeResize="0"/>
          <p:nvPr/>
        </p:nvPicPr>
        <p:blipFill rotWithShape="1">
          <a:blip r:embed="rId2">
            <a:alphaModFix/>
          </a:blip>
          <a:srcRect r="67703"/>
          <a:stretch/>
        </p:blipFill>
        <p:spPr>
          <a:xfrm>
            <a:off x="0" y="0"/>
            <a:ext cx="393763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6" name="Google Shape;36;p9"/>
          <p:cNvSpPr txBox="1">
            <a:spLocks noGrp="1"/>
          </p:cNvSpPr>
          <p:nvPr>
            <p:ph type="body" idx="1"/>
          </p:nvPr>
        </p:nvSpPr>
        <p:spPr>
          <a:xfrm>
            <a:off x="4474467" y="431800"/>
            <a:ext cx="3353600" cy="60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04792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marL="1219170" lvl="1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2pPr>
            <a:lvl3pPr marL="1828754" lvl="2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3pPr>
            <a:lvl4pPr marL="2438339" lvl="3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4pPr>
            <a:lvl5pPr marL="3047924" lvl="4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5pPr>
            <a:lvl6pPr marL="3657509" lvl="5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6pPr>
            <a:lvl7pPr marL="4267093" lvl="6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7pPr>
            <a:lvl8pPr marL="4876678" lvl="7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8pPr>
            <a:lvl9pPr marL="5486263" lvl="8" indent="-304792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2000"/>
              <a:buNone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7" name="Google Shape;37;p9"/>
          <p:cNvSpPr txBox="1">
            <a:spLocks noGrp="1"/>
          </p:cNvSpPr>
          <p:nvPr>
            <p:ph type="body" idx="2"/>
          </p:nvPr>
        </p:nvSpPr>
        <p:spPr>
          <a:xfrm>
            <a:off x="8240867" y="431800"/>
            <a:ext cx="3353600" cy="60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04792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marL="1219170" lvl="1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2pPr>
            <a:lvl3pPr marL="1828754" lvl="2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3pPr>
            <a:lvl4pPr marL="2438339" lvl="3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4pPr>
            <a:lvl5pPr marL="3047924" lvl="4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5pPr>
            <a:lvl6pPr marL="3657509" lvl="5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6pPr>
            <a:lvl7pPr marL="4267093" lvl="6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7pPr>
            <a:lvl8pPr marL="4876678" lvl="7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8pPr>
            <a:lvl9pPr marL="5486263" lvl="8" indent="-304792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2000"/>
              <a:buNone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8" name="Google Shape;38;p9"/>
          <p:cNvSpPr txBox="1">
            <a:spLocks noGrp="1"/>
          </p:cNvSpPr>
          <p:nvPr>
            <p:ph type="title"/>
          </p:nvPr>
        </p:nvSpPr>
        <p:spPr>
          <a:xfrm>
            <a:off x="431400" y="421200"/>
            <a:ext cx="3353600" cy="75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99887693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options divider (choose from following templates →)">
  <p:cSld name="23: *Presentation title slide options divider (choose from following templates →)">
    <p:bg>
      <p:bgPr>
        <a:solidFill>
          <a:schemeClr val="lt2"/>
        </a:solidFill>
        <a:effectLst/>
      </p:bgPr>
    </p:bg>
    <p:spTree>
      <p:nvGrpSpPr>
        <p:cNvPr id="1" name="Shape 2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9" name="Google Shape;2339;p74"/>
          <p:cNvSpPr txBox="1"/>
          <p:nvPr/>
        </p:nvSpPr>
        <p:spPr>
          <a:xfrm>
            <a:off x="3215633" y="1420480"/>
            <a:ext cx="8384400" cy="39887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lang="en" sz="9600" b="1" i="0" u="none" strike="noStrike" cap="none">
                <a:solidFill>
                  <a:srgbClr val="FFFFFF"/>
                </a:solidFill>
                <a:highlight>
                  <a:srgbClr val="191919"/>
                </a:highlight>
                <a:latin typeface="Arial"/>
                <a:ea typeface="Arial"/>
                <a:cs typeface="Arial"/>
                <a:sym typeface="Arial"/>
              </a:rPr>
              <a:t>Presentation title slide options</a:t>
            </a:r>
            <a:endParaRPr sz="9600" b="1" i="0" u="none" strike="noStrike" cap="none">
              <a:solidFill>
                <a:srgbClr val="FFFFFF"/>
              </a:solidFill>
              <a:highlight>
                <a:srgbClr val="191919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0" name="Google Shape;2340;p74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4388786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slide options divider (choose from following templates →)">
  <p:cSld name="23: Agenda slide options divider (choose from following templates →)">
    <p:bg>
      <p:bgPr>
        <a:solidFill>
          <a:schemeClr val="lt2"/>
        </a:solidFill>
        <a:effectLst/>
      </p:bgPr>
    </p:bg>
    <p:spTree>
      <p:nvGrpSpPr>
        <p:cNvPr id="1" name="Shape 2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2" name="Google Shape;2342;p75"/>
          <p:cNvSpPr txBox="1"/>
          <p:nvPr/>
        </p:nvSpPr>
        <p:spPr>
          <a:xfrm>
            <a:off x="3215633" y="1420480"/>
            <a:ext cx="8384400" cy="39887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lang="en" sz="9600" b="1" i="0" u="none" strike="noStrike" cap="none">
                <a:solidFill>
                  <a:srgbClr val="FFFFFF"/>
                </a:solidFill>
                <a:highlight>
                  <a:srgbClr val="191919"/>
                </a:highlight>
                <a:latin typeface="Arial"/>
                <a:ea typeface="Arial"/>
                <a:cs typeface="Arial"/>
                <a:sym typeface="Arial"/>
              </a:rPr>
              <a:t>Agenda or schedule slide options</a:t>
            </a:r>
            <a:endParaRPr sz="9600" b="1" i="0" u="none" strike="noStrike" cap="none">
              <a:solidFill>
                <a:srgbClr val="FFFFFF"/>
              </a:solidFill>
              <a:highlight>
                <a:srgbClr val="191919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3" name="Google Shape;2343;p75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1437554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slide options divider (choose from following templates →)">
  <p:cSld name="23: Section intro slide options divider (choose from following templates →)">
    <p:bg>
      <p:bgPr>
        <a:solidFill>
          <a:schemeClr val="lt2"/>
        </a:solidFill>
        <a:effectLst/>
      </p:bgPr>
    </p:bg>
    <p:spTree>
      <p:nvGrpSpPr>
        <p:cNvPr id="1" name="Shape 2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5" name="Google Shape;2345;p76"/>
          <p:cNvSpPr txBox="1"/>
          <p:nvPr/>
        </p:nvSpPr>
        <p:spPr>
          <a:xfrm>
            <a:off x="3215633" y="2106099"/>
            <a:ext cx="8384400" cy="26591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lang="en" sz="9600" b="1" i="0" u="none" strike="noStrike" cap="none">
                <a:solidFill>
                  <a:srgbClr val="FFFFFF"/>
                </a:solidFill>
                <a:highlight>
                  <a:srgbClr val="191919"/>
                </a:highlight>
                <a:latin typeface="Arial"/>
                <a:ea typeface="Arial"/>
                <a:cs typeface="Arial"/>
                <a:sym typeface="Arial"/>
              </a:rPr>
              <a:t>Section intro slide options</a:t>
            </a:r>
            <a:endParaRPr sz="9600" b="1" i="0" u="none" strike="noStrike" cap="none">
              <a:solidFill>
                <a:srgbClr val="FFFFFF"/>
              </a:solidFill>
              <a:highlight>
                <a:srgbClr val="191919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76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3092045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black">
  <p:cSld name="1_23: Section intro — black">
    <p:bg>
      <p:bgPr>
        <a:solidFill>
          <a:schemeClr val="dk1"/>
        </a:solidFill>
        <a:effectLst/>
      </p:bgPr>
    </p:bg>
    <p:spTree>
      <p:nvGrpSpPr>
        <p:cNvPr id="1" name="Shape 2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8" name="Google Shape;2348;p77"/>
          <p:cNvPicPr preferRelativeResize="0"/>
          <p:nvPr/>
        </p:nvPicPr>
        <p:blipFill rotWithShape="1">
          <a:blip r:embed="rId2">
            <a:alphaModFix/>
          </a:blip>
          <a:srcRect l="7060" t="13179" r="5883" b="8919"/>
          <a:stretch/>
        </p:blipFill>
        <p:spPr>
          <a:xfrm>
            <a:off x="10619234" y="5905300"/>
            <a:ext cx="1240599" cy="652067"/>
          </a:xfrm>
          <a:prstGeom prst="rect">
            <a:avLst/>
          </a:prstGeom>
          <a:noFill/>
          <a:ln>
            <a:noFill/>
          </a:ln>
        </p:spPr>
      </p:pic>
      <p:sp>
        <p:nvSpPr>
          <p:cNvPr id="2349" name="Google Shape;2349;p77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600" cy="60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52638079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gold">
  <p:cSld name="1_23: Section intro — gold">
    <p:bg>
      <p:bgPr>
        <a:solidFill>
          <a:schemeClr val="accent1"/>
        </a:solidFill>
        <a:effectLst/>
      </p:bgPr>
    </p:bg>
    <p:spTree>
      <p:nvGrpSpPr>
        <p:cNvPr id="1" name="Shape 2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1" name="Google Shape;2351;p78"/>
          <p:cNvSpPr txBox="1">
            <a:spLocks noGrp="1"/>
          </p:cNvSpPr>
          <p:nvPr>
            <p:ph type="title"/>
          </p:nvPr>
        </p:nvSpPr>
        <p:spPr>
          <a:xfrm>
            <a:off x="764033" y="629933"/>
            <a:ext cx="11215600" cy="60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pic>
        <p:nvPicPr>
          <p:cNvPr id="2352" name="Google Shape;2352;p78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728" t="13552" r="59274" b="16226"/>
          <a:stretch/>
        </p:blipFill>
        <p:spPr>
          <a:xfrm>
            <a:off x="10822433" y="6102367"/>
            <a:ext cx="1157200" cy="6096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62029964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maroon">
  <p:cSld name="1_23: Section intro — maroon">
    <p:bg>
      <p:bgPr>
        <a:solidFill>
          <a:schemeClr val="accent2"/>
        </a:solidFill>
        <a:effectLst/>
      </p:bgPr>
    </p:bg>
    <p:spTree>
      <p:nvGrpSpPr>
        <p:cNvPr id="1" name="Shape 2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4" name="Google Shape;2354;p79"/>
          <p:cNvPicPr preferRelativeResize="0"/>
          <p:nvPr/>
        </p:nvPicPr>
        <p:blipFill rotWithShape="1">
          <a:blip r:embed="rId2">
            <a:alphaModFix/>
          </a:blip>
          <a:srcRect l="7060" t="13179" r="5883" b="8919"/>
          <a:stretch/>
        </p:blipFill>
        <p:spPr>
          <a:xfrm>
            <a:off x="10619234" y="5905300"/>
            <a:ext cx="1240599" cy="652067"/>
          </a:xfrm>
          <a:prstGeom prst="rect">
            <a:avLst/>
          </a:prstGeom>
          <a:noFill/>
          <a:ln>
            <a:noFill/>
          </a:ln>
        </p:spPr>
      </p:pic>
      <p:sp>
        <p:nvSpPr>
          <p:cNvPr id="2355" name="Google Shape;2355;p79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600" cy="60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85780672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white">
  <p:cSld name="23: Section intro with preheader — white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80"/>
          <p:cNvSpPr txBox="1">
            <a:spLocks noGrp="1"/>
          </p:cNvSpPr>
          <p:nvPr>
            <p:ph type="title"/>
          </p:nvPr>
        </p:nvSpPr>
        <p:spPr>
          <a:xfrm>
            <a:off x="560833" y="1525433"/>
            <a:ext cx="11180000" cy="491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58" name="Google Shape;2358;p80"/>
          <p:cNvSpPr txBox="1">
            <a:spLocks noGrp="1"/>
          </p:cNvSpPr>
          <p:nvPr>
            <p:ph type="subTitle" idx="1"/>
          </p:nvPr>
        </p:nvSpPr>
        <p:spPr>
          <a:xfrm>
            <a:off x="560833" y="1182633"/>
            <a:ext cx="11215600" cy="3282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>
                <a:highlight>
                  <a:schemeClr val="accen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5009828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black">
  <p:cSld name="23: Section intro with preheader — black">
    <p:bg>
      <p:bgPr>
        <a:solidFill>
          <a:schemeClr val="dk1"/>
        </a:solidFill>
        <a:effectLst/>
      </p:bgPr>
    </p:bg>
    <p:spTree>
      <p:nvGrpSpPr>
        <p:cNvPr id="1" name="Shape 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0" name="Google Shape;2360;p81"/>
          <p:cNvSpPr txBox="1">
            <a:spLocks noGrp="1"/>
          </p:cNvSpPr>
          <p:nvPr>
            <p:ph type="title"/>
          </p:nvPr>
        </p:nvSpPr>
        <p:spPr>
          <a:xfrm>
            <a:off x="560833" y="1525433"/>
            <a:ext cx="11180000" cy="491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61" name="Google Shape;2361;p81"/>
          <p:cNvSpPr txBox="1">
            <a:spLocks noGrp="1"/>
          </p:cNvSpPr>
          <p:nvPr>
            <p:ph type="subTitle" idx="1"/>
          </p:nvPr>
        </p:nvSpPr>
        <p:spPr>
          <a:xfrm>
            <a:off x="560833" y="1182633"/>
            <a:ext cx="11215600" cy="3282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>
                <a:highlight>
                  <a:schemeClr val="accen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47342002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gold">
  <p:cSld name="23: Section intro with preheader — gold">
    <p:bg>
      <p:bgPr>
        <a:solidFill>
          <a:schemeClr val="accent1"/>
        </a:solidFill>
        <a:effectLst/>
      </p:bgPr>
    </p:bg>
    <p:spTree>
      <p:nvGrpSpPr>
        <p:cNvPr id="1" name="Shape 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3" name="Google Shape;2363;p82"/>
          <p:cNvSpPr txBox="1">
            <a:spLocks noGrp="1"/>
          </p:cNvSpPr>
          <p:nvPr>
            <p:ph type="title"/>
          </p:nvPr>
        </p:nvSpPr>
        <p:spPr>
          <a:xfrm>
            <a:off x="560833" y="1525433"/>
            <a:ext cx="11180000" cy="491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64" name="Google Shape;2364;p82"/>
          <p:cNvSpPr txBox="1">
            <a:spLocks noGrp="1"/>
          </p:cNvSpPr>
          <p:nvPr>
            <p:ph type="subTitle" idx="1"/>
          </p:nvPr>
        </p:nvSpPr>
        <p:spPr>
          <a:xfrm>
            <a:off x="560833" y="1182633"/>
            <a:ext cx="11215600" cy="3282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>
                <a:highlight>
                  <a:schemeClr val="l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36780425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maroon">
  <p:cSld name="23: Section intro with preheader — maroon">
    <p:bg>
      <p:bgPr>
        <a:solidFill>
          <a:schemeClr val="accent2"/>
        </a:solidFill>
        <a:effectLst/>
      </p:bgPr>
    </p:bg>
    <p:spTree>
      <p:nvGrpSpPr>
        <p:cNvPr id="1" name="Shape 2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" name="Google Shape;2366;p83"/>
          <p:cNvSpPr txBox="1">
            <a:spLocks noGrp="1"/>
          </p:cNvSpPr>
          <p:nvPr>
            <p:ph type="title"/>
          </p:nvPr>
        </p:nvSpPr>
        <p:spPr>
          <a:xfrm>
            <a:off x="560833" y="1525433"/>
            <a:ext cx="11180000" cy="491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67" name="Google Shape;2367;p83"/>
          <p:cNvSpPr txBox="1">
            <a:spLocks noGrp="1"/>
          </p:cNvSpPr>
          <p:nvPr>
            <p:ph type="subTitle" idx="1"/>
          </p:nvPr>
        </p:nvSpPr>
        <p:spPr>
          <a:xfrm>
            <a:off x="560833" y="1182633"/>
            <a:ext cx="11215600" cy="3282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>
                <a:highlight>
                  <a:schemeClr val="l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38204529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23: Title, text, photo, left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0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5608400" cy="7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1" name="Google Shape;41;p10"/>
          <p:cNvSpPr txBox="1">
            <a:spLocks noGrp="1"/>
          </p:cNvSpPr>
          <p:nvPr>
            <p:ph type="body" idx="1"/>
          </p:nvPr>
        </p:nvSpPr>
        <p:spPr>
          <a:xfrm>
            <a:off x="561200" y="1808500"/>
            <a:ext cx="5034800" cy="46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2" name="Google Shape;42;p10"/>
          <p:cNvSpPr>
            <a:spLocks noGrp="1"/>
          </p:cNvSpPr>
          <p:nvPr>
            <p:ph type="pic" idx="2"/>
          </p:nvPr>
        </p:nvSpPr>
        <p:spPr>
          <a:xfrm>
            <a:off x="6717800" y="0"/>
            <a:ext cx="54744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95769173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subtitle and text">
  <p:cSld name="23: Section intro with subtitle and text">
    <p:spTree>
      <p:nvGrpSpPr>
        <p:cNvPr id="1" name="Shape 2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9" name="Google Shape;2369;p84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84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4200"/>
              <a:buNone/>
              <a:defRPr sz="5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71" name="Google Shape;2371;p84"/>
          <p:cNvSpPr txBox="1">
            <a:spLocks noGrp="1"/>
          </p:cNvSpPr>
          <p:nvPr>
            <p:ph type="subTitle" idx="1"/>
          </p:nvPr>
        </p:nvSpPr>
        <p:spPr>
          <a:xfrm>
            <a:off x="354000" y="3620633"/>
            <a:ext cx="5393600" cy="1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72" name="Google Shape;2372;p84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47412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205859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slide options divider (choose from following templates →)">
  <p:cSld name="23: Title and text slide options divider (choose from following templates →)">
    <p:bg>
      <p:bgPr>
        <a:solidFill>
          <a:schemeClr val="lt2"/>
        </a:solidFill>
        <a:effectLst/>
      </p:bgPr>
    </p:bg>
    <p:spTree>
      <p:nvGrpSpPr>
        <p:cNvPr id="1" name="Shape 2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4" name="Google Shape;2374;p85"/>
          <p:cNvSpPr txBox="1"/>
          <p:nvPr/>
        </p:nvSpPr>
        <p:spPr>
          <a:xfrm>
            <a:off x="3215633" y="2131676"/>
            <a:ext cx="8384400" cy="26591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lang="en" sz="9600" b="1" i="0" u="none" strike="noStrike" cap="none">
                <a:solidFill>
                  <a:srgbClr val="FFFFFF"/>
                </a:solidFill>
                <a:highlight>
                  <a:srgbClr val="191919"/>
                </a:highlight>
                <a:latin typeface="Arial"/>
                <a:ea typeface="Arial"/>
                <a:cs typeface="Arial"/>
                <a:sym typeface="Arial"/>
              </a:rPr>
              <a:t>Title and text slide options</a:t>
            </a:r>
            <a:endParaRPr sz="9600" b="1" i="0" u="none" strike="noStrike" cap="none">
              <a:solidFill>
                <a:srgbClr val="191919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85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6976874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— black">
  <p:cSld name="23: Title and text — black">
    <p:bg>
      <p:bgPr>
        <a:solidFill>
          <a:schemeClr val="dk1"/>
        </a:solidFill>
        <a:effectLst/>
      </p:bgPr>
    </p:bg>
    <p:spTree>
      <p:nvGrpSpPr>
        <p:cNvPr id="1" name="Shape 2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7" name="Google Shape;2377;p86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78" name="Google Shape;2378;p86"/>
          <p:cNvSpPr txBox="1">
            <a:spLocks noGrp="1"/>
          </p:cNvSpPr>
          <p:nvPr>
            <p:ph type="body" idx="1"/>
          </p:nvPr>
        </p:nvSpPr>
        <p:spPr>
          <a:xfrm>
            <a:off x="561200" y="1326067"/>
            <a:ext cx="11179600" cy="511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1219170" lvl="1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828754" lvl="2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2438339" lvl="3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3047924" lvl="4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3657509" lvl="5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4267093" lvl="6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4876678" lvl="7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5486263" lvl="8" indent="-474121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122977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white">
  <p:cSld name="23: Title and text, 1 column — white">
    <p:spTree>
      <p:nvGrpSpPr>
        <p:cNvPr id="1" name="Shape 2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0" name="Google Shape;2380;p87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4889200" cy="8863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81" name="Google Shape;2381;p87"/>
          <p:cNvSpPr txBox="1">
            <a:spLocks noGrp="1"/>
          </p:cNvSpPr>
          <p:nvPr>
            <p:ph type="body" idx="1"/>
          </p:nvPr>
        </p:nvSpPr>
        <p:spPr>
          <a:xfrm>
            <a:off x="561200" y="1808500"/>
            <a:ext cx="5474000" cy="46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3607334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black">
  <p:cSld name="23: Title and text, 1 column — black">
    <p:spTree>
      <p:nvGrpSpPr>
        <p:cNvPr id="1" name="Shape 2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3" name="Google Shape;2383;p88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5035200" cy="60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84" name="Google Shape;2384;p88"/>
          <p:cNvSpPr/>
          <p:nvPr/>
        </p:nvSpPr>
        <p:spPr>
          <a:xfrm>
            <a:off x="6096000" y="-67"/>
            <a:ext cx="60960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88"/>
          <p:cNvSpPr txBox="1">
            <a:spLocks noGrp="1"/>
          </p:cNvSpPr>
          <p:nvPr>
            <p:ph type="body" idx="1"/>
          </p:nvPr>
        </p:nvSpPr>
        <p:spPr>
          <a:xfrm>
            <a:off x="6583667" y="426733"/>
            <a:ext cx="5035200" cy="60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1219170" lvl="1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828754" lvl="2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2438339" lvl="3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3047924" lvl="4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3657509" lvl="5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4267093" lvl="6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4876678" lvl="7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5486263" lvl="8" indent="-474121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0152896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, 2 column — white">
  <p:cSld name="23: Title and text with subtitle, 2 column — white">
    <p:spTree>
      <p:nvGrpSpPr>
        <p:cNvPr id="1" name="Shape 2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7" name="Google Shape;2387;p89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88" name="Google Shape;2388;p89"/>
          <p:cNvSpPr txBox="1">
            <a:spLocks noGrp="1"/>
          </p:cNvSpPr>
          <p:nvPr>
            <p:ph type="body" idx="1"/>
          </p:nvPr>
        </p:nvSpPr>
        <p:spPr>
          <a:xfrm>
            <a:off x="560833" y="1536633"/>
            <a:ext cx="5474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89" name="Google Shape;2389;p89"/>
          <p:cNvSpPr txBox="1">
            <a:spLocks noGrp="1"/>
          </p:cNvSpPr>
          <p:nvPr>
            <p:ph type="body" idx="2"/>
          </p:nvPr>
        </p:nvSpPr>
        <p:spPr>
          <a:xfrm>
            <a:off x="6156967" y="1536633"/>
            <a:ext cx="5584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90" name="Google Shape;2390;p89"/>
          <p:cNvSpPr txBox="1">
            <a:spLocks noGrp="1"/>
          </p:cNvSpPr>
          <p:nvPr>
            <p:ph type="subTitle" idx="3"/>
          </p:nvPr>
        </p:nvSpPr>
        <p:spPr>
          <a:xfrm>
            <a:off x="565933" y="1008831"/>
            <a:ext cx="11179600" cy="3774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38357276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 with dividers — white">
  <p:cSld name="23: Title and text, 3 column with dividers — white">
    <p:spTree>
      <p:nvGrpSpPr>
        <p:cNvPr id="1" name="Shape 2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2" name="Google Shape;2392;p90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93" name="Google Shape;2393;p90"/>
          <p:cNvSpPr txBox="1">
            <a:spLocks noGrp="1"/>
          </p:cNvSpPr>
          <p:nvPr>
            <p:ph type="body" idx="1"/>
          </p:nvPr>
        </p:nvSpPr>
        <p:spPr>
          <a:xfrm>
            <a:off x="560833" y="1345733"/>
            <a:ext cx="3624000" cy="509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94" name="Google Shape;2394;p90"/>
          <p:cNvSpPr txBox="1">
            <a:spLocks noGrp="1"/>
          </p:cNvSpPr>
          <p:nvPr>
            <p:ph type="body" idx="2"/>
          </p:nvPr>
        </p:nvSpPr>
        <p:spPr>
          <a:xfrm>
            <a:off x="4474467" y="1345733"/>
            <a:ext cx="3624000" cy="509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2395" name="Google Shape;2395;p90"/>
          <p:cNvCxnSpPr/>
          <p:nvPr/>
        </p:nvCxnSpPr>
        <p:spPr>
          <a:xfrm>
            <a:off x="8326584" y="1586032"/>
            <a:ext cx="0" cy="4477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396" name="Google Shape;2396;p90"/>
          <p:cNvSpPr txBox="1">
            <a:spLocks noGrp="1"/>
          </p:cNvSpPr>
          <p:nvPr>
            <p:ph type="body" idx="3"/>
          </p:nvPr>
        </p:nvSpPr>
        <p:spPr>
          <a:xfrm>
            <a:off x="8388100" y="1345733"/>
            <a:ext cx="3352400" cy="509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2397" name="Google Shape;2397;p90"/>
          <p:cNvCxnSpPr/>
          <p:nvPr/>
        </p:nvCxnSpPr>
        <p:spPr>
          <a:xfrm>
            <a:off x="4408351" y="1586032"/>
            <a:ext cx="0" cy="4477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cxnSp>
    </p:spTree>
    <p:extLst>
      <p:ext uri="{BB962C8B-B14F-4D97-AF65-F5344CB8AC3E}">
        <p14:creationId xmlns:p14="http://schemas.microsoft.com/office/powerpoint/2010/main" val="202121473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with subtitle, 4 column — white">
  <p:cSld name="23: Title and text, with subtitle, 4 column — white">
    <p:spTree>
      <p:nvGrpSpPr>
        <p:cNvPr id="1" name="Shape 2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9" name="Google Shape;2399;p91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00" name="Google Shape;2400;p91"/>
          <p:cNvSpPr txBox="1">
            <a:spLocks noGrp="1"/>
          </p:cNvSpPr>
          <p:nvPr>
            <p:ph type="subTitle" idx="1"/>
          </p:nvPr>
        </p:nvSpPr>
        <p:spPr>
          <a:xfrm>
            <a:off x="565933" y="1008831"/>
            <a:ext cx="11179600" cy="3774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01" name="Google Shape;2401;p91"/>
          <p:cNvSpPr txBox="1">
            <a:spLocks noGrp="1"/>
          </p:cNvSpPr>
          <p:nvPr>
            <p:ph type="body" idx="2"/>
          </p:nvPr>
        </p:nvSpPr>
        <p:spPr>
          <a:xfrm>
            <a:off x="560833" y="1536633"/>
            <a:ext cx="2658000" cy="490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02" name="Google Shape;2402;p91"/>
          <p:cNvSpPr txBox="1">
            <a:spLocks noGrp="1"/>
          </p:cNvSpPr>
          <p:nvPr>
            <p:ph type="body" idx="3"/>
          </p:nvPr>
        </p:nvSpPr>
        <p:spPr>
          <a:xfrm>
            <a:off x="3331433" y="1536633"/>
            <a:ext cx="2710000" cy="490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03" name="Google Shape;2403;p91"/>
          <p:cNvSpPr txBox="1">
            <a:spLocks noGrp="1"/>
          </p:cNvSpPr>
          <p:nvPr>
            <p:ph type="body" idx="4"/>
          </p:nvPr>
        </p:nvSpPr>
        <p:spPr>
          <a:xfrm>
            <a:off x="6257000" y="1536633"/>
            <a:ext cx="2658000" cy="490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04" name="Google Shape;2404;p91"/>
          <p:cNvSpPr txBox="1">
            <a:spLocks noGrp="1"/>
          </p:cNvSpPr>
          <p:nvPr>
            <p:ph type="body" idx="5"/>
          </p:nvPr>
        </p:nvSpPr>
        <p:spPr>
          <a:xfrm>
            <a:off x="9027587" y="1536633"/>
            <a:ext cx="2764400" cy="490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4827467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4 column with dividers — white">
  <p:cSld name="23: Title and text, 4 column with dividers — white">
    <p:spTree>
      <p:nvGrpSpPr>
        <p:cNvPr id="1" name="Shape 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" name="Google Shape;2406;p92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07" name="Google Shape;2407;p92"/>
          <p:cNvSpPr txBox="1">
            <a:spLocks noGrp="1"/>
          </p:cNvSpPr>
          <p:nvPr>
            <p:ph type="body" idx="1"/>
          </p:nvPr>
        </p:nvSpPr>
        <p:spPr>
          <a:xfrm>
            <a:off x="560833" y="1326067"/>
            <a:ext cx="2658000" cy="511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08" name="Google Shape;2408;p92"/>
          <p:cNvSpPr txBox="1">
            <a:spLocks noGrp="1"/>
          </p:cNvSpPr>
          <p:nvPr>
            <p:ph type="body" idx="2"/>
          </p:nvPr>
        </p:nvSpPr>
        <p:spPr>
          <a:xfrm>
            <a:off x="3331436" y="1326067"/>
            <a:ext cx="2710000" cy="511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2409" name="Google Shape;2409;p92"/>
          <p:cNvCxnSpPr/>
          <p:nvPr/>
        </p:nvCxnSpPr>
        <p:spPr>
          <a:xfrm>
            <a:off x="3304291" y="1660928"/>
            <a:ext cx="0" cy="4401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410" name="Google Shape;2410;p92"/>
          <p:cNvCxnSpPr/>
          <p:nvPr/>
        </p:nvCxnSpPr>
        <p:spPr>
          <a:xfrm>
            <a:off x="6161397" y="1660928"/>
            <a:ext cx="0" cy="4401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411" name="Google Shape;2411;p92"/>
          <p:cNvSpPr txBox="1">
            <a:spLocks noGrp="1"/>
          </p:cNvSpPr>
          <p:nvPr>
            <p:ph type="body" idx="3"/>
          </p:nvPr>
        </p:nvSpPr>
        <p:spPr>
          <a:xfrm>
            <a:off x="6257007" y="1326067"/>
            <a:ext cx="2658000" cy="511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12" name="Google Shape;2412;p92"/>
          <p:cNvSpPr txBox="1">
            <a:spLocks noGrp="1"/>
          </p:cNvSpPr>
          <p:nvPr>
            <p:ph type="body" idx="4"/>
          </p:nvPr>
        </p:nvSpPr>
        <p:spPr>
          <a:xfrm>
            <a:off x="9027597" y="1326067"/>
            <a:ext cx="2764400" cy="511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2413" name="Google Shape;2413;p92"/>
          <p:cNvCxnSpPr/>
          <p:nvPr/>
        </p:nvCxnSpPr>
        <p:spPr>
          <a:xfrm>
            <a:off x="9000464" y="1660928"/>
            <a:ext cx="0" cy="4401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cxnSp>
    </p:spTree>
    <p:extLst>
      <p:ext uri="{BB962C8B-B14F-4D97-AF65-F5344CB8AC3E}">
        <p14:creationId xmlns:p14="http://schemas.microsoft.com/office/powerpoint/2010/main" val="134063888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 and image layout options divider (choose from following templates →)">
  <p:cSld name="23: Title, text and image layout options divider (choose from following templates →)">
    <p:bg>
      <p:bgPr>
        <a:solidFill>
          <a:schemeClr val="lt2"/>
        </a:solidFill>
        <a:effectLst/>
      </p:bgPr>
    </p:bg>
    <p:spTree>
      <p:nvGrpSpPr>
        <p:cNvPr id="1" name="Shape 2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5" name="Google Shape;2415;p93"/>
          <p:cNvSpPr txBox="1"/>
          <p:nvPr/>
        </p:nvSpPr>
        <p:spPr>
          <a:xfrm>
            <a:off x="3215633" y="1420480"/>
            <a:ext cx="8384400" cy="39887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lang="en" sz="9600" b="1" i="0" u="none" strike="noStrike" cap="none">
                <a:solidFill>
                  <a:srgbClr val="FFFFFF"/>
                </a:solidFill>
                <a:highlight>
                  <a:schemeClr val="dk1"/>
                </a:highlight>
                <a:latin typeface="Arial"/>
                <a:ea typeface="Arial"/>
                <a:cs typeface="Arial"/>
                <a:sym typeface="Arial"/>
              </a:rPr>
              <a:t>Title, text and image layout options</a:t>
            </a:r>
            <a:endParaRPr sz="9600" b="1" i="0" u="none" strike="noStrike" cap="none">
              <a:solidFill>
                <a:srgbClr val="FFFFFF"/>
              </a:solidFill>
              <a:highlight>
                <a:schemeClr val="dk1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6" name="Google Shape;2416;p93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5737089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white">
  <p:cSld name="23: Title, text, photo, right — white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11"/>
          <p:cNvSpPr>
            <a:spLocks noGrp="1"/>
          </p:cNvSpPr>
          <p:nvPr>
            <p:ph type="pic" idx="2"/>
          </p:nvPr>
        </p:nvSpPr>
        <p:spPr>
          <a:xfrm>
            <a:off x="1342500" y="1320409"/>
            <a:ext cx="2645600" cy="26748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45" name="Google Shape;45;p11"/>
          <p:cNvSpPr txBox="1">
            <a:spLocks noGrp="1"/>
          </p:cNvSpPr>
          <p:nvPr>
            <p:ph type="title"/>
          </p:nvPr>
        </p:nvSpPr>
        <p:spPr>
          <a:xfrm>
            <a:off x="5050567" y="1864367"/>
            <a:ext cx="6694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5867"/>
            </a:lvl1pPr>
            <a:lvl2pPr lvl="1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6" name="Google Shape;46;p11"/>
          <p:cNvSpPr txBox="1">
            <a:spLocks noGrp="1"/>
          </p:cNvSpPr>
          <p:nvPr>
            <p:ph type="subTitle" idx="1"/>
          </p:nvPr>
        </p:nvSpPr>
        <p:spPr>
          <a:xfrm>
            <a:off x="5045933" y="1320400"/>
            <a:ext cx="6694800" cy="43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7" name="Google Shape;47;p11"/>
          <p:cNvSpPr txBox="1">
            <a:spLocks noGrp="1"/>
          </p:cNvSpPr>
          <p:nvPr>
            <p:ph type="body" idx="3"/>
          </p:nvPr>
        </p:nvSpPr>
        <p:spPr>
          <a:xfrm>
            <a:off x="5045933" y="3675600"/>
            <a:ext cx="6694800" cy="27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04792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1pPr>
            <a:lvl2pPr marL="1219170" lvl="1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2pPr>
            <a:lvl3pPr marL="1828754" lvl="2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3pPr>
            <a:lvl4pPr marL="2438339" lvl="3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4pPr>
            <a:lvl5pPr marL="3047924" lvl="4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5pPr>
            <a:lvl6pPr marL="3657509" lvl="5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6pPr>
            <a:lvl7pPr marL="4267093" lvl="6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7pPr>
            <a:lvl8pPr marL="4876678" lvl="7" indent="-304792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8pPr>
            <a:lvl9pPr marL="5486263" lvl="8" indent="-304792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4812722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ayout">
  <p:cSld name="23: Title, text, photo, layout">
    <p:spTree>
      <p:nvGrpSpPr>
        <p:cNvPr id="1" name="Shape 2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8" name="Google Shape;2418;p94"/>
          <p:cNvSpPr txBox="1">
            <a:spLocks noGrp="1"/>
          </p:cNvSpPr>
          <p:nvPr>
            <p:ph type="body" idx="1"/>
          </p:nvPr>
        </p:nvSpPr>
        <p:spPr>
          <a:xfrm>
            <a:off x="560833" y="1734700"/>
            <a:ext cx="4474400" cy="168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19" name="Google Shape;2419;p94"/>
          <p:cNvSpPr txBox="1">
            <a:spLocks noGrp="1"/>
          </p:cNvSpPr>
          <p:nvPr>
            <p:ph type="title"/>
          </p:nvPr>
        </p:nvSpPr>
        <p:spPr>
          <a:xfrm>
            <a:off x="566567" y="682033"/>
            <a:ext cx="4474400" cy="4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20" name="Google Shape;2420;p94"/>
          <p:cNvSpPr txBox="1"/>
          <p:nvPr/>
        </p:nvSpPr>
        <p:spPr>
          <a:xfrm>
            <a:off x="0" y="0"/>
            <a:ext cx="431600" cy="3415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1" name="Google Shape;2421;p94"/>
          <p:cNvSpPr>
            <a:spLocks noGrp="1"/>
          </p:cNvSpPr>
          <p:nvPr>
            <p:ph type="pic" idx="2"/>
          </p:nvPr>
        </p:nvSpPr>
        <p:spPr>
          <a:xfrm>
            <a:off x="5596133" y="-24600"/>
            <a:ext cx="6596000" cy="34504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2422" name="Google Shape;2422;p94"/>
          <p:cNvSpPr txBox="1">
            <a:spLocks noGrp="1"/>
          </p:cNvSpPr>
          <p:nvPr>
            <p:ph type="subTitle" idx="3"/>
          </p:nvPr>
        </p:nvSpPr>
        <p:spPr>
          <a:xfrm>
            <a:off x="984233" y="3838033"/>
            <a:ext cx="1807600" cy="79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1pPr>
            <a:lvl2pPr lvl="1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23" name="Google Shape;2423;p94"/>
          <p:cNvSpPr txBox="1">
            <a:spLocks noGrp="1"/>
          </p:cNvSpPr>
          <p:nvPr>
            <p:ph type="body" idx="4"/>
          </p:nvPr>
        </p:nvSpPr>
        <p:spPr>
          <a:xfrm>
            <a:off x="984233" y="4692877"/>
            <a:ext cx="1807600" cy="33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24" name="Google Shape;2424;p94"/>
          <p:cNvSpPr txBox="1">
            <a:spLocks noGrp="1"/>
          </p:cNvSpPr>
          <p:nvPr>
            <p:ph type="body" idx="5"/>
          </p:nvPr>
        </p:nvSpPr>
        <p:spPr>
          <a:xfrm>
            <a:off x="984233" y="5179433"/>
            <a:ext cx="1807600" cy="125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372524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25" name="Google Shape;2425;p94"/>
          <p:cNvSpPr txBox="1">
            <a:spLocks noGrp="1"/>
          </p:cNvSpPr>
          <p:nvPr>
            <p:ph type="subTitle" idx="6"/>
          </p:nvPr>
        </p:nvSpPr>
        <p:spPr>
          <a:xfrm>
            <a:off x="8814800" y="3838033"/>
            <a:ext cx="1807600" cy="79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1pPr>
            <a:lvl2pPr lvl="1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26" name="Google Shape;2426;p94"/>
          <p:cNvSpPr txBox="1">
            <a:spLocks noGrp="1"/>
          </p:cNvSpPr>
          <p:nvPr>
            <p:ph type="body" idx="7"/>
          </p:nvPr>
        </p:nvSpPr>
        <p:spPr>
          <a:xfrm>
            <a:off x="8814800" y="4692877"/>
            <a:ext cx="1807600" cy="33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27" name="Google Shape;2427;p94"/>
          <p:cNvSpPr txBox="1">
            <a:spLocks noGrp="1"/>
          </p:cNvSpPr>
          <p:nvPr>
            <p:ph type="body" idx="8"/>
          </p:nvPr>
        </p:nvSpPr>
        <p:spPr>
          <a:xfrm>
            <a:off x="8814800" y="5179433"/>
            <a:ext cx="1807600" cy="125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372524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algn="l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algn="l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28" name="Google Shape;2428;p94"/>
          <p:cNvSpPr txBox="1">
            <a:spLocks noGrp="1"/>
          </p:cNvSpPr>
          <p:nvPr>
            <p:ph type="subTitle" idx="9"/>
          </p:nvPr>
        </p:nvSpPr>
        <p:spPr>
          <a:xfrm>
            <a:off x="4899484" y="3838033"/>
            <a:ext cx="1807600" cy="79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1pPr>
            <a:lvl2pPr lvl="1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29" name="Google Shape;2429;p94"/>
          <p:cNvSpPr txBox="1">
            <a:spLocks noGrp="1"/>
          </p:cNvSpPr>
          <p:nvPr>
            <p:ph type="body" idx="13"/>
          </p:nvPr>
        </p:nvSpPr>
        <p:spPr>
          <a:xfrm>
            <a:off x="4899484" y="4692877"/>
            <a:ext cx="1807600" cy="33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474121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algn="l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430" name="Google Shape;2430;p94"/>
          <p:cNvSpPr txBox="1">
            <a:spLocks noGrp="1"/>
          </p:cNvSpPr>
          <p:nvPr>
            <p:ph type="body" idx="14"/>
          </p:nvPr>
        </p:nvSpPr>
        <p:spPr>
          <a:xfrm>
            <a:off x="4899484" y="5179433"/>
            <a:ext cx="1807600" cy="125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372524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algn="l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algn="l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800"/>
              <a:buChar char="■"/>
              <a:defRPr sz="1067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76407939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 slide options divider (choose from following templates →) 1">
  <p:cSld name="23: Title only slide options divider (choose from following templates →) 1">
    <p:bg>
      <p:bgPr>
        <a:solidFill>
          <a:schemeClr val="lt2"/>
        </a:solidFill>
        <a:effectLst/>
      </p:bgPr>
    </p:bg>
    <p:spTree>
      <p:nvGrpSpPr>
        <p:cNvPr id="1" name="Shape 2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2" name="Google Shape;2432;p95"/>
          <p:cNvSpPr txBox="1"/>
          <p:nvPr/>
        </p:nvSpPr>
        <p:spPr>
          <a:xfrm>
            <a:off x="3215633" y="2107071"/>
            <a:ext cx="8384400" cy="26591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lang="en" sz="9600" b="1" i="0" u="none" strike="noStrike" cap="none">
                <a:solidFill>
                  <a:srgbClr val="FFFFFF"/>
                </a:solidFill>
                <a:highlight>
                  <a:schemeClr val="dk1"/>
                </a:highlight>
                <a:latin typeface="Arial"/>
                <a:ea typeface="Arial"/>
                <a:cs typeface="Arial"/>
                <a:sym typeface="Arial"/>
              </a:rPr>
              <a:t>Title only slide options</a:t>
            </a:r>
            <a:endParaRPr sz="9600" b="1" i="0" u="none" strike="noStrike" cap="none">
              <a:solidFill>
                <a:srgbClr val="FFFFFF"/>
              </a:solidFill>
              <a:highlight>
                <a:schemeClr val="dk1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3" name="Google Shape;2433;p95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99350587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1 column — white">
  <p:cSld name="1_23: Title only, 1 column — white">
    <p:spTree>
      <p:nvGrpSpPr>
        <p:cNvPr id="1" name="Shape 2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5" name="Google Shape;2435;p96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3218800" cy="60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784189542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umn">
  <p:cSld name="23: Title only, image, 1 column">
    <p:spTree>
      <p:nvGrpSpPr>
        <p:cNvPr id="1" name="Shape 2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" name="Google Shape;2437;p97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2658000" cy="7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38" name="Google Shape;2438;p97"/>
          <p:cNvSpPr>
            <a:spLocks noGrp="1"/>
          </p:cNvSpPr>
          <p:nvPr>
            <p:ph type="pic" idx="2"/>
          </p:nvPr>
        </p:nvSpPr>
        <p:spPr>
          <a:xfrm>
            <a:off x="3352800" y="0"/>
            <a:ext cx="8839600" cy="68580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75844944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umn">
  <p:cSld name="1_23: Title only, image, 1 column">
    <p:spTree>
      <p:nvGrpSpPr>
        <p:cNvPr id="1" name="Shape 2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0" name="Google Shape;2440;p98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3218800" cy="60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41" name="Google Shape;2441;p98"/>
          <p:cNvSpPr>
            <a:spLocks noGrp="1"/>
          </p:cNvSpPr>
          <p:nvPr>
            <p:ph type="pic" idx="2"/>
          </p:nvPr>
        </p:nvSpPr>
        <p:spPr>
          <a:xfrm>
            <a:off x="3913633" y="0"/>
            <a:ext cx="8278800" cy="68580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0155412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 — black">
  <p:cSld name="23: Title only, image, 1 col — black">
    <p:spTree>
      <p:nvGrpSpPr>
        <p:cNvPr id="1" name="Shape 2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3" name="Google Shape;2443;p99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2658000" cy="60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44" name="Google Shape;2444;p99"/>
          <p:cNvSpPr/>
          <p:nvPr/>
        </p:nvSpPr>
        <p:spPr>
          <a:xfrm>
            <a:off x="3352800" y="-67"/>
            <a:ext cx="88392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24636917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 options divider (choose from following templates →)">
  <p:cSld name="23: Quote slide options divider (choose from following templates →)">
    <p:bg>
      <p:bgPr>
        <a:solidFill>
          <a:schemeClr val="lt2"/>
        </a:solidFill>
        <a:effectLst/>
      </p:bgPr>
    </p:bg>
    <p:spTree>
      <p:nvGrpSpPr>
        <p:cNvPr id="1" name="Shape 2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6" name="Google Shape;2446;p100"/>
          <p:cNvSpPr txBox="1"/>
          <p:nvPr/>
        </p:nvSpPr>
        <p:spPr>
          <a:xfrm>
            <a:off x="3215633" y="2107071"/>
            <a:ext cx="8384400" cy="26591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lang="en" sz="9600" b="1" i="0" u="none" strike="noStrike" cap="none">
                <a:solidFill>
                  <a:srgbClr val="FFFFFF"/>
                </a:solidFill>
                <a:highlight>
                  <a:schemeClr val="dk1"/>
                </a:highlight>
                <a:latin typeface="Arial"/>
                <a:ea typeface="Arial"/>
                <a:cs typeface="Arial"/>
                <a:sym typeface="Arial"/>
              </a:rPr>
              <a:t>Quote slide options</a:t>
            </a:r>
            <a:endParaRPr sz="9600" b="1" i="0" u="none" strike="noStrike" cap="none">
              <a:solidFill>
                <a:srgbClr val="FFFFFF"/>
              </a:solidFill>
              <a:highlight>
                <a:schemeClr val="dk1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7" name="Google Shape;2447;p100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980072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slide options divider (choose from following templates →)">
  <p:cSld name="23: z-Blank slide options divider (choose from following templates →)">
    <p:bg>
      <p:bgPr>
        <a:solidFill>
          <a:schemeClr val="lt2"/>
        </a:solidFill>
        <a:effectLst/>
      </p:bgPr>
    </p:bg>
    <p:spTree>
      <p:nvGrpSpPr>
        <p:cNvPr id="1" name="Shape 2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9" name="Google Shape;2449;p101"/>
          <p:cNvSpPr txBox="1"/>
          <p:nvPr/>
        </p:nvSpPr>
        <p:spPr>
          <a:xfrm>
            <a:off x="3215633" y="2107071"/>
            <a:ext cx="8384400" cy="26591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lang="en" sz="9600" b="1" i="0" u="none" strike="noStrike" cap="none">
                <a:solidFill>
                  <a:srgbClr val="FFFFFF"/>
                </a:solidFill>
                <a:highlight>
                  <a:schemeClr val="dk1"/>
                </a:highlight>
                <a:latin typeface="Arial"/>
                <a:ea typeface="Arial"/>
                <a:cs typeface="Arial"/>
                <a:sym typeface="Arial"/>
              </a:rPr>
              <a:t>Blank slide options</a:t>
            </a:r>
            <a:endParaRPr sz="9600" b="1" i="0" u="none" strike="noStrike" cap="none">
              <a:solidFill>
                <a:srgbClr val="FFFFFF"/>
              </a:solidFill>
              <a:highlight>
                <a:schemeClr val="dk1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0" name="Google Shape;2450;p101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25792482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maroon">
  <p:cSld name="23: z-Blank — maroon">
    <p:bg>
      <p:bgPr>
        <a:solidFill>
          <a:schemeClr val="accent2"/>
        </a:solidFill>
        <a:effectLst/>
      </p:bgPr>
    </p:bg>
    <p:spTree>
      <p:nvGrpSpPr>
        <p:cNvPr id="1" name="Shape 245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59747029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white">
  <p:cSld name="23: z-Blank with logo — white">
    <p:spTree>
      <p:nvGrpSpPr>
        <p:cNvPr id="1" name="Shape 2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3" name="Google Shape;2453;p103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755862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84" Type="http://schemas.openxmlformats.org/officeDocument/2006/relationships/slideLayout" Target="../slideLayouts/slideLayout84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6" Type="http://schemas.openxmlformats.org/officeDocument/2006/relationships/slideLayout" Target="../slideLayouts/slideLayout16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5" Type="http://schemas.openxmlformats.org/officeDocument/2006/relationships/slideLayout" Target="../slideLayouts/slideLayout5.xml"/><Relationship Id="rId90" Type="http://schemas.openxmlformats.org/officeDocument/2006/relationships/slideLayout" Target="../slideLayouts/slideLayout90.xml"/><Relationship Id="rId95" Type="http://schemas.openxmlformats.org/officeDocument/2006/relationships/slideLayout" Target="../slideLayouts/slideLayout95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18" Type="http://schemas.openxmlformats.org/officeDocument/2006/relationships/slideLayout" Target="../slideLayouts/slideLayout118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08" Type="http://schemas.openxmlformats.org/officeDocument/2006/relationships/slideLayout" Target="../slideLayouts/slideLayout108.xml"/><Relationship Id="rId54" Type="http://schemas.openxmlformats.org/officeDocument/2006/relationships/slideLayout" Target="../slideLayouts/slideLayout54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91" Type="http://schemas.openxmlformats.org/officeDocument/2006/relationships/slideLayout" Target="../slideLayouts/slideLayout91.xml"/><Relationship Id="rId96" Type="http://schemas.openxmlformats.org/officeDocument/2006/relationships/slideLayout" Target="../slideLayouts/slideLayout9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119" Type="http://schemas.openxmlformats.org/officeDocument/2006/relationships/slideLayout" Target="../slideLayouts/slideLayout119.xml"/><Relationship Id="rId44" Type="http://schemas.openxmlformats.org/officeDocument/2006/relationships/slideLayout" Target="../slideLayouts/slideLayout44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81" Type="http://schemas.openxmlformats.org/officeDocument/2006/relationships/slideLayout" Target="../slideLayouts/slideLayout81.xml"/><Relationship Id="rId86" Type="http://schemas.openxmlformats.org/officeDocument/2006/relationships/slideLayout" Target="../slideLayouts/slideLayout86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109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04" Type="http://schemas.openxmlformats.org/officeDocument/2006/relationships/slideLayout" Target="../slideLayouts/slideLayout104.xml"/><Relationship Id="rId120" Type="http://schemas.openxmlformats.org/officeDocument/2006/relationships/slideLayout" Target="../slideLayouts/slideLayout120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15" Type="http://schemas.openxmlformats.org/officeDocument/2006/relationships/slideLayout" Target="../slideLayouts/slideLayout115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105" Type="http://schemas.openxmlformats.org/officeDocument/2006/relationships/slideLayout" Target="../slideLayouts/slideLayout105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98" Type="http://schemas.openxmlformats.org/officeDocument/2006/relationships/slideLayout" Target="../slideLayouts/slideLayout98.xml"/><Relationship Id="rId121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116" Type="http://schemas.openxmlformats.org/officeDocument/2006/relationships/slideLayout" Target="../slideLayouts/slideLayout11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561200" y="1326067"/>
            <a:ext cx="11179600" cy="511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marR="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●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○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■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●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○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■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●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○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556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000"/>
              <a:buFont typeface="Arial"/>
              <a:buChar char="■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/>
          <p:nvPr/>
        </p:nvSpPr>
        <p:spPr>
          <a:xfrm>
            <a:off x="10350500" y="6676034"/>
            <a:ext cx="1390400" cy="820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0"/>
              <a:buFont typeface="Arial"/>
              <a:buNone/>
            </a:pPr>
            <a:r>
              <a:rPr lang="en" sz="533" b="0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Copyright © 2023 Arizona Board of Regents</a:t>
            </a:r>
            <a:endParaRPr sz="533" b="0" i="0" u="none" strike="noStrike" cap="non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8491354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79" r:id="rId18"/>
    <p:sldLayoutId id="2147483680" r:id="rId19"/>
    <p:sldLayoutId id="2147483681" r:id="rId20"/>
    <p:sldLayoutId id="2147483682" r:id="rId21"/>
    <p:sldLayoutId id="2147483683" r:id="rId22"/>
    <p:sldLayoutId id="2147483684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  <p:sldLayoutId id="2147483692" r:id="rId30"/>
    <p:sldLayoutId id="2147483693" r:id="rId31"/>
    <p:sldLayoutId id="2147483694" r:id="rId32"/>
    <p:sldLayoutId id="2147483695" r:id="rId33"/>
    <p:sldLayoutId id="2147483696" r:id="rId34"/>
    <p:sldLayoutId id="2147483697" r:id="rId35"/>
    <p:sldLayoutId id="2147483698" r:id="rId36"/>
    <p:sldLayoutId id="2147483699" r:id="rId37"/>
    <p:sldLayoutId id="2147483701" r:id="rId38"/>
    <p:sldLayoutId id="2147483702" r:id="rId39"/>
    <p:sldLayoutId id="2147483703" r:id="rId40"/>
    <p:sldLayoutId id="2147483704" r:id="rId41"/>
    <p:sldLayoutId id="2147483705" r:id="rId42"/>
    <p:sldLayoutId id="2147483706" r:id="rId43"/>
    <p:sldLayoutId id="2147483707" r:id="rId44"/>
    <p:sldLayoutId id="2147483708" r:id="rId45"/>
    <p:sldLayoutId id="2147483709" r:id="rId46"/>
    <p:sldLayoutId id="2147483710" r:id="rId47"/>
    <p:sldLayoutId id="2147483711" r:id="rId48"/>
    <p:sldLayoutId id="2147483712" r:id="rId49"/>
    <p:sldLayoutId id="2147483713" r:id="rId50"/>
    <p:sldLayoutId id="2147483714" r:id="rId51"/>
    <p:sldLayoutId id="2147483715" r:id="rId52"/>
    <p:sldLayoutId id="2147483716" r:id="rId53"/>
    <p:sldLayoutId id="2147483717" r:id="rId54"/>
    <p:sldLayoutId id="2147483718" r:id="rId55"/>
    <p:sldLayoutId id="2147483719" r:id="rId56"/>
    <p:sldLayoutId id="2147483720" r:id="rId57"/>
    <p:sldLayoutId id="2147483721" r:id="rId58"/>
    <p:sldLayoutId id="2147483722" r:id="rId59"/>
    <p:sldLayoutId id="2147483723" r:id="rId60"/>
    <p:sldLayoutId id="2147483724" r:id="rId61"/>
    <p:sldLayoutId id="2147483725" r:id="rId62"/>
    <p:sldLayoutId id="2147483726" r:id="rId63"/>
    <p:sldLayoutId id="2147483727" r:id="rId64"/>
    <p:sldLayoutId id="2147483728" r:id="rId65"/>
    <p:sldLayoutId id="2147483729" r:id="rId66"/>
    <p:sldLayoutId id="2147483730" r:id="rId67"/>
    <p:sldLayoutId id="2147483731" r:id="rId68"/>
    <p:sldLayoutId id="2147483732" r:id="rId69"/>
    <p:sldLayoutId id="2147483733" r:id="rId70"/>
    <p:sldLayoutId id="2147483734" r:id="rId71"/>
    <p:sldLayoutId id="2147483735" r:id="rId72"/>
    <p:sldLayoutId id="2147483736" r:id="rId73"/>
    <p:sldLayoutId id="2147483737" r:id="rId74"/>
    <p:sldLayoutId id="2147483738" r:id="rId75"/>
    <p:sldLayoutId id="2147483739" r:id="rId76"/>
    <p:sldLayoutId id="2147483740" r:id="rId77"/>
    <p:sldLayoutId id="2147483741" r:id="rId78"/>
    <p:sldLayoutId id="2147483742" r:id="rId79"/>
    <p:sldLayoutId id="2147483743" r:id="rId80"/>
    <p:sldLayoutId id="2147483744" r:id="rId81"/>
    <p:sldLayoutId id="2147483745" r:id="rId82"/>
    <p:sldLayoutId id="2147483746" r:id="rId83"/>
    <p:sldLayoutId id="2147483747" r:id="rId84"/>
    <p:sldLayoutId id="2147483748" r:id="rId85"/>
    <p:sldLayoutId id="2147483749" r:id="rId86"/>
    <p:sldLayoutId id="2147483750" r:id="rId87"/>
    <p:sldLayoutId id="2147483751" r:id="rId88"/>
    <p:sldLayoutId id="2147483752" r:id="rId89"/>
    <p:sldLayoutId id="2147483753" r:id="rId90"/>
    <p:sldLayoutId id="2147483754" r:id="rId91"/>
    <p:sldLayoutId id="2147483755" r:id="rId92"/>
    <p:sldLayoutId id="2147483756" r:id="rId93"/>
    <p:sldLayoutId id="2147483757" r:id="rId94"/>
    <p:sldLayoutId id="2147483758" r:id="rId95"/>
    <p:sldLayoutId id="2147483759" r:id="rId96"/>
    <p:sldLayoutId id="2147483760" r:id="rId97"/>
    <p:sldLayoutId id="2147483761" r:id="rId98"/>
    <p:sldLayoutId id="2147483762" r:id="rId99"/>
    <p:sldLayoutId id="2147483763" r:id="rId100"/>
    <p:sldLayoutId id="2147483764" r:id="rId101"/>
    <p:sldLayoutId id="2147483765" r:id="rId102"/>
    <p:sldLayoutId id="2147483766" r:id="rId103"/>
    <p:sldLayoutId id="2147483767" r:id="rId104"/>
    <p:sldLayoutId id="2147483768" r:id="rId105"/>
    <p:sldLayoutId id="2147483769" r:id="rId106"/>
    <p:sldLayoutId id="2147483770" r:id="rId107"/>
    <p:sldLayoutId id="2147483771" r:id="rId108"/>
    <p:sldLayoutId id="2147483772" r:id="rId109"/>
    <p:sldLayoutId id="2147483773" r:id="rId110"/>
    <p:sldLayoutId id="2147483774" r:id="rId111"/>
    <p:sldLayoutId id="2147483775" r:id="rId112"/>
    <p:sldLayoutId id="2147483776" r:id="rId113"/>
    <p:sldLayoutId id="2147483777" r:id="rId114"/>
    <p:sldLayoutId id="2147483778" r:id="rId115"/>
    <p:sldLayoutId id="2147483779" r:id="rId116"/>
    <p:sldLayoutId id="2147483780" r:id="rId117"/>
    <p:sldLayoutId id="2147483781" r:id="rId118"/>
    <p:sldLayoutId id="2147483782" r:id="rId119"/>
    <p:sldLayoutId id="2147483783" r:id="rId120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65">
          <p15:clr>
            <a:srgbClr val="FF00FF"/>
          </p15:clr>
        </p15:guide>
        <p15:guide id="2" pos="5478">
          <p15:clr>
            <a:srgbClr val="FF00FF"/>
          </p15:clr>
        </p15:guide>
        <p15:guide id="3" pos="2909">
          <p15:clr>
            <a:srgbClr val="FF00FF"/>
          </p15:clr>
        </p15:guide>
        <p15:guide id="4" pos="5547">
          <p15:clr>
            <a:srgbClr val="FF00FF"/>
          </p15:clr>
        </p15:guide>
        <p15:guide id="5" pos="202">
          <p15:clr>
            <a:srgbClr val="FF00FF"/>
          </p15:clr>
        </p15:guide>
        <p15:guide id="6" pos="467">
          <p15:clr>
            <a:srgbClr val="FF00FF"/>
          </p15:clr>
        </p15:guide>
        <p15:guide id="7" pos="530">
          <p15:clr>
            <a:srgbClr val="FF00FF"/>
          </p15:clr>
        </p15:guide>
        <p15:guide id="8" pos="732">
          <p15:clr>
            <a:srgbClr val="FF00FF"/>
          </p15:clr>
        </p15:guide>
        <p15:guide id="9" pos="795">
          <p15:clr>
            <a:srgbClr val="FF00FF"/>
          </p15:clr>
        </p15:guide>
        <p15:guide id="10" pos="991">
          <p15:clr>
            <a:srgbClr val="FF00FF"/>
          </p15:clr>
        </p15:guide>
        <p15:guide id="11" pos="1060">
          <p15:clr>
            <a:srgbClr val="FF00FF"/>
          </p15:clr>
        </p15:guide>
        <p15:guide id="12" pos="1267">
          <p15:clr>
            <a:srgbClr val="FF00FF"/>
          </p15:clr>
        </p15:guide>
        <p15:guide id="13" pos="1319">
          <p15:clr>
            <a:srgbClr val="FF00FF"/>
          </p15:clr>
        </p15:guide>
        <p15:guide id="14" pos="1521">
          <p15:clr>
            <a:srgbClr val="FF00FF"/>
          </p15:clr>
        </p15:guide>
        <p15:guide id="15" pos="1584">
          <p15:clr>
            <a:srgbClr val="FF00FF"/>
          </p15:clr>
        </p15:guide>
        <p15:guide id="16" pos="1786">
          <p15:clr>
            <a:srgbClr val="FF00FF"/>
          </p15:clr>
        </p15:guide>
        <p15:guide id="17" pos="1849">
          <p15:clr>
            <a:srgbClr val="FF00FF"/>
          </p15:clr>
        </p15:guide>
        <p15:guide id="18" pos="2051">
          <p15:clr>
            <a:srgbClr val="FF00FF"/>
          </p15:clr>
        </p15:guide>
        <p15:guide id="19" pos="2114">
          <p15:clr>
            <a:srgbClr val="FF00FF"/>
          </p15:clr>
        </p15:guide>
        <p15:guide id="20" pos="2316">
          <p15:clr>
            <a:srgbClr val="FF00FF"/>
          </p15:clr>
        </p15:guide>
        <p15:guide id="21" pos="2379">
          <p15:clr>
            <a:srgbClr val="FF00FF"/>
          </p15:clr>
        </p15:guide>
        <p15:guide id="22" pos="2575">
          <p15:clr>
            <a:srgbClr val="FF00FF"/>
          </p15:clr>
        </p15:guide>
        <p15:guide id="23" pos="2644">
          <p15:clr>
            <a:srgbClr val="FF00FF"/>
          </p15:clr>
        </p15:guide>
        <p15:guide id="24" pos="2851">
          <p15:clr>
            <a:srgbClr val="FF00FF"/>
          </p15:clr>
        </p15:guide>
        <p15:guide id="25" pos="3110">
          <p15:clr>
            <a:srgbClr val="FF00FF"/>
          </p15:clr>
        </p15:guide>
        <p15:guide id="26" pos="3174">
          <p15:clr>
            <a:srgbClr val="FF00FF"/>
          </p15:clr>
        </p15:guide>
        <p15:guide id="27" pos="3375">
          <p15:clr>
            <a:srgbClr val="FF00FF"/>
          </p15:clr>
        </p15:guide>
        <p15:guide id="28" pos="3439">
          <p15:clr>
            <a:srgbClr val="FF00FF"/>
          </p15:clr>
        </p15:guide>
        <p15:guide id="29" pos="3640">
          <p15:clr>
            <a:srgbClr val="FF00FF"/>
          </p15:clr>
        </p15:guide>
        <p15:guide id="30" pos="3698">
          <p15:clr>
            <a:srgbClr val="FF00FF"/>
          </p15:clr>
        </p15:guide>
        <p15:guide id="31" pos="3905">
          <p15:clr>
            <a:srgbClr val="FF00FF"/>
          </p15:clr>
        </p15:guide>
        <p15:guide id="32" pos="3963">
          <p15:clr>
            <a:srgbClr val="FF00FF"/>
          </p15:clr>
        </p15:guide>
        <p15:guide id="33" pos="4164">
          <p15:clr>
            <a:srgbClr val="FF00FF"/>
          </p15:clr>
        </p15:guide>
        <p15:guide id="34" pos="4228">
          <p15:clr>
            <a:srgbClr val="FF00FF"/>
          </p15:clr>
        </p15:guide>
        <p15:guide id="35" pos="4429">
          <p15:clr>
            <a:srgbClr val="FF00FF"/>
          </p15:clr>
        </p15:guide>
        <p15:guide id="36" pos="4493">
          <p15:clr>
            <a:srgbClr val="FF00FF"/>
          </p15:clr>
        </p15:guide>
        <p15:guide id="37" pos="4694">
          <p15:clr>
            <a:srgbClr val="FF00FF"/>
          </p15:clr>
        </p15:guide>
        <p15:guide id="38" pos="4752">
          <p15:clr>
            <a:srgbClr val="FF00FF"/>
          </p15:clr>
        </p15:guide>
        <p15:guide id="39" pos="4954">
          <p15:clr>
            <a:srgbClr val="FF00FF"/>
          </p15:clr>
        </p15:guide>
        <p15:guide id="40" pos="5017">
          <p15:clr>
            <a:srgbClr val="FF00FF"/>
          </p15:clr>
        </p15:guide>
        <p15:guide id="41" pos="5219">
          <p15:clr>
            <a:srgbClr val="FF00FF"/>
          </p15:clr>
        </p15:guide>
        <p15:guide id="42" pos="5288">
          <p15:clr>
            <a:srgbClr val="FF00FF"/>
          </p15:clr>
        </p15:guide>
        <p15:guide id="43" orient="horz" pos="559">
          <p15:clr>
            <a:srgbClr val="FF00FF"/>
          </p15:clr>
        </p15:guide>
        <p15:guide id="44" orient="horz" pos="3041">
          <p15:clr>
            <a:srgbClr val="FF00FF"/>
          </p15:clr>
        </p15:guide>
        <p15:guide id="45" orient="horz" pos="202">
          <p15:clr>
            <a:srgbClr val="FF00FF"/>
          </p15:clr>
        </p15:guide>
        <p15:guide id="46" orient="horz" pos="1619">
          <p15:clr>
            <a:srgbClr val="00FFFF"/>
          </p15:clr>
        </p15:guide>
        <p15:guide id="47" pos="2880">
          <p15:clr>
            <a:srgbClr val="00FFFF"/>
          </p15:clr>
        </p15:guide>
        <p15:guide id="48" orient="horz" pos="626">
          <p15:clr>
            <a:srgbClr val="FF00FF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7" name="Google Shape;4707;p131"/>
          <p:cNvSpPr/>
          <p:nvPr/>
        </p:nvSpPr>
        <p:spPr>
          <a:xfrm>
            <a:off x="0" y="-12300"/>
            <a:ext cx="12192000" cy="5191600"/>
          </a:xfrm>
          <a:prstGeom prst="rect">
            <a:avLst/>
          </a:prstGeom>
          <a:solidFill>
            <a:srgbClr val="FFC627"/>
          </a:solidFill>
          <a:ln w="9525" cap="flat" cmpd="sng">
            <a:solidFill>
              <a:srgbClr val="FFC62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SzPts val="1400"/>
            </a:pPr>
            <a:endParaRPr sz="1867"/>
          </a:p>
        </p:txBody>
      </p:sp>
      <p:pic>
        <p:nvPicPr>
          <p:cNvPr id="4708" name="Google Shape;4708;p131"/>
          <p:cNvPicPr preferRelativeResize="0"/>
          <p:nvPr/>
        </p:nvPicPr>
        <p:blipFill rotWithShape="1">
          <a:blip r:embed="rId3">
            <a:alphaModFix/>
          </a:blip>
          <a:srcRect t="3686" b="20618"/>
          <a:stretch/>
        </p:blipFill>
        <p:spPr>
          <a:xfrm>
            <a:off x="0" y="-12199"/>
            <a:ext cx="12192000" cy="5191401"/>
          </a:xfrm>
          <a:prstGeom prst="rect">
            <a:avLst/>
          </a:prstGeom>
          <a:noFill/>
          <a:ln>
            <a:noFill/>
          </a:ln>
        </p:spPr>
      </p:pic>
      <p:sp>
        <p:nvSpPr>
          <p:cNvPr id="4709" name="Google Shape;4709;p131"/>
          <p:cNvSpPr txBox="1">
            <a:spLocks noGrp="1"/>
          </p:cNvSpPr>
          <p:nvPr>
            <p:ph type="ctrTitle"/>
          </p:nvPr>
        </p:nvSpPr>
        <p:spPr>
          <a:xfrm>
            <a:off x="560833" y="1326067"/>
            <a:ext cx="11215600" cy="309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r>
              <a:rPr lang="en-US" dirty="0"/>
              <a:t>ASU Library Update</a:t>
            </a:r>
            <a:endParaRPr dirty="0"/>
          </a:p>
        </p:txBody>
      </p:sp>
      <p:sp>
        <p:nvSpPr>
          <p:cNvPr id="4710" name="Google Shape;4710;p131"/>
          <p:cNvSpPr txBox="1">
            <a:spLocks noGrp="1"/>
          </p:cNvSpPr>
          <p:nvPr>
            <p:ph type="body" idx="1"/>
          </p:nvPr>
        </p:nvSpPr>
        <p:spPr>
          <a:xfrm>
            <a:off x="5227165" y="5355611"/>
            <a:ext cx="6144400" cy="11618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indent="0">
              <a:spcAft>
                <a:spcPts val="1067"/>
              </a:spcAft>
              <a:buNone/>
            </a:pPr>
            <a:r>
              <a:rPr lang="en-US" dirty="0"/>
              <a:t>ASU Academic Assembly</a:t>
            </a:r>
          </a:p>
          <a:p>
            <a:pPr marL="0" indent="0">
              <a:spcAft>
                <a:spcPts val="1067"/>
              </a:spcAft>
              <a:buNone/>
            </a:pPr>
            <a:r>
              <a:rPr lang="en-US" dirty="0"/>
              <a:t>01/29/2024</a:t>
            </a:r>
          </a:p>
          <a:p>
            <a:pPr marL="0" indent="0">
              <a:spcAft>
                <a:spcPts val="1067"/>
              </a:spcAft>
              <a:buNone/>
            </a:pPr>
            <a:r>
              <a:rPr lang="en-US" dirty="0"/>
              <a:t>Jim O’Donnell, University Librarian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" name="Google Shape;5120;p176"/>
          <p:cNvSpPr txBox="1">
            <a:spLocks noGrp="1"/>
          </p:cNvSpPr>
          <p:nvPr>
            <p:ph type="title"/>
          </p:nvPr>
        </p:nvSpPr>
        <p:spPr>
          <a:xfrm>
            <a:off x="560833" y="2295000"/>
            <a:ext cx="2782400" cy="477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r>
              <a:rPr lang="en" dirty="0"/>
              <a:t>2007</a:t>
            </a:r>
            <a:br>
              <a:rPr lang="en" dirty="0"/>
            </a:br>
            <a:r>
              <a:rPr lang="en" dirty="0"/>
              <a:t>35 </a:t>
            </a:r>
            <a:r>
              <a:rPr lang="en-US" dirty="0"/>
              <a:t>of </a:t>
            </a:r>
            <a:r>
              <a:rPr lang="en" dirty="0"/>
              <a:t>118</a:t>
            </a:r>
            <a:endParaRPr dirty="0"/>
          </a:p>
        </p:txBody>
      </p:sp>
      <p:sp>
        <p:nvSpPr>
          <p:cNvPr id="5124" name="Google Shape;5124;p176"/>
          <p:cNvSpPr txBox="1">
            <a:spLocks noGrp="1"/>
          </p:cNvSpPr>
          <p:nvPr>
            <p:ph type="title" idx="4"/>
          </p:nvPr>
        </p:nvSpPr>
        <p:spPr>
          <a:xfrm>
            <a:off x="4477235" y="2295000"/>
            <a:ext cx="2782400" cy="477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r>
              <a:rPr lang="en" dirty="0"/>
              <a:t>2022</a:t>
            </a:r>
            <a:br>
              <a:rPr lang="en" dirty="0"/>
            </a:br>
            <a:r>
              <a:rPr lang="en" dirty="0"/>
              <a:t>52 </a:t>
            </a:r>
            <a:r>
              <a:rPr lang="en-US" dirty="0"/>
              <a:t>of </a:t>
            </a:r>
            <a:r>
              <a:rPr lang="en" dirty="0"/>
              <a:t>118</a:t>
            </a:r>
            <a:endParaRPr dirty="0"/>
          </a:p>
        </p:txBody>
      </p:sp>
      <p:sp>
        <p:nvSpPr>
          <p:cNvPr id="18" name="Google Shape;5230;p185">
            <a:extLst>
              <a:ext uri="{FF2B5EF4-FFF2-40B4-BE49-F238E27FC236}">
                <a16:creationId xmlns:a16="http://schemas.microsoft.com/office/drawing/2014/main" id="{D394CFAF-CBC3-4B13-84A7-EA023DADAE1D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560833" y="3754516"/>
            <a:ext cx="9313083" cy="112869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2400" dirty="0"/>
              <a:t>Information resources budget flat in real dollars for 20 years;</a:t>
            </a:r>
          </a:p>
          <a:p>
            <a:r>
              <a:rPr lang="en-US" sz="2400" dirty="0"/>
              <a:t>Staffing levels down 10-20% over same period</a:t>
            </a:r>
          </a:p>
        </p:txBody>
      </p:sp>
      <p:sp>
        <p:nvSpPr>
          <p:cNvPr id="21" name="Google Shape;5207;p182">
            <a:extLst>
              <a:ext uri="{FF2B5EF4-FFF2-40B4-BE49-F238E27FC236}">
                <a16:creationId xmlns:a16="http://schemas.microsoft.com/office/drawing/2014/main" id="{31B56E9C-E9AF-4B7E-868D-0550BD196287}"/>
              </a:ext>
            </a:extLst>
          </p:cNvPr>
          <p:cNvSpPr txBox="1">
            <a:spLocks/>
          </p:cNvSpPr>
          <p:nvPr/>
        </p:nvSpPr>
        <p:spPr>
          <a:xfrm>
            <a:off x="560833" y="426733"/>
            <a:ext cx="11215200" cy="5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dk1"/>
              </a:buClr>
              <a:buSzPts val="24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dirty="0"/>
              <a:t>Association of Research Libraries Rankings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7" name="Google Shape;5207;p182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5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r>
              <a:rPr lang="en-US" dirty="0"/>
              <a:t>Shortfalls</a:t>
            </a:r>
            <a:endParaRPr dirty="0"/>
          </a:p>
        </p:txBody>
      </p:sp>
      <p:sp>
        <p:nvSpPr>
          <p:cNvPr id="5208" name="Google Shape;5208;p182"/>
          <p:cNvSpPr txBox="1">
            <a:spLocks noGrp="1"/>
          </p:cNvSpPr>
          <p:nvPr>
            <p:ph type="body" idx="4294967295"/>
          </p:nvPr>
        </p:nvSpPr>
        <p:spPr>
          <a:xfrm>
            <a:off x="561200" y="1326067"/>
            <a:ext cx="11179600" cy="45212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342900" indent="-342900">
              <a:spcAft>
                <a:spcPts val="1067"/>
              </a:spcAft>
              <a:buFont typeface="Arial" panose="020B0604020202020204" pitchFamily="34" charset="0"/>
              <a:buChar char="•"/>
            </a:pPr>
            <a:r>
              <a:rPr lang="en-US" dirty="0"/>
              <a:t>We have had no effective growth in our ability to acquire information resources (print and digital) in 20 years.  </a:t>
            </a:r>
          </a:p>
          <a:p>
            <a:pPr marL="342900" indent="-342900">
              <a:spcAft>
                <a:spcPts val="1067"/>
              </a:spcAft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spcAft>
                <a:spcPts val="1067"/>
              </a:spcAft>
              <a:buFont typeface="Arial" panose="020B0604020202020204" pitchFamily="34" charset="0"/>
              <a:buChar char="•"/>
            </a:pPr>
            <a:r>
              <a:rPr lang="en-US" dirty="0"/>
              <a:t>We have no director of special collections, no rare book curator, no Barrett liaison, no Mix support and minimal (passive) support for open science and scholarship.</a:t>
            </a:r>
          </a:p>
          <a:p>
            <a:pPr marL="342900" indent="-342900">
              <a:spcAft>
                <a:spcPts val="1067"/>
              </a:spcAft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spcAft>
                <a:spcPts val="1067"/>
              </a:spcAft>
              <a:buFont typeface="Arial" panose="020B0604020202020204" pitchFamily="34" charset="0"/>
              <a:buChar char="•"/>
            </a:pPr>
            <a:r>
              <a:rPr lang="en-US" dirty="0"/>
              <a:t>We hold 14,000 linear feet of unprocessed archive material (a bit over 50% of total archive holdings): 71 person years to process.</a:t>
            </a:r>
          </a:p>
          <a:p>
            <a:pPr marL="342900" indent="-342900">
              <a:spcAft>
                <a:spcPts val="1067"/>
              </a:spcAft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spcAft>
                <a:spcPts val="1067"/>
              </a:spcAft>
              <a:buFont typeface="Arial" panose="020B0604020202020204" pitchFamily="34" charset="0"/>
              <a:buChar char="•"/>
            </a:pPr>
            <a:r>
              <a:rPr lang="en-US" dirty="0"/>
              <a:t>Opportunity for innovation is a scarce luxury.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4" name="Google Shape;5244;p187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r>
              <a:rPr lang="en-US" dirty="0"/>
              <a:t>Four strategic needs</a:t>
            </a:r>
            <a:endParaRPr dirty="0"/>
          </a:p>
        </p:txBody>
      </p:sp>
      <p:sp>
        <p:nvSpPr>
          <p:cNvPr id="5245" name="Google Shape;5245;p187"/>
          <p:cNvSpPr txBox="1">
            <a:spLocks noGrp="1"/>
          </p:cNvSpPr>
          <p:nvPr>
            <p:ph type="body" idx="1"/>
          </p:nvPr>
        </p:nvSpPr>
        <p:spPr>
          <a:xfrm>
            <a:off x="560833" y="1326067"/>
            <a:ext cx="5474000" cy="24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121900" bIns="0" anchor="t" anchorCtr="0">
            <a:noAutofit/>
          </a:bodyPr>
          <a:lstStyle/>
          <a:p>
            <a:pPr marL="0" lvl="0" indent="0">
              <a:buNone/>
            </a:pPr>
            <a:r>
              <a:rPr lang="en-US" sz="2400" b="1" dirty="0">
                <a:latin typeface="+mn-lt"/>
                <a:ea typeface="Calibri" panose="020F0502020204030204" pitchFamily="34" charset="0"/>
                <a:cs typeface="Calibri" panose="020F0502020204030204" pitchFamily="34" charset="0"/>
              </a:rPr>
              <a:t>Relief from merit and decentralization contributions.</a:t>
            </a:r>
            <a:endParaRPr lang="en-US" sz="2400" dirty="0">
              <a:latin typeface="+mn-lt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246" name="Google Shape;5246;p187"/>
          <p:cNvSpPr txBox="1">
            <a:spLocks noGrp="1"/>
          </p:cNvSpPr>
          <p:nvPr>
            <p:ph type="body" idx="2"/>
          </p:nvPr>
        </p:nvSpPr>
        <p:spPr>
          <a:xfrm>
            <a:off x="6156967" y="1326067"/>
            <a:ext cx="5584000" cy="24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833" tIns="0" rIns="0" bIns="0" anchor="t" anchorCtr="0">
            <a:noAutofit/>
          </a:bodyPr>
          <a:lstStyle/>
          <a:p>
            <a:pPr marL="0" lvl="0" indent="0">
              <a:buNone/>
            </a:pPr>
            <a:r>
              <a:rPr lang="en-US" sz="2400" b="1" dirty="0">
                <a:latin typeface="+mn-lt"/>
                <a:ea typeface="Calibri" panose="020F0502020204030204" pitchFamily="34" charset="0"/>
                <a:cs typeface="Calibri" panose="020F0502020204030204" pitchFamily="34" charset="0"/>
              </a:rPr>
              <a:t>Financial model that allows growth of the institution to be reflected in growth of Library staffing budget.</a:t>
            </a:r>
            <a:endParaRPr lang="en-US" sz="2400" dirty="0">
              <a:latin typeface="+mn-lt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247" name="Google Shape;5247;p187"/>
          <p:cNvSpPr txBox="1">
            <a:spLocks noGrp="1"/>
          </p:cNvSpPr>
          <p:nvPr>
            <p:ph type="body" idx="3"/>
          </p:nvPr>
        </p:nvSpPr>
        <p:spPr>
          <a:xfrm>
            <a:off x="560833" y="4028435"/>
            <a:ext cx="5474000" cy="24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121900" bIns="0" anchor="t" anchorCtr="0">
            <a:noAutofit/>
          </a:bodyPr>
          <a:lstStyle/>
          <a:p>
            <a:pPr marL="0" lvl="0" indent="0">
              <a:buNone/>
            </a:pPr>
            <a:r>
              <a:rPr lang="en-US" sz="2400" b="1" dirty="0">
                <a:latin typeface="+mn-lt"/>
                <a:ea typeface="Calibri" panose="020F0502020204030204" pitchFamily="34" charset="0"/>
                <a:cs typeface="Calibri" panose="020F0502020204030204" pitchFamily="34" charset="0"/>
              </a:rPr>
              <a:t>Immediate infusion ~$1-2M for information resources.</a:t>
            </a:r>
            <a:endParaRPr lang="en-US" sz="2400" dirty="0">
              <a:latin typeface="+mn-lt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>
              <a:spcBef>
                <a:spcPts val="533"/>
              </a:spcBef>
              <a:spcAft>
                <a:spcPts val="533"/>
              </a:spcAft>
              <a:buNone/>
            </a:pPr>
            <a:endParaRPr dirty="0"/>
          </a:p>
        </p:txBody>
      </p:sp>
      <p:sp>
        <p:nvSpPr>
          <p:cNvPr id="5248" name="Google Shape;5248;p187"/>
          <p:cNvSpPr txBox="1">
            <a:spLocks noGrp="1"/>
          </p:cNvSpPr>
          <p:nvPr>
            <p:ph type="body" idx="4"/>
          </p:nvPr>
        </p:nvSpPr>
        <p:spPr>
          <a:xfrm>
            <a:off x="6156967" y="4028435"/>
            <a:ext cx="5584000" cy="24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833" tIns="0" rIns="0" bIns="0" anchor="t" anchorCtr="0">
            <a:noAutofit/>
          </a:bodyPr>
          <a:lstStyle/>
          <a:p>
            <a:pPr marL="0" lvl="0" indent="0">
              <a:buNone/>
            </a:pPr>
            <a:r>
              <a:rPr lang="en-US" sz="2400" b="1" dirty="0">
                <a:latin typeface="+mn-lt"/>
                <a:ea typeface="Calibri" panose="020F0502020204030204" pitchFamily="34" charset="0"/>
                <a:cs typeface="Calibri" panose="020F0502020204030204" pitchFamily="34" charset="0"/>
              </a:rPr>
              <a:t>Stable expectation of 6-7% growth of information resources budget.</a:t>
            </a:r>
            <a:endParaRPr lang="en-US" sz="2400" dirty="0">
              <a:latin typeface="+mn-lt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>
              <a:spcBef>
                <a:spcPts val="533"/>
              </a:spcBef>
              <a:spcAft>
                <a:spcPts val="533"/>
              </a:spcAft>
              <a:buNone/>
            </a:pPr>
            <a:endParaRPr dirty="0"/>
          </a:p>
        </p:txBody>
      </p:sp>
      <p:cxnSp>
        <p:nvCxnSpPr>
          <p:cNvPr id="24" name="Google Shape;277;p42">
            <a:extLst>
              <a:ext uri="{FF2B5EF4-FFF2-40B4-BE49-F238E27FC236}">
                <a16:creationId xmlns:a16="http://schemas.microsoft.com/office/drawing/2014/main" id="{16DF15FF-954C-4E88-B4B6-239A7F1A1BF2}"/>
              </a:ext>
            </a:extLst>
          </p:cNvPr>
          <p:cNvCxnSpPr>
            <a:cxnSpLocks/>
          </p:cNvCxnSpPr>
          <p:nvPr/>
        </p:nvCxnSpPr>
        <p:spPr>
          <a:xfrm>
            <a:off x="432497" y="1411670"/>
            <a:ext cx="0" cy="20744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5" name="Google Shape;277;p42">
            <a:extLst>
              <a:ext uri="{FF2B5EF4-FFF2-40B4-BE49-F238E27FC236}">
                <a16:creationId xmlns:a16="http://schemas.microsoft.com/office/drawing/2014/main" id="{5FBB41E0-B363-43B9-997C-12FA8CB74368}"/>
              </a:ext>
            </a:extLst>
          </p:cNvPr>
          <p:cNvCxnSpPr/>
          <p:nvPr/>
        </p:nvCxnSpPr>
        <p:spPr>
          <a:xfrm>
            <a:off x="432497" y="4122787"/>
            <a:ext cx="0" cy="20744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6" name="Google Shape;277;p42">
            <a:extLst>
              <a:ext uri="{FF2B5EF4-FFF2-40B4-BE49-F238E27FC236}">
                <a16:creationId xmlns:a16="http://schemas.microsoft.com/office/drawing/2014/main" id="{6ECB32C5-D18C-476F-8C89-F6EEF2E0A206}"/>
              </a:ext>
            </a:extLst>
          </p:cNvPr>
          <p:cNvCxnSpPr>
            <a:cxnSpLocks/>
          </p:cNvCxnSpPr>
          <p:nvPr/>
        </p:nvCxnSpPr>
        <p:spPr>
          <a:xfrm>
            <a:off x="6278628" y="1411670"/>
            <a:ext cx="0" cy="20744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7" name="Google Shape;277;p42">
            <a:extLst>
              <a:ext uri="{FF2B5EF4-FFF2-40B4-BE49-F238E27FC236}">
                <a16:creationId xmlns:a16="http://schemas.microsoft.com/office/drawing/2014/main" id="{1257E4FE-B77C-4D76-8627-5F7FBCB15972}"/>
              </a:ext>
            </a:extLst>
          </p:cNvPr>
          <p:cNvCxnSpPr/>
          <p:nvPr/>
        </p:nvCxnSpPr>
        <p:spPr>
          <a:xfrm>
            <a:off x="6278628" y="4122787"/>
            <a:ext cx="0" cy="20744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cxn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6">
          <a:extLst>
            <a:ext uri="{FF2B5EF4-FFF2-40B4-BE49-F238E27FC236}">
              <a16:creationId xmlns:a16="http://schemas.microsoft.com/office/drawing/2014/main" id="{5FD3708E-0769-0783-8BC4-6ABAE5A0E5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7" name="Google Shape;4707;p131">
            <a:extLst>
              <a:ext uri="{FF2B5EF4-FFF2-40B4-BE49-F238E27FC236}">
                <a16:creationId xmlns:a16="http://schemas.microsoft.com/office/drawing/2014/main" id="{26834EDE-1F7D-6BE9-CD0D-9203A3C227BD}"/>
              </a:ext>
            </a:extLst>
          </p:cNvPr>
          <p:cNvSpPr/>
          <p:nvPr/>
        </p:nvSpPr>
        <p:spPr>
          <a:xfrm>
            <a:off x="0" y="-12300"/>
            <a:ext cx="12192000" cy="5191600"/>
          </a:xfrm>
          <a:prstGeom prst="rect">
            <a:avLst/>
          </a:prstGeom>
          <a:solidFill>
            <a:srgbClr val="FFC627"/>
          </a:solidFill>
          <a:ln w="9525" cap="flat" cmpd="sng">
            <a:solidFill>
              <a:srgbClr val="FFC62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SzPts val="1400"/>
            </a:pPr>
            <a:endParaRPr sz="1867"/>
          </a:p>
        </p:txBody>
      </p:sp>
      <p:pic>
        <p:nvPicPr>
          <p:cNvPr id="4708" name="Google Shape;4708;p131">
            <a:extLst>
              <a:ext uri="{FF2B5EF4-FFF2-40B4-BE49-F238E27FC236}">
                <a16:creationId xmlns:a16="http://schemas.microsoft.com/office/drawing/2014/main" id="{A1295044-6528-F143-F23A-AB85B0761BBF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t="3686" b="20618"/>
          <a:stretch/>
        </p:blipFill>
        <p:spPr>
          <a:xfrm>
            <a:off x="0" y="-12199"/>
            <a:ext cx="12192000" cy="5191401"/>
          </a:xfrm>
          <a:prstGeom prst="rect">
            <a:avLst/>
          </a:prstGeom>
          <a:noFill/>
          <a:ln>
            <a:noFill/>
          </a:ln>
        </p:spPr>
      </p:pic>
      <p:sp>
        <p:nvSpPr>
          <p:cNvPr id="4709" name="Google Shape;4709;p131">
            <a:extLst>
              <a:ext uri="{FF2B5EF4-FFF2-40B4-BE49-F238E27FC236}">
                <a16:creationId xmlns:a16="http://schemas.microsoft.com/office/drawing/2014/main" id="{109F26D5-C431-BF42-52E4-976F05646343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560833" y="1326067"/>
            <a:ext cx="11215600" cy="309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r>
              <a:rPr lang="en-US" dirty="0"/>
              <a:t>jod@asu.edu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428994739"/>
      </p:ext>
    </p:extLst>
  </p:cSld>
  <p:clrMapOvr>
    <a:masterClrMapping/>
  </p:clrMapOvr>
</p:sld>
</file>

<file path=ppt/theme/theme1.xml><?xml version="1.0" encoding="utf-8"?>
<a:theme xmlns:a="http://schemas.openxmlformats.org/drawingml/2006/main" name="Theme1">
  <a:themeElements>
    <a:clrScheme name="Simple Light">
      <a:dk1>
        <a:srgbClr val="191919"/>
      </a:dk1>
      <a:lt1>
        <a:srgbClr val="FFFFFF"/>
      </a:lt1>
      <a:dk2>
        <a:srgbClr val="747474"/>
      </a:dk2>
      <a:lt2>
        <a:srgbClr val="E8E8E8"/>
      </a:lt2>
      <a:accent1>
        <a:srgbClr val="FFC627"/>
      </a:accent1>
      <a:accent2>
        <a:srgbClr val="8C1D40"/>
      </a:accent2>
      <a:accent3>
        <a:srgbClr val="78BE20"/>
      </a:accent3>
      <a:accent4>
        <a:srgbClr val="FF7F32"/>
      </a:accent4>
      <a:accent5>
        <a:srgbClr val="00A3E0"/>
      </a:accent5>
      <a:accent6>
        <a:srgbClr val="CC2F2F"/>
      </a:accent6>
      <a:hlink>
        <a:srgbClr val="8C1D4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1" id="{723358DD-F68B-4E6E-9CAE-D06BBF36AEAB}" vid="{39DB0FBA-0BB9-44E1-A684-350186442CE7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Theme1</Template>
  <TotalTime>477</TotalTime>
  <Words>187</Words>
  <Application>Microsoft Office PowerPoint</Application>
  <PresentationFormat>Widescreen</PresentationFormat>
  <Paragraphs>23</Paragraphs>
  <Slides>5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</vt:i4>
      </vt:variant>
    </vt:vector>
  </HeadingPairs>
  <TitlesOfParts>
    <vt:vector size="8" baseType="lpstr">
      <vt:lpstr>Arial</vt:lpstr>
      <vt:lpstr>Calibri</vt:lpstr>
      <vt:lpstr>Theme1</vt:lpstr>
      <vt:lpstr>ASU Library Update</vt:lpstr>
      <vt:lpstr>2007 35 of 118</vt:lpstr>
      <vt:lpstr>Shortfalls</vt:lpstr>
      <vt:lpstr>Four strategic needs</vt:lpstr>
      <vt:lpstr>jod@asu.edu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ASU Library Update</dc:title>
  <dc:creator>James O'Donnell</dc:creator>
  <cp:lastModifiedBy>Ashly Contreras</cp:lastModifiedBy>
  <cp:revision>17</cp:revision>
  <dcterms:created xsi:type="dcterms:W3CDTF">2024-01-25T19:11:58Z</dcterms:created>
  <dcterms:modified xsi:type="dcterms:W3CDTF">2024-01-29T20:22:23Z</dcterms:modified>
</cp:coreProperties>
</file>